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4" r:id="rId2"/>
  </p:sldMasterIdLst>
  <p:notesMasterIdLst>
    <p:notesMasterId r:id="rId42"/>
  </p:notesMasterIdLst>
  <p:sldIdLst>
    <p:sldId id="261" r:id="rId3"/>
    <p:sldId id="336" r:id="rId4"/>
    <p:sldId id="284" r:id="rId5"/>
    <p:sldId id="287" r:id="rId6"/>
    <p:sldId id="288" r:id="rId7"/>
    <p:sldId id="289" r:id="rId8"/>
    <p:sldId id="291" r:id="rId9"/>
    <p:sldId id="292" r:id="rId10"/>
    <p:sldId id="293" r:id="rId11"/>
    <p:sldId id="295" r:id="rId12"/>
    <p:sldId id="296" r:id="rId13"/>
    <p:sldId id="299" r:id="rId14"/>
    <p:sldId id="300" r:id="rId15"/>
    <p:sldId id="301" r:id="rId16"/>
    <p:sldId id="303" r:id="rId17"/>
    <p:sldId id="304" r:id="rId18"/>
    <p:sldId id="305" r:id="rId19"/>
    <p:sldId id="308" r:id="rId20"/>
    <p:sldId id="309" r:id="rId21"/>
    <p:sldId id="310" r:id="rId22"/>
    <p:sldId id="311" r:id="rId23"/>
    <p:sldId id="312" r:id="rId24"/>
    <p:sldId id="313" r:id="rId25"/>
    <p:sldId id="314" r:id="rId26"/>
    <p:sldId id="316" r:id="rId27"/>
    <p:sldId id="317" r:id="rId28"/>
    <p:sldId id="318" r:id="rId29"/>
    <p:sldId id="319" r:id="rId30"/>
    <p:sldId id="320" r:id="rId31"/>
    <p:sldId id="322" r:id="rId32"/>
    <p:sldId id="325" r:id="rId33"/>
    <p:sldId id="326" r:id="rId34"/>
    <p:sldId id="327" r:id="rId35"/>
    <p:sldId id="337" r:id="rId36"/>
    <p:sldId id="331" r:id="rId37"/>
    <p:sldId id="334" r:id="rId38"/>
    <p:sldId id="338" r:id="rId39"/>
    <p:sldId id="339" r:id="rId40"/>
    <p:sldId id="332" r:id="rId41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479A36"/>
    <a:srgbClr val="A34E96"/>
    <a:srgbClr val="1B365D"/>
    <a:srgbClr val="EBEFF8"/>
    <a:srgbClr val="F6EDF5"/>
    <a:srgbClr val="546885"/>
    <a:srgbClr val="E1E6F5"/>
    <a:srgbClr val="051E46"/>
    <a:srgbClr val="364E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E25E649-3F16-4E02-A733-19D2CDBF48F0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Normaali tyyli 3 - Korostus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35" autoAdjust="0"/>
    <p:restoredTop sz="94659" autoAdjust="0"/>
  </p:normalViewPr>
  <p:slideViewPr>
    <p:cSldViewPr showGuides="1">
      <p:cViewPr varScale="1">
        <p:scale>
          <a:sx n="69" d="100"/>
          <a:sy n="69" d="100"/>
        </p:scale>
        <p:origin x="96" y="10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9C1038-75B3-4690-9F04-308CA5B8CA49}" type="datetimeFigureOut">
              <a:rPr lang="fi-FI" smtClean="0"/>
              <a:t>16.6.2021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86448-0962-443A-A7A6-40140D0BD55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4276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Ryhmä 20">
            <a:extLst>
              <a:ext uri="{FF2B5EF4-FFF2-40B4-BE49-F238E27FC236}">
                <a16:creationId xmlns:a16="http://schemas.microsoft.com/office/drawing/2014/main" id="{0EE7235B-98DF-4BBE-9E8E-5C98688095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-1"/>
            <a:ext cx="12193200" cy="6858000"/>
            <a:chOff x="166688" y="158750"/>
            <a:chExt cx="12163426" cy="6845301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364F166F-69FD-49CF-8A3D-68CEF3F28F1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7259638" y="1146175"/>
              <a:ext cx="5070475" cy="5857875"/>
            </a:xfrm>
            <a:custGeom>
              <a:avLst/>
              <a:gdLst>
                <a:gd name="T0" fmla="*/ 28231 w 28231"/>
                <a:gd name="T1" fmla="*/ 0 h 32607"/>
                <a:gd name="T2" fmla="*/ 12810 w 28231"/>
                <a:gd name="T3" fmla="*/ 11644 h 32607"/>
                <a:gd name="T4" fmla="*/ 0 w 28231"/>
                <a:gd name="T5" fmla="*/ 32607 h 32607"/>
                <a:gd name="T6" fmla="*/ 28231 w 28231"/>
                <a:gd name="T7" fmla="*/ 32607 h 32607"/>
                <a:gd name="T8" fmla="*/ 28231 w 28231"/>
                <a:gd name="T9" fmla="*/ 0 h 326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231" h="32607">
                  <a:moveTo>
                    <a:pt x="28231" y="0"/>
                  </a:moveTo>
                  <a:cubicBezTo>
                    <a:pt x="22627" y="2921"/>
                    <a:pt x="17404" y="6803"/>
                    <a:pt x="12810" y="11644"/>
                  </a:cubicBezTo>
                  <a:cubicBezTo>
                    <a:pt x="7200" y="17545"/>
                    <a:pt x="2781" y="24647"/>
                    <a:pt x="0" y="32607"/>
                  </a:cubicBezTo>
                  <a:lnTo>
                    <a:pt x="28231" y="32607"/>
                  </a:lnTo>
                  <a:lnTo>
                    <a:pt x="28231" y="0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86EBD2D0-8F8D-40B7-8466-A70F0F222C7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66688" y="1966913"/>
              <a:ext cx="12163425" cy="5037138"/>
            </a:xfrm>
            <a:custGeom>
              <a:avLst/>
              <a:gdLst>
                <a:gd name="T0" fmla="*/ 67733 w 67733"/>
                <a:gd name="T1" fmla="*/ 17739 h 28039"/>
                <a:gd name="T2" fmla="*/ 52312 w 67733"/>
                <a:gd name="T3" fmla="*/ 7076 h 28039"/>
                <a:gd name="T4" fmla="*/ 16393 w 67733"/>
                <a:gd name="T5" fmla="*/ 2347 h 28039"/>
                <a:gd name="T6" fmla="*/ 0 w 67733"/>
                <a:gd name="T7" fmla="*/ 7978 h 28039"/>
                <a:gd name="T8" fmla="*/ 0 w 67733"/>
                <a:gd name="T9" fmla="*/ 28039 h 28039"/>
                <a:gd name="T10" fmla="*/ 67733 w 67733"/>
                <a:gd name="T11" fmla="*/ 28039 h 28039"/>
                <a:gd name="T12" fmla="*/ 67733 w 67733"/>
                <a:gd name="T13" fmla="*/ 17739 h 280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7733" h="28039">
                  <a:moveTo>
                    <a:pt x="67733" y="17739"/>
                  </a:moveTo>
                  <a:cubicBezTo>
                    <a:pt x="63315" y="13487"/>
                    <a:pt x="58150" y="9861"/>
                    <a:pt x="52312" y="7076"/>
                  </a:cubicBezTo>
                  <a:cubicBezTo>
                    <a:pt x="41519" y="1917"/>
                    <a:pt x="29055" y="0"/>
                    <a:pt x="16393" y="2347"/>
                  </a:cubicBezTo>
                  <a:cubicBezTo>
                    <a:pt x="10734" y="3391"/>
                    <a:pt x="5203" y="5270"/>
                    <a:pt x="0" y="7978"/>
                  </a:cubicBezTo>
                  <a:lnTo>
                    <a:pt x="0" y="28039"/>
                  </a:lnTo>
                  <a:lnTo>
                    <a:pt x="67733" y="28039"/>
                  </a:lnTo>
                  <a:lnTo>
                    <a:pt x="67733" y="17739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2283D766-1997-4ADC-9D70-135DA7587C6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7308851" y="158750"/>
              <a:ext cx="3365500" cy="3079750"/>
            </a:xfrm>
            <a:custGeom>
              <a:avLst/>
              <a:gdLst>
                <a:gd name="T0" fmla="*/ 18501 w 18750"/>
                <a:gd name="T1" fmla="*/ 4647 h 17137"/>
                <a:gd name="T2" fmla="*/ 18631 w 18750"/>
                <a:gd name="T3" fmla="*/ 0 h 17137"/>
                <a:gd name="T4" fmla="*/ 0 w 18750"/>
                <a:gd name="T5" fmla="*/ 0 h 17137"/>
                <a:gd name="T6" fmla="*/ 2506 w 18750"/>
                <a:gd name="T7" fmla="*/ 7612 h 17137"/>
                <a:gd name="T8" fmla="*/ 12544 w 18750"/>
                <a:gd name="T9" fmla="*/ 17137 h 17137"/>
                <a:gd name="T10" fmla="*/ 18501 w 18750"/>
                <a:gd name="T11" fmla="*/ 4647 h 17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750" h="17137">
                  <a:moveTo>
                    <a:pt x="18501" y="4647"/>
                  </a:moveTo>
                  <a:cubicBezTo>
                    <a:pt x="18704" y="3115"/>
                    <a:pt x="18750" y="1558"/>
                    <a:pt x="18631" y="0"/>
                  </a:cubicBezTo>
                  <a:lnTo>
                    <a:pt x="0" y="0"/>
                  </a:lnTo>
                  <a:cubicBezTo>
                    <a:pt x="359" y="2596"/>
                    <a:pt x="1182" y="5172"/>
                    <a:pt x="2506" y="7612"/>
                  </a:cubicBezTo>
                  <a:cubicBezTo>
                    <a:pt x="4683" y="11629"/>
                    <a:pt x="8104" y="15020"/>
                    <a:pt x="12544" y="17137"/>
                  </a:cubicBezTo>
                  <a:cubicBezTo>
                    <a:pt x="15692" y="13825"/>
                    <a:pt x="17859" y="9524"/>
                    <a:pt x="18501" y="4647"/>
                  </a:cubicBezTo>
                  <a:close/>
                </a:path>
              </a:pathLst>
            </a:custGeom>
            <a:solidFill>
              <a:srgbClr val="869C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61C55AF5-41ED-4FED-8B17-E572D95A2EF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9563101" y="158750"/>
              <a:ext cx="2767013" cy="3076575"/>
            </a:xfrm>
            <a:custGeom>
              <a:avLst/>
              <a:gdLst>
                <a:gd name="T0" fmla="*/ 6077 w 15411"/>
                <a:gd name="T1" fmla="*/ 0 h 17126"/>
                <a:gd name="T2" fmla="*/ 5947 w 15411"/>
                <a:gd name="T3" fmla="*/ 4647 h 17126"/>
                <a:gd name="T4" fmla="*/ 0 w 15411"/>
                <a:gd name="T5" fmla="*/ 17126 h 17126"/>
                <a:gd name="T6" fmla="*/ 15411 w 15411"/>
                <a:gd name="T7" fmla="*/ 5493 h 17126"/>
                <a:gd name="T8" fmla="*/ 15411 w 15411"/>
                <a:gd name="T9" fmla="*/ 0 h 17126"/>
                <a:gd name="T10" fmla="*/ 6077 w 15411"/>
                <a:gd name="T11" fmla="*/ 0 h 17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11" h="17126">
                  <a:moveTo>
                    <a:pt x="6077" y="0"/>
                  </a:moveTo>
                  <a:cubicBezTo>
                    <a:pt x="6196" y="1558"/>
                    <a:pt x="6150" y="3115"/>
                    <a:pt x="5947" y="4647"/>
                  </a:cubicBezTo>
                  <a:cubicBezTo>
                    <a:pt x="5306" y="9519"/>
                    <a:pt x="3142" y="13816"/>
                    <a:pt x="0" y="17126"/>
                  </a:cubicBezTo>
                  <a:cubicBezTo>
                    <a:pt x="4591" y="12291"/>
                    <a:pt x="9811" y="8411"/>
                    <a:pt x="15411" y="5493"/>
                  </a:cubicBezTo>
                  <a:lnTo>
                    <a:pt x="15411" y="0"/>
                  </a:lnTo>
                  <a:lnTo>
                    <a:pt x="6077" y="0"/>
                  </a:lnTo>
                  <a:close/>
                </a:path>
              </a:pathLst>
            </a:custGeom>
            <a:solidFill>
              <a:srgbClr val="C3CE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8207A6F9-D3E1-4322-B846-960DD6FC99C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7259638" y="3238500"/>
              <a:ext cx="5070475" cy="3765550"/>
            </a:xfrm>
            <a:custGeom>
              <a:avLst/>
              <a:gdLst>
                <a:gd name="T0" fmla="*/ 28231 w 28231"/>
                <a:gd name="T1" fmla="*/ 10663 h 20963"/>
                <a:gd name="T2" fmla="*/ 12810 w 28231"/>
                <a:gd name="T3" fmla="*/ 0 h 20963"/>
                <a:gd name="T4" fmla="*/ 12810 w 28231"/>
                <a:gd name="T5" fmla="*/ 0 h 20963"/>
                <a:gd name="T6" fmla="*/ 12810 w 28231"/>
                <a:gd name="T7" fmla="*/ 0 h 20963"/>
                <a:gd name="T8" fmla="*/ 0 w 28231"/>
                <a:gd name="T9" fmla="*/ 20963 h 20963"/>
                <a:gd name="T10" fmla="*/ 28231 w 28231"/>
                <a:gd name="T11" fmla="*/ 20963 h 20963"/>
                <a:gd name="T12" fmla="*/ 28231 w 28231"/>
                <a:gd name="T13" fmla="*/ 10663 h 209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231" h="20963">
                  <a:moveTo>
                    <a:pt x="28231" y="10663"/>
                  </a:moveTo>
                  <a:cubicBezTo>
                    <a:pt x="23813" y="6411"/>
                    <a:pt x="18648" y="2785"/>
                    <a:pt x="12810" y="0"/>
                  </a:cubicBezTo>
                  <a:cubicBezTo>
                    <a:pt x="12810" y="0"/>
                    <a:pt x="12810" y="0"/>
                    <a:pt x="12810" y="0"/>
                  </a:cubicBezTo>
                  <a:cubicBezTo>
                    <a:pt x="12810" y="0"/>
                    <a:pt x="12810" y="0"/>
                    <a:pt x="12810" y="0"/>
                  </a:cubicBezTo>
                  <a:cubicBezTo>
                    <a:pt x="7200" y="5901"/>
                    <a:pt x="2781" y="13003"/>
                    <a:pt x="0" y="20963"/>
                  </a:cubicBezTo>
                  <a:lnTo>
                    <a:pt x="28231" y="20963"/>
                  </a:lnTo>
                  <a:lnTo>
                    <a:pt x="28231" y="10663"/>
                  </a:lnTo>
                  <a:close/>
                </a:path>
              </a:pathLst>
            </a:custGeom>
            <a:solidFill>
              <a:srgbClr val="213C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7B819825-3200-472E-9BDC-39A078E1784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9559926" y="1146175"/>
              <a:ext cx="2770188" cy="2576513"/>
            </a:xfrm>
            <a:custGeom>
              <a:avLst/>
              <a:gdLst>
                <a:gd name="T0" fmla="*/ 15421 w 15421"/>
                <a:gd name="T1" fmla="*/ 0 h 14347"/>
                <a:gd name="T2" fmla="*/ 0 w 15421"/>
                <a:gd name="T3" fmla="*/ 11644 h 14347"/>
                <a:gd name="T4" fmla="*/ 0 w 15421"/>
                <a:gd name="T5" fmla="*/ 11644 h 14347"/>
                <a:gd name="T6" fmla="*/ 0 w 15421"/>
                <a:gd name="T7" fmla="*/ 11644 h 14347"/>
                <a:gd name="T8" fmla="*/ 13720 w 15421"/>
                <a:gd name="T9" fmla="*/ 13450 h 14347"/>
                <a:gd name="T10" fmla="*/ 15421 w 15421"/>
                <a:gd name="T11" fmla="*/ 13067 h 14347"/>
                <a:gd name="T12" fmla="*/ 15421 w 15421"/>
                <a:gd name="T13" fmla="*/ 0 h 14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421" h="14347">
                  <a:moveTo>
                    <a:pt x="15421" y="0"/>
                  </a:moveTo>
                  <a:cubicBezTo>
                    <a:pt x="9817" y="2921"/>
                    <a:pt x="4594" y="6803"/>
                    <a:pt x="0" y="11644"/>
                  </a:cubicBezTo>
                  <a:cubicBezTo>
                    <a:pt x="0" y="11644"/>
                    <a:pt x="0" y="11644"/>
                    <a:pt x="0" y="11644"/>
                  </a:cubicBezTo>
                  <a:cubicBezTo>
                    <a:pt x="0" y="11644"/>
                    <a:pt x="0" y="11644"/>
                    <a:pt x="0" y="11644"/>
                  </a:cubicBezTo>
                  <a:cubicBezTo>
                    <a:pt x="4122" y="13615"/>
                    <a:pt x="8883" y="14347"/>
                    <a:pt x="13720" y="13450"/>
                  </a:cubicBezTo>
                  <a:cubicBezTo>
                    <a:pt x="14291" y="13345"/>
                    <a:pt x="14859" y="13217"/>
                    <a:pt x="15421" y="13067"/>
                  </a:cubicBezTo>
                  <a:lnTo>
                    <a:pt x="15421" y="0"/>
                  </a:lnTo>
                  <a:close/>
                </a:path>
              </a:pathLst>
            </a:custGeom>
            <a:solidFill>
              <a:srgbClr val="EBEE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CD504085-D74E-4639-BB3D-F043553024C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3111501" y="1966913"/>
              <a:ext cx="6448425" cy="2617788"/>
            </a:xfrm>
            <a:custGeom>
              <a:avLst/>
              <a:gdLst>
                <a:gd name="T0" fmla="*/ 0 w 35919"/>
                <a:gd name="T1" fmla="*/ 2347 h 14576"/>
                <a:gd name="T2" fmla="*/ 0 w 35919"/>
                <a:gd name="T3" fmla="*/ 2347 h 14576"/>
                <a:gd name="T4" fmla="*/ 10038 w 35919"/>
                <a:gd name="T5" fmla="*/ 11873 h 14576"/>
                <a:gd name="T6" fmla="*/ 23758 w 35919"/>
                <a:gd name="T7" fmla="*/ 13679 h 14576"/>
                <a:gd name="T8" fmla="*/ 35919 w 35919"/>
                <a:gd name="T9" fmla="*/ 7076 h 14576"/>
                <a:gd name="T10" fmla="*/ 35919 w 35919"/>
                <a:gd name="T11" fmla="*/ 7076 h 14576"/>
                <a:gd name="T12" fmla="*/ 35919 w 35919"/>
                <a:gd name="T13" fmla="*/ 7076 h 14576"/>
                <a:gd name="T14" fmla="*/ 0 w 35919"/>
                <a:gd name="T15" fmla="*/ 2347 h 14576"/>
                <a:gd name="T16" fmla="*/ 0 w 35919"/>
                <a:gd name="T17" fmla="*/ 2347 h 14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919" h="14576">
                  <a:moveTo>
                    <a:pt x="0" y="2347"/>
                  </a:moveTo>
                  <a:cubicBezTo>
                    <a:pt x="0" y="2347"/>
                    <a:pt x="0" y="2347"/>
                    <a:pt x="0" y="2347"/>
                  </a:cubicBezTo>
                  <a:cubicBezTo>
                    <a:pt x="2177" y="6365"/>
                    <a:pt x="5598" y="9755"/>
                    <a:pt x="10038" y="11873"/>
                  </a:cubicBezTo>
                  <a:cubicBezTo>
                    <a:pt x="14160" y="13843"/>
                    <a:pt x="18921" y="14576"/>
                    <a:pt x="23758" y="13679"/>
                  </a:cubicBezTo>
                  <a:cubicBezTo>
                    <a:pt x="28251" y="12850"/>
                    <a:pt x="32533" y="10644"/>
                    <a:pt x="35919" y="7076"/>
                  </a:cubicBezTo>
                  <a:cubicBezTo>
                    <a:pt x="35919" y="7076"/>
                    <a:pt x="35919" y="7076"/>
                    <a:pt x="35919" y="7076"/>
                  </a:cubicBezTo>
                  <a:cubicBezTo>
                    <a:pt x="35919" y="7076"/>
                    <a:pt x="35919" y="7076"/>
                    <a:pt x="35919" y="7076"/>
                  </a:cubicBezTo>
                  <a:cubicBezTo>
                    <a:pt x="25126" y="1917"/>
                    <a:pt x="12662" y="0"/>
                    <a:pt x="0" y="2347"/>
                  </a:cubicBezTo>
                  <a:cubicBezTo>
                    <a:pt x="0" y="2347"/>
                    <a:pt x="0" y="2347"/>
                    <a:pt x="0" y="2347"/>
                  </a:cubicBezTo>
                  <a:close/>
                </a:path>
              </a:pathLst>
            </a:custGeom>
            <a:solidFill>
              <a:srgbClr val="2E50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C04E04C8-35A5-45D6-A655-664B6E92E83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026920" y="3073399"/>
            <a:ext cx="6661368" cy="1864043"/>
          </a:xfrm>
        </p:spPr>
        <p:txBody>
          <a:bodyPr anchor="b"/>
          <a:lstStyle>
            <a:lvl1pPr algn="l">
              <a:defRPr sz="4100">
                <a:solidFill>
                  <a:srgbClr val="FFFFFF"/>
                </a:solidFill>
              </a:defRPr>
            </a:lvl1pPr>
          </a:lstStyle>
          <a:p>
            <a:r>
              <a:rPr lang="fi-FI" dirty="0"/>
              <a:t>Esityksen aloitussivu, </a:t>
            </a:r>
            <a:br>
              <a:rPr lang="fi-FI" dirty="0"/>
            </a:br>
            <a:r>
              <a:rPr lang="fi-FI" dirty="0"/>
              <a:t>tumma sininen</a:t>
            </a:r>
            <a:br>
              <a:rPr lang="fi-FI" dirty="0"/>
            </a:br>
            <a:r>
              <a:rPr lang="fi-FI" dirty="0" err="1"/>
              <a:t>max</a:t>
            </a:r>
            <a:r>
              <a:rPr lang="fi-FI" dirty="0"/>
              <a:t>. 3 riviä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06C93D0-DA83-4CF7-A503-5AEDE6A9787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26920" y="5318760"/>
            <a:ext cx="8641080" cy="702528"/>
          </a:xfrm>
        </p:spPr>
        <p:txBody>
          <a:bodyPr/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3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Esittäjän nimi, tehtävänimike</a:t>
            </a:r>
          </a:p>
          <a:p>
            <a:r>
              <a:rPr lang="fi-FI" dirty="0" err="1"/>
              <a:t>pp.kk.vvvv</a:t>
            </a:r>
            <a:endParaRPr lang="fi-FI" dirty="0"/>
          </a:p>
          <a:p>
            <a:r>
              <a:rPr lang="fi-FI" dirty="0"/>
              <a:t>Tilaisuuden nimi 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14BCC542-D23C-4611-A69E-0CF488C49AB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439" y="188259"/>
            <a:ext cx="5687933" cy="1864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345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C4F7C78-A52D-432E-ABE0-474D88E879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dirty="0"/>
              <a:t>Tekstisivu, kaksipalstainen. </a:t>
            </a:r>
            <a:br>
              <a:rPr lang="fi-FI" dirty="0"/>
            </a:br>
            <a:r>
              <a:rPr lang="fi-FI" dirty="0"/>
              <a:t>Otsikon pituus korkeintaan kaksi riviä.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888B6C4-5AF4-4DF4-8225-6AF58A983C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81200" y="1764323"/>
            <a:ext cx="5156538" cy="4248000"/>
          </a:xfrm>
        </p:spPr>
        <p:txBody>
          <a:bodyPr/>
          <a:lstStyle>
            <a:lvl1pPr marL="269875" indent="-269875">
              <a:defRPr sz="2200"/>
            </a:lvl1pPr>
            <a:lvl2pPr marL="627063" indent="-266700">
              <a:defRPr/>
            </a:lvl2pPr>
          </a:lstStyle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C8DAA36-9661-453A-88FF-C63D5A3970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66338" y="1764323"/>
            <a:ext cx="5187462" cy="4248000"/>
          </a:xfrm>
        </p:spPr>
        <p:txBody>
          <a:bodyPr/>
          <a:lstStyle>
            <a:lvl1pPr marL="269875" indent="-269875">
              <a:defRPr sz="2200"/>
            </a:lvl1pPr>
            <a:lvl2pPr marL="627063" indent="-266700">
              <a:defRPr/>
            </a:lvl2pPr>
          </a:lstStyle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09FAA0A5-DDF1-43F9-A865-72A7FE3F7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4C134378-0675-4F71-B293-32F7DBD6E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79722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C4F7C78-A52D-432E-ABE0-474D88E879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dirty="0"/>
              <a:t>Tekstisivu, vertailu. </a:t>
            </a:r>
            <a:br>
              <a:rPr lang="fi-FI" dirty="0"/>
            </a:br>
            <a:r>
              <a:rPr lang="fi-FI" dirty="0"/>
              <a:t>Otsikon pituus korkeintaan kaksi riviä.</a:t>
            </a:r>
          </a:p>
        </p:txBody>
      </p:sp>
      <p:sp>
        <p:nvSpPr>
          <p:cNvPr id="7" name="Tekstin paikkamerkki 2">
            <a:extLst>
              <a:ext uri="{FF2B5EF4-FFF2-40B4-BE49-F238E27FC236}">
                <a16:creationId xmlns:a16="http://schemas.microsoft.com/office/drawing/2014/main" id="{CC5AFB07-741E-400C-B07F-CFAD1C24366E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781201" y="1764323"/>
            <a:ext cx="5156538" cy="368533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Pieni 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888B6C4-5AF4-4DF4-8225-6AF58A983C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81200" y="2235200"/>
            <a:ext cx="5156538" cy="3777122"/>
          </a:xfrm>
        </p:spPr>
        <p:txBody>
          <a:bodyPr/>
          <a:lstStyle>
            <a:lvl1pPr marL="269875" indent="-269875">
              <a:defRPr sz="2200"/>
            </a:lvl1pPr>
            <a:lvl2pPr marL="627063" indent="-266700">
              <a:defRPr/>
            </a:lvl2pPr>
          </a:lstStyle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</p:txBody>
      </p:sp>
      <p:sp>
        <p:nvSpPr>
          <p:cNvPr id="8" name="Tekstin paikkamerkki 4">
            <a:extLst>
              <a:ext uri="{FF2B5EF4-FFF2-40B4-BE49-F238E27FC236}">
                <a16:creationId xmlns:a16="http://schemas.microsoft.com/office/drawing/2014/main" id="{FE13A6AE-0F0A-413E-AE09-F64745829C86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764323"/>
            <a:ext cx="5183188" cy="368533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Pieni otsikko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C8DAA36-9661-453A-88FF-C63D5A3970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66338" y="2235200"/>
            <a:ext cx="5187462" cy="3777122"/>
          </a:xfrm>
        </p:spPr>
        <p:txBody>
          <a:bodyPr/>
          <a:lstStyle>
            <a:lvl1pPr marL="269875" indent="-269875">
              <a:defRPr sz="2200"/>
            </a:lvl1pPr>
            <a:lvl2pPr marL="627063" indent="-266700">
              <a:defRPr/>
            </a:lvl2pPr>
          </a:lstStyle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09FAA0A5-DDF1-43F9-A865-72A7FE3F7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4C134378-0675-4F71-B293-32F7DBD6E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036236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730CA868-3E6E-4D0A-9513-AB5294AD3A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dirty="0"/>
              <a:t>Grafiikkasivu, kuva ja tekstitiivistelmä vierekkäin.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EA7B6C4-99CF-45B0-9979-1EA10BFE3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320" y="1762761"/>
            <a:ext cx="6164822" cy="4248000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8" name="Tekstin paikkamerkki 22">
            <a:extLst>
              <a:ext uri="{FF2B5EF4-FFF2-40B4-BE49-F238E27FC236}">
                <a16:creationId xmlns:a16="http://schemas.microsoft.com/office/drawing/2014/main" id="{3031A60E-285E-4799-8337-B7C931123A4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426518" y="1959997"/>
            <a:ext cx="4286106" cy="3802327"/>
          </a:xfrm>
        </p:spPr>
        <p:txBody>
          <a:bodyPr/>
          <a:lstStyle>
            <a:lvl1pPr marL="269875" indent="-269875">
              <a:lnSpc>
                <a:spcPct val="95000"/>
              </a:lnSpc>
              <a:defRPr sz="1900"/>
            </a:lvl1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11" name="Alatunnisteen paikkamerkki 10">
            <a:extLst>
              <a:ext uri="{FF2B5EF4-FFF2-40B4-BE49-F238E27FC236}">
                <a16:creationId xmlns:a16="http://schemas.microsoft.com/office/drawing/2014/main" id="{CD9B7E4D-B77A-4CF1-B584-356F4C4B32D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12" name="Dian numeron paikkamerkki 11">
            <a:extLst>
              <a:ext uri="{FF2B5EF4-FFF2-40B4-BE49-F238E27FC236}">
                <a16:creationId xmlns:a16="http://schemas.microsoft.com/office/drawing/2014/main" id="{9B664EFA-778C-4D9B-A7A3-46CB8D5370B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470304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uvatekstillinen kuvapaik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730CA868-3E6E-4D0A-9513-AB5294AD3A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2320" y="306000"/>
            <a:ext cx="5025648" cy="1325563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Tekstisivu kuvalla, </a:t>
            </a:r>
            <a:br>
              <a:rPr lang="fi-FI" dirty="0"/>
            </a:br>
            <a:r>
              <a:rPr lang="fi-FI" dirty="0"/>
              <a:t>lyhyt 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EA7B6C4-99CF-45B0-9979-1EA10BFE3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320" y="1762761"/>
            <a:ext cx="5025648" cy="4248000"/>
          </a:xfrm>
        </p:spPr>
        <p:txBody>
          <a:bodyPr/>
          <a:lstStyle>
            <a:lvl1pPr marL="269875" indent="-269875">
              <a:defRPr sz="2200"/>
            </a:lvl1pPr>
            <a:lvl2pPr marL="625475" indent="-265113">
              <a:defRPr/>
            </a:lvl2pPr>
            <a:lvl3pPr marL="715962" indent="0">
              <a:buNone/>
              <a:defRPr/>
            </a:lvl3pPr>
          </a:lstStyle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</p:txBody>
      </p:sp>
      <p:sp>
        <p:nvSpPr>
          <p:cNvPr id="8" name="Kuvan paikkamerkki 19">
            <a:extLst>
              <a:ext uri="{FF2B5EF4-FFF2-40B4-BE49-F238E27FC236}">
                <a16:creationId xmlns:a16="http://schemas.microsoft.com/office/drawing/2014/main" id="{1CD34E48-431E-47C9-8075-E449B22F1C1A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13461" y="-4484"/>
            <a:ext cx="6086310" cy="6866965"/>
          </a:xfrm>
          <a:custGeom>
            <a:avLst/>
            <a:gdLst>
              <a:gd name="connsiteX0" fmla="*/ 0 w 3431705"/>
              <a:gd name="connsiteY0" fmla="*/ 0 h 6858000"/>
              <a:gd name="connsiteX1" fmla="*/ 3431705 w 3431705"/>
              <a:gd name="connsiteY1" fmla="*/ 0 h 6858000"/>
              <a:gd name="connsiteX2" fmla="*/ 3431705 w 3431705"/>
              <a:gd name="connsiteY2" fmla="*/ 6858000 h 6858000"/>
              <a:gd name="connsiteX3" fmla="*/ 0 w 3431705"/>
              <a:gd name="connsiteY3" fmla="*/ 6858000 h 6858000"/>
              <a:gd name="connsiteX4" fmla="*/ 0 w 3431705"/>
              <a:gd name="connsiteY4" fmla="*/ 0 h 6858000"/>
              <a:gd name="connsiteX0" fmla="*/ 3157 w 3434862"/>
              <a:gd name="connsiteY0" fmla="*/ 0 h 6858000"/>
              <a:gd name="connsiteX1" fmla="*/ 3434862 w 3434862"/>
              <a:gd name="connsiteY1" fmla="*/ 0 h 6858000"/>
              <a:gd name="connsiteX2" fmla="*/ 3434862 w 3434862"/>
              <a:gd name="connsiteY2" fmla="*/ 6858000 h 6858000"/>
              <a:gd name="connsiteX3" fmla="*/ 3157 w 3434862"/>
              <a:gd name="connsiteY3" fmla="*/ 6858000 h 6858000"/>
              <a:gd name="connsiteX4" fmla="*/ 0 w 3434862"/>
              <a:gd name="connsiteY4" fmla="*/ 3124200 h 6858000"/>
              <a:gd name="connsiteX5" fmla="*/ 3157 w 3434862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758837 w 4190542"/>
              <a:gd name="connsiteY0" fmla="*/ 0 h 6858000"/>
              <a:gd name="connsiteX1" fmla="*/ 4190542 w 4190542"/>
              <a:gd name="connsiteY1" fmla="*/ 0 h 6858000"/>
              <a:gd name="connsiteX2" fmla="*/ 4190542 w 4190542"/>
              <a:gd name="connsiteY2" fmla="*/ 6858000 h 6858000"/>
              <a:gd name="connsiteX3" fmla="*/ 758837 w 4190542"/>
              <a:gd name="connsiteY3" fmla="*/ 6858000 h 6858000"/>
              <a:gd name="connsiteX4" fmla="*/ 0 w 4190542"/>
              <a:gd name="connsiteY4" fmla="*/ 3548525 h 6858000"/>
              <a:gd name="connsiteX5" fmla="*/ 758837 w 4190542"/>
              <a:gd name="connsiteY5" fmla="*/ 0 h 6858000"/>
              <a:gd name="connsiteX0" fmla="*/ 647519 w 4079224"/>
              <a:gd name="connsiteY0" fmla="*/ 0 h 6858000"/>
              <a:gd name="connsiteX1" fmla="*/ 4079224 w 4079224"/>
              <a:gd name="connsiteY1" fmla="*/ 0 h 6858000"/>
              <a:gd name="connsiteX2" fmla="*/ 4079224 w 4079224"/>
              <a:gd name="connsiteY2" fmla="*/ 6858000 h 6858000"/>
              <a:gd name="connsiteX3" fmla="*/ 647519 w 4079224"/>
              <a:gd name="connsiteY3" fmla="*/ 6858000 h 6858000"/>
              <a:gd name="connsiteX4" fmla="*/ 0 w 4079224"/>
              <a:gd name="connsiteY4" fmla="*/ 3528647 h 6858000"/>
              <a:gd name="connsiteX5" fmla="*/ 647519 w 4079224"/>
              <a:gd name="connsiteY5" fmla="*/ 0 h 6858000"/>
              <a:gd name="connsiteX0" fmla="*/ 648002 w 4079707"/>
              <a:gd name="connsiteY0" fmla="*/ 0 h 6858000"/>
              <a:gd name="connsiteX1" fmla="*/ 4079707 w 4079707"/>
              <a:gd name="connsiteY1" fmla="*/ 0 h 6858000"/>
              <a:gd name="connsiteX2" fmla="*/ 4079707 w 4079707"/>
              <a:gd name="connsiteY2" fmla="*/ 6858000 h 6858000"/>
              <a:gd name="connsiteX3" fmla="*/ 648002 w 4079707"/>
              <a:gd name="connsiteY3" fmla="*/ 6858000 h 6858000"/>
              <a:gd name="connsiteX4" fmla="*/ 483 w 4079707"/>
              <a:gd name="connsiteY4" fmla="*/ 3528647 h 6858000"/>
              <a:gd name="connsiteX5" fmla="*/ 648002 w 4079707"/>
              <a:gd name="connsiteY5" fmla="*/ 0 h 6858000"/>
              <a:gd name="connsiteX0" fmla="*/ 647524 w 4079229"/>
              <a:gd name="connsiteY0" fmla="*/ 0 h 6858000"/>
              <a:gd name="connsiteX1" fmla="*/ 4079229 w 4079229"/>
              <a:gd name="connsiteY1" fmla="*/ 0 h 6858000"/>
              <a:gd name="connsiteX2" fmla="*/ 4079229 w 4079229"/>
              <a:gd name="connsiteY2" fmla="*/ 6858000 h 6858000"/>
              <a:gd name="connsiteX3" fmla="*/ 647524 w 4079229"/>
              <a:gd name="connsiteY3" fmla="*/ 6858000 h 6858000"/>
              <a:gd name="connsiteX4" fmla="*/ 5 w 4079229"/>
              <a:gd name="connsiteY4" fmla="*/ 3528647 h 6858000"/>
              <a:gd name="connsiteX5" fmla="*/ 647524 w 4079229"/>
              <a:gd name="connsiteY5" fmla="*/ 0 h 6858000"/>
              <a:gd name="connsiteX0" fmla="*/ 655474 w 4087179"/>
              <a:gd name="connsiteY0" fmla="*/ 0 h 6858000"/>
              <a:gd name="connsiteX1" fmla="*/ 4087179 w 4087179"/>
              <a:gd name="connsiteY1" fmla="*/ 0 h 6858000"/>
              <a:gd name="connsiteX2" fmla="*/ 4087179 w 4087179"/>
              <a:gd name="connsiteY2" fmla="*/ 6858000 h 6858000"/>
              <a:gd name="connsiteX3" fmla="*/ 655474 w 4087179"/>
              <a:gd name="connsiteY3" fmla="*/ 6858000 h 6858000"/>
              <a:gd name="connsiteX4" fmla="*/ 4 w 4087179"/>
              <a:gd name="connsiteY4" fmla="*/ 3405402 h 6858000"/>
              <a:gd name="connsiteX5" fmla="*/ 655474 w 4087179"/>
              <a:gd name="connsiteY5" fmla="*/ 0 h 6858000"/>
              <a:gd name="connsiteX0" fmla="*/ 655836 w 4087541"/>
              <a:gd name="connsiteY0" fmla="*/ 0 h 6858000"/>
              <a:gd name="connsiteX1" fmla="*/ 4087541 w 4087541"/>
              <a:gd name="connsiteY1" fmla="*/ 0 h 6858000"/>
              <a:gd name="connsiteX2" fmla="*/ 4087541 w 4087541"/>
              <a:gd name="connsiteY2" fmla="*/ 6858000 h 6858000"/>
              <a:gd name="connsiteX3" fmla="*/ 655836 w 4087541"/>
              <a:gd name="connsiteY3" fmla="*/ 6858000 h 6858000"/>
              <a:gd name="connsiteX4" fmla="*/ 366 w 4087541"/>
              <a:gd name="connsiteY4" fmla="*/ 3405402 h 6858000"/>
              <a:gd name="connsiteX5" fmla="*/ 655836 w 4087541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  <a:gd name="connsiteX0" fmla="*/ 655475 w 6086309"/>
              <a:gd name="connsiteY0" fmla="*/ 4483 h 6862483"/>
              <a:gd name="connsiteX1" fmla="*/ 6086309 w 6086309"/>
              <a:gd name="connsiteY1" fmla="*/ 0 h 6862483"/>
              <a:gd name="connsiteX2" fmla="*/ 4087180 w 6086309"/>
              <a:gd name="connsiteY2" fmla="*/ 6862483 h 6862483"/>
              <a:gd name="connsiteX3" fmla="*/ 655475 w 6086309"/>
              <a:gd name="connsiteY3" fmla="*/ 6862483 h 6862483"/>
              <a:gd name="connsiteX4" fmla="*/ 5 w 6086309"/>
              <a:gd name="connsiteY4" fmla="*/ 3409885 h 6862483"/>
              <a:gd name="connsiteX5" fmla="*/ 655475 w 6086309"/>
              <a:gd name="connsiteY5" fmla="*/ 4483 h 6862483"/>
              <a:gd name="connsiteX0" fmla="*/ 655475 w 6086310"/>
              <a:gd name="connsiteY0" fmla="*/ 4483 h 6866965"/>
              <a:gd name="connsiteX1" fmla="*/ 6086309 w 6086310"/>
              <a:gd name="connsiteY1" fmla="*/ 0 h 6866965"/>
              <a:gd name="connsiteX2" fmla="*/ 6086310 w 6086310"/>
              <a:gd name="connsiteY2" fmla="*/ 6866965 h 6866965"/>
              <a:gd name="connsiteX3" fmla="*/ 655475 w 6086310"/>
              <a:gd name="connsiteY3" fmla="*/ 6862483 h 6866965"/>
              <a:gd name="connsiteX4" fmla="*/ 5 w 6086310"/>
              <a:gd name="connsiteY4" fmla="*/ 3409885 h 6866965"/>
              <a:gd name="connsiteX5" fmla="*/ 655475 w 6086310"/>
              <a:gd name="connsiteY5" fmla="*/ 4483 h 6866965"/>
              <a:gd name="connsiteX0" fmla="*/ 655475 w 6086310"/>
              <a:gd name="connsiteY0" fmla="*/ 4483 h 6866965"/>
              <a:gd name="connsiteX1" fmla="*/ 6086309 w 6086310"/>
              <a:gd name="connsiteY1" fmla="*/ 0 h 6866965"/>
              <a:gd name="connsiteX2" fmla="*/ 6086310 w 6086310"/>
              <a:gd name="connsiteY2" fmla="*/ 6866965 h 6866965"/>
              <a:gd name="connsiteX3" fmla="*/ 655475 w 6086310"/>
              <a:gd name="connsiteY3" fmla="*/ 6862483 h 6866965"/>
              <a:gd name="connsiteX4" fmla="*/ 5 w 6086310"/>
              <a:gd name="connsiteY4" fmla="*/ 3409885 h 6866965"/>
              <a:gd name="connsiteX5" fmla="*/ 655475 w 6086310"/>
              <a:gd name="connsiteY5" fmla="*/ 4483 h 6866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86310" h="6866965">
                <a:moveTo>
                  <a:pt x="655475" y="4483"/>
                </a:moveTo>
                <a:lnTo>
                  <a:pt x="6086309" y="0"/>
                </a:lnTo>
                <a:cubicBezTo>
                  <a:pt x="6086309" y="2288988"/>
                  <a:pt x="6086310" y="4577977"/>
                  <a:pt x="6086310" y="6866965"/>
                </a:cubicBezTo>
                <a:lnTo>
                  <a:pt x="655475" y="6862483"/>
                </a:lnTo>
                <a:cubicBezTo>
                  <a:pt x="198241" y="5584022"/>
                  <a:pt x="-1047" y="4542725"/>
                  <a:pt x="5" y="3409885"/>
                </a:cubicBezTo>
                <a:cubicBezTo>
                  <a:pt x="1057" y="2277045"/>
                  <a:pt x="220670" y="999399"/>
                  <a:pt x="655475" y="4483"/>
                </a:cubicBezTo>
                <a:close/>
              </a:path>
            </a:pathLst>
          </a:custGeo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fi-FI" smtClean="0"/>
              <a:t>Lisää kuva napsauttamalla kuvaketta</a:t>
            </a:r>
            <a:endParaRPr lang="fi-FI" dirty="0"/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9700E9CE-DAC8-4704-A149-43A60B27A84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522E9968-6017-4856-A4C4-E7595C39E8B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950980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uvatekstillinen kuv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730CA868-3E6E-4D0A-9513-AB5294AD3A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2320" y="306000"/>
            <a:ext cx="5025648" cy="1325563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Tekstisivu kuvalla, </a:t>
            </a:r>
            <a:br>
              <a:rPr lang="fi-FI" dirty="0"/>
            </a:br>
            <a:r>
              <a:rPr lang="fi-FI" dirty="0"/>
              <a:t>lyhyt 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EA7B6C4-99CF-45B0-9979-1EA10BFE3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320" y="1762761"/>
            <a:ext cx="5025648" cy="4248000"/>
          </a:xfrm>
        </p:spPr>
        <p:txBody>
          <a:bodyPr/>
          <a:lstStyle>
            <a:lvl1pPr marL="269875" indent="-269875">
              <a:defRPr sz="2200"/>
            </a:lvl1pPr>
            <a:lvl2pPr marL="625475" indent="-265113">
              <a:defRPr/>
            </a:lvl2pPr>
            <a:lvl3pPr marL="715962" indent="0">
              <a:buNone/>
              <a:defRPr/>
            </a:lvl3pPr>
          </a:lstStyle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</p:txBody>
      </p:sp>
      <p:pic>
        <p:nvPicPr>
          <p:cNvPr id="9" name="Kuva 8" descr="Kuva, joka sisältää kohteen ulko, mies, vesi, pitäminen">
            <a:extLst>
              <a:ext uri="{FF2B5EF4-FFF2-40B4-BE49-F238E27FC236}">
                <a16:creationId xmlns:a16="http://schemas.microsoft.com/office/drawing/2014/main" id="{466B4C8A-1203-4D94-826B-9379419CA5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0482" y="0"/>
            <a:ext cx="6096000" cy="6858000"/>
          </a:xfrm>
          <a:prstGeom prst="rect">
            <a:avLst/>
          </a:prstGeom>
        </p:spPr>
      </p:pic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B1429127-79A4-4D29-847A-78D34EBB7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E187D99B-C452-46C4-B254-E6045240A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024958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415F941-B7C0-48FA-BC12-7B7C22682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7CD8110F-CCB3-4F2C-A24C-583951140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8" name="Dian numeron paikkamerkki 7">
            <a:extLst>
              <a:ext uri="{FF2B5EF4-FFF2-40B4-BE49-F238E27FC236}">
                <a16:creationId xmlns:a16="http://schemas.microsoft.com/office/drawing/2014/main" id="{DD1E9F2C-6E23-43A9-A7DE-626D34CED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653714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CBD59BAD-0669-42AB-9904-BB6AA4465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2F973901-92EE-424C-B835-C2D00C6C5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315736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Ryhmä 13">
            <a:extLst>
              <a:ext uri="{FF2B5EF4-FFF2-40B4-BE49-F238E27FC236}">
                <a16:creationId xmlns:a16="http://schemas.microsoft.com/office/drawing/2014/main" id="{4D532A6C-0B99-4216-A2F9-969D711A60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 bwMode="gray">
          <a:xfrm>
            <a:off x="0" y="-1"/>
            <a:ext cx="12193200" cy="6858000"/>
            <a:chOff x="14288" y="6350"/>
            <a:chExt cx="12163426" cy="6845301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F21C24B7-8266-4B7D-8989-0F53D893F86E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4288" y="6350"/>
              <a:ext cx="8693150" cy="6845300"/>
            </a:xfrm>
            <a:custGeom>
              <a:avLst/>
              <a:gdLst>
                <a:gd name="T0" fmla="*/ 44859 w 48412"/>
                <a:gd name="T1" fmla="*/ 38100 h 38100"/>
                <a:gd name="T2" fmla="*/ 45228 w 48412"/>
                <a:gd name="T3" fmla="*/ 7653 h 38100"/>
                <a:gd name="T4" fmla="*/ 48412 w 48412"/>
                <a:gd name="T5" fmla="*/ 0 h 38100"/>
                <a:gd name="T6" fmla="*/ 0 w 48412"/>
                <a:gd name="T7" fmla="*/ 0 h 38100"/>
                <a:gd name="T8" fmla="*/ 0 w 48412"/>
                <a:gd name="T9" fmla="*/ 38100 h 38100"/>
                <a:gd name="T10" fmla="*/ 44859 w 48412"/>
                <a:gd name="T11" fmla="*/ 38100 h 3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412" h="38100">
                  <a:moveTo>
                    <a:pt x="44859" y="38100"/>
                  </a:moveTo>
                  <a:cubicBezTo>
                    <a:pt x="41980" y="28483"/>
                    <a:pt x="41891" y="17923"/>
                    <a:pt x="45228" y="7653"/>
                  </a:cubicBezTo>
                  <a:cubicBezTo>
                    <a:pt x="46078" y="5031"/>
                    <a:pt x="47141" y="2470"/>
                    <a:pt x="48412" y="0"/>
                  </a:cubicBezTo>
                  <a:lnTo>
                    <a:pt x="0" y="0"/>
                  </a:lnTo>
                  <a:lnTo>
                    <a:pt x="0" y="38100"/>
                  </a:lnTo>
                  <a:lnTo>
                    <a:pt x="44859" y="38100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B999390E-2FB8-427B-B933-E6E732173052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4288" y="6350"/>
              <a:ext cx="8051800" cy="6845300"/>
            </a:xfrm>
            <a:custGeom>
              <a:avLst/>
              <a:gdLst>
                <a:gd name="T0" fmla="*/ 44836 w 44836"/>
                <a:gd name="T1" fmla="*/ 38100 h 38100"/>
                <a:gd name="T2" fmla="*/ 24804 w 44836"/>
                <a:gd name="T3" fmla="*/ 0 h 38100"/>
                <a:gd name="T4" fmla="*/ 0 w 44836"/>
                <a:gd name="T5" fmla="*/ 0 h 38100"/>
                <a:gd name="T6" fmla="*/ 0 w 44836"/>
                <a:gd name="T7" fmla="*/ 38100 h 38100"/>
                <a:gd name="T8" fmla="*/ 44836 w 44836"/>
                <a:gd name="T9" fmla="*/ 38100 h 3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836" h="38100">
                  <a:moveTo>
                    <a:pt x="44836" y="38100"/>
                  </a:moveTo>
                  <a:cubicBezTo>
                    <a:pt x="40120" y="24025"/>
                    <a:pt x="33286" y="11245"/>
                    <a:pt x="24804" y="0"/>
                  </a:cubicBezTo>
                  <a:lnTo>
                    <a:pt x="0" y="0"/>
                  </a:lnTo>
                  <a:lnTo>
                    <a:pt x="0" y="38100"/>
                  </a:lnTo>
                  <a:lnTo>
                    <a:pt x="44836" y="38100"/>
                  </a:lnTo>
                  <a:close/>
                </a:path>
              </a:pathLst>
            </a:custGeom>
            <a:solidFill>
              <a:srgbClr val="213C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EA7E893D-9A24-4C16-949F-F2219584D473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8424863" y="3360738"/>
              <a:ext cx="3752850" cy="3490913"/>
            </a:xfrm>
            <a:custGeom>
              <a:avLst/>
              <a:gdLst>
                <a:gd name="T0" fmla="*/ 20900 w 20900"/>
                <a:gd name="T1" fmla="*/ 0 h 19429"/>
                <a:gd name="T2" fmla="*/ 0 w 20900"/>
                <a:gd name="T3" fmla="*/ 19429 h 19429"/>
                <a:gd name="T4" fmla="*/ 98 w 20900"/>
                <a:gd name="T5" fmla="*/ 19429 h 19429"/>
                <a:gd name="T6" fmla="*/ 20900 w 20900"/>
                <a:gd name="T7" fmla="*/ 11398 h 19429"/>
                <a:gd name="T8" fmla="*/ 20900 w 20900"/>
                <a:gd name="T9" fmla="*/ 0 h 19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00" h="19429">
                  <a:moveTo>
                    <a:pt x="20900" y="0"/>
                  </a:moveTo>
                  <a:cubicBezTo>
                    <a:pt x="14762" y="7069"/>
                    <a:pt x="7788" y="13595"/>
                    <a:pt x="0" y="19429"/>
                  </a:cubicBezTo>
                  <a:lnTo>
                    <a:pt x="98" y="19429"/>
                  </a:lnTo>
                  <a:cubicBezTo>
                    <a:pt x="6228" y="15335"/>
                    <a:pt x="13290" y="12528"/>
                    <a:pt x="20900" y="11398"/>
                  </a:cubicBezTo>
                  <a:lnTo>
                    <a:pt x="20900" y="0"/>
                  </a:lnTo>
                  <a:close/>
                </a:path>
              </a:pathLst>
            </a:custGeom>
            <a:solidFill>
              <a:srgbClr val="D7DE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02C92432-A7C5-495D-9420-AEC24657CB04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7537451" y="6350"/>
              <a:ext cx="4640263" cy="6845300"/>
            </a:xfrm>
            <a:custGeom>
              <a:avLst/>
              <a:gdLst>
                <a:gd name="T0" fmla="*/ 6521 w 25842"/>
                <a:gd name="T1" fmla="*/ 0 h 38100"/>
                <a:gd name="T2" fmla="*/ 3337 w 25842"/>
                <a:gd name="T3" fmla="*/ 7653 h 38100"/>
                <a:gd name="T4" fmla="*/ 2968 w 25842"/>
                <a:gd name="T5" fmla="*/ 38100 h 38100"/>
                <a:gd name="T6" fmla="*/ 4942 w 25842"/>
                <a:gd name="T7" fmla="*/ 38100 h 38100"/>
                <a:gd name="T8" fmla="*/ 25842 w 25842"/>
                <a:gd name="T9" fmla="*/ 18671 h 38100"/>
                <a:gd name="T10" fmla="*/ 25842 w 25842"/>
                <a:gd name="T11" fmla="*/ 0 h 38100"/>
                <a:gd name="T12" fmla="*/ 6521 w 25842"/>
                <a:gd name="T13" fmla="*/ 0 h 3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842" h="38100">
                  <a:moveTo>
                    <a:pt x="6521" y="0"/>
                  </a:moveTo>
                  <a:cubicBezTo>
                    <a:pt x="5250" y="2470"/>
                    <a:pt x="4187" y="5031"/>
                    <a:pt x="3337" y="7653"/>
                  </a:cubicBezTo>
                  <a:cubicBezTo>
                    <a:pt x="0" y="17923"/>
                    <a:pt x="89" y="28483"/>
                    <a:pt x="2968" y="38100"/>
                  </a:cubicBezTo>
                  <a:lnTo>
                    <a:pt x="4942" y="38100"/>
                  </a:lnTo>
                  <a:cubicBezTo>
                    <a:pt x="12730" y="32266"/>
                    <a:pt x="19704" y="25740"/>
                    <a:pt x="25842" y="18671"/>
                  </a:cubicBezTo>
                  <a:lnTo>
                    <a:pt x="25842" y="0"/>
                  </a:lnTo>
                  <a:lnTo>
                    <a:pt x="6521" y="0"/>
                  </a:lnTo>
                  <a:close/>
                </a:path>
              </a:pathLst>
            </a:custGeom>
            <a:solidFill>
              <a:srgbClr val="EBEE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819770" y="1404939"/>
            <a:ext cx="6356350" cy="2526981"/>
          </a:xfrm>
        </p:spPr>
        <p:txBody>
          <a:bodyPr anchor="t" anchorCtr="0"/>
          <a:lstStyle>
            <a:lvl1pPr>
              <a:defRPr sz="41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Väliotsikkosivu </a:t>
            </a:r>
            <a:br>
              <a:rPr lang="fi-FI" dirty="0"/>
            </a:br>
            <a:r>
              <a:rPr lang="fi-FI" dirty="0"/>
              <a:t>esityksen </a:t>
            </a:r>
            <a:br>
              <a:rPr lang="fi-FI" dirty="0"/>
            </a:br>
            <a:r>
              <a:rPr lang="fi-FI" dirty="0"/>
              <a:t>jäsentämiseen, </a:t>
            </a:r>
            <a:br>
              <a:rPr lang="fi-FI" dirty="0"/>
            </a:br>
            <a:r>
              <a:rPr lang="fi-FI" dirty="0"/>
              <a:t>4 riviä lyhyellä tekstillä</a:t>
            </a:r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29F8BFF4-EC86-4A85-B914-B241AE572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8" name="Dian numeron paikkamerkki 7">
            <a:extLst>
              <a:ext uri="{FF2B5EF4-FFF2-40B4-BE49-F238E27FC236}">
                <a16:creationId xmlns:a16="http://schemas.microsoft.com/office/drawing/2014/main" id="{4F20DE8F-8CBA-4069-B1E4-BBCC9BE8A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028993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an ylätunnis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Ryhmä 13">
            <a:extLst>
              <a:ext uri="{FF2B5EF4-FFF2-40B4-BE49-F238E27FC236}">
                <a16:creationId xmlns:a16="http://schemas.microsoft.com/office/drawing/2014/main" id="{4D532A6C-0B99-4216-A2F9-969D711A60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 bwMode="gray">
          <a:xfrm>
            <a:off x="0" y="-1"/>
            <a:ext cx="12193200" cy="6858000"/>
            <a:chOff x="14288" y="6350"/>
            <a:chExt cx="12163426" cy="6845301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F21C24B7-8266-4B7D-8989-0F53D893F86E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4288" y="6350"/>
              <a:ext cx="8693150" cy="6845300"/>
            </a:xfrm>
            <a:custGeom>
              <a:avLst/>
              <a:gdLst>
                <a:gd name="T0" fmla="*/ 44859 w 48412"/>
                <a:gd name="T1" fmla="*/ 38100 h 38100"/>
                <a:gd name="T2" fmla="*/ 45228 w 48412"/>
                <a:gd name="T3" fmla="*/ 7653 h 38100"/>
                <a:gd name="T4" fmla="*/ 48412 w 48412"/>
                <a:gd name="T5" fmla="*/ 0 h 38100"/>
                <a:gd name="T6" fmla="*/ 0 w 48412"/>
                <a:gd name="T7" fmla="*/ 0 h 38100"/>
                <a:gd name="T8" fmla="*/ 0 w 48412"/>
                <a:gd name="T9" fmla="*/ 38100 h 38100"/>
                <a:gd name="T10" fmla="*/ 44859 w 48412"/>
                <a:gd name="T11" fmla="*/ 38100 h 3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412" h="38100">
                  <a:moveTo>
                    <a:pt x="44859" y="38100"/>
                  </a:moveTo>
                  <a:cubicBezTo>
                    <a:pt x="41980" y="28483"/>
                    <a:pt x="41891" y="17923"/>
                    <a:pt x="45228" y="7653"/>
                  </a:cubicBezTo>
                  <a:cubicBezTo>
                    <a:pt x="46078" y="5031"/>
                    <a:pt x="47141" y="2470"/>
                    <a:pt x="48412" y="0"/>
                  </a:cubicBezTo>
                  <a:lnTo>
                    <a:pt x="0" y="0"/>
                  </a:lnTo>
                  <a:lnTo>
                    <a:pt x="0" y="38100"/>
                  </a:lnTo>
                  <a:lnTo>
                    <a:pt x="44859" y="38100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B999390E-2FB8-427B-B933-E6E732173052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4288" y="6350"/>
              <a:ext cx="8051800" cy="6845300"/>
            </a:xfrm>
            <a:custGeom>
              <a:avLst/>
              <a:gdLst>
                <a:gd name="T0" fmla="*/ 44836 w 44836"/>
                <a:gd name="T1" fmla="*/ 38100 h 38100"/>
                <a:gd name="T2" fmla="*/ 24804 w 44836"/>
                <a:gd name="T3" fmla="*/ 0 h 38100"/>
                <a:gd name="T4" fmla="*/ 0 w 44836"/>
                <a:gd name="T5" fmla="*/ 0 h 38100"/>
                <a:gd name="T6" fmla="*/ 0 w 44836"/>
                <a:gd name="T7" fmla="*/ 38100 h 38100"/>
                <a:gd name="T8" fmla="*/ 44836 w 44836"/>
                <a:gd name="T9" fmla="*/ 38100 h 3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836" h="38100">
                  <a:moveTo>
                    <a:pt x="44836" y="38100"/>
                  </a:moveTo>
                  <a:cubicBezTo>
                    <a:pt x="40120" y="24025"/>
                    <a:pt x="33286" y="11245"/>
                    <a:pt x="24804" y="0"/>
                  </a:cubicBezTo>
                  <a:lnTo>
                    <a:pt x="0" y="0"/>
                  </a:lnTo>
                  <a:lnTo>
                    <a:pt x="0" y="38100"/>
                  </a:lnTo>
                  <a:lnTo>
                    <a:pt x="44836" y="38100"/>
                  </a:lnTo>
                  <a:close/>
                </a:path>
              </a:pathLst>
            </a:custGeom>
            <a:solidFill>
              <a:srgbClr val="213C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EA7E893D-9A24-4C16-949F-F2219584D473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8424863" y="3360738"/>
              <a:ext cx="3752850" cy="3490913"/>
            </a:xfrm>
            <a:custGeom>
              <a:avLst/>
              <a:gdLst>
                <a:gd name="T0" fmla="*/ 20900 w 20900"/>
                <a:gd name="T1" fmla="*/ 0 h 19429"/>
                <a:gd name="T2" fmla="*/ 0 w 20900"/>
                <a:gd name="T3" fmla="*/ 19429 h 19429"/>
                <a:gd name="T4" fmla="*/ 98 w 20900"/>
                <a:gd name="T5" fmla="*/ 19429 h 19429"/>
                <a:gd name="T6" fmla="*/ 20900 w 20900"/>
                <a:gd name="T7" fmla="*/ 11398 h 19429"/>
                <a:gd name="T8" fmla="*/ 20900 w 20900"/>
                <a:gd name="T9" fmla="*/ 0 h 19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00" h="19429">
                  <a:moveTo>
                    <a:pt x="20900" y="0"/>
                  </a:moveTo>
                  <a:cubicBezTo>
                    <a:pt x="14762" y="7069"/>
                    <a:pt x="7788" y="13595"/>
                    <a:pt x="0" y="19429"/>
                  </a:cubicBezTo>
                  <a:lnTo>
                    <a:pt x="98" y="19429"/>
                  </a:lnTo>
                  <a:cubicBezTo>
                    <a:pt x="6228" y="15335"/>
                    <a:pt x="13290" y="12528"/>
                    <a:pt x="20900" y="11398"/>
                  </a:cubicBezTo>
                  <a:lnTo>
                    <a:pt x="20900" y="0"/>
                  </a:lnTo>
                  <a:close/>
                </a:path>
              </a:pathLst>
            </a:custGeom>
            <a:solidFill>
              <a:srgbClr val="D7DE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02C92432-A7C5-495D-9420-AEC24657CB04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7537451" y="6350"/>
              <a:ext cx="4640263" cy="6845300"/>
            </a:xfrm>
            <a:custGeom>
              <a:avLst/>
              <a:gdLst>
                <a:gd name="T0" fmla="*/ 6521 w 25842"/>
                <a:gd name="T1" fmla="*/ 0 h 38100"/>
                <a:gd name="T2" fmla="*/ 3337 w 25842"/>
                <a:gd name="T3" fmla="*/ 7653 h 38100"/>
                <a:gd name="T4" fmla="*/ 2968 w 25842"/>
                <a:gd name="T5" fmla="*/ 38100 h 38100"/>
                <a:gd name="T6" fmla="*/ 4942 w 25842"/>
                <a:gd name="T7" fmla="*/ 38100 h 38100"/>
                <a:gd name="T8" fmla="*/ 25842 w 25842"/>
                <a:gd name="T9" fmla="*/ 18671 h 38100"/>
                <a:gd name="T10" fmla="*/ 25842 w 25842"/>
                <a:gd name="T11" fmla="*/ 0 h 38100"/>
                <a:gd name="T12" fmla="*/ 6521 w 25842"/>
                <a:gd name="T13" fmla="*/ 0 h 3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842" h="38100">
                  <a:moveTo>
                    <a:pt x="6521" y="0"/>
                  </a:moveTo>
                  <a:cubicBezTo>
                    <a:pt x="5250" y="2470"/>
                    <a:pt x="4187" y="5031"/>
                    <a:pt x="3337" y="7653"/>
                  </a:cubicBezTo>
                  <a:cubicBezTo>
                    <a:pt x="0" y="17923"/>
                    <a:pt x="89" y="28483"/>
                    <a:pt x="2968" y="38100"/>
                  </a:cubicBezTo>
                  <a:lnTo>
                    <a:pt x="4942" y="38100"/>
                  </a:lnTo>
                  <a:cubicBezTo>
                    <a:pt x="12730" y="32266"/>
                    <a:pt x="19704" y="25740"/>
                    <a:pt x="25842" y="18671"/>
                  </a:cubicBezTo>
                  <a:lnTo>
                    <a:pt x="25842" y="0"/>
                  </a:lnTo>
                  <a:lnTo>
                    <a:pt x="6521" y="0"/>
                  </a:lnTo>
                  <a:close/>
                </a:path>
              </a:pathLst>
            </a:custGeom>
            <a:solidFill>
              <a:srgbClr val="EBEE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819770" y="1404939"/>
            <a:ext cx="6932414" cy="871933"/>
          </a:xfrm>
        </p:spPr>
        <p:txBody>
          <a:bodyPr anchor="t" anchorCtr="0"/>
          <a:lstStyle>
            <a:lvl1pPr>
              <a:defRPr sz="56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Yksi tekstirivi</a:t>
            </a:r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D25FCF1C-6312-4783-B492-30778B19C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15" name="Dian numeron paikkamerkki 14">
            <a:extLst>
              <a:ext uri="{FF2B5EF4-FFF2-40B4-BE49-F238E27FC236}">
                <a16:creationId xmlns:a16="http://schemas.microsoft.com/office/drawing/2014/main" id="{B58E6CF3-2C51-4D95-85AA-2F72E91E1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817606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an ylätunnis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Ryhmä 16">
            <a:extLst>
              <a:ext uri="{FF2B5EF4-FFF2-40B4-BE49-F238E27FC236}">
                <a16:creationId xmlns:a16="http://schemas.microsoft.com/office/drawing/2014/main" id="{371D5EAE-A81E-4265-8AF7-3903B285823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 bwMode="gray">
          <a:xfrm>
            <a:off x="0" y="-1"/>
            <a:ext cx="12193200" cy="6858000"/>
            <a:chOff x="14288" y="6350"/>
            <a:chExt cx="12163426" cy="6845301"/>
          </a:xfrm>
        </p:grpSpPr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044C3A0F-7691-49FE-96B6-E859DEADF166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4288" y="6350"/>
              <a:ext cx="8818016" cy="6845300"/>
            </a:xfrm>
            <a:custGeom>
              <a:avLst/>
              <a:gdLst>
                <a:gd name="T0" fmla="*/ 44859 w 48412"/>
                <a:gd name="T1" fmla="*/ 38100 h 38100"/>
                <a:gd name="T2" fmla="*/ 45228 w 48412"/>
                <a:gd name="T3" fmla="*/ 7653 h 38100"/>
                <a:gd name="T4" fmla="*/ 48412 w 48412"/>
                <a:gd name="T5" fmla="*/ 0 h 38100"/>
                <a:gd name="T6" fmla="*/ 0 w 48412"/>
                <a:gd name="T7" fmla="*/ 0 h 38100"/>
                <a:gd name="T8" fmla="*/ 0 w 48412"/>
                <a:gd name="T9" fmla="*/ 38100 h 38100"/>
                <a:gd name="T10" fmla="*/ 44859 w 48412"/>
                <a:gd name="T11" fmla="*/ 38100 h 3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412" h="38100">
                  <a:moveTo>
                    <a:pt x="44859" y="38100"/>
                  </a:moveTo>
                  <a:cubicBezTo>
                    <a:pt x="41980" y="28483"/>
                    <a:pt x="41891" y="17923"/>
                    <a:pt x="45228" y="7653"/>
                  </a:cubicBezTo>
                  <a:cubicBezTo>
                    <a:pt x="46078" y="5031"/>
                    <a:pt x="47141" y="2470"/>
                    <a:pt x="48412" y="0"/>
                  </a:cubicBezTo>
                  <a:lnTo>
                    <a:pt x="0" y="0"/>
                  </a:lnTo>
                  <a:lnTo>
                    <a:pt x="0" y="38100"/>
                  </a:lnTo>
                  <a:lnTo>
                    <a:pt x="44859" y="38100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A1030837-DB02-4459-9A4B-059E43444645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7537451" y="6350"/>
              <a:ext cx="4640263" cy="6845300"/>
            </a:xfrm>
            <a:custGeom>
              <a:avLst/>
              <a:gdLst>
                <a:gd name="T0" fmla="*/ 6521 w 25842"/>
                <a:gd name="T1" fmla="*/ 0 h 38100"/>
                <a:gd name="T2" fmla="*/ 3337 w 25842"/>
                <a:gd name="T3" fmla="*/ 7653 h 38100"/>
                <a:gd name="T4" fmla="*/ 2968 w 25842"/>
                <a:gd name="T5" fmla="*/ 38100 h 38100"/>
                <a:gd name="T6" fmla="*/ 4942 w 25842"/>
                <a:gd name="T7" fmla="*/ 38100 h 38100"/>
                <a:gd name="T8" fmla="*/ 25842 w 25842"/>
                <a:gd name="T9" fmla="*/ 18671 h 38100"/>
                <a:gd name="T10" fmla="*/ 25842 w 25842"/>
                <a:gd name="T11" fmla="*/ 0 h 38100"/>
                <a:gd name="T12" fmla="*/ 6521 w 25842"/>
                <a:gd name="T13" fmla="*/ 0 h 3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842" h="38100">
                  <a:moveTo>
                    <a:pt x="6521" y="0"/>
                  </a:moveTo>
                  <a:cubicBezTo>
                    <a:pt x="5250" y="2470"/>
                    <a:pt x="4187" y="5031"/>
                    <a:pt x="3337" y="7653"/>
                  </a:cubicBezTo>
                  <a:cubicBezTo>
                    <a:pt x="0" y="17923"/>
                    <a:pt x="89" y="28483"/>
                    <a:pt x="2968" y="38100"/>
                  </a:cubicBezTo>
                  <a:lnTo>
                    <a:pt x="4942" y="38100"/>
                  </a:lnTo>
                  <a:cubicBezTo>
                    <a:pt x="12730" y="32266"/>
                    <a:pt x="19704" y="25740"/>
                    <a:pt x="25842" y="18671"/>
                  </a:cubicBezTo>
                  <a:lnTo>
                    <a:pt x="25842" y="0"/>
                  </a:lnTo>
                  <a:lnTo>
                    <a:pt x="6521" y="0"/>
                  </a:lnTo>
                  <a:close/>
                </a:path>
              </a:pathLst>
            </a:custGeom>
            <a:solidFill>
              <a:srgbClr val="4A6B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C76AF66B-5E40-49AE-9A2F-3ABA9901A079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8424863" y="3360738"/>
              <a:ext cx="3752850" cy="3490913"/>
            </a:xfrm>
            <a:custGeom>
              <a:avLst/>
              <a:gdLst>
                <a:gd name="T0" fmla="*/ 20900 w 20900"/>
                <a:gd name="T1" fmla="*/ 0 h 19429"/>
                <a:gd name="T2" fmla="*/ 0 w 20900"/>
                <a:gd name="T3" fmla="*/ 19429 h 19429"/>
                <a:gd name="T4" fmla="*/ 98 w 20900"/>
                <a:gd name="T5" fmla="*/ 19429 h 19429"/>
                <a:gd name="T6" fmla="*/ 20900 w 20900"/>
                <a:gd name="T7" fmla="*/ 11398 h 19429"/>
                <a:gd name="T8" fmla="*/ 20900 w 20900"/>
                <a:gd name="T9" fmla="*/ 0 h 19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00" h="19429">
                  <a:moveTo>
                    <a:pt x="20900" y="0"/>
                  </a:moveTo>
                  <a:cubicBezTo>
                    <a:pt x="14762" y="7069"/>
                    <a:pt x="7788" y="13595"/>
                    <a:pt x="0" y="19429"/>
                  </a:cubicBezTo>
                  <a:lnTo>
                    <a:pt x="98" y="19429"/>
                  </a:lnTo>
                  <a:cubicBezTo>
                    <a:pt x="6228" y="15335"/>
                    <a:pt x="13290" y="12528"/>
                    <a:pt x="20900" y="11398"/>
                  </a:cubicBezTo>
                  <a:lnTo>
                    <a:pt x="20900" y="0"/>
                  </a:lnTo>
                  <a:close/>
                </a:path>
              </a:pathLst>
            </a:custGeom>
            <a:solidFill>
              <a:srgbClr val="D7DE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52C3FDA0-0DB0-41FE-9FFC-0002998FEFD7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4288" y="6350"/>
              <a:ext cx="8051800" cy="6845300"/>
            </a:xfrm>
            <a:custGeom>
              <a:avLst/>
              <a:gdLst>
                <a:gd name="T0" fmla="*/ 44836 w 44836"/>
                <a:gd name="T1" fmla="*/ 38100 h 38100"/>
                <a:gd name="T2" fmla="*/ 24804 w 44836"/>
                <a:gd name="T3" fmla="*/ 0 h 38100"/>
                <a:gd name="T4" fmla="*/ 0 w 44836"/>
                <a:gd name="T5" fmla="*/ 0 h 38100"/>
                <a:gd name="T6" fmla="*/ 0 w 44836"/>
                <a:gd name="T7" fmla="*/ 38100 h 38100"/>
                <a:gd name="T8" fmla="*/ 44836 w 44836"/>
                <a:gd name="T9" fmla="*/ 38100 h 3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836" h="38100">
                  <a:moveTo>
                    <a:pt x="44836" y="38100"/>
                  </a:moveTo>
                  <a:cubicBezTo>
                    <a:pt x="40120" y="24025"/>
                    <a:pt x="33286" y="11245"/>
                    <a:pt x="24804" y="0"/>
                  </a:cubicBezTo>
                  <a:lnTo>
                    <a:pt x="0" y="0"/>
                  </a:lnTo>
                  <a:lnTo>
                    <a:pt x="0" y="38100"/>
                  </a:lnTo>
                  <a:lnTo>
                    <a:pt x="44836" y="38100"/>
                  </a:lnTo>
                  <a:close/>
                </a:path>
              </a:pathLst>
            </a:custGeom>
            <a:solidFill>
              <a:srgbClr val="213C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819770" y="1404939"/>
            <a:ext cx="9828000" cy="1955671"/>
          </a:xfrm>
        </p:spPr>
        <p:txBody>
          <a:bodyPr anchor="t" anchorCtr="0"/>
          <a:lstStyle>
            <a:lvl1pPr>
              <a:defRPr sz="41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Väliotsikkosivu esityksen </a:t>
            </a:r>
            <a:br>
              <a:rPr lang="fi-FI" dirty="0"/>
            </a:br>
            <a:r>
              <a:rPr lang="fi-FI" dirty="0"/>
              <a:t>jäsentämiseen pitkällä tekstillä</a:t>
            </a:r>
            <a:br>
              <a:rPr lang="fi-FI" dirty="0"/>
            </a:br>
            <a:r>
              <a:rPr lang="fi-FI" dirty="0" err="1"/>
              <a:t>max</a:t>
            </a:r>
            <a:r>
              <a:rPr lang="fi-FI" dirty="0"/>
              <a:t>. 3 riviä</a:t>
            </a:r>
          </a:p>
        </p:txBody>
      </p:sp>
      <p:sp>
        <p:nvSpPr>
          <p:cNvPr id="20" name="Alatunnisteen paikkamerkki 19">
            <a:extLst>
              <a:ext uri="{FF2B5EF4-FFF2-40B4-BE49-F238E27FC236}">
                <a16:creationId xmlns:a16="http://schemas.microsoft.com/office/drawing/2014/main" id="{5A33775A-8692-4630-B0A7-351A15032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21" name="Dian numeron paikkamerkki 20">
            <a:extLst>
              <a:ext uri="{FF2B5EF4-FFF2-40B4-BE49-F238E27FC236}">
                <a16:creationId xmlns:a16="http://schemas.microsoft.com/office/drawing/2014/main" id="{DBD8842B-CE46-458C-9327-5C7AC4214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08415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Ryhmä 20">
            <a:extLst>
              <a:ext uri="{FF2B5EF4-FFF2-40B4-BE49-F238E27FC236}">
                <a16:creationId xmlns:a16="http://schemas.microsoft.com/office/drawing/2014/main" id="{0EE7235B-98DF-4BBE-9E8E-5C98688095B0}"/>
              </a:ext>
            </a:extLst>
          </p:cNvPr>
          <p:cNvGrpSpPr/>
          <p:nvPr userDrawn="1"/>
        </p:nvGrpSpPr>
        <p:grpSpPr>
          <a:xfrm>
            <a:off x="0" y="-1"/>
            <a:ext cx="12193200" cy="6858000"/>
            <a:chOff x="166688" y="158750"/>
            <a:chExt cx="12163426" cy="6845301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364F166F-69FD-49CF-8A3D-68CEF3F28F1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7259638" y="1146175"/>
              <a:ext cx="5070475" cy="5857875"/>
            </a:xfrm>
            <a:custGeom>
              <a:avLst/>
              <a:gdLst>
                <a:gd name="T0" fmla="*/ 28231 w 28231"/>
                <a:gd name="T1" fmla="*/ 0 h 32607"/>
                <a:gd name="T2" fmla="*/ 12810 w 28231"/>
                <a:gd name="T3" fmla="*/ 11644 h 32607"/>
                <a:gd name="T4" fmla="*/ 0 w 28231"/>
                <a:gd name="T5" fmla="*/ 32607 h 32607"/>
                <a:gd name="T6" fmla="*/ 28231 w 28231"/>
                <a:gd name="T7" fmla="*/ 32607 h 32607"/>
                <a:gd name="T8" fmla="*/ 28231 w 28231"/>
                <a:gd name="T9" fmla="*/ 0 h 326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231" h="32607">
                  <a:moveTo>
                    <a:pt x="28231" y="0"/>
                  </a:moveTo>
                  <a:cubicBezTo>
                    <a:pt x="22627" y="2921"/>
                    <a:pt x="17404" y="6803"/>
                    <a:pt x="12810" y="11644"/>
                  </a:cubicBezTo>
                  <a:cubicBezTo>
                    <a:pt x="7200" y="17545"/>
                    <a:pt x="2781" y="24647"/>
                    <a:pt x="0" y="32607"/>
                  </a:cubicBezTo>
                  <a:lnTo>
                    <a:pt x="28231" y="32607"/>
                  </a:lnTo>
                  <a:lnTo>
                    <a:pt x="28231" y="0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86EBD2D0-8F8D-40B7-8466-A70F0F222C7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66688" y="1966913"/>
              <a:ext cx="12163425" cy="5037138"/>
            </a:xfrm>
            <a:custGeom>
              <a:avLst/>
              <a:gdLst>
                <a:gd name="T0" fmla="*/ 67733 w 67733"/>
                <a:gd name="T1" fmla="*/ 17739 h 28039"/>
                <a:gd name="T2" fmla="*/ 52312 w 67733"/>
                <a:gd name="T3" fmla="*/ 7076 h 28039"/>
                <a:gd name="T4" fmla="*/ 16393 w 67733"/>
                <a:gd name="T5" fmla="*/ 2347 h 28039"/>
                <a:gd name="T6" fmla="*/ 0 w 67733"/>
                <a:gd name="T7" fmla="*/ 7978 h 28039"/>
                <a:gd name="T8" fmla="*/ 0 w 67733"/>
                <a:gd name="T9" fmla="*/ 28039 h 28039"/>
                <a:gd name="T10" fmla="*/ 67733 w 67733"/>
                <a:gd name="T11" fmla="*/ 28039 h 28039"/>
                <a:gd name="T12" fmla="*/ 67733 w 67733"/>
                <a:gd name="T13" fmla="*/ 17739 h 280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7733" h="28039">
                  <a:moveTo>
                    <a:pt x="67733" y="17739"/>
                  </a:moveTo>
                  <a:cubicBezTo>
                    <a:pt x="63315" y="13487"/>
                    <a:pt x="58150" y="9861"/>
                    <a:pt x="52312" y="7076"/>
                  </a:cubicBezTo>
                  <a:cubicBezTo>
                    <a:pt x="41519" y="1917"/>
                    <a:pt x="29055" y="0"/>
                    <a:pt x="16393" y="2347"/>
                  </a:cubicBezTo>
                  <a:cubicBezTo>
                    <a:pt x="10734" y="3391"/>
                    <a:pt x="5203" y="5270"/>
                    <a:pt x="0" y="7978"/>
                  </a:cubicBezTo>
                  <a:lnTo>
                    <a:pt x="0" y="28039"/>
                  </a:lnTo>
                  <a:lnTo>
                    <a:pt x="67733" y="28039"/>
                  </a:lnTo>
                  <a:lnTo>
                    <a:pt x="67733" y="17739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2283D766-1997-4ADC-9D70-135DA7587C6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7308851" y="158750"/>
              <a:ext cx="3365500" cy="3079750"/>
            </a:xfrm>
            <a:custGeom>
              <a:avLst/>
              <a:gdLst>
                <a:gd name="T0" fmla="*/ 18501 w 18750"/>
                <a:gd name="T1" fmla="*/ 4647 h 17137"/>
                <a:gd name="T2" fmla="*/ 18631 w 18750"/>
                <a:gd name="T3" fmla="*/ 0 h 17137"/>
                <a:gd name="T4" fmla="*/ 0 w 18750"/>
                <a:gd name="T5" fmla="*/ 0 h 17137"/>
                <a:gd name="T6" fmla="*/ 2506 w 18750"/>
                <a:gd name="T7" fmla="*/ 7612 h 17137"/>
                <a:gd name="T8" fmla="*/ 12544 w 18750"/>
                <a:gd name="T9" fmla="*/ 17137 h 17137"/>
                <a:gd name="T10" fmla="*/ 18501 w 18750"/>
                <a:gd name="T11" fmla="*/ 4647 h 17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750" h="17137">
                  <a:moveTo>
                    <a:pt x="18501" y="4647"/>
                  </a:moveTo>
                  <a:cubicBezTo>
                    <a:pt x="18704" y="3115"/>
                    <a:pt x="18750" y="1558"/>
                    <a:pt x="18631" y="0"/>
                  </a:cubicBezTo>
                  <a:lnTo>
                    <a:pt x="0" y="0"/>
                  </a:lnTo>
                  <a:cubicBezTo>
                    <a:pt x="359" y="2596"/>
                    <a:pt x="1182" y="5172"/>
                    <a:pt x="2506" y="7612"/>
                  </a:cubicBezTo>
                  <a:cubicBezTo>
                    <a:pt x="4683" y="11629"/>
                    <a:pt x="8104" y="15020"/>
                    <a:pt x="12544" y="17137"/>
                  </a:cubicBezTo>
                  <a:cubicBezTo>
                    <a:pt x="15692" y="13825"/>
                    <a:pt x="17859" y="9524"/>
                    <a:pt x="18501" y="4647"/>
                  </a:cubicBezTo>
                  <a:close/>
                </a:path>
              </a:pathLst>
            </a:custGeom>
            <a:solidFill>
              <a:srgbClr val="5AB5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61C55AF5-41ED-4FED-8B17-E572D95A2EF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9563101" y="158750"/>
              <a:ext cx="2767013" cy="3076575"/>
            </a:xfrm>
            <a:custGeom>
              <a:avLst/>
              <a:gdLst>
                <a:gd name="T0" fmla="*/ 6077 w 15411"/>
                <a:gd name="T1" fmla="*/ 0 h 17126"/>
                <a:gd name="T2" fmla="*/ 5947 w 15411"/>
                <a:gd name="T3" fmla="*/ 4647 h 17126"/>
                <a:gd name="T4" fmla="*/ 0 w 15411"/>
                <a:gd name="T5" fmla="*/ 17126 h 17126"/>
                <a:gd name="T6" fmla="*/ 15411 w 15411"/>
                <a:gd name="T7" fmla="*/ 5493 h 17126"/>
                <a:gd name="T8" fmla="*/ 15411 w 15411"/>
                <a:gd name="T9" fmla="*/ 0 h 17126"/>
                <a:gd name="T10" fmla="*/ 6077 w 15411"/>
                <a:gd name="T11" fmla="*/ 0 h 17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11" h="17126">
                  <a:moveTo>
                    <a:pt x="6077" y="0"/>
                  </a:moveTo>
                  <a:cubicBezTo>
                    <a:pt x="6196" y="1558"/>
                    <a:pt x="6150" y="3115"/>
                    <a:pt x="5947" y="4647"/>
                  </a:cubicBezTo>
                  <a:cubicBezTo>
                    <a:pt x="5306" y="9519"/>
                    <a:pt x="3142" y="13816"/>
                    <a:pt x="0" y="17126"/>
                  </a:cubicBezTo>
                  <a:cubicBezTo>
                    <a:pt x="4591" y="12291"/>
                    <a:pt x="9811" y="8411"/>
                    <a:pt x="15411" y="5493"/>
                  </a:cubicBezTo>
                  <a:lnTo>
                    <a:pt x="15411" y="0"/>
                  </a:lnTo>
                  <a:lnTo>
                    <a:pt x="6077" y="0"/>
                  </a:lnTo>
                  <a:close/>
                </a:path>
              </a:pathLst>
            </a:custGeom>
            <a:solidFill>
              <a:srgbClr val="ADDA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8207A6F9-D3E1-4322-B846-960DD6FC99C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7259638" y="3238500"/>
              <a:ext cx="5070475" cy="3765550"/>
            </a:xfrm>
            <a:custGeom>
              <a:avLst/>
              <a:gdLst>
                <a:gd name="T0" fmla="*/ 28231 w 28231"/>
                <a:gd name="T1" fmla="*/ 10663 h 20963"/>
                <a:gd name="T2" fmla="*/ 12810 w 28231"/>
                <a:gd name="T3" fmla="*/ 0 h 20963"/>
                <a:gd name="T4" fmla="*/ 12810 w 28231"/>
                <a:gd name="T5" fmla="*/ 0 h 20963"/>
                <a:gd name="T6" fmla="*/ 12810 w 28231"/>
                <a:gd name="T7" fmla="*/ 0 h 20963"/>
                <a:gd name="T8" fmla="*/ 0 w 28231"/>
                <a:gd name="T9" fmla="*/ 20963 h 20963"/>
                <a:gd name="T10" fmla="*/ 28231 w 28231"/>
                <a:gd name="T11" fmla="*/ 20963 h 20963"/>
                <a:gd name="T12" fmla="*/ 28231 w 28231"/>
                <a:gd name="T13" fmla="*/ 10663 h 209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231" h="20963">
                  <a:moveTo>
                    <a:pt x="28231" y="10663"/>
                  </a:moveTo>
                  <a:cubicBezTo>
                    <a:pt x="23813" y="6411"/>
                    <a:pt x="18648" y="2785"/>
                    <a:pt x="12810" y="0"/>
                  </a:cubicBezTo>
                  <a:cubicBezTo>
                    <a:pt x="12810" y="0"/>
                    <a:pt x="12810" y="0"/>
                    <a:pt x="12810" y="0"/>
                  </a:cubicBezTo>
                  <a:cubicBezTo>
                    <a:pt x="12810" y="0"/>
                    <a:pt x="12810" y="0"/>
                    <a:pt x="12810" y="0"/>
                  </a:cubicBezTo>
                  <a:cubicBezTo>
                    <a:pt x="7200" y="5901"/>
                    <a:pt x="2781" y="13003"/>
                    <a:pt x="0" y="20963"/>
                  </a:cubicBezTo>
                  <a:lnTo>
                    <a:pt x="28231" y="20963"/>
                  </a:lnTo>
                  <a:lnTo>
                    <a:pt x="28231" y="10663"/>
                  </a:lnTo>
                  <a:close/>
                </a:path>
              </a:pathLst>
            </a:custGeom>
            <a:solidFill>
              <a:srgbClr val="213C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7B819825-3200-472E-9BDC-39A078E1784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9559926" y="1146175"/>
              <a:ext cx="2770188" cy="2576513"/>
            </a:xfrm>
            <a:custGeom>
              <a:avLst/>
              <a:gdLst>
                <a:gd name="T0" fmla="*/ 15421 w 15421"/>
                <a:gd name="T1" fmla="*/ 0 h 14347"/>
                <a:gd name="T2" fmla="*/ 0 w 15421"/>
                <a:gd name="T3" fmla="*/ 11644 h 14347"/>
                <a:gd name="T4" fmla="*/ 0 w 15421"/>
                <a:gd name="T5" fmla="*/ 11644 h 14347"/>
                <a:gd name="T6" fmla="*/ 0 w 15421"/>
                <a:gd name="T7" fmla="*/ 11644 h 14347"/>
                <a:gd name="T8" fmla="*/ 13720 w 15421"/>
                <a:gd name="T9" fmla="*/ 13450 h 14347"/>
                <a:gd name="T10" fmla="*/ 15421 w 15421"/>
                <a:gd name="T11" fmla="*/ 13067 h 14347"/>
                <a:gd name="T12" fmla="*/ 15421 w 15421"/>
                <a:gd name="T13" fmla="*/ 0 h 14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421" h="14347">
                  <a:moveTo>
                    <a:pt x="15421" y="0"/>
                  </a:moveTo>
                  <a:cubicBezTo>
                    <a:pt x="9817" y="2921"/>
                    <a:pt x="4594" y="6803"/>
                    <a:pt x="0" y="11644"/>
                  </a:cubicBezTo>
                  <a:cubicBezTo>
                    <a:pt x="0" y="11644"/>
                    <a:pt x="0" y="11644"/>
                    <a:pt x="0" y="11644"/>
                  </a:cubicBezTo>
                  <a:cubicBezTo>
                    <a:pt x="0" y="11644"/>
                    <a:pt x="0" y="11644"/>
                    <a:pt x="0" y="11644"/>
                  </a:cubicBezTo>
                  <a:cubicBezTo>
                    <a:pt x="4122" y="13615"/>
                    <a:pt x="8883" y="14347"/>
                    <a:pt x="13720" y="13450"/>
                  </a:cubicBezTo>
                  <a:cubicBezTo>
                    <a:pt x="14291" y="13345"/>
                    <a:pt x="14859" y="13217"/>
                    <a:pt x="15421" y="13067"/>
                  </a:cubicBezTo>
                  <a:lnTo>
                    <a:pt x="15421" y="0"/>
                  </a:lnTo>
                  <a:close/>
                </a:path>
              </a:pathLst>
            </a:custGeom>
            <a:solidFill>
              <a:srgbClr val="EBEE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CD504085-D74E-4639-BB3D-F043553024C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3111501" y="1966913"/>
              <a:ext cx="6448425" cy="2617788"/>
            </a:xfrm>
            <a:custGeom>
              <a:avLst/>
              <a:gdLst>
                <a:gd name="T0" fmla="*/ 0 w 35919"/>
                <a:gd name="T1" fmla="*/ 2347 h 14576"/>
                <a:gd name="T2" fmla="*/ 0 w 35919"/>
                <a:gd name="T3" fmla="*/ 2347 h 14576"/>
                <a:gd name="T4" fmla="*/ 10038 w 35919"/>
                <a:gd name="T5" fmla="*/ 11873 h 14576"/>
                <a:gd name="T6" fmla="*/ 23758 w 35919"/>
                <a:gd name="T7" fmla="*/ 13679 h 14576"/>
                <a:gd name="T8" fmla="*/ 35919 w 35919"/>
                <a:gd name="T9" fmla="*/ 7076 h 14576"/>
                <a:gd name="T10" fmla="*/ 35919 w 35919"/>
                <a:gd name="T11" fmla="*/ 7076 h 14576"/>
                <a:gd name="T12" fmla="*/ 35919 w 35919"/>
                <a:gd name="T13" fmla="*/ 7076 h 14576"/>
                <a:gd name="T14" fmla="*/ 0 w 35919"/>
                <a:gd name="T15" fmla="*/ 2347 h 14576"/>
                <a:gd name="T16" fmla="*/ 0 w 35919"/>
                <a:gd name="T17" fmla="*/ 2347 h 14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919" h="14576">
                  <a:moveTo>
                    <a:pt x="0" y="2347"/>
                  </a:moveTo>
                  <a:cubicBezTo>
                    <a:pt x="0" y="2347"/>
                    <a:pt x="0" y="2347"/>
                    <a:pt x="0" y="2347"/>
                  </a:cubicBezTo>
                  <a:cubicBezTo>
                    <a:pt x="2177" y="6365"/>
                    <a:pt x="5598" y="9755"/>
                    <a:pt x="10038" y="11873"/>
                  </a:cubicBezTo>
                  <a:cubicBezTo>
                    <a:pt x="14160" y="13843"/>
                    <a:pt x="18921" y="14576"/>
                    <a:pt x="23758" y="13679"/>
                  </a:cubicBezTo>
                  <a:cubicBezTo>
                    <a:pt x="28251" y="12850"/>
                    <a:pt x="32533" y="10644"/>
                    <a:pt x="35919" y="7076"/>
                  </a:cubicBezTo>
                  <a:cubicBezTo>
                    <a:pt x="35919" y="7076"/>
                    <a:pt x="35919" y="7076"/>
                    <a:pt x="35919" y="7076"/>
                  </a:cubicBezTo>
                  <a:cubicBezTo>
                    <a:pt x="35919" y="7076"/>
                    <a:pt x="35919" y="7076"/>
                    <a:pt x="35919" y="7076"/>
                  </a:cubicBezTo>
                  <a:cubicBezTo>
                    <a:pt x="25126" y="1917"/>
                    <a:pt x="12662" y="0"/>
                    <a:pt x="0" y="2347"/>
                  </a:cubicBezTo>
                  <a:cubicBezTo>
                    <a:pt x="0" y="2347"/>
                    <a:pt x="0" y="2347"/>
                    <a:pt x="0" y="2347"/>
                  </a:cubicBezTo>
                  <a:close/>
                </a:path>
              </a:pathLst>
            </a:custGeom>
            <a:solidFill>
              <a:srgbClr val="2E50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C04E04C8-35A5-45D6-A655-664B6E92E83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026920" y="3073399"/>
            <a:ext cx="6661368" cy="1864043"/>
          </a:xfrm>
        </p:spPr>
        <p:txBody>
          <a:bodyPr anchor="b"/>
          <a:lstStyle>
            <a:lvl1pPr algn="l">
              <a:defRPr sz="4100">
                <a:solidFill>
                  <a:srgbClr val="FFFFFF"/>
                </a:solidFill>
              </a:defRPr>
            </a:lvl1pPr>
          </a:lstStyle>
          <a:p>
            <a:r>
              <a:rPr lang="fi-FI" dirty="0"/>
              <a:t>Esityksen aloitussivu, </a:t>
            </a:r>
            <a:br>
              <a:rPr lang="fi-FI" dirty="0"/>
            </a:br>
            <a:r>
              <a:rPr lang="fi-FI" dirty="0"/>
              <a:t>vaalea sininen</a:t>
            </a:r>
            <a:br>
              <a:rPr lang="fi-FI" dirty="0"/>
            </a:br>
            <a:r>
              <a:rPr lang="fi-FI" dirty="0" err="1"/>
              <a:t>max</a:t>
            </a:r>
            <a:r>
              <a:rPr lang="fi-FI" dirty="0"/>
              <a:t>. 3 riviä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06C93D0-DA83-4CF7-A503-5AEDE6A9787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26920" y="5318760"/>
            <a:ext cx="8641080" cy="702528"/>
          </a:xfrm>
        </p:spPr>
        <p:txBody>
          <a:bodyPr/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3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Esittäjän nimi, tehtävänimike</a:t>
            </a:r>
          </a:p>
          <a:p>
            <a:r>
              <a:rPr lang="fi-FI" dirty="0" err="1"/>
              <a:t>pp.kk.vvvv</a:t>
            </a:r>
            <a:endParaRPr lang="fi-FI" dirty="0"/>
          </a:p>
          <a:p>
            <a:r>
              <a:rPr lang="fi-FI" dirty="0"/>
              <a:t>Tilaisuuden nimi 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14BCC542-D23C-4611-A69E-0CF488C49AB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439" y="188259"/>
            <a:ext cx="5687933" cy="1864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7970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an ylätunnist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Ryhmä 16">
            <a:extLst>
              <a:ext uri="{FF2B5EF4-FFF2-40B4-BE49-F238E27FC236}">
                <a16:creationId xmlns:a16="http://schemas.microsoft.com/office/drawing/2014/main" id="{371D5EAE-A81E-4265-8AF7-3903B285823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 bwMode="gray">
          <a:xfrm>
            <a:off x="0" y="-1"/>
            <a:ext cx="12193200" cy="6858000"/>
            <a:chOff x="14288" y="6350"/>
            <a:chExt cx="12163426" cy="6845301"/>
          </a:xfrm>
        </p:grpSpPr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044C3A0F-7691-49FE-96B6-E859DEADF166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4288" y="6350"/>
              <a:ext cx="8818016" cy="6845300"/>
            </a:xfrm>
            <a:custGeom>
              <a:avLst/>
              <a:gdLst>
                <a:gd name="T0" fmla="*/ 44859 w 48412"/>
                <a:gd name="T1" fmla="*/ 38100 h 38100"/>
                <a:gd name="T2" fmla="*/ 45228 w 48412"/>
                <a:gd name="T3" fmla="*/ 7653 h 38100"/>
                <a:gd name="T4" fmla="*/ 48412 w 48412"/>
                <a:gd name="T5" fmla="*/ 0 h 38100"/>
                <a:gd name="T6" fmla="*/ 0 w 48412"/>
                <a:gd name="T7" fmla="*/ 0 h 38100"/>
                <a:gd name="T8" fmla="*/ 0 w 48412"/>
                <a:gd name="T9" fmla="*/ 38100 h 38100"/>
                <a:gd name="T10" fmla="*/ 44859 w 48412"/>
                <a:gd name="T11" fmla="*/ 38100 h 3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412" h="38100">
                  <a:moveTo>
                    <a:pt x="44859" y="38100"/>
                  </a:moveTo>
                  <a:cubicBezTo>
                    <a:pt x="41980" y="28483"/>
                    <a:pt x="41891" y="17923"/>
                    <a:pt x="45228" y="7653"/>
                  </a:cubicBezTo>
                  <a:cubicBezTo>
                    <a:pt x="46078" y="5031"/>
                    <a:pt x="47141" y="2470"/>
                    <a:pt x="48412" y="0"/>
                  </a:cubicBezTo>
                  <a:lnTo>
                    <a:pt x="0" y="0"/>
                  </a:lnTo>
                  <a:lnTo>
                    <a:pt x="0" y="38100"/>
                  </a:lnTo>
                  <a:lnTo>
                    <a:pt x="44859" y="38100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A1030837-DB02-4459-9A4B-059E43444645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7537451" y="6350"/>
              <a:ext cx="4640263" cy="6845300"/>
            </a:xfrm>
            <a:custGeom>
              <a:avLst/>
              <a:gdLst>
                <a:gd name="T0" fmla="*/ 6521 w 25842"/>
                <a:gd name="T1" fmla="*/ 0 h 38100"/>
                <a:gd name="T2" fmla="*/ 3337 w 25842"/>
                <a:gd name="T3" fmla="*/ 7653 h 38100"/>
                <a:gd name="T4" fmla="*/ 2968 w 25842"/>
                <a:gd name="T5" fmla="*/ 38100 h 38100"/>
                <a:gd name="T6" fmla="*/ 4942 w 25842"/>
                <a:gd name="T7" fmla="*/ 38100 h 38100"/>
                <a:gd name="T8" fmla="*/ 25842 w 25842"/>
                <a:gd name="T9" fmla="*/ 18671 h 38100"/>
                <a:gd name="T10" fmla="*/ 25842 w 25842"/>
                <a:gd name="T11" fmla="*/ 0 h 38100"/>
                <a:gd name="T12" fmla="*/ 6521 w 25842"/>
                <a:gd name="T13" fmla="*/ 0 h 3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842" h="38100">
                  <a:moveTo>
                    <a:pt x="6521" y="0"/>
                  </a:moveTo>
                  <a:cubicBezTo>
                    <a:pt x="5250" y="2470"/>
                    <a:pt x="4187" y="5031"/>
                    <a:pt x="3337" y="7653"/>
                  </a:cubicBezTo>
                  <a:cubicBezTo>
                    <a:pt x="0" y="17923"/>
                    <a:pt x="89" y="28483"/>
                    <a:pt x="2968" y="38100"/>
                  </a:cubicBezTo>
                  <a:lnTo>
                    <a:pt x="4942" y="38100"/>
                  </a:lnTo>
                  <a:cubicBezTo>
                    <a:pt x="12730" y="32266"/>
                    <a:pt x="19704" y="25740"/>
                    <a:pt x="25842" y="18671"/>
                  </a:cubicBezTo>
                  <a:lnTo>
                    <a:pt x="25842" y="0"/>
                  </a:lnTo>
                  <a:lnTo>
                    <a:pt x="6521" y="0"/>
                  </a:lnTo>
                  <a:close/>
                </a:path>
              </a:pathLst>
            </a:custGeom>
            <a:solidFill>
              <a:srgbClr val="4A6B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C76AF66B-5E40-49AE-9A2F-3ABA9901A079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8424863" y="3360738"/>
              <a:ext cx="3752850" cy="3490913"/>
            </a:xfrm>
            <a:custGeom>
              <a:avLst/>
              <a:gdLst>
                <a:gd name="T0" fmla="*/ 20900 w 20900"/>
                <a:gd name="T1" fmla="*/ 0 h 19429"/>
                <a:gd name="T2" fmla="*/ 0 w 20900"/>
                <a:gd name="T3" fmla="*/ 19429 h 19429"/>
                <a:gd name="T4" fmla="*/ 98 w 20900"/>
                <a:gd name="T5" fmla="*/ 19429 h 19429"/>
                <a:gd name="T6" fmla="*/ 20900 w 20900"/>
                <a:gd name="T7" fmla="*/ 11398 h 19429"/>
                <a:gd name="T8" fmla="*/ 20900 w 20900"/>
                <a:gd name="T9" fmla="*/ 0 h 19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00" h="19429">
                  <a:moveTo>
                    <a:pt x="20900" y="0"/>
                  </a:moveTo>
                  <a:cubicBezTo>
                    <a:pt x="14762" y="7069"/>
                    <a:pt x="7788" y="13595"/>
                    <a:pt x="0" y="19429"/>
                  </a:cubicBezTo>
                  <a:lnTo>
                    <a:pt x="98" y="19429"/>
                  </a:lnTo>
                  <a:cubicBezTo>
                    <a:pt x="6228" y="15335"/>
                    <a:pt x="13290" y="12528"/>
                    <a:pt x="20900" y="11398"/>
                  </a:cubicBezTo>
                  <a:lnTo>
                    <a:pt x="20900" y="0"/>
                  </a:lnTo>
                  <a:close/>
                </a:path>
              </a:pathLst>
            </a:custGeom>
            <a:solidFill>
              <a:srgbClr val="D7DE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52C3FDA0-0DB0-41FE-9FFC-0002998FEFD7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4288" y="6350"/>
              <a:ext cx="8051800" cy="6845300"/>
            </a:xfrm>
            <a:custGeom>
              <a:avLst/>
              <a:gdLst>
                <a:gd name="T0" fmla="*/ 44836 w 44836"/>
                <a:gd name="T1" fmla="*/ 38100 h 38100"/>
                <a:gd name="T2" fmla="*/ 24804 w 44836"/>
                <a:gd name="T3" fmla="*/ 0 h 38100"/>
                <a:gd name="T4" fmla="*/ 0 w 44836"/>
                <a:gd name="T5" fmla="*/ 0 h 38100"/>
                <a:gd name="T6" fmla="*/ 0 w 44836"/>
                <a:gd name="T7" fmla="*/ 38100 h 38100"/>
                <a:gd name="T8" fmla="*/ 44836 w 44836"/>
                <a:gd name="T9" fmla="*/ 38100 h 3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836" h="38100">
                  <a:moveTo>
                    <a:pt x="44836" y="38100"/>
                  </a:moveTo>
                  <a:cubicBezTo>
                    <a:pt x="40120" y="24025"/>
                    <a:pt x="33286" y="11245"/>
                    <a:pt x="24804" y="0"/>
                  </a:cubicBezTo>
                  <a:lnTo>
                    <a:pt x="0" y="0"/>
                  </a:lnTo>
                  <a:lnTo>
                    <a:pt x="0" y="38100"/>
                  </a:lnTo>
                  <a:lnTo>
                    <a:pt x="44836" y="38100"/>
                  </a:lnTo>
                  <a:close/>
                </a:path>
              </a:pathLst>
            </a:custGeom>
            <a:solidFill>
              <a:srgbClr val="213C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819770" y="1404939"/>
            <a:ext cx="9828000" cy="936000"/>
          </a:xfrm>
        </p:spPr>
        <p:txBody>
          <a:bodyPr anchor="t" anchorCtr="0"/>
          <a:lstStyle>
            <a:lvl1pPr>
              <a:defRPr sz="56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Väliotsikkosivu, yksi sana tai rivi</a:t>
            </a:r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239E982F-E5C4-4750-B82A-0622B3AA7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9AF1C7D1-8DB2-411A-8933-F5D3A01AD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693229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san ylätunniste kuvapaik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Ryhmä 25">
            <a:extLst>
              <a:ext uri="{FF2B5EF4-FFF2-40B4-BE49-F238E27FC236}">
                <a16:creationId xmlns:a16="http://schemas.microsoft.com/office/drawing/2014/main" id="{F799DD09-7730-4542-89B9-54881FBB57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0" y="0"/>
            <a:ext cx="8756990" cy="6858000"/>
            <a:chOff x="1725613" y="6350"/>
            <a:chExt cx="8740775" cy="6845301"/>
          </a:xfrm>
        </p:grpSpPr>
        <p:sp>
          <p:nvSpPr>
            <p:cNvPr id="24" name="Freeform 10">
              <a:extLst>
                <a:ext uri="{FF2B5EF4-FFF2-40B4-BE49-F238E27FC236}">
                  <a16:creationId xmlns:a16="http://schemas.microsoft.com/office/drawing/2014/main" id="{E5B9F0F0-2539-458B-AAF7-535BE5D78F43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725613" y="6350"/>
              <a:ext cx="8740775" cy="6845300"/>
            </a:xfrm>
            <a:custGeom>
              <a:avLst/>
              <a:gdLst>
                <a:gd name="T0" fmla="*/ 0 w 48666"/>
                <a:gd name="T1" fmla="*/ 38100 h 38100"/>
                <a:gd name="T2" fmla="*/ 48666 w 48666"/>
                <a:gd name="T3" fmla="*/ 38100 h 38100"/>
                <a:gd name="T4" fmla="*/ 46174 w 48666"/>
                <a:gd name="T5" fmla="*/ 29774 h 38100"/>
                <a:gd name="T6" fmla="*/ 46174 w 48666"/>
                <a:gd name="T7" fmla="*/ 29774 h 38100"/>
                <a:gd name="T8" fmla="*/ 48657 w 48666"/>
                <a:gd name="T9" fmla="*/ 0 h 38100"/>
                <a:gd name="T10" fmla="*/ 0 w 48666"/>
                <a:gd name="T11" fmla="*/ 0 h 38100"/>
                <a:gd name="T12" fmla="*/ 0 w 48666"/>
                <a:gd name="T13" fmla="*/ 38100 h 3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666" h="38100">
                  <a:moveTo>
                    <a:pt x="0" y="38100"/>
                  </a:moveTo>
                  <a:lnTo>
                    <a:pt x="48666" y="38100"/>
                  </a:lnTo>
                  <a:cubicBezTo>
                    <a:pt x="47620" y="35440"/>
                    <a:pt x="46781" y="32661"/>
                    <a:pt x="46174" y="29774"/>
                  </a:cubicBezTo>
                  <a:lnTo>
                    <a:pt x="46174" y="29774"/>
                  </a:lnTo>
                  <a:cubicBezTo>
                    <a:pt x="44128" y="20120"/>
                    <a:pt x="44799" y="9795"/>
                    <a:pt x="48657" y="0"/>
                  </a:cubicBezTo>
                  <a:lnTo>
                    <a:pt x="0" y="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5" name="Freeform 11">
              <a:extLst>
                <a:ext uri="{FF2B5EF4-FFF2-40B4-BE49-F238E27FC236}">
                  <a16:creationId xmlns:a16="http://schemas.microsoft.com/office/drawing/2014/main" id="{C38B15FE-EB78-49DB-9C78-8EDF68976BF4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725613" y="5081588"/>
              <a:ext cx="5503863" cy="1770063"/>
            </a:xfrm>
            <a:custGeom>
              <a:avLst/>
              <a:gdLst>
                <a:gd name="T0" fmla="*/ 30648 w 30648"/>
                <a:gd name="T1" fmla="*/ 9848 h 9848"/>
                <a:gd name="T2" fmla="*/ 0 w 30648"/>
                <a:gd name="T3" fmla="*/ 0 h 9848"/>
                <a:gd name="T4" fmla="*/ 0 w 30648"/>
                <a:gd name="T5" fmla="*/ 9848 h 9848"/>
                <a:gd name="T6" fmla="*/ 30648 w 30648"/>
                <a:gd name="T7" fmla="*/ 9848 h 9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648" h="9848">
                  <a:moveTo>
                    <a:pt x="30648" y="9848"/>
                  </a:moveTo>
                  <a:cubicBezTo>
                    <a:pt x="20769" y="5269"/>
                    <a:pt x="10471" y="1994"/>
                    <a:pt x="0" y="0"/>
                  </a:cubicBezTo>
                  <a:lnTo>
                    <a:pt x="0" y="9848"/>
                  </a:lnTo>
                  <a:lnTo>
                    <a:pt x="30648" y="9848"/>
                  </a:lnTo>
                  <a:close/>
                </a:path>
              </a:pathLst>
            </a:custGeom>
            <a:solidFill>
              <a:srgbClr val="213C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819770" y="2196246"/>
            <a:ext cx="6428358" cy="1952053"/>
          </a:xfrm>
        </p:spPr>
        <p:txBody>
          <a:bodyPr anchor="t" anchorCtr="0"/>
          <a:lstStyle>
            <a:lvl1pPr>
              <a:defRPr sz="41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Kuvallinen väliotsikkosivu </a:t>
            </a:r>
            <a:br>
              <a:rPr lang="fi-FI" dirty="0"/>
            </a:br>
            <a:r>
              <a:rPr lang="fi-FI" dirty="0"/>
              <a:t>esityksen jäsentämiseen, </a:t>
            </a:r>
            <a:br>
              <a:rPr lang="fi-FI" dirty="0"/>
            </a:br>
            <a:r>
              <a:rPr lang="fi-FI" dirty="0"/>
              <a:t>3 riviä tekstiä</a:t>
            </a:r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239E982F-E5C4-4750-B82A-0622B3AA7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9AF1C7D1-8DB2-411A-8933-F5D3A01AD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0" name="Kuvan paikkamerkki 19">
            <a:extLst>
              <a:ext uri="{FF2B5EF4-FFF2-40B4-BE49-F238E27FC236}">
                <a16:creationId xmlns:a16="http://schemas.microsoft.com/office/drawing/2014/main" id="{8DB9BFF2-C31A-4614-8C44-870E61EDC78C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04820" y="0"/>
            <a:ext cx="4087180" cy="6858000"/>
          </a:xfrm>
          <a:custGeom>
            <a:avLst/>
            <a:gdLst>
              <a:gd name="connsiteX0" fmla="*/ 0 w 3431705"/>
              <a:gd name="connsiteY0" fmla="*/ 0 h 6858000"/>
              <a:gd name="connsiteX1" fmla="*/ 3431705 w 3431705"/>
              <a:gd name="connsiteY1" fmla="*/ 0 h 6858000"/>
              <a:gd name="connsiteX2" fmla="*/ 3431705 w 3431705"/>
              <a:gd name="connsiteY2" fmla="*/ 6858000 h 6858000"/>
              <a:gd name="connsiteX3" fmla="*/ 0 w 3431705"/>
              <a:gd name="connsiteY3" fmla="*/ 6858000 h 6858000"/>
              <a:gd name="connsiteX4" fmla="*/ 0 w 3431705"/>
              <a:gd name="connsiteY4" fmla="*/ 0 h 6858000"/>
              <a:gd name="connsiteX0" fmla="*/ 3157 w 3434862"/>
              <a:gd name="connsiteY0" fmla="*/ 0 h 6858000"/>
              <a:gd name="connsiteX1" fmla="*/ 3434862 w 3434862"/>
              <a:gd name="connsiteY1" fmla="*/ 0 h 6858000"/>
              <a:gd name="connsiteX2" fmla="*/ 3434862 w 3434862"/>
              <a:gd name="connsiteY2" fmla="*/ 6858000 h 6858000"/>
              <a:gd name="connsiteX3" fmla="*/ 3157 w 3434862"/>
              <a:gd name="connsiteY3" fmla="*/ 6858000 h 6858000"/>
              <a:gd name="connsiteX4" fmla="*/ 0 w 3434862"/>
              <a:gd name="connsiteY4" fmla="*/ 3124200 h 6858000"/>
              <a:gd name="connsiteX5" fmla="*/ 3157 w 3434862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758837 w 4190542"/>
              <a:gd name="connsiteY0" fmla="*/ 0 h 6858000"/>
              <a:gd name="connsiteX1" fmla="*/ 4190542 w 4190542"/>
              <a:gd name="connsiteY1" fmla="*/ 0 h 6858000"/>
              <a:gd name="connsiteX2" fmla="*/ 4190542 w 4190542"/>
              <a:gd name="connsiteY2" fmla="*/ 6858000 h 6858000"/>
              <a:gd name="connsiteX3" fmla="*/ 758837 w 4190542"/>
              <a:gd name="connsiteY3" fmla="*/ 6858000 h 6858000"/>
              <a:gd name="connsiteX4" fmla="*/ 0 w 4190542"/>
              <a:gd name="connsiteY4" fmla="*/ 3548525 h 6858000"/>
              <a:gd name="connsiteX5" fmla="*/ 758837 w 4190542"/>
              <a:gd name="connsiteY5" fmla="*/ 0 h 6858000"/>
              <a:gd name="connsiteX0" fmla="*/ 647519 w 4079224"/>
              <a:gd name="connsiteY0" fmla="*/ 0 h 6858000"/>
              <a:gd name="connsiteX1" fmla="*/ 4079224 w 4079224"/>
              <a:gd name="connsiteY1" fmla="*/ 0 h 6858000"/>
              <a:gd name="connsiteX2" fmla="*/ 4079224 w 4079224"/>
              <a:gd name="connsiteY2" fmla="*/ 6858000 h 6858000"/>
              <a:gd name="connsiteX3" fmla="*/ 647519 w 4079224"/>
              <a:gd name="connsiteY3" fmla="*/ 6858000 h 6858000"/>
              <a:gd name="connsiteX4" fmla="*/ 0 w 4079224"/>
              <a:gd name="connsiteY4" fmla="*/ 3528647 h 6858000"/>
              <a:gd name="connsiteX5" fmla="*/ 647519 w 4079224"/>
              <a:gd name="connsiteY5" fmla="*/ 0 h 6858000"/>
              <a:gd name="connsiteX0" fmla="*/ 648002 w 4079707"/>
              <a:gd name="connsiteY0" fmla="*/ 0 h 6858000"/>
              <a:gd name="connsiteX1" fmla="*/ 4079707 w 4079707"/>
              <a:gd name="connsiteY1" fmla="*/ 0 h 6858000"/>
              <a:gd name="connsiteX2" fmla="*/ 4079707 w 4079707"/>
              <a:gd name="connsiteY2" fmla="*/ 6858000 h 6858000"/>
              <a:gd name="connsiteX3" fmla="*/ 648002 w 4079707"/>
              <a:gd name="connsiteY3" fmla="*/ 6858000 h 6858000"/>
              <a:gd name="connsiteX4" fmla="*/ 483 w 4079707"/>
              <a:gd name="connsiteY4" fmla="*/ 3528647 h 6858000"/>
              <a:gd name="connsiteX5" fmla="*/ 648002 w 4079707"/>
              <a:gd name="connsiteY5" fmla="*/ 0 h 6858000"/>
              <a:gd name="connsiteX0" fmla="*/ 647524 w 4079229"/>
              <a:gd name="connsiteY0" fmla="*/ 0 h 6858000"/>
              <a:gd name="connsiteX1" fmla="*/ 4079229 w 4079229"/>
              <a:gd name="connsiteY1" fmla="*/ 0 h 6858000"/>
              <a:gd name="connsiteX2" fmla="*/ 4079229 w 4079229"/>
              <a:gd name="connsiteY2" fmla="*/ 6858000 h 6858000"/>
              <a:gd name="connsiteX3" fmla="*/ 647524 w 4079229"/>
              <a:gd name="connsiteY3" fmla="*/ 6858000 h 6858000"/>
              <a:gd name="connsiteX4" fmla="*/ 5 w 4079229"/>
              <a:gd name="connsiteY4" fmla="*/ 3528647 h 6858000"/>
              <a:gd name="connsiteX5" fmla="*/ 647524 w 4079229"/>
              <a:gd name="connsiteY5" fmla="*/ 0 h 6858000"/>
              <a:gd name="connsiteX0" fmla="*/ 655474 w 4087179"/>
              <a:gd name="connsiteY0" fmla="*/ 0 h 6858000"/>
              <a:gd name="connsiteX1" fmla="*/ 4087179 w 4087179"/>
              <a:gd name="connsiteY1" fmla="*/ 0 h 6858000"/>
              <a:gd name="connsiteX2" fmla="*/ 4087179 w 4087179"/>
              <a:gd name="connsiteY2" fmla="*/ 6858000 h 6858000"/>
              <a:gd name="connsiteX3" fmla="*/ 655474 w 4087179"/>
              <a:gd name="connsiteY3" fmla="*/ 6858000 h 6858000"/>
              <a:gd name="connsiteX4" fmla="*/ 4 w 4087179"/>
              <a:gd name="connsiteY4" fmla="*/ 3405402 h 6858000"/>
              <a:gd name="connsiteX5" fmla="*/ 655474 w 4087179"/>
              <a:gd name="connsiteY5" fmla="*/ 0 h 6858000"/>
              <a:gd name="connsiteX0" fmla="*/ 655836 w 4087541"/>
              <a:gd name="connsiteY0" fmla="*/ 0 h 6858000"/>
              <a:gd name="connsiteX1" fmla="*/ 4087541 w 4087541"/>
              <a:gd name="connsiteY1" fmla="*/ 0 h 6858000"/>
              <a:gd name="connsiteX2" fmla="*/ 4087541 w 4087541"/>
              <a:gd name="connsiteY2" fmla="*/ 6858000 h 6858000"/>
              <a:gd name="connsiteX3" fmla="*/ 655836 w 4087541"/>
              <a:gd name="connsiteY3" fmla="*/ 6858000 h 6858000"/>
              <a:gd name="connsiteX4" fmla="*/ 366 w 4087541"/>
              <a:gd name="connsiteY4" fmla="*/ 3405402 h 6858000"/>
              <a:gd name="connsiteX5" fmla="*/ 655836 w 4087541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87180" h="6858000">
                <a:moveTo>
                  <a:pt x="655475" y="0"/>
                </a:moveTo>
                <a:lnTo>
                  <a:pt x="4087180" y="0"/>
                </a:lnTo>
                <a:lnTo>
                  <a:pt x="4087180" y="6858000"/>
                </a:lnTo>
                <a:lnTo>
                  <a:pt x="655475" y="6858000"/>
                </a:lnTo>
                <a:cubicBezTo>
                  <a:pt x="198241" y="5579539"/>
                  <a:pt x="-1047" y="4538242"/>
                  <a:pt x="5" y="3405402"/>
                </a:cubicBezTo>
                <a:cubicBezTo>
                  <a:pt x="1057" y="2272562"/>
                  <a:pt x="220670" y="994916"/>
                  <a:pt x="655475" y="0"/>
                </a:cubicBezTo>
                <a:close/>
              </a:path>
            </a:pathLst>
          </a:custGeo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fi-FI" smtClean="0"/>
              <a:t>Lisää kuva napsauttamalla kuvaketta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772530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san ylätunniste kuva 1">
    <p:bg>
      <p:bgPr>
        <a:solidFill>
          <a:srgbClr val="365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Kuva 27" descr="Kuva, joka sisältää kohteen lumi, rakennus, mies, katettu">
            <a:extLst>
              <a:ext uri="{FF2B5EF4-FFF2-40B4-BE49-F238E27FC236}">
                <a16:creationId xmlns:a16="http://schemas.microsoft.com/office/drawing/2014/main" id="{0C894645-360E-4B0E-B056-721914725C19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84729" y="0"/>
            <a:ext cx="4108704" cy="6858000"/>
          </a:xfrm>
          <a:prstGeom prst="rect">
            <a:avLst/>
          </a:prstGeom>
        </p:spPr>
      </p:pic>
      <p:grpSp>
        <p:nvGrpSpPr>
          <p:cNvPr id="26" name="Ryhmä 25">
            <a:extLst>
              <a:ext uri="{FF2B5EF4-FFF2-40B4-BE49-F238E27FC236}">
                <a16:creationId xmlns:a16="http://schemas.microsoft.com/office/drawing/2014/main" id="{F799DD09-7730-4542-89B9-54881FBB57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0" y="0"/>
            <a:ext cx="8756990" cy="6858000"/>
            <a:chOff x="1725613" y="6350"/>
            <a:chExt cx="8740775" cy="6845301"/>
          </a:xfrm>
        </p:grpSpPr>
        <p:sp>
          <p:nvSpPr>
            <p:cNvPr id="24" name="Freeform 10">
              <a:extLst>
                <a:ext uri="{FF2B5EF4-FFF2-40B4-BE49-F238E27FC236}">
                  <a16:creationId xmlns:a16="http://schemas.microsoft.com/office/drawing/2014/main" id="{E5B9F0F0-2539-458B-AAF7-535BE5D78F43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725613" y="6350"/>
              <a:ext cx="8740775" cy="6845300"/>
            </a:xfrm>
            <a:custGeom>
              <a:avLst/>
              <a:gdLst>
                <a:gd name="T0" fmla="*/ 0 w 48666"/>
                <a:gd name="T1" fmla="*/ 38100 h 38100"/>
                <a:gd name="T2" fmla="*/ 48666 w 48666"/>
                <a:gd name="T3" fmla="*/ 38100 h 38100"/>
                <a:gd name="T4" fmla="*/ 46174 w 48666"/>
                <a:gd name="T5" fmla="*/ 29774 h 38100"/>
                <a:gd name="T6" fmla="*/ 46174 w 48666"/>
                <a:gd name="T7" fmla="*/ 29774 h 38100"/>
                <a:gd name="T8" fmla="*/ 48657 w 48666"/>
                <a:gd name="T9" fmla="*/ 0 h 38100"/>
                <a:gd name="T10" fmla="*/ 0 w 48666"/>
                <a:gd name="T11" fmla="*/ 0 h 38100"/>
                <a:gd name="T12" fmla="*/ 0 w 48666"/>
                <a:gd name="T13" fmla="*/ 38100 h 3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666" h="38100">
                  <a:moveTo>
                    <a:pt x="0" y="38100"/>
                  </a:moveTo>
                  <a:lnTo>
                    <a:pt x="48666" y="38100"/>
                  </a:lnTo>
                  <a:cubicBezTo>
                    <a:pt x="47620" y="35440"/>
                    <a:pt x="46781" y="32661"/>
                    <a:pt x="46174" y="29774"/>
                  </a:cubicBezTo>
                  <a:lnTo>
                    <a:pt x="46174" y="29774"/>
                  </a:lnTo>
                  <a:cubicBezTo>
                    <a:pt x="44128" y="20120"/>
                    <a:pt x="44799" y="9795"/>
                    <a:pt x="48657" y="0"/>
                  </a:cubicBezTo>
                  <a:lnTo>
                    <a:pt x="0" y="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5" name="Freeform 11">
              <a:extLst>
                <a:ext uri="{FF2B5EF4-FFF2-40B4-BE49-F238E27FC236}">
                  <a16:creationId xmlns:a16="http://schemas.microsoft.com/office/drawing/2014/main" id="{C38B15FE-EB78-49DB-9C78-8EDF68976BF4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725613" y="5081588"/>
              <a:ext cx="5503863" cy="1770063"/>
            </a:xfrm>
            <a:custGeom>
              <a:avLst/>
              <a:gdLst>
                <a:gd name="T0" fmla="*/ 30648 w 30648"/>
                <a:gd name="T1" fmla="*/ 9848 h 9848"/>
                <a:gd name="T2" fmla="*/ 0 w 30648"/>
                <a:gd name="T3" fmla="*/ 0 h 9848"/>
                <a:gd name="T4" fmla="*/ 0 w 30648"/>
                <a:gd name="T5" fmla="*/ 9848 h 9848"/>
                <a:gd name="T6" fmla="*/ 30648 w 30648"/>
                <a:gd name="T7" fmla="*/ 9848 h 9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648" h="9848">
                  <a:moveTo>
                    <a:pt x="30648" y="9848"/>
                  </a:moveTo>
                  <a:cubicBezTo>
                    <a:pt x="20769" y="5269"/>
                    <a:pt x="10471" y="1994"/>
                    <a:pt x="0" y="0"/>
                  </a:cubicBezTo>
                  <a:lnTo>
                    <a:pt x="0" y="9848"/>
                  </a:lnTo>
                  <a:lnTo>
                    <a:pt x="30648" y="9848"/>
                  </a:lnTo>
                  <a:close/>
                </a:path>
              </a:pathLst>
            </a:custGeom>
            <a:solidFill>
              <a:srgbClr val="213C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819770" y="2196246"/>
            <a:ext cx="6428358" cy="1952053"/>
          </a:xfrm>
        </p:spPr>
        <p:txBody>
          <a:bodyPr anchor="t" anchorCtr="0"/>
          <a:lstStyle>
            <a:lvl1pPr>
              <a:defRPr sz="41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Kuvallinen väliotsikkosivu </a:t>
            </a:r>
            <a:br>
              <a:rPr lang="fi-FI" dirty="0"/>
            </a:br>
            <a:r>
              <a:rPr lang="fi-FI" dirty="0"/>
              <a:t>esityksen jäsentämiseen, </a:t>
            </a:r>
            <a:br>
              <a:rPr lang="fi-FI" dirty="0"/>
            </a:br>
            <a:r>
              <a:rPr lang="fi-FI" dirty="0"/>
              <a:t>3 riviä tekstiä</a:t>
            </a:r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239E982F-E5C4-4750-B82A-0622B3AA7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9AF1C7D1-8DB2-411A-8933-F5D3A01AD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692135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san ylätunniste kuva 2">
    <p:bg>
      <p:bgPr>
        <a:solidFill>
          <a:srgbClr val="365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Kuva 27" descr="Kuva, joka sisältää kohteen henkilö, sisä, ikkuna, nuori">
            <a:extLst>
              <a:ext uri="{FF2B5EF4-FFF2-40B4-BE49-F238E27FC236}">
                <a16:creationId xmlns:a16="http://schemas.microsoft.com/office/drawing/2014/main" id="{0C894645-360E-4B0E-B056-721914725C19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6621" y="0"/>
            <a:ext cx="4126992" cy="6858000"/>
          </a:xfrm>
          <a:prstGeom prst="rect">
            <a:avLst/>
          </a:prstGeom>
        </p:spPr>
      </p:pic>
      <p:grpSp>
        <p:nvGrpSpPr>
          <p:cNvPr id="26" name="Ryhmä 25">
            <a:extLst>
              <a:ext uri="{FF2B5EF4-FFF2-40B4-BE49-F238E27FC236}">
                <a16:creationId xmlns:a16="http://schemas.microsoft.com/office/drawing/2014/main" id="{F799DD09-7730-4542-89B9-54881FBB57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0" y="0"/>
            <a:ext cx="8756990" cy="6858000"/>
            <a:chOff x="1725613" y="6350"/>
            <a:chExt cx="8740775" cy="6845301"/>
          </a:xfrm>
        </p:grpSpPr>
        <p:sp>
          <p:nvSpPr>
            <p:cNvPr id="24" name="Freeform 10">
              <a:extLst>
                <a:ext uri="{FF2B5EF4-FFF2-40B4-BE49-F238E27FC236}">
                  <a16:creationId xmlns:a16="http://schemas.microsoft.com/office/drawing/2014/main" id="{E5B9F0F0-2539-458B-AAF7-535BE5D78F43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725613" y="6350"/>
              <a:ext cx="8740775" cy="6845300"/>
            </a:xfrm>
            <a:custGeom>
              <a:avLst/>
              <a:gdLst>
                <a:gd name="T0" fmla="*/ 0 w 48666"/>
                <a:gd name="T1" fmla="*/ 38100 h 38100"/>
                <a:gd name="T2" fmla="*/ 48666 w 48666"/>
                <a:gd name="T3" fmla="*/ 38100 h 38100"/>
                <a:gd name="T4" fmla="*/ 46174 w 48666"/>
                <a:gd name="T5" fmla="*/ 29774 h 38100"/>
                <a:gd name="T6" fmla="*/ 46174 w 48666"/>
                <a:gd name="T7" fmla="*/ 29774 h 38100"/>
                <a:gd name="T8" fmla="*/ 48657 w 48666"/>
                <a:gd name="T9" fmla="*/ 0 h 38100"/>
                <a:gd name="T10" fmla="*/ 0 w 48666"/>
                <a:gd name="T11" fmla="*/ 0 h 38100"/>
                <a:gd name="T12" fmla="*/ 0 w 48666"/>
                <a:gd name="T13" fmla="*/ 38100 h 3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666" h="38100">
                  <a:moveTo>
                    <a:pt x="0" y="38100"/>
                  </a:moveTo>
                  <a:lnTo>
                    <a:pt x="48666" y="38100"/>
                  </a:lnTo>
                  <a:cubicBezTo>
                    <a:pt x="47620" y="35440"/>
                    <a:pt x="46781" y="32661"/>
                    <a:pt x="46174" y="29774"/>
                  </a:cubicBezTo>
                  <a:lnTo>
                    <a:pt x="46174" y="29774"/>
                  </a:lnTo>
                  <a:cubicBezTo>
                    <a:pt x="44128" y="20120"/>
                    <a:pt x="44799" y="9795"/>
                    <a:pt x="48657" y="0"/>
                  </a:cubicBezTo>
                  <a:lnTo>
                    <a:pt x="0" y="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5" name="Freeform 11">
              <a:extLst>
                <a:ext uri="{FF2B5EF4-FFF2-40B4-BE49-F238E27FC236}">
                  <a16:creationId xmlns:a16="http://schemas.microsoft.com/office/drawing/2014/main" id="{C38B15FE-EB78-49DB-9C78-8EDF68976BF4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725613" y="5081588"/>
              <a:ext cx="5503863" cy="1770063"/>
            </a:xfrm>
            <a:custGeom>
              <a:avLst/>
              <a:gdLst>
                <a:gd name="T0" fmla="*/ 30648 w 30648"/>
                <a:gd name="T1" fmla="*/ 9848 h 9848"/>
                <a:gd name="T2" fmla="*/ 0 w 30648"/>
                <a:gd name="T3" fmla="*/ 0 h 9848"/>
                <a:gd name="T4" fmla="*/ 0 w 30648"/>
                <a:gd name="T5" fmla="*/ 9848 h 9848"/>
                <a:gd name="T6" fmla="*/ 30648 w 30648"/>
                <a:gd name="T7" fmla="*/ 9848 h 9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648" h="9848">
                  <a:moveTo>
                    <a:pt x="30648" y="9848"/>
                  </a:moveTo>
                  <a:cubicBezTo>
                    <a:pt x="20769" y="5269"/>
                    <a:pt x="10471" y="1994"/>
                    <a:pt x="0" y="0"/>
                  </a:cubicBezTo>
                  <a:lnTo>
                    <a:pt x="0" y="9848"/>
                  </a:lnTo>
                  <a:lnTo>
                    <a:pt x="30648" y="9848"/>
                  </a:lnTo>
                  <a:close/>
                </a:path>
              </a:pathLst>
            </a:custGeom>
            <a:solidFill>
              <a:srgbClr val="213C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819770" y="2196246"/>
            <a:ext cx="6428358" cy="1952053"/>
          </a:xfrm>
        </p:spPr>
        <p:txBody>
          <a:bodyPr anchor="t" anchorCtr="0"/>
          <a:lstStyle>
            <a:lvl1pPr>
              <a:defRPr sz="41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Kuvallinen väliotsikkosivu </a:t>
            </a:r>
            <a:br>
              <a:rPr lang="fi-FI" dirty="0"/>
            </a:br>
            <a:r>
              <a:rPr lang="fi-FI" dirty="0"/>
              <a:t>esityksen jäsentämiseen, </a:t>
            </a:r>
            <a:br>
              <a:rPr lang="fi-FI" dirty="0"/>
            </a:br>
            <a:r>
              <a:rPr lang="fi-FI" dirty="0"/>
              <a:t>3 riviä tekstiä</a:t>
            </a:r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239E982F-E5C4-4750-B82A-0622B3AA7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9AF1C7D1-8DB2-411A-8933-F5D3A01AD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375340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san ylätunniste kuva 3">
    <p:bg>
      <p:bgPr>
        <a:solidFill>
          <a:srgbClr val="365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Kuva 27" descr="Kuva, joka sisältää kohteen tuulimylly, ulko, näkymä, auto">
            <a:extLst>
              <a:ext uri="{FF2B5EF4-FFF2-40B4-BE49-F238E27FC236}">
                <a16:creationId xmlns:a16="http://schemas.microsoft.com/office/drawing/2014/main" id="{0C894645-360E-4B0E-B056-721914725C19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75765" y="0"/>
            <a:ext cx="4108704" cy="6858000"/>
          </a:xfrm>
          <a:prstGeom prst="rect">
            <a:avLst/>
          </a:prstGeom>
        </p:spPr>
      </p:pic>
      <p:grpSp>
        <p:nvGrpSpPr>
          <p:cNvPr id="26" name="Ryhmä 25">
            <a:extLst>
              <a:ext uri="{FF2B5EF4-FFF2-40B4-BE49-F238E27FC236}">
                <a16:creationId xmlns:a16="http://schemas.microsoft.com/office/drawing/2014/main" id="{F799DD09-7730-4542-89B9-54881FBB57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0" y="0"/>
            <a:ext cx="8756990" cy="6858000"/>
            <a:chOff x="1725613" y="6350"/>
            <a:chExt cx="8740775" cy="6845301"/>
          </a:xfrm>
        </p:grpSpPr>
        <p:sp>
          <p:nvSpPr>
            <p:cNvPr id="24" name="Freeform 10">
              <a:extLst>
                <a:ext uri="{FF2B5EF4-FFF2-40B4-BE49-F238E27FC236}">
                  <a16:creationId xmlns:a16="http://schemas.microsoft.com/office/drawing/2014/main" id="{E5B9F0F0-2539-458B-AAF7-535BE5D78F43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725613" y="6350"/>
              <a:ext cx="8740775" cy="6845300"/>
            </a:xfrm>
            <a:custGeom>
              <a:avLst/>
              <a:gdLst>
                <a:gd name="T0" fmla="*/ 0 w 48666"/>
                <a:gd name="T1" fmla="*/ 38100 h 38100"/>
                <a:gd name="T2" fmla="*/ 48666 w 48666"/>
                <a:gd name="T3" fmla="*/ 38100 h 38100"/>
                <a:gd name="T4" fmla="*/ 46174 w 48666"/>
                <a:gd name="T5" fmla="*/ 29774 h 38100"/>
                <a:gd name="T6" fmla="*/ 46174 w 48666"/>
                <a:gd name="T7" fmla="*/ 29774 h 38100"/>
                <a:gd name="T8" fmla="*/ 48657 w 48666"/>
                <a:gd name="T9" fmla="*/ 0 h 38100"/>
                <a:gd name="T10" fmla="*/ 0 w 48666"/>
                <a:gd name="T11" fmla="*/ 0 h 38100"/>
                <a:gd name="T12" fmla="*/ 0 w 48666"/>
                <a:gd name="T13" fmla="*/ 38100 h 3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666" h="38100">
                  <a:moveTo>
                    <a:pt x="0" y="38100"/>
                  </a:moveTo>
                  <a:lnTo>
                    <a:pt x="48666" y="38100"/>
                  </a:lnTo>
                  <a:cubicBezTo>
                    <a:pt x="47620" y="35440"/>
                    <a:pt x="46781" y="32661"/>
                    <a:pt x="46174" y="29774"/>
                  </a:cubicBezTo>
                  <a:lnTo>
                    <a:pt x="46174" y="29774"/>
                  </a:lnTo>
                  <a:cubicBezTo>
                    <a:pt x="44128" y="20120"/>
                    <a:pt x="44799" y="9795"/>
                    <a:pt x="48657" y="0"/>
                  </a:cubicBezTo>
                  <a:lnTo>
                    <a:pt x="0" y="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5" name="Freeform 11">
              <a:extLst>
                <a:ext uri="{FF2B5EF4-FFF2-40B4-BE49-F238E27FC236}">
                  <a16:creationId xmlns:a16="http://schemas.microsoft.com/office/drawing/2014/main" id="{C38B15FE-EB78-49DB-9C78-8EDF68976BF4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725613" y="5081588"/>
              <a:ext cx="5503863" cy="1770063"/>
            </a:xfrm>
            <a:custGeom>
              <a:avLst/>
              <a:gdLst>
                <a:gd name="T0" fmla="*/ 30648 w 30648"/>
                <a:gd name="T1" fmla="*/ 9848 h 9848"/>
                <a:gd name="T2" fmla="*/ 0 w 30648"/>
                <a:gd name="T3" fmla="*/ 0 h 9848"/>
                <a:gd name="T4" fmla="*/ 0 w 30648"/>
                <a:gd name="T5" fmla="*/ 9848 h 9848"/>
                <a:gd name="T6" fmla="*/ 30648 w 30648"/>
                <a:gd name="T7" fmla="*/ 9848 h 9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648" h="9848">
                  <a:moveTo>
                    <a:pt x="30648" y="9848"/>
                  </a:moveTo>
                  <a:cubicBezTo>
                    <a:pt x="20769" y="5269"/>
                    <a:pt x="10471" y="1994"/>
                    <a:pt x="0" y="0"/>
                  </a:cubicBezTo>
                  <a:lnTo>
                    <a:pt x="0" y="9848"/>
                  </a:lnTo>
                  <a:lnTo>
                    <a:pt x="30648" y="9848"/>
                  </a:lnTo>
                  <a:close/>
                </a:path>
              </a:pathLst>
            </a:custGeom>
            <a:solidFill>
              <a:srgbClr val="213C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819770" y="2196246"/>
            <a:ext cx="6428358" cy="1952053"/>
          </a:xfrm>
        </p:spPr>
        <p:txBody>
          <a:bodyPr anchor="t" anchorCtr="0"/>
          <a:lstStyle>
            <a:lvl1pPr>
              <a:defRPr sz="56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Yksi tekstirivi</a:t>
            </a:r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239E982F-E5C4-4750-B82A-0622B3AA7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9AF1C7D1-8DB2-411A-8933-F5D3A01AD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065877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san ylätunniste kuv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Kuva 27" descr="Kuva, joka sisältää kohteen pöytä, istuminen, kirjoituspöytä, tietokone">
            <a:extLst>
              <a:ext uri="{FF2B5EF4-FFF2-40B4-BE49-F238E27FC236}">
                <a16:creationId xmlns:a16="http://schemas.microsoft.com/office/drawing/2014/main" id="{0C894645-360E-4B0E-B056-721914725C19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75765" y="0"/>
            <a:ext cx="4122000" cy="6858000"/>
          </a:xfrm>
          <a:prstGeom prst="rect">
            <a:avLst/>
          </a:prstGeom>
        </p:spPr>
      </p:pic>
      <p:sp>
        <p:nvSpPr>
          <p:cNvPr id="25" name="Freeform 11">
            <a:extLst>
              <a:ext uri="{FF2B5EF4-FFF2-40B4-BE49-F238E27FC236}">
                <a16:creationId xmlns:a16="http://schemas.microsoft.com/office/drawing/2014/main" id="{C38B15FE-EB78-49DB-9C78-8EDF68976BF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/>
          </p:cNvSpPr>
          <p:nvPr userDrawn="1"/>
        </p:nvSpPr>
        <p:spPr bwMode="gray">
          <a:xfrm>
            <a:off x="0" y="5084653"/>
            <a:ext cx="5514073" cy="1773347"/>
          </a:xfrm>
          <a:custGeom>
            <a:avLst/>
            <a:gdLst>
              <a:gd name="T0" fmla="*/ 30648 w 30648"/>
              <a:gd name="T1" fmla="*/ 9848 h 9848"/>
              <a:gd name="T2" fmla="*/ 0 w 30648"/>
              <a:gd name="T3" fmla="*/ 0 h 9848"/>
              <a:gd name="T4" fmla="*/ 0 w 30648"/>
              <a:gd name="T5" fmla="*/ 9848 h 9848"/>
              <a:gd name="T6" fmla="*/ 30648 w 30648"/>
              <a:gd name="T7" fmla="*/ 9848 h 98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648" h="9848">
                <a:moveTo>
                  <a:pt x="30648" y="9848"/>
                </a:moveTo>
                <a:cubicBezTo>
                  <a:pt x="20769" y="5269"/>
                  <a:pt x="10471" y="1994"/>
                  <a:pt x="0" y="0"/>
                </a:cubicBezTo>
                <a:lnTo>
                  <a:pt x="0" y="9848"/>
                </a:lnTo>
                <a:lnTo>
                  <a:pt x="30648" y="9848"/>
                </a:lnTo>
                <a:close/>
              </a:path>
            </a:pathLst>
          </a:custGeom>
          <a:solidFill>
            <a:srgbClr val="E1E6F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 bwMode="white">
          <a:xfrm>
            <a:off x="819770" y="2196246"/>
            <a:ext cx="6428358" cy="1952053"/>
          </a:xfrm>
        </p:spPr>
        <p:txBody>
          <a:bodyPr anchor="t" anchorCtr="0"/>
          <a:lstStyle>
            <a:lvl1pPr>
              <a:defRPr sz="41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Kuvallinen väliotsikkosivu </a:t>
            </a:r>
            <a:br>
              <a:rPr lang="fi-FI" dirty="0"/>
            </a:br>
            <a:r>
              <a:rPr lang="fi-FI" dirty="0"/>
              <a:t>esityksen jäsentämiseen, </a:t>
            </a:r>
            <a:br>
              <a:rPr lang="fi-FI" dirty="0"/>
            </a:br>
            <a:r>
              <a:rPr lang="fi-FI" dirty="0"/>
              <a:t>3 riviä tekstiä</a:t>
            </a:r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239E982F-E5C4-4750-B82A-0622B3AA7839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9AF1C7D1-8DB2-411A-8933-F5D3A01ADF9D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052616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san ylätunniste kuva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11">
            <a:extLst>
              <a:ext uri="{FF2B5EF4-FFF2-40B4-BE49-F238E27FC236}">
                <a16:creationId xmlns:a16="http://schemas.microsoft.com/office/drawing/2014/main" id="{1BCB30A4-13FF-4145-82DD-D783E3F8D20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/>
          </p:cNvSpPr>
          <p:nvPr userDrawn="1"/>
        </p:nvSpPr>
        <p:spPr bwMode="gray">
          <a:xfrm>
            <a:off x="0" y="5084653"/>
            <a:ext cx="5514073" cy="1773347"/>
          </a:xfrm>
          <a:custGeom>
            <a:avLst/>
            <a:gdLst>
              <a:gd name="T0" fmla="*/ 30648 w 30648"/>
              <a:gd name="T1" fmla="*/ 9848 h 9848"/>
              <a:gd name="T2" fmla="*/ 0 w 30648"/>
              <a:gd name="T3" fmla="*/ 0 h 9848"/>
              <a:gd name="T4" fmla="*/ 0 w 30648"/>
              <a:gd name="T5" fmla="*/ 9848 h 9848"/>
              <a:gd name="T6" fmla="*/ 30648 w 30648"/>
              <a:gd name="T7" fmla="*/ 9848 h 98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648" h="9848">
                <a:moveTo>
                  <a:pt x="30648" y="9848"/>
                </a:moveTo>
                <a:cubicBezTo>
                  <a:pt x="20769" y="5269"/>
                  <a:pt x="10471" y="1994"/>
                  <a:pt x="0" y="0"/>
                </a:cubicBezTo>
                <a:lnTo>
                  <a:pt x="0" y="9848"/>
                </a:lnTo>
                <a:lnTo>
                  <a:pt x="30648" y="9848"/>
                </a:lnTo>
                <a:close/>
              </a:path>
            </a:pathLst>
          </a:custGeom>
          <a:solidFill>
            <a:srgbClr val="E1E6F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pic>
        <p:nvPicPr>
          <p:cNvPr id="28" name="Kuva 27" descr="Kuva, joka sisältää kohteen auto, ulko, rakennus, pysäköity">
            <a:extLst>
              <a:ext uri="{FF2B5EF4-FFF2-40B4-BE49-F238E27FC236}">
                <a16:creationId xmlns:a16="http://schemas.microsoft.com/office/drawing/2014/main" id="{0C894645-360E-4B0E-B056-721914725C19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86164" y="0"/>
            <a:ext cx="4107269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819770" y="2196246"/>
            <a:ext cx="6428358" cy="1952053"/>
          </a:xfrm>
        </p:spPr>
        <p:txBody>
          <a:bodyPr anchor="t" anchorCtr="0"/>
          <a:lstStyle>
            <a:lvl1pPr>
              <a:defRPr sz="41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Kuvallinen väliotsikkosivu </a:t>
            </a:r>
            <a:br>
              <a:rPr lang="fi-FI" dirty="0"/>
            </a:br>
            <a:r>
              <a:rPr lang="fi-FI" dirty="0"/>
              <a:t>esityksen jäsentämiseen, </a:t>
            </a:r>
            <a:br>
              <a:rPr lang="fi-FI" dirty="0"/>
            </a:br>
            <a:r>
              <a:rPr lang="fi-FI" dirty="0"/>
              <a:t>3 riviä tekstiä</a:t>
            </a:r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239E982F-E5C4-4750-B82A-0622B3AA7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9AF1C7D1-8DB2-411A-8933-F5D3A01AD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807650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san ylätunniste kuva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11">
            <a:extLst>
              <a:ext uri="{FF2B5EF4-FFF2-40B4-BE49-F238E27FC236}">
                <a16:creationId xmlns:a16="http://schemas.microsoft.com/office/drawing/2014/main" id="{A9699318-17A8-4406-8545-15EC6D0D76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/>
          </p:cNvSpPr>
          <p:nvPr userDrawn="1"/>
        </p:nvSpPr>
        <p:spPr bwMode="gray">
          <a:xfrm>
            <a:off x="0" y="5084653"/>
            <a:ext cx="5514073" cy="1773347"/>
          </a:xfrm>
          <a:custGeom>
            <a:avLst/>
            <a:gdLst>
              <a:gd name="T0" fmla="*/ 30648 w 30648"/>
              <a:gd name="T1" fmla="*/ 9848 h 9848"/>
              <a:gd name="T2" fmla="*/ 0 w 30648"/>
              <a:gd name="T3" fmla="*/ 0 h 9848"/>
              <a:gd name="T4" fmla="*/ 0 w 30648"/>
              <a:gd name="T5" fmla="*/ 9848 h 9848"/>
              <a:gd name="T6" fmla="*/ 30648 w 30648"/>
              <a:gd name="T7" fmla="*/ 9848 h 98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648" h="9848">
                <a:moveTo>
                  <a:pt x="30648" y="9848"/>
                </a:moveTo>
                <a:cubicBezTo>
                  <a:pt x="20769" y="5269"/>
                  <a:pt x="10471" y="1994"/>
                  <a:pt x="0" y="0"/>
                </a:cubicBezTo>
                <a:lnTo>
                  <a:pt x="0" y="9848"/>
                </a:lnTo>
                <a:lnTo>
                  <a:pt x="30648" y="9848"/>
                </a:lnTo>
                <a:close/>
              </a:path>
            </a:pathLst>
          </a:custGeom>
          <a:solidFill>
            <a:srgbClr val="E1E6F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pic>
        <p:nvPicPr>
          <p:cNvPr id="28" name="Kuva 27" descr="Kuva, joka sisältää kohteen henkilö, ulko, aita, mies">
            <a:extLst>
              <a:ext uri="{FF2B5EF4-FFF2-40B4-BE49-F238E27FC236}">
                <a16:creationId xmlns:a16="http://schemas.microsoft.com/office/drawing/2014/main" id="{0C894645-360E-4B0E-B056-721914725C19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68235" y="0"/>
            <a:ext cx="4134165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819770" y="2196246"/>
            <a:ext cx="6428358" cy="1952053"/>
          </a:xfrm>
        </p:spPr>
        <p:txBody>
          <a:bodyPr anchor="t" anchorCtr="0"/>
          <a:lstStyle>
            <a:lvl1pPr>
              <a:defRPr sz="56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Yksi tekstirivi</a:t>
            </a:r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239E982F-E5C4-4750-B82A-0622B3AA7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9AF1C7D1-8DB2-411A-8933-F5D3A01AD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911945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aatti kuvapaik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10">
            <a:extLst>
              <a:ext uri="{FF2B5EF4-FFF2-40B4-BE49-F238E27FC236}">
                <a16:creationId xmlns:a16="http://schemas.microsoft.com/office/drawing/2014/main" id="{7B487B09-7566-485E-B443-C757144F4A1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/>
          </p:cNvSpPr>
          <p:nvPr userDrawn="1"/>
        </p:nvSpPr>
        <p:spPr bwMode="gray">
          <a:xfrm>
            <a:off x="0" y="0"/>
            <a:ext cx="8756990" cy="6857999"/>
          </a:xfrm>
          <a:custGeom>
            <a:avLst/>
            <a:gdLst>
              <a:gd name="T0" fmla="*/ 0 w 48666"/>
              <a:gd name="T1" fmla="*/ 38100 h 38100"/>
              <a:gd name="T2" fmla="*/ 48666 w 48666"/>
              <a:gd name="T3" fmla="*/ 38100 h 38100"/>
              <a:gd name="T4" fmla="*/ 46174 w 48666"/>
              <a:gd name="T5" fmla="*/ 29774 h 38100"/>
              <a:gd name="T6" fmla="*/ 46174 w 48666"/>
              <a:gd name="T7" fmla="*/ 29774 h 38100"/>
              <a:gd name="T8" fmla="*/ 48657 w 48666"/>
              <a:gd name="T9" fmla="*/ 0 h 38100"/>
              <a:gd name="T10" fmla="*/ 0 w 48666"/>
              <a:gd name="T11" fmla="*/ 0 h 38100"/>
              <a:gd name="T12" fmla="*/ 0 w 48666"/>
              <a:gd name="T13" fmla="*/ 38100 h 38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8666" h="38100">
                <a:moveTo>
                  <a:pt x="0" y="38100"/>
                </a:moveTo>
                <a:lnTo>
                  <a:pt x="48666" y="38100"/>
                </a:lnTo>
                <a:cubicBezTo>
                  <a:pt x="47620" y="35440"/>
                  <a:pt x="46781" y="32661"/>
                  <a:pt x="46174" y="29774"/>
                </a:cubicBezTo>
                <a:lnTo>
                  <a:pt x="46174" y="29774"/>
                </a:lnTo>
                <a:cubicBezTo>
                  <a:pt x="44128" y="20120"/>
                  <a:pt x="44799" y="9795"/>
                  <a:pt x="48657" y="0"/>
                </a:cubicBezTo>
                <a:lnTo>
                  <a:pt x="0" y="0"/>
                </a:lnTo>
                <a:lnTo>
                  <a:pt x="0" y="38100"/>
                </a:lnTo>
                <a:close/>
              </a:path>
            </a:pathLst>
          </a:custGeom>
          <a:solidFill>
            <a:srgbClr val="365AB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 bwMode="white">
          <a:xfrm>
            <a:off x="819770" y="2276873"/>
            <a:ext cx="6860406" cy="1822687"/>
          </a:xfrm>
        </p:spPr>
        <p:txBody>
          <a:bodyPr anchor="t" anchorCtr="0"/>
          <a:lstStyle>
            <a:lvl1pPr>
              <a:defRPr sz="37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Sitaattivälisivu – esitykseen </a:t>
            </a:r>
            <a:br>
              <a:rPr lang="fi-FI" dirty="0"/>
            </a:br>
            <a:r>
              <a:rPr lang="fi-FI" dirty="0"/>
              <a:t>voi nostaa sisältöön sopivia lauseita tai sanontoja, 3 riviä tekstiä</a:t>
            </a:r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F719A860-795B-428F-80F9-D6F9FDADB42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19770" y="4246881"/>
            <a:ext cx="6860555" cy="62228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1300">
                <a:solidFill>
                  <a:schemeClr val="bg1"/>
                </a:solidFill>
              </a:defRPr>
            </a:lvl1pPr>
            <a:lvl2pPr marL="360363" indent="0">
              <a:buNone/>
              <a:defRPr/>
            </a:lvl2pPr>
          </a:lstStyle>
          <a:p>
            <a:pPr lvl="0"/>
            <a:r>
              <a:rPr lang="fi-FI" dirty="0"/>
              <a:t>Sitaatin esittäjän nimi tai lähde </a:t>
            </a:r>
          </a:p>
        </p:txBody>
      </p:sp>
      <p:sp>
        <p:nvSpPr>
          <p:cNvPr id="17" name="Kuvan paikkamerkki 19">
            <a:extLst>
              <a:ext uri="{FF2B5EF4-FFF2-40B4-BE49-F238E27FC236}">
                <a16:creationId xmlns:a16="http://schemas.microsoft.com/office/drawing/2014/main" id="{79A4B3D4-F743-4ABE-BF43-A842D73C48BF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04820" y="0"/>
            <a:ext cx="4087180" cy="6858000"/>
          </a:xfrm>
          <a:custGeom>
            <a:avLst/>
            <a:gdLst>
              <a:gd name="connsiteX0" fmla="*/ 0 w 3431705"/>
              <a:gd name="connsiteY0" fmla="*/ 0 h 6858000"/>
              <a:gd name="connsiteX1" fmla="*/ 3431705 w 3431705"/>
              <a:gd name="connsiteY1" fmla="*/ 0 h 6858000"/>
              <a:gd name="connsiteX2" fmla="*/ 3431705 w 3431705"/>
              <a:gd name="connsiteY2" fmla="*/ 6858000 h 6858000"/>
              <a:gd name="connsiteX3" fmla="*/ 0 w 3431705"/>
              <a:gd name="connsiteY3" fmla="*/ 6858000 h 6858000"/>
              <a:gd name="connsiteX4" fmla="*/ 0 w 3431705"/>
              <a:gd name="connsiteY4" fmla="*/ 0 h 6858000"/>
              <a:gd name="connsiteX0" fmla="*/ 3157 w 3434862"/>
              <a:gd name="connsiteY0" fmla="*/ 0 h 6858000"/>
              <a:gd name="connsiteX1" fmla="*/ 3434862 w 3434862"/>
              <a:gd name="connsiteY1" fmla="*/ 0 h 6858000"/>
              <a:gd name="connsiteX2" fmla="*/ 3434862 w 3434862"/>
              <a:gd name="connsiteY2" fmla="*/ 6858000 h 6858000"/>
              <a:gd name="connsiteX3" fmla="*/ 3157 w 3434862"/>
              <a:gd name="connsiteY3" fmla="*/ 6858000 h 6858000"/>
              <a:gd name="connsiteX4" fmla="*/ 0 w 3434862"/>
              <a:gd name="connsiteY4" fmla="*/ 3124200 h 6858000"/>
              <a:gd name="connsiteX5" fmla="*/ 3157 w 3434862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758837 w 4190542"/>
              <a:gd name="connsiteY0" fmla="*/ 0 h 6858000"/>
              <a:gd name="connsiteX1" fmla="*/ 4190542 w 4190542"/>
              <a:gd name="connsiteY1" fmla="*/ 0 h 6858000"/>
              <a:gd name="connsiteX2" fmla="*/ 4190542 w 4190542"/>
              <a:gd name="connsiteY2" fmla="*/ 6858000 h 6858000"/>
              <a:gd name="connsiteX3" fmla="*/ 758837 w 4190542"/>
              <a:gd name="connsiteY3" fmla="*/ 6858000 h 6858000"/>
              <a:gd name="connsiteX4" fmla="*/ 0 w 4190542"/>
              <a:gd name="connsiteY4" fmla="*/ 3548525 h 6858000"/>
              <a:gd name="connsiteX5" fmla="*/ 758837 w 4190542"/>
              <a:gd name="connsiteY5" fmla="*/ 0 h 6858000"/>
              <a:gd name="connsiteX0" fmla="*/ 647519 w 4079224"/>
              <a:gd name="connsiteY0" fmla="*/ 0 h 6858000"/>
              <a:gd name="connsiteX1" fmla="*/ 4079224 w 4079224"/>
              <a:gd name="connsiteY1" fmla="*/ 0 h 6858000"/>
              <a:gd name="connsiteX2" fmla="*/ 4079224 w 4079224"/>
              <a:gd name="connsiteY2" fmla="*/ 6858000 h 6858000"/>
              <a:gd name="connsiteX3" fmla="*/ 647519 w 4079224"/>
              <a:gd name="connsiteY3" fmla="*/ 6858000 h 6858000"/>
              <a:gd name="connsiteX4" fmla="*/ 0 w 4079224"/>
              <a:gd name="connsiteY4" fmla="*/ 3528647 h 6858000"/>
              <a:gd name="connsiteX5" fmla="*/ 647519 w 4079224"/>
              <a:gd name="connsiteY5" fmla="*/ 0 h 6858000"/>
              <a:gd name="connsiteX0" fmla="*/ 648002 w 4079707"/>
              <a:gd name="connsiteY0" fmla="*/ 0 h 6858000"/>
              <a:gd name="connsiteX1" fmla="*/ 4079707 w 4079707"/>
              <a:gd name="connsiteY1" fmla="*/ 0 h 6858000"/>
              <a:gd name="connsiteX2" fmla="*/ 4079707 w 4079707"/>
              <a:gd name="connsiteY2" fmla="*/ 6858000 h 6858000"/>
              <a:gd name="connsiteX3" fmla="*/ 648002 w 4079707"/>
              <a:gd name="connsiteY3" fmla="*/ 6858000 h 6858000"/>
              <a:gd name="connsiteX4" fmla="*/ 483 w 4079707"/>
              <a:gd name="connsiteY4" fmla="*/ 3528647 h 6858000"/>
              <a:gd name="connsiteX5" fmla="*/ 648002 w 4079707"/>
              <a:gd name="connsiteY5" fmla="*/ 0 h 6858000"/>
              <a:gd name="connsiteX0" fmla="*/ 647524 w 4079229"/>
              <a:gd name="connsiteY0" fmla="*/ 0 h 6858000"/>
              <a:gd name="connsiteX1" fmla="*/ 4079229 w 4079229"/>
              <a:gd name="connsiteY1" fmla="*/ 0 h 6858000"/>
              <a:gd name="connsiteX2" fmla="*/ 4079229 w 4079229"/>
              <a:gd name="connsiteY2" fmla="*/ 6858000 h 6858000"/>
              <a:gd name="connsiteX3" fmla="*/ 647524 w 4079229"/>
              <a:gd name="connsiteY3" fmla="*/ 6858000 h 6858000"/>
              <a:gd name="connsiteX4" fmla="*/ 5 w 4079229"/>
              <a:gd name="connsiteY4" fmla="*/ 3528647 h 6858000"/>
              <a:gd name="connsiteX5" fmla="*/ 647524 w 4079229"/>
              <a:gd name="connsiteY5" fmla="*/ 0 h 6858000"/>
              <a:gd name="connsiteX0" fmla="*/ 655474 w 4087179"/>
              <a:gd name="connsiteY0" fmla="*/ 0 h 6858000"/>
              <a:gd name="connsiteX1" fmla="*/ 4087179 w 4087179"/>
              <a:gd name="connsiteY1" fmla="*/ 0 h 6858000"/>
              <a:gd name="connsiteX2" fmla="*/ 4087179 w 4087179"/>
              <a:gd name="connsiteY2" fmla="*/ 6858000 h 6858000"/>
              <a:gd name="connsiteX3" fmla="*/ 655474 w 4087179"/>
              <a:gd name="connsiteY3" fmla="*/ 6858000 h 6858000"/>
              <a:gd name="connsiteX4" fmla="*/ 4 w 4087179"/>
              <a:gd name="connsiteY4" fmla="*/ 3405402 h 6858000"/>
              <a:gd name="connsiteX5" fmla="*/ 655474 w 4087179"/>
              <a:gd name="connsiteY5" fmla="*/ 0 h 6858000"/>
              <a:gd name="connsiteX0" fmla="*/ 655836 w 4087541"/>
              <a:gd name="connsiteY0" fmla="*/ 0 h 6858000"/>
              <a:gd name="connsiteX1" fmla="*/ 4087541 w 4087541"/>
              <a:gd name="connsiteY1" fmla="*/ 0 h 6858000"/>
              <a:gd name="connsiteX2" fmla="*/ 4087541 w 4087541"/>
              <a:gd name="connsiteY2" fmla="*/ 6858000 h 6858000"/>
              <a:gd name="connsiteX3" fmla="*/ 655836 w 4087541"/>
              <a:gd name="connsiteY3" fmla="*/ 6858000 h 6858000"/>
              <a:gd name="connsiteX4" fmla="*/ 366 w 4087541"/>
              <a:gd name="connsiteY4" fmla="*/ 3405402 h 6858000"/>
              <a:gd name="connsiteX5" fmla="*/ 655836 w 4087541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87180" h="6858000">
                <a:moveTo>
                  <a:pt x="655475" y="0"/>
                </a:moveTo>
                <a:lnTo>
                  <a:pt x="4087180" y="0"/>
                </a:lnTo>
                <a:lnTo>
                  <a:pt x="4087180" y="6858000"/>
                </a:lnTo>
                <a:lnTo>
                  <a:pt x="655475" y="6858000"/>
                </a:lnTo>
                <a:cubicBezTo>
                  <a:pt x="198241" y="5579539"/>
                  <a:pt x="-1047" y="4538242"/>
                  <a:pt x="5" y="3405402"/>
                </a:cubicBezTo>
                <a:cubicBezTo>
                  <a:pt x="1057" y="2272562"/>
                  <a:pt x="220670" y="994916"/>
                  <a:pt x="655475" y="0"/>
                </a:cubicBezTo>
                <a:close/>
              </a:path>
            </a:pathLst>
          </a:custGeo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fi-FI" smtClean="0"/>
              <a:t>Lisää kuva napsauttamalla kuvaketta</a:t>
            </a:r>
            <a:endParaRPr lang="fi-FI" dirty="0"/>
          </a:p>
        </p:txBody>
      </p:sp>
      <p:grpSp>
        <p:nvGrpSpPr>
          <p:cNvPr id="14" name="Ryhmä 13">
            <a:extLst>
              <a:ext uri="{FF2B5EF4-FFF2-40B4-BE49-F238E27FC236}">
                <a16:creationId xmlns:a16="http://schemas.microsoft.com/office/drawing/2014/main" id="{9A6D78D3-4FC0-42A7-9715-18AAAB12760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 bwMode="gray">
          <a:xfrm>
            <a:off x="257177" y="1270"/>
            <a:ext cx="2267584" cy="1890186"/>
            <a:chOff x="206376" y="-19050"/>
            <a:chExt cx="4511675" cy="3760788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268701B8-B376-43FE-B7F2-878080FDF0E6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06376" y="-19050"/>
              <a:ext cx="2081213" cy="3760788"/>
            </a:xfrm>
            <a:custGeom>
              <a:avLst/>
              <a:gdLst>
                <a:gd name="T0" fmla="*/ 5775 w 5775"/>
                <a:gd name="T1" fmla="*/ 0 h 10440"/>
                <a:gd name="T2" fmla="*/ 60 w 5775"/>
                <a:gd name="T3" fmla="*/ 0 h 10440"/>
                <a:gd name="T4" fmla="*/ 60 w 5775"/>
                <a:gd name="T5" fmla="*/ 4939 h 10440"/>
                <a:gd name="T6" fmla="*/ 2799 w 5775"/>
                <a:gd name="T7" fmla="*/ 4939 h 10440"/>
                <a:gd name="T8" fmla="*/ 0 w 5775"/>
                <a:gd name="T9" fmla="*/ 7977 h 10440"/>
                <a:gd name="T10" fmla="*/ 1310 w 5775"/>
                <a:gd name="T11" fmla="*/ 10440 h 10440"/>
                <a:gd name="T12" fmla="*/ 5775 w 5775"/>
                <a:gd name="T13" fmla="*/ 4939 h 10440"/>
                <a:gd name="T14" fmla="*/ 5775 w 5775"/>
                <a:gd name="T15" fmla="*/ 0 h 10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75" h="10440">
                  <a:moveTo>
                    <a:pt x="5775" y="0"/>
                  </a:moveTo>
                  <a:lnTo>
                    <a:pt x="60" y="0"/>
                  </a:lnTo>
                  <a:lnTo>
                    <a:pt x="60" y="4939"/>
                  </a:lnTo>
                  <a:lnTo>
                    <a:pt x="2799" y="4939"/>
                  </a:lnTo>
                  <a:cubicBezTo>
                    <a:pt x="2690" y="6434"/>
                    <a:pt x="1640" y="7398"/>
                    <a:pt x="0" y="7977"/>
                  </a:cubicBezTo>
                  <a:lnTo>
                    <a:pt x="1310" y="10440"/>
                  </a:lnTo>
                  <a:cubicBezTo>
                    <a:pt x="3916" y="9363"/>
                    <a:pt x="5684" y="7549"/>
                    <a:pt x="5775" y="4939"/>
                  </a:cubicBezTo>
                  <a:lnTo>
                    <a:pt x="5775" y="0"/>
                  </a:lnTo>
                  <a:close/>
                </a:path>
              </a:pathLst>
            </a:custGeom>
            <a:solidFill>
              <a:srgbClr val="7C9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A7BFF58C-823E-4991-AC39-EEE807FFA1E7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636838" y="-19050"/>
              <a:ext cx="2081213" cy="3760788"/>
            </a:xfrm>
            <a:custGeom>
              <a:avLst/>
              <a:gdLst>
                <a:gd name="T0" fmla="*/ 5775 w 5775"/>
                <a:gd name="T1" fmla="*/ 0 h 10440"/>
                <a:gd name="T2" fmla="*/ 60 w 5775"/>
                <a:gd name="T3" fmla="*/ 0 h 10440"/>
                <a:gd name="T4" fmla="*/ 60 w 5775"/>
                <a:gd name="T5" fmla="*/ 4939 h 10440"/>
                <a:gd name="T6" fmla="*/ 2799 w 5775"/>
                <a:gd name="T7" fmla="*/ 4939 h 10440"/>
                <a:gd name="T8" fmla="*/ 0 w 5775"/>
                <a:gd name="T9" fmla="*/ 7977 h 10440"/>
                <a:gd name="T10" fmla="*/ 1310 w 5775"/>
                <a:gd name="T11" fmla="*/ 10440 h 10440"/>
                <a:gd name="T12" fmla="*/ 5775 w 5775"/>
                <a:gd name="T13" fmla="*/ 4939 h 10440"/>
                <a:gd name="T14" fmla="*/ 5775 w 5775"/>
                <a:gd name="T15" fmla="*/ 0 h 10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75" h="10440">
                  <a:moveTo>
                    <a:pt x="5775" y="0"/>
                  </a:moveTo>
                  <a:lnTo>
                    <a:pt x="60" y="0"/>
                  </a:lnTo>
                  <a:lnTo>
                    <a:pt x="60" y="4939"/>
                  </a:lnTo>
                  <a:lnTo>
                    <a:pt x="2799" y="4939"/>
                  </a:lnTo>
                  <a:cubicBezTo>
                    <a:pt x="2690" y="6434"/>
                    <a:pt x="1640" y="7398"/>
                    <a:pt x="0" y="7977"/>
                  </a:cubicBezTo>
                  <a:lnTo>
                    <a:pt x="1310" y="10440"/>
                  </a:lnTo>
                  <a:cubicBezTo>
                    <a:pt x="3916" y="9363"/>
                    <a:pt x="5684" y="7549"/>
                    <a:pt x="5775" y="4939"/>
                  </a:cubicBezTo>
                  <a:lnTo>
                    <a:pt x="5775" y="0"/>
                  </a:lnTo>
                  <a:close/>
                </a:path>
              </a:pathLst>
            </a:custGeom>
            <a:solidFill>
              <a:srgbClr val="7C9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239E982F-E5C4-4750-B82A-0622B3AA7839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9AF1C7D1-8DB2-411A-8933-F5D3A01ADF9D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518300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aatti kuva 1">
    <p:bg>
      <p:bgPr>
        <a:solidFill>
          <a:srgbClr val="365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Kuva 27" descr="Kuva, joka sisältää kohteen lumi, piiri, hiihtäminen, kello">
            <a:extLst>
              <a:ext uri="{FF2B5EF4-FFF2-40B4-BE49-F238E27FC236}">
                <a16:creationId xmlns:a16="http://schemas.microsoft.com/office/drawing/2014/main" id="{0C894645-360E-4B0E-B056-721914725C19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84730" y="0"/>
            <a:ext cx="4108704" cy="6858000"/>
          </a:xfrm>
          <a:prstGeom prst="rect">
            <a:avLst/>
          </a:prstGeom>
        </p:spPr>
      </p:pic>
      <p:sp>
        <p:nvSpPr>
          <p:cNvPr id="24" name="Freeform 10">
            <a:extLst>
              <a:ext uri="{FF2B5EF4-FFF2-40B4-BE49-F238E27FC236}">
                <a16:creationId xmlns:a16="http://schemas.microsoft.com/office/drawing/2014/main" id="{E5B9F0F0-2539-458B-AAF7-535BE5D78F43}"/>
              </a:ext>
            </a:extLst>
          </p:cNvPr>
          <p:cNvSpPr>
            <a:spLocks/>
          </p:cNvSpPr>
          <p:nvPr userDrawn="1"/>
        </p:nvSpPr>
        <p:spPr bwMode="gray">
          <a:xfrm>
            <a:off x="0" y="0"/>
            <a:ext cx="8756990" cy="6857999"/>
          </a:xfrm>
          <a:custGeom>
            <a:avLst/>
            <a:gdLst>
              <a:gd name="T0" fmla="*/ 0 w 48666"/>
              <a:gd name="T1" fmla="*/ 38100 h 38100"/>
              <a:gd name="T2" fmla="*/ 48666 w 48666"/>
              <a:gd name="T3" fmla="*/ 38100 h 38100"/>
              <a:gd name="T4" fmla="*/ 46174 w 48666"/>
              <a:gd name="T5" fmla="*/ 29774 h 38100"/>
              <a:gd name="T6" fmla="*/ 46174 w 48666"/>
              <a:gd name="T7" fmla="*/ 29774 h 38100"/>
              <a:gd name="T8" fmla="*/ 48657 w 48666"/>
              <a:gd name="T9" fmla="*/ 0 h 38100"/>
              <a:gd name="T10" fmla="*/ 0 w 48666"/>
              <a:gd name="T11" fmla="*/ 0 h 38100"/>
              <a:gd name="T12" fmla="*/ 0 w 48666"/>
              <a:gd name="T13" fmla="*/ 38100 h 38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8666" h="38100">
                <a:moveTo>
                  <a:pt x="0" y="38100"/>
                </a:moveTo>
                <a:lnTo>
                  <a:pt x="48666" y="38100"/>
                </a:lnTo>
                <a:cubicBezTo>
                  <a:pt x="47620" y="35440"/>
                  <a:pt x="46781" y="32661"/>
                  <a:pt x="46174" y="29774"/>
                </a:cubicBezTo>
                <a:lnTo>
                  <a:pt x="46174" y="29774"/>
                </a:lnTo>
                <a:cubicBezTo>
                  <a:pt x="44128" y="20120"/>
                  <a:pt x="44799" y="9795"/>
                  <a:pt x="48657" y="0"/>
                </a:cubicBezTo>
                <a:lnTo>
                  <a:pt x="0" y="0"/>
                </a:lnTo>
                <a:lnTo>
                  <a:pt x="0" y="38100"/>
                </a:lnTo>
                <a:close/>
              </a:path>
            </a:pathLst>
          </a:custGeom>
          <a:solidFill>
            <a:srgbClr val="365AB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 bwMode="white">
          <a:xfrm>
            <a:off x="819770" y="2276873"/>
            <a:ext cx="6860406" cy="1822687"/>
          </a:xfrm>
        </p:spPr>
        <p:txBody>
          <a:bodyPr anchor="t" anchorCtr="0"/>
          <a:lstStyle>
            <a:lvl1pPr>
              <a:defRPr sz="37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Sitaattivälisivu – esitykseen </a:t>
            </a:r>
            <a:br>
              <a:rPr lang="fi-FI" dirty="0"/>
            </a:br>
            <a:r>
              <a:rPr lang="fi-FI" dirty="0"/>
              <a:t>voi nostaa sisältöön sopivia lauseita tai sanontoja, 3 riviä tekstiä</a:t>
            </a:r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F719A860-795B-428F-80F9-D6F9FDADB42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19770" y="4246881"/>
            <a:ext cx="6860555" cy="62228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1300">
                <a:solidFill>
                  <a:schemeClr val="bg1"/>
                </a:solidFill>
              </a:defRPr>
            </a:lvl1pPr>
            <a:lvl2pPr marL="360363" indent="0">
              <a:buNone/>
              <a:defRPr/>
            </a:lvl2pPr>
          </a:lstStyle>
          <a:p>
            <a:pPr lvl="0"/>
            <a:r>
              <a:rPr lang="fi-FI" dirty="0"/>
              <a:t>Sitaatin esittäjän nimi tai lähde </a:t>
            </a:r>
          </a:p>
        </p:txBody>
      </p:sp>
      <p:grpSp>
        <p:nvGrpSpPr>
          <p:cNvPr id="14" name="Ryhmä 13">
            <a:extLst>
              <a:ext uri="{FF2B5EF4-FFF2-40B4-BE49-F238E27FC236}">
                <a16:creationId xmlns:a16="http://schemas.microsoft.com/office/drawing/2014/main" id="{9A6D78D3-4FC0-42A7-9715-18AAAB12760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 bwMode="gray">
          <a:xfrm>
            <a:off x="257177" y="1270"/>
            <a:ext cx="2267584" cy="1890186"/>
            <a:chOff x="206376" y="-19050"/>
            <a:chExt cx="4511675" cy="3760788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268701B8-B376-43FE-B7F2-878080FDF0E6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06376" y="-19050"/>
              <a:ext cx="2081213" cy="3760788"/>
            </a:xfrm>
            <a:custGeom>
              <a:avLst/>
              <a:gdLst>
                <a:gd name="T0" fmla="*/ 5775 w 5775"/>
                <a:gd name="T1" fmla="*/ 0 h 10440"/>
                <a:gd name="T2" fmla="*/ 60 w 5775"/>
                <a:gd name="T3" fmla="*/ 0 h 10440"/>
                <a:gd name="T4" fmla="*/ 60 w 5775"/>
                <a:gd name="T5" fmla="*/ 4939 h 10440"/>
                <a:gd name="T6" fmla="*/ 2799 w 5775"/>
                <a:gd name="T7" fmla="*/ 4939 h 10440"/>
                <a:gd name="T8" fmla="*/ 0 w 5775"/>
                <a:gd name="T9" fmla="*/ 7977 h 10440"/>
                <a:gd name="T10" fmla="*/ 1310 w 5775"/>
                <a:gd name="T11" fmla="*/ 10440 h 10440"/>
                <a:gd name="T12" fmla="*/ 5775 w 5775"/>
                <a:gd name="T13" fmla="*/ 4939 h 10440"/>
                <a:gd name="T14" fmla="*/ 5775 w 5775"/>
                <a:gd name="T15" fmla="*/ 0 h 10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75" h="10440">
                  <a:moveTo>
                    <a:pt x="5775" y="0"/>
                  </a:moveTo>
                  <a:lnTo>
                    <a:pt x="60" y="0"/>
                  </a:lnTo>
                  <a:lnTo>
                    <a:pt x="60" y="4939"/>
                  </a:lnTo>
                  <a:lnTo>
                    <a:pt x="2799" y="4939"/>
                  </a:lnTo>
                  <a:cubicBezTo>
                    <a:pt x="2690" y="6434"/>
                    <a:pt x="1640" y="7398"/>
                    <a:pt x="0" y="7977"/>
                  </a:cubicBezTo>
                  <a:lnTo>
                    <a:pt x="1310" y="10440"/>
                  </a:lnTo>
                  <a:cubicBezTo>
                    <a:pt x="3916" y="9363"/>
                    <a:pt x="5684" y="7549"/>
                    <a:pt x="5775" y="4939"/>
                  </a:cubicBezTo>
                  <a:lnTo>
                    <a:pt x="5775" y="0"/>
                  </a:lnTo>
                  <a:close/>
                </a:path>
              </a:pathLst>
            </a:custGeom>
            <a:solidFill>
              <a:srgbClr val="7C9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A7BFF58C-823E-4991-AC39-EEE807FFA1E7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636838" y="-19050"/>
              <a:ext cx="2081213" cy="3760788"/>
            </a:xfrm>
            <a:custGeom>
              <a:avLst/>
              <a:gdLst>
                <a:gd name="T0" fmla="*/ 5775 w 5775"/>
                <a:gd name="T1" fmla="*/ 0 h 10440"/>
                <a:gd name="T2" fmla="*/ 60 w 5775"/>
                <a:gd name="T3" fmla="*/ 0 h 10440"/>
                <a:gd name="T4" fmla="*/ 60 w 5775"/>
                <a:gd name="T5" fmla="*/ 4939 h 10440"/>
                <a:gd name="T6" fmla="*/ 2799 w 5775"/>
                <a:gd name="T7" fmla="*/ 4939 h 10440"/>
                <a:gd name="T8" fmla="*/ 0 w 5775"/>
                <a:gd name="T9" fmla="*/ 7977 h 10440"/>
                <a:gd name="T10" fmla="*/ 1310 w 5775"/>
                <a:gd name="T11" fmla="*/ 10440 h 10440"/>
                <a:gd name="T12" fmla="*/ 5775 w 5775"/>
                <a:gd name="T13" fmla="*/ 4939 h 10440"/>
                <a:gd name="T14" fmla="*/ 5775 w 5775"/>
                <a:gd name="T15" fmla="*/ 0 h 10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75" h="10440">
                  <a:moveTo>
                    <a:pt x="5775" y="0"/>
                  </a:moveTo>
                  <a:lnTo>
                    <a:pt x="60" y="0"/>
                  </a:lnTo>
                  <a:lnTo>
                    <a:pt x="60" y="4939"/>
                  </a:lnTo>
                  <a:lnTo>
                    <a:pt x="2799" y="4939"/>
                  </a:lnTo>
                  <a:cubicBezTo>
                    <a:pt x="2690" y="6434"/>
                    <a:pt x="1640" y="7398"/>
                    <a:pt x="0" y="7977"/>
                  </a:cubicBezTo>
                  <a:lnTo>
                    <a:pt x="1310" y="10440"/>
                  </a:lnTo>
                  <a:cubicBezTo>
                    <a:pt x="3916" y="9363"/>
                    <a:pt x="5684" y="7549"/>
                    <a:pt x="5775" y="4939"/>
                  </a:cubicBezTo>
                  <a:lnTo>
                    <a:pt x="5775" y="0"/>
                  </a:lnTo>
                  <a:close/>
                </a:path>
              </a:pathLst>
            </a:custGeom>
            <a:solidFill>
              <a:srgbClr val="7C9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239E982F-E5C4-4750-B82A-0622B3AA7839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9AF1C7D1-8DB2-411A-8933-F5D3A01ADF9D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54287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 kuv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7CF0DAFF-9FE4-4AD9-AFAD-CDEBB58AE6A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3" y="429"/>
            <a:ext cx="12198400" cy="68616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C04E04C8-35A5-45D6-A655-664B6E92E83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026920" y="3073399"/>
            <a:ext cx="6661368" cy="1864043"/>
          </a:xfrm>
        </p:spPr>
        <p:txBody>
          <a:bodyPr anchor="b"/>
          <a:lstStyle>
            <a:lvl1pPr algn="l">
              <a:defRPr sz="4100">
                <a:solidFill>
                  <a:srgbClr val="FFFFFF"/>
                </a:solidFill>
              </a:defRPr>
            </a:lvl1pPr>
          </a:lstStyle>
          <a:p>
            <a:r>
              <a:rPr lang="fi-FI" dirty="0"/>
              <a:t>Esityksen aloitussivu </a:t>
            </a:r>
            <a:br>
              <a:rPr lang="fi-FI" dirty="0"/>
            </a:br>
            <a:r>
              <a:rPr lang="fi-FI" dirty="0"/>
              <a:t>valokuvalla</a:t>
            </a:r>
            <a:br>
              <a:rPr lang="fi-FI" dirty="0"/>
            </a:br>
            <a:r>
              <a:rPr lang="fi-FI" dirty="0" err="1"/>
              <a:t>max</a:t>
            </a:r>
            <a:r>
              <a:rPr lang="fi-FI" dirty="0"/>
              <a:t>. 3 riviä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06C93D0-DA83-4CF7-A503-5AEDE6A9787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26920" y="5318760"/>
            <a:ext cx="8641080" cy="702528"/>
          </a:xfrm>
        </p:spPr>
        <p:txBody>
          <a:bodyPr/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3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Esittäjän nimi, tehtävänimike</a:t>
            </a:r>
          </a:p>
          <a:p>
            <a:r>
              <a:rPr lang="fi-FI" dirty="0" err="1"/>
              <a:t>pp.kk.vvvv</a:t>
            </a:r>
            <a:endParaRPr lang="fi-FI" dirty="0"/>
          </a:p>
          <a:p>
            <a:r>
              <a:rPr lang="fi-FI" dirty="0"/>
              <a:t>Tilaisuuden nimi 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14BCC542-D23C-4611-A69E-0CF488C49AB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439" y="188259"/>
            <a:ext cx="5687933" cy="1864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7635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Ryhmä 16">
            <a:extLst>
              <a:ext uri="{FF2B5EF4-FFF2-40B4-BE49-F238E27FC236}">
                <a16:creationId xmlns:a16="http://schemas.microsoft.com/office/drawing/2014/main" id="{743A037A-3296-40C2-9074-84427B0EB2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0" y="0"/>
            <a:ext cx="6756211" cy="6858000"/>
            <a:chOff x="2724150" y="6350"/>
            <a:chExt cx="6743700" cy="6845301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89334710-4573-413A-9371-58D53E964033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724150" y="6350"/>
              <a:ext cx="6743700" cy="6845300"/>
            </a:xfrm>
            <a:custGeom>
              <a:avLst/>
              <a:gdLst>
                <a:gd name="T0" fmla="*/ 37531 w 37531"/>
                <a:gd name="T1" fmla="*/ 38100 h 38100"/>
                <a:gd name="T2" fmla="*/ 35005 w 37531"/>
                <a:gd name="T3" fmla="*/ 29739 h 38100"/>
                <a:gd name="T4" fmla="*/ 37500 w 37531"/>
                <a:gd name="T5" fmla="*/ 0 h 38100"/>
                <a:gd name="T6" fmla="*/ 0 w 37531"/>
                <a:gd name="T7" fmla="*/ 0 h 38100"/>
                <a:gd name="T8" fmla="*/ 0 w 37531"/>
                <a:gd name="T9" fmla="*/ 38100 h 38100"/>
                <a:gd name="T10" fmla="*/ 37531 w 37531"/>
                <a:gd name="T11" fmla="*/ 38100 h 3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531" h="38100">
                  <a:moveTo>
                    <a:pt x="37531" y="38100"/>
                  </a:moveTo>
                  <a:cubicBezTo>
                    <a:pt x="36473" y="35432"/>
                    <a:pt x="35622" y="32640"/>
                    <a:pt x="35005" y="29739"/>
                  </a:cubicBezTo>
                  <a:cubicBezTo>
                    <a:pt x="32947" y="20093"/>
                    <a:pt x="33623" y="9779"/>
                    <a:pt x="37500" y="0"/>
                  </a:cubicBezTo>
                  <a:lnTo>
                    <a:pt x="0" y="0"/>
                  </a:lnTo>
                  <a:lnTo>
                    <a:pt x="0" y="38100"/>
                  </a:lnTo>
                  <a:lnTo>
                    <a:pt x="37531" y="38100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F025CC1E-66FA-4412-98F7-D19894F2D9B2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724150" y="4011613"/>
              <a:ext cx="6443663" cy="2840038"/>
            </a:xfrm>
            <a:custGeom>
              <a:avLst/>
              <a:gdLst>
                <a:gd name="T0" fmla="*/ 35867 w 35867"/>
                <a:gd name="T1" fmla="*/ 15808 h 15808"/>
                <a:gd name="T2" fmla="*/ 0 w 35867"/>
                <a:gd name="T3" fmla="*/ 0 h 15808"/>
                <a:gd name="T4" fmla="*/ 0 w 35867"/>
                <a:gd name="T5" fmla="*/ 15808 h 15808"/>
                <a:gd name="T6" fmla="*/ 35867 w 35867"/>
                <a:gd name="T7" fmla="*/ 15808 h 158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867" h="15808">
                  <a:moveTo>
                    <a:pt x="35867" y="15808"/>
                  </a:moveTo>
                  <a:cubicBezTo>
                    <a:pt x="24829" y="8026"/>
                    <a:pt x="12618" y="2772"/>
                    <a:pt x="0" y="0"/>
                  </a:cubicBezTo>
                  <a:lnTo>
                    <a:pt x="0" y="15808"/>
                  </a:lnTo>
                  <a:lnTo>
                    <a:pt x="35867" y="15808"/>
                  </a:lnTo>
                  <a:close/>
                </a:path>
              </a:pathLst>
            </a:custGeom>
            <a:solidFill>
              <a:srgbClr val="213C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819770" y="1404939"/>
            <a:ext cx="4916190" cy="1808037"/>
          </a:xfrm>
        </p:spPr>
        <p:txBody>
          <a:bodyPr anchor="t" anchorCtr="0"/>
          <a:lstStyle>
            <a:lvl1pPr>
              <a:defRPr sz="37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Asianostosivu </a:t>
            </a:r>
            <a:br>
              <a:rPr lang="fi-FI" dirty="0"/>
            </a:br>
            <a:r>
              <a:rPr lang="fi-FI" dirty="0"/>
              <a:t>esityksen jäsentämiseen, 3 rivin otsikko</a:t>
            </a:r>
          </a:p>
        </p:txBody>
      </p:sp>
      <p:sp>
        <p:nvSpPr>
          <p:cNvPr id="23" name="Tekstin paikkamerkki 22">
            <a:extLst>
              <a:ext uri="{FF2B5EF4-FFF2-40B4-BE49-F238E27FC236}">
                <a16:creationId xmlns:a16="http://schemas.microsoft.com/office/drawing/2014/main" id="{C91B202D-FB5A-4250-8735-81C439C51C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53880" y="1514325"/>
            <a:ext cx="4658744" cy="4248000"/>
          </a:xfrm>
        </p:spPr>
        <p:txBody>
          <a:bodyPr/>
          <a:lstStyle>
            <a:lvl1pPr marL="269875" indent="-269875">
              <a:lnSpc>
                <a:spcPct val="95000"/>
              </a:lnSpc>
              <a:defRPr sz="2200"/>
            </a:lvl1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20" name="Alatunnisteen paikkamerkki 19">
            <a:extLst>
              <a:ext uri="{FF2B5EF4-FFF2-40B4-BE49-F238E27FC236}">
                <a16:creationId xmlns:a16="http://schemas.microsoft.com/office/drawing/2014/main" id="{38A531D9-3794-4382-A4CC-D062827D8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21" name="Dian numeron paikkamerkki 20">
            <a:extLst>
              <a:ext uri="{FF2B5EF4-FFF2-40B4-BE49-F238E27FC236}">
                <a16:creationId xmlns:a16="http://schemas.microsoft.com/office/drawing/2014/main" id="{E9C40528-505B-4E57-81CB-FA8E7278B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604064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pe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Ryhmä 17">
            <a:extLst>
              <a:ext uri="{FF2B5EF4-FFF2-40B4-BE49-F238E27FC236}">
                <a16:creationId xmlns:a16="http://schemas.microsoft.com/office/drawing/2014/main" id="{BF83FD59-B2EE-42A4-AC03-53869A1132E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 bwMode="gray">
          <a:xfrm>
            <a:off x="0" y="0"/>
            <a:ext cx="12193200" cy="6858000"/>
            <a:chOff x="166688" y="158750"/>
            <a:chExt cx="12163425" cy="6845301"/>
          </a:xfrm>
        </p:grpSpPr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52F1267F-7172-44B3-9A7E-906E5E4A0F87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7885113" y="1652588"/>
              <a:ext cx="4445000" cy="5351463"/>
            </a:xfrm>
            <a:custGeom>
              <a:avLst/>
              <a:gdLst>
                <a:gd name="T0" fmla="*/ 24755 w 24755"/>
                <a:gd name="T1" fmla="*/ 0 h 29783"/>
                <a:gd name="T2" fmla="*/ 12889 w 24755"/>
                <a:gd name="T3" fmla="*/ 9835 h 29783"/>
                <a:gd name="T4" fmla="*/ 0 w 24755"/>
                <a:gd name="T5" fmla="*/ 29783 h 29783"/>
                <a:gd name="T6" fmla="*/ 24755 w 24755"/>
                <a:gd name="T7" fmla="*/ 29783 h 29783"/>
                <a:gd name="T8" fmla="*/ 24755 w 24755"/>
                <a:gd name="T9" fmla="*/ 0 h 29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755" h="29783">
                  <a:moveTo>
                    <a:pt x="24755" y="0"/>
                  </a:moveTo>
                  <a:cubicBezTo>
                    <a:pt x="20509" y="2731"/>
                    <a:pt x="16519" y="6009"/>
                    <a:pt x="12889" y="9835"/>
                  </a:cubicBezTo>
                  <a:cubicBezTo>
                    <a:pt x="7462" y="15544"/>
                    <a:pt x="3054" y="22280"/>
                    <a:pt x="0" y="29783"/>
                  </a:cubicBezTo>
                  <a:lnTo>
                    <a:pt x="24755" y="29783"/>
                  </a:lnTo>
                  <a:lnTo>
                    <a:pt x="24755" y="0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3FDD5063-1FA4-49AC-88A8-BBD3F6322368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66688" y="2028825"/>
              <a:ext cx="12163425" cy="4975225"/>
            </a:xfrm>
            <a:custGeom>
              <a:avLst/>
              <a:gdLst>
                <a:gd name="T0" fmla="*/ 67733 w 67733"/>
                <a:gd name="T1" fmla="*/ 15074 h 27696"/>
                <a:gd name="T2" fmla="*/ 55867 w 67733"/>
                <a:gd name="T3" fmla="*/ 7748 h 27696"/>
                <a:gd name="T4" fmla="*/ 16534 w 67733"/>
                <a:gd name="T5" fmla="*/ 2570 h 27696"/>
                <a:gd name="T6" fmla="*/ 0 w 67733"/>
                <a:gd name="T7" fmla="*/ 8021 h 27696"/>
                <a:gd name="T8" fmla="*/ 0 w 67733"/>
                <a:gd name="T9" fmla="*/ 27696 h 27696"/>
                <a:gd name="T10" fmla="*/ 67733 w 67733"/>
                <a:gd name="T11" fmla="*/ 27696 h 27696"/>
                <a:gd name="T12" fmla="*/ 67733 w 67733"/>
                <a:gd name="T13" fmla="*/ 15074 h 276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7733" h="27696">
                  <a:moveTo>
                    <a:pt x="67733" y="15074"/>
                  </a:moveTo>
                  <a:cubicBezTo>
                    <a:pt x="64127" y="12264"/>
                    <a:pt x="60164" y="9798"/>
                    <a:pt x="55867" y="7748"/>
                  </a:cubicBezTo>
                  <a:cubicBezTo>
                    <a:pt x="44048" y="2099"/>
                    <a:pt x="30400" y="0"/>
                    <a:pt x="16534" y="2570"/>
                  </a:cubicBezTo>
                  <a:cubicBezTo>
                    <a:pt x="10848" y="3619"/>
                    <a:pt x="5281" y="5438"/>
                    <a:pt x="0" y="8021"/>
                  </a:cubicBezTo>
                  <a:lnTo>
                    <a:pt x="0" y="27696"/>
                  </a:lnTo>
                  <a:lnTo>
                    <a:pt x="67733" y="27696"/>
                  </a:lnTo>
                  <a:lnTo>
                    <a:pt x="67733" y="15074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7D958EC3-4B66-4A2A-814C-45DFD9E57F7E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7748588" y="158750"/>
              <a:ext cx="3668713" cy="3260725"/>
            </a:xfrm>
            <a:custGeom>
              <a:avLst/>
              <a:gdLst>
                <a:gd name="T0" fmla="*/ 0 w 20424"/>
                <a:gd name="T1" fmla="*/ 0 h 18152"/>
                <a:gd name="T2" fmla="*/ 2651 w 20424"/>
                <a:gd name="T3" fmla="*/ 7721 h 18152"/>
                <a:gd name="T4" fmla="*/ 13643 w 20424"/>
                <a:gd name="T5" fmla="*/ 18152 h 18152"/>
                <a:gd name="T6" fmla="*/ 20167 w 20424"/>
                <a:gd name="T7" fmla="*/ 4475 h 18152"/>
                <a:gd name="T8" fmla="*/ 20347 w 20424"/>
                <a:gd name="T9" fmla="*/ 0 h 18152"/>
                <a:gd name="T10" fmla="*/ 0 w 20424"/>
                <a:gd name="T11" fmla="*/ 0 h 18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424" h="18152">
                  <a:moveTo>
                    <a:pt x="0" y="0"/>
                  </a:moveTo>
                  <a:cubicBezTo>
                    <a:pt x="433" y="2635"/>
                    <a:pt x="1305" y="5243"/>
                    <a:pt x="2651" y="7721"/>
                  </a:cubicBezTo>
                  <a:cubicBezTo>
                    <a:pt x="5035" y="12120"/>
                    <a:pt x="8781" y="15833"/>
                    <a:pt x="13643" y="18152"/>
                  </a:cubicBezTo>
                  <a:cubicBezTo>
                    <a:pt x="17090" y="14526"/>
                    <a:pt x="19464" y="9815"/>
                    <a:pt x="20167" y="4475"/>
                  </a:cubicBezTo>
                  <a:cubicBezTo>
                    <a:pt x="20362" y="2999"/>
                    <a:pt x="20424" y="1501"/>
                    <a:pt x="2034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1E6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2" name="Freeform 8">
              <a:extLst>
                <a:ext uri="{FF2B5EF4-FFF2-40B4-BE49-F238E27FC236}">
                  <a16:creationId xmlns:a16="http://schemas.microsoft.com/office/drawing/2014/main" id="{F647EA55-DBDB-4E2D-AD6D-F126CFACA5FC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7885113" y="3419475"/>
              <a:ext cx="4445000" cy="3584575"/>
            </a:xfrm>
            <a:custGeom>
              <a:avLst/>
              <a:gdLst>
                <a:gd name="T0" fmla="*/ 24755 w 24755"/>
                <a:gd name="T1" fmla="*/ 7326 h 19948"/>
                <a:gd name="T2" fmla="*/ 12889 w 24755"/>
                <a:gd name="T3" fmla="*/ 0 h 19948"/>
                <a:gd name="T4" fmla="*/ 12889 w 24755"/>
                <a:gd name="T5" fmla="*/ 0 h 19948"/>
                <a:gd name="T6" fmla="*/ 12889 w 24755"/>
                <a:gd name="T7" fmla="*/ 0 h 19948"/>
                <a:gd name="T8" fmla="*/ 0 w 24755"/>
                <a:gd name="T9" fmla="*/ 19948 h 19948"/>
                <a:gd name="T10" fmla="*/ 24755 w 24755"/>
                <a:gd name="T11" fmla="*/ 19948 h 19948"/>
                <a:gd name="T12" fmla="*/ 24755 w 24755"/>
                <a:gd name="T13" fmla="*/ 7326 h 199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755" h="19948">
                  <a:moveTo>
                    <a:pt x="24755" y="7326"/>
                  </a:moveTo>
                  <a:cubicBezTo>
                    <a:pt x="21149" y="4516"/>
                    <a:pt x="17186" y="2050"/>
                    <a:pt x="12889" y="0"/>
                  </a:cubicBezTo>
                  <a:cubicBezTo>
                    <a:pt x="12889" y="0"/>
                    <a:pt x="12889" y="0"/>
                    <a:pt x="12889" y="0"/>
                  </a:cubicBezTo>
                  <a:cubicBezTo>
                    <a:pt x="12889" y="0"/>
                    <a:pt x="12889" y="0"/>
                    <a:pt x="12889" y="0"/>
                  </a:cubicBezTo>
                  <a:cubicBezTo>
                    <a:pt x="7462" y="5709"/>
                    <a:pt x="3054" y="12445"/>
                    <a:pt x="0" y="19948"/>
                  </a:cubicBezTo>
                  <a:lnTo>
                    <a:pt x="24755" y="19948"/>
                  </a:lnTo>
                  <a:lnTo>
                    <a:pt x="24755" y="7326"/>
                  </a:lnTo>
                  <a:close/>
                </a:path>
              </a:pathLst>
            </a:custGeom>
            <a:solidFill>
              <a:srgbClr val="213C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24AB4DAC-943D-40D7-9EED-76F69D6845E8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0199688" y="1652588"/>
              <a:ext cx="2130425" cy="2232025"/>
            </a:xfrm>
            <a:custGeom>
              <a:avLst/>
              <a:gdLst>
                <a:gd name="T0" fmla="*/ 11866 w 11866"/>
                <a:gd name="T1" fmla="*/ 0 h 12419"/>
                <a:gd name="T2" fmla="*/ 0 w 11866"/>
                <a:gd name="T3" fmla="*/ 9835 h 12419"/>
                <a:gd name="T4" fmla="*/ 0 w 11866"/>
                <a:gd name="T5" fmla="*/ 9835 h 12419"/>
                <a:gd name="T6" fmla="*/ 0 w 11866"/>
                <a:gd name="T7" fmla="*/ 9835 h 12419"/>
                <a:gd name="T8" fmla="*/ 11866 w 11866"/>
                <a:gd name="T9" fmla="*/ 12190 h 12419"/>
                <a:gd name="T10" fmla="*/ 11866 w 11866"/>
                <a:gd name="T11" fmla="*/ 0 h 12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866" h="12419">
                  <a:moveTo>
                    <a:pt x="11866" y="0"/>
                  </a:moveTo>
                  <a:cubicBezTo>
                    <a:pt x="7620" y="2731"/>
                    <a:pt x="3630" y="6009"/>
                    <a:pt x="0" y="9835"/>
                  </a:cubicBezTo>
                  <a:cubicBezTo>
                    <a:pt x="0" y="9835"/>
                    <a:pt x="0" y="9835"/>
                    <a:pt x="0" y="9835"/>
                  </a:cubicBezTo>
                  <a:cubicBezTo>
                    <a:pt x="0" y="9835"/>
                    <a:pt x="0" y="9835"/>
                    <a:pt x="0" y="9835"/>
                  </a:cubicBezTo>
                  <a:cubicBezTo>
                    <a:pt x="3613" y="11562"/>
                    <a:pt x="7674" y="12419"/>
                    <a:pt x="11866" y="12190"/>
                  </a:cubicBezTo>
                  <a:lnTo>
                    <a:pt x="11866" y="0"/>
                  </a:lnTo>
                  <a:close/>
                </a:path>
              </a:pathLst>
            </a:custGeom>
            <a:solidFill>
              <a:srgbClr val="2E50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091207B8-FCA3-4AF6-8D9D-ED83A74F3C4F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3136901" y="2028825"/>
              <a:ext cx="7062788" cy="2867025"/>
            </a:xfrm>
            <a:custGeom>
              <a:avLst/>
              <a:gdLst>
                <a:gd name="T0" fmla="*/ 0 w 39333"/>
                <a:gd name="T1" fmla="*/ 2570 h 15960"/>
                <a:gd name="T2" fmla="*/ 0 w 39333"/>
                <a:gd name="T3" fmla="*/ 2570 h 15960"/>
                <a:gd name="T4" fmla="*/ 10992 w 39333"/>
                <a:gd name="T5" fmla="*/ 13001 h 15960"/>
                <a:gd name="T6" fmla="*/ 26016 w 39333"/>
                <a:gd name="T7" fmla="*/ 14979 h 15960"/>
                <a:gd name="T8" fmla="*/ 39333 w 39333"/>
                <a:gd name="T9" fmla="*/ 7748 h 15960"/>
                <a:gd name="T10" fmla="*/ 39333 w 39333"/>
                <a:gd name="T11" fmla="*/ 7748 h 15960"/>
                <a:gd name="T12" fmla="*/ 39333 w 39333"/>
                <a:gd name="T13" fmla="*/ 7748 h 15960"/>
                <a:gd name="T14" fmla="*/ 0 w 39333"/>
                <a:gd name="T15" fmla="*/ 2570 h 159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333" h="15960">
                  <a:moveTo>
                    <a:pt x="0" y="2570"/>
                  </a:moveTo>
                  <a:cubicBezTo>
                    <a:pt x="0" y="2570"/>
                    <a:pt x="0" y="2570"/>
                    <a:pt x="0" y="2570"/>
                  </a:cubicBezTo>
                  <a:cubicBezTo>
                    <a:pt x="2384" y="6969"/>
                    <a:pt x="6130" y="10682"/>
                    <a:pt x="10992" y="13001"/>
                  </a:cubicBezTo>
                  <a:cubicBezTo>
                    <a:pt x="15506" y="15159"/>
                    <a:pt x="20720" y="15960"/>
                    <a:pt x="26016" y="14979"/>
                  </a:cubicBezTo>
                  <a:cubicBezTo>
                    <a:pt x="30936" y="14071"/>
                    <a:pt x="35625" y="11655"/>
                    <a:pt x="39333" y="7748"/>
                  </a:cubicBezTo>
                  <a:cubicBezTo>
                    <a:pt x="39333" y="7748"/>
                    <a:pt x="39333" y="7748"/>
                    <a:pt x="39333" y="7748"/>
                  </a:cubicBezTo>
                  <a:cubicBezTo>
                    <a:pt x="39333" y="7748"/>
                    <a:pt x="39333" y="7748"/>
                    <a:pt x="39333" y="7748"/>
                  </a:cubicBezTo>
                  <a:cubicBezTo>
                    <a:pt x="27514" y="2099"/>
                    <a:pt x="13866" y="0"/>
                    <a:pt x="0" y="2570"/>
                  </a:cubicBezTo>
                  <a:close/>
                </a:path>
              </a:pathLst>
            </a:custGeom>
            <a:solidFill>
              <a:srgbClr val="2E50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2059290" y="2996952"/>
            <a:ext cx="2236510" cy="1572384"/>
          </a:xfrm>
        </p:spPr>
        <p:txBody>
          <a:bodyPr anchor="b" anchorCtr="0"/>
          <a:lstStyle>
            <a:lvl1pPr>
              <a:defRPr sz="37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Kehotus / </a:t>
            </a:r>
            <a:br>
              <a:rPr lang="fi-FI" dirty="0"/>
            </a:br>
            <a:r>
              <a:rPr lang="fi-FI" dirty="0"/>
              <a:t>Kiitos</a:t>
            </a:r>
          </a:p>
        </p:txBody>
      </p:sp>
      <p:sp>
        <p:nvSpPr>
          <p:cNvPr id="23" name="Tekstin paikkamerkki 22">
            <a:extLst>
              <a:ext uri="{FF2B5EF4-FFF2-40B4-BE49-F238E27FC236}">
                <a16:creationId xmlns:a16="http://schemas.microsoft.com/office/drawing/2014/main" id="{C91B202D-FB5A-4250-8735-81C439C51C4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59290" y="4822552"/>
            <a:ext cx="2236510" cy="749149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300"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/>
              <a:t>etunimi.sukunimi@vm.fi </a:t>
            </a:r>
            <a:r>
              <a:rPr lang="es-ES" dirty="0" err="1"/>
              <a:t>Loremipsum</a:t>
            </a:r>
            <a:r>
              <a:rPr lang="es-ES" dirty="0"/>
              <a:t> dolores </a:t>
            </a:r>
            <a:r>
              <a:rPr lang="es-ES" dirty="0" err="1"/>
              <a:t>sitamet</a:t>
            </a:r>
            <a:r>
              <a:rPr lang="es-ES" dirty="0"/>
              <a:t> vm.fi</a:t>
            </a:r>
            <a:endParaRPr lang="fi-FI" dirty="0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1F5B2D46-F01C-401E-A723-6DBC62379E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439" y="188259"/>
            <a:ext cx="5687933" cy="1864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8988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Lope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99360"/>
            <a:ext cx="12192000" cy="4358640"/>
          </a:xfrm>
          <a:prstGeom prst="rect">
            <a:avLst/>
          </a:prstGeom>
        </p:spPr>
      </p:pic>
      <p:pic>
        <p:nvPicPr>
          <p:cNvPr id="6" name="Kuva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914" y="489428"/>
            <a:ext cx="4555705" cy="855640"/>
          </a:xfrm>
          <a:prstGeom prst="rect">
            <a:avLst/>
          </a:prstGeom>
        </p:spPr>
      </p:pic>
      <p:sp>
        <p:nvSpPr>
          <p:cNvPr id="9" name="Tekstin paikkamerkki 8"/>
          <p:cNvSpPr>
            <a:spLocks noGrp="1"/>
          </p:cNvSpPr>
          <p:nvPr>
            <p:ph type="body" sz="quarter" idx="10" hasCustomPrompt="1"/>
          </p:nvPr>
        </p:nvSpPr>
        <p:spPr>
          <a:xfrm>
            <a:off x="1528840" y="2823908"/>
            <a:ext cx="4279128" cy="1872208"/>
          </a:xfrm>
        </p:spPr>
        <p:txBody>
          <a:bodyPr>
            <a:noAutofit/>
          </a:bodyPr>
          <a:lstStyle>
            <a:lvl1pPr marL="0" indent="0">
              <a:lnSpc>
                <a:spcPct val="120000"/>
              </a:lnSpc>
              <a:spcAft>
                <a:spcPts val="0"/>
              </a:spcAft>
              <a:buNone/>
              <a:defRPr sz="1200"/>
            </a:lvl1pPr>
            <a:lvl2pPr marL="355600" indent="0">
              <a:buNone/>
              <a:defRPr sz="1200"/>
            </a:lvl2pPr>
            <a:lvl3pPr marL="804862" indent="0">
              <a:buNone/>
              <a:defRPr sz="1200"/>
            </a:lvl3pPr>
            <a:lvl4pPr marL="1255713" indent="0">
              <a:buNone/>
              <a:defRPr sz="1200"/>
            </a:lvl4pPr>
            <a:lvl5pPr marL="1436688" indent="0">
              <a:buNone/>
              <a:defRPr sz="1200"/>
            </a:lvl5pPr>
          </a:lstStyle>
          <a:p>
            <a:pPr lvl="0"/>
            <a:r>
              <a:rPr lang="fi-FI" dirty="0" smtClean="0"/>
              <a:t>Lisää esittäjän tiedot</a:t>
            </a:r>
          </a:p>
        </p:txBody>
      </p:sp>
      <p:sp>
        <p:nvSpPr>
          <p:cNvPr id="7" name="Tekstin paikkamerkki 8"/>
          <p:cNvSpPr>
            <a:spLocks noGrp="1"/>
          </p:cNvSpPr>
          <p:nvPr>
            <p:ph type="body" sz="quarter" idx="11" hasCustomPrompt="1"/>
          </p:nvPr>
        </p:nvSpPr>
        <p:spPr>
          <a:xfrm>
            <a:off x="6037944" y="2823908"/>
            <a:ext cx="5626675" cy="1872208"/>
          </a:xfrm>
        </p:spPr>
        <p:txBody>
          <a:bodyPr>
            <a:noAutofit/>
          </a:bodyPr>
          <a:lstStyle>
            <a:lvl1pPr marL="0" indent="0">
              <a:lnSpc>
                <a:spcPct val="120000"/>
              </a:lnSpc>
              <a:spcAft>
                <a:spcPts val="0"/>
              </a:spcAft>
              <a:buNone/>
              <a:defRPr sz="1200"/>
            </a:lvl1pPr>
            <a:lvl2pPr marL="355600" indent="0">
              <a:buNone/>
              <a:defRPr sz="1200"/>
            </a:lvl2pPr>
            <a:lvl3pPr marL="804862" indent="0">
              <a:buNone/>
              <a:defRPr sz="1200"/>
            </a:lvl3pPr>
            <a:lvl4pPr marL="1255713" indent="0">
              <a:buNone/>
              <a:defRPr sz="1200"/>
            </a:lvl4pPr>
            <a:lvl5pPr marL="1436688" indent="0">
              <a:buNone/>
              <a:defRPr sz="1200"/>
            </a:lvl5pPr>
          </a:lstStyle>
          <a:p>
            <a:pPr lvl="0"/>
            <a:r>
              <a:rPr lang="fi-FI" dirty="0" smtClean="0"/>
              <a:t>Lisää tiedot</a:t>
            </a:r>
          </a:p>
        </p:txBody>
      </p:sp>
    </p:spTree>
    <p:extLst>
      <p:ext uri="{BB962C8B-B14F-4D97-AF65-F5344CB8AC3E}">
        <p14:creationId xmlns:p14="http://schemas.microsoft.com/office/powerpoint/2010/main" val="13859664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an ylätunniste li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Ryhmä 14">
            <a:extLst>
              <a:ext uri="{FF2B5EF4-FFF2-40B4-BE49-F238E27FC236}">
                <a16:creationId xmlns:a16="http://schemas.microsoft.com/office/drawing/2014/main" id="{51A648F7-F576-4713-A6C4-2A90C8D80F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 bwMode="gray">
          <a:xfrm>
            <a:off x="0" y="-1"/>
            <a:ext cx="12193200" cy="6858000"/>
            <a:chOff x="14288" y="6350"/>
            <a:chExt cx="12163426" cy="6845301"/>
          </a:xfrm>
        </p:grpSpPr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4748C762-4317-4373-8F04-1FCA4274424E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7475322" y="6350"/>
              <a:ext cx="4702392" cy="6845300"/>
            </a:xfrm>
            <a:custGeom>
              <a:avLst/>
              <a:gdLst>
                <a:gd name="T0" fmla="*/ 6521 w 25842"/>
                <a:gd name="T1" fmla="*/ 0 h 38100"/>
                <a:gd name="T2" fmla="*/ 3337 w 25842"/>
                <a:gd name="T3" fmla="*/ 7653 h 38100"/>
                <a:gd name="T4" fmla="*/ 2968 w 25842"/>
                <a:gd name="T5" fmla="*/ 38100 h 38100"/>
                <a:gd name="T6" fmla="*/ 4942 w 25842"/>
                <a:gd name="T7" fmla="*/ 38100 h 38100"/>
                <a:gd name="T8" fmla="*/ 25842 w 25842"/>
                <a:gd name="T9" fmla="*/ 18671 h 38100"/>
                <a:gd name="T10" fmla="*/ 25842 w 25842"/>
                <a:gd name="T11" fmla="*/ 0 h 38100"/>
                <a:gd name="T12" fmla="*/ 6521 w 25842"/>
                <a:gd name="T13" fmla="*/ 0 h 38100"/>
                <a:gd name="connsiteX0" fmla="*/ 6125 w 25446"/>
                <a:gd name="connsiteY0" fmla="*/ 0 h 38100"/>
                <a:gd name="connsiteX1" fmla="*/ 2941 w 25446"/>
                <a:gd name="connsiteY1" fmla="*/ 7653 h 38100"/>
                <a:gd name="connsiteX2" fmla="*/ 2572 w 25446"/>
                <a:gd name="connsiteY2" fmla="*/ 38100 h 38100"/>
                <a:gd name="connsiteX3" fmla="*/ 4546 w 25446"/>
                <a:gd name="connsiteY3" fmla="*/ 38100 h 38100"/>
                <a:gd name="connsiteX4" fmla="*/ 25446 w 25446"/>
                <a:gd name="connsiteY4" fmla="*/ 18671 h 38100"/>
                <a:gd name="connsiteX5" fmla="*/ 25446 w 25446"/>
                <a:gd name="connsiteY5" fmla="*/ 0 h 38100"/>
                <a:gd name="connsiteX6" fmla="*/ 6125 w 25446"/>
                <a:gd name="connsiteY6" fmla="*/ 0 h 38100"/>
                <a:gd name="connsiteX0" fmla="*/ 6867 w 26188"/>
                <a:gd name="connsiteY0" fmla="*/ 0 h 38100"/>
                <a:gd name="connsiteX1" fmla="*/ 2215 w 26188"/>
                <a:gd name="connsiteY1" fmla="*/ 6411 h 38100"/>
                <a:gd name="connsiteX2" fmla="*/ 3314 w 26188"/>
                <a:gd name="connsiteY2" fmla="*/ 38100 h 38100"/>
                <a:gd name="connsiteX3" fmla="*/ 5288 w 26188"/>
                <a:gd name="connsiteY3" fmla="*/ 38100 h 38100"/>
                <a:gd name="connsiteX4" fmla="*/ 26188 w 26188"/>
                <a:gd name="connsiteY4" fmla="*/ 18671 h 38100"/>
                <a:gd name="connsiteX5" fmla="*/ 26188 w 26188"/>
                <a:gd name="connsiteY5" fmla="*/ 0 h 38100"/>
                <a:gd name="connsiteX6" fmla="*/ 6867 w 26188"/>
                <a:gd name="connsiteY6" fmla="*/ 0 h 38100"/>
                <a:gd name="connsiteX0" fmla="*/ 6867 w 26188"/>
                <a:gd name="connsiteY0" fmla="*/ 0 h 38100"/>
                <a:gd name="connsiteX1" fmla="*/ 2215 w 26188"/>
                <a:gd name="connsiteY1" fmla="*/ 6411 h 38100"/>
                <a:gd name="connsiteX2" fmla="*/ 3314 w 26188"/>
                <a:gd name="connsiteY2" fmla="*/ 38100 h 38100"/>
                <a:gd name="connsiteX3" fmla="*/ 5288 w 26188"/>
                <a:gd name="connsiteY3" fmla="*/ 38100 h 38100"/>
                <a:gd name="connsiteX4" fmla="*/ 26188 w 26188"/>
                <a:gd name="connsiteY4" fmla="*/ 18671 h 38100"/>
                <a:gd name="connsiteX5" fmla="*/ 26188 w 26188"/>
                <a:gd name="connsiteY5" fmla="*/ 0 h 38100"/>
                <a:gd name="connsiteX6" fmla="*/ 6867 w 26188"/>
                <a:gd name="connsiteY6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188" h="38100">
                  <a:moveTo>
                    <a:pt x="6867" y="0"/>
                  </a:moveTo>
                  <a:cubicBezTo>
                    <a:pt x="4721" y="1934"/>
                    <a:pt x="3065" y="3789"/>
                    <a:pt x="2215" y="6411"/>
                  </a:cubicBezTo>
                  <a:cubicBezTo>
                    <a:pt x="-1122" y="16681"/>
                    <a:pt x="-637" y="29414"/>
                    <a:pt x="3314" y="38100"/>
                  </a:cubicBezTo>
                  <a:lnTo>
                    <a:pt x="5288" y="38100"/>
                  </a:lnTo>
                  <a:cubicBezTo>
                    <a:pt x="13076" y="32266"/>
                    <a:pt x="20050" y="25740"/>
                    <a:pt x="26188" y="18671"/>
                  </a:cubicBezTo>
                  <a:lnTo>
                    <a:pt x="26188" y="0"/>
                  </a:lnTo>
                  <a:lnTo>
                    <a:pt x="6867" y="0"/>
                  </a:lnTo>
                  <a:close/>
                </a:path>
              </a:pathLst>
            </a:custGeom>
            <a:solidFill>
              <a:srgbClr val="F6ED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978706DB-4254-4D24-B756-610D662D487E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4288" y="6350"/>
              <a:ext cx="8693150" cy="6845300"/>
            </a:xfrm>
            <a:custGeom>
              <a:avLst/>
              <a:gdLst>
                <a:gd name="T0" fmla="*/ 44859 w 48412"/>
                <a:gd name="T1" fmla="*/ 38100 h 38100"/>
                <a:gd name="T2" fmla="*/ 45228 w 48412"/>
                <a:gd name="T3" fmla="*/ 7653 h 38100"/>
                <a:gd name="T4" fmla="*/ 48412 w 48412"/>
                <a:gd name="T5" fmla="*/ 0 h 38100"/>
                <a:gd name="T6" fmla="*/ 0 w 48412"/>
                <a:gd name="T7" fmla="*/ 0 h 38100"/>
                <a:gd name="T8" fmla="*/ 0 w 48412"/>
                <a:gd name="T9" fmla="*/ 38100 h 38100"/>
                <a:gd name="T10" fmla="*/ 44859 w 48412"/>
                <a:gd name="T11" fmla="*/ 38100 h 3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412" h="38100">
                  <a:moveTo>
                    <a:pt x="44859" y="38100"/>
                  </a:moveTo>
                  <a:cubicBezTo>
                    <a:pt x="41980" y="28483"/>
                    <a:pt x="41891" y="17923"/>
                    <a:pt x="45228" y="7653"/>
                  </a:cubicBezTo>
                  <a:cubicBezTo>
                    <a:pt x="46078" y="5031"/>
                    <a:pt x="47141" y="2470"/>
                    <a:pt x="48412" y="0"/>
                  </a:cubicBezTo>
                  <a:lnTo>
                    <a:pt x="0" y="0"/>
                  </a:lnTo>
                  <a:lnTo>
                    <a:pt x="0" y="38100"/>
                  </a:lnTo>
                  <a:lnTo>
                    <a:pt x="44859" y="38100"/>
                  </a:lnTo>
                  <a:close/>
                </a:path>
              </a:pathLst>
            </a:custGeom>
            <a:solidFill>
              <a:srgbClr val="A34E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74BC717E-F7E7-492B-8691-55A89818E00F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4288" y="6350"/>
              <a:ext cx="8051800" cy="6845300"/>
            </a:xfrm>
            <a:custGeom>
              <a:avLst/>
              <a:gdLst>
                <a:gd name="T0" fmla="*/ 44836 w 44836"/>
                <a:gd name="T1" fmla="*/ 38100 h 38100"/>
                <a:gd name="T2" fmla="*/ 24804 w 44836"/>
                <a:gd name="T3" fmla="*/ 0 h 38100"/>
                <a:gd name="T4" fmla="*/ 0 w 44836"/>
                <a:gd name="T5" fmla="*/ 0 h 38100"/>
                <a:gd name="T6" fmla="*/ 0 w 44836"/>
                <a:gd name="T7" fmla="*/ 38100 h 38100"/>
                <a:gd name="T8" fmla="*/ 44836 w 44836"/>
                <a:gd name="T9" fmla="*/ 38100 h 3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836" h="38100">
                  <a:moveTo>
                    <a:pt x="44836" y="38100"/>
                  </a:moveTo>
                  <a:cubicBezTo>
                    <a:pt x="40120" y="24025"/>
                    <a:pt x="33286" y="11245"/>
                    <a:pt x="24804" y="0"/>
                  </a:cubicBezTo>
                  <a:lnTo>
                    <a:pt x="0" y="0"/>
                  </a:lnTo>
                  <a:lnTo>
                    <a:pt x="0" y="38100"/>
                  </a:lnTo>
                  <a:lnTo>
                    <a:pt x="44836" y="38100"/>
                  </a:lnTo>
                  <a:close/>
                </a:path>
              </a:pathLst>
            </a:custGeom>
            <a:solidFill>
              <a:srgbClr val="8336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BA0BFC73-E241-40CB-9BA6-1B333B7BF521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8424863" y="3360738"/>
              <a:ext cx="3752850" cy="3490913"/>
            </a:xfrm>
            <a:custGeom>
              <a:avLst/>
              <a:gdLst>
                <a:gd name="T0" fmla="*/ 20900 w 20900"/>
                <a:gd name="T1" fmla="*/ 0 h 19429"/>
                <a:gd name="T2" fmla="*/ 0 w 20900"/>
                <a:gd name="T3" fmla="*/ 19429 h 19429"/>
                <a:gd name="T4" fmla="*/ 98 w 20900"/>
                <a:gd name="T5" fmla="*/ 19429 h 19429"/>
                <a:gd name="T6" fmla="*/ 20900 w 20900"/>
                <a:gd name="T7" fmla="*/ 11398 h 19429"/>
                <a:gd name="T8" fmla="*/ 20900 w 20900"/>
                <a:gd name="T9" fmla="*/ 0 h 19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00" h="19429">
                  <a:moveTo>
                    <a:pt x="20900" y="0"/>
                  </a:moveTo>
                  <a:cubicBezTo>
                    <a:pt x="14762" y="7069"/>
                    <a:pt x="7788" y="13595"/>
                    <a:pt x="0" y="19429"/>
                  </a:cubicBezTo>
                  <a:lnTo>
                    <a:pt x="98" y="19429"/>
                  </a:lnTo>
                  <a:cubicBezTo>
                    <a:pt x="6228" y="15335"/>
                    <a:pt x="13290" y="12528"/>
                    <a:pt x="20900" y="11398"/>
                  </a:cubicBezTo>
                  <a:lnTo>
                    <a:pt x="20900" y="0"/>
                  </a:lnTo>
                  <a:close/>
                </a:path>
              </a:pathLst>
            </a:custGeom>
            <a:solidFill>
              <a:srgbClr val="EDDC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819770" y="1404939"/>
            <a:ext cx="6356350" cy="2526981"/>
          </a:xfrm>
        </p:spPr>
        <p:txBody>
          <a:bodyPr anchor="t" anchorCtr="0"/>
          <a:lstStyle>
            <a:lvl1pPr>
              <a:defRPr sz="41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Väliotsikkosivu </a:t>
            </a:r>
            <a:br>
              <a:rPr lang="fi-FI" dirty="0"/>
            </a:br>
            <a:r>
              <a:rPr lang="fi-FI" dirty="0"/>
              <a:t>esityksen </a:t>
            </a:r>
            <a:br>
              <a:rPr lang="fi-FI" dirty="0"/>
            </a:br>
            <a:r>
              <a:rPr lang="fi-FI" dirty="0"/>
              <a:t>jäsentämiseen, </a:t>
            </a:r>
            <a:br>
              <a:rPr lang="fi-FI" dirty="0"/>
            </a:br>
            <a:r>
              <a:rPr lang="fi-FI" dirty="0"/>
              <a:t>4 riviä lyhyellä tekstillä</a:t>
            </a:r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29F8BFF4-EC86-4A85-B914-B241AE572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8" name="Dian numeron paikkamerkki 7">
            <a:extLst>
              <a:ext uri="{FF2B5EF4-FFF2-40B4-BE49-F238E27FC236}">
                <a16:creationId xmlns:a16="http://schemas.microsoft.com/office/drawing/2014/main" id="{4F20DE8F-8CBA-4069-B1E4-BBCC9BE8A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4697741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an ylätunniste 2 li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Ryhmä 9">
            <a:extLst>
              <a:ext uri="{FF2B5EF4-FFF2-40B4-BE49-F238E27FC236}">
                <a16:creationId xmlns:a16="http://schemas.microsoft.com/office/drawing/2014/main" id="{49109116-8ADD-4551-BE7C-554B66DD953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 bwMode="gray">
          <a:xfrm>
            <a:off x="0" y="-1"/>
            <a:ext cx="12193200" cy="6858000"/>
            <a:chOff x="14288" y="6350"/>
            <a:chExt cx="12163426" cy="6845301"/>
          </a:xfrm>
        </p:grpSpPr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16EACB97-65DC-4642-8E13-75D989CC551D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7475322" y="6350"/>
              <a:ext cx="4702392" cy="6845300"/>
            </a:xfrm>
            <a:custGeom>
              <a:avLst/>
              <a:gdLst>
                <a:gd name="T0" fmla="*/ 6521 w 25842"/>
                <a:gd name="T1" fmla="*/ 0 h 38100"/>
                <a:gd name="T2" fmla="*/ 3337 w 25842"/>
                <a:gd name="T3" fmla="*/ 7653 h 38100"/>
                <a:gd name="T4" fmla="*/ 2968 w 25842"/>
                <a:gd name="T5" fmla="*/ 38100 h 38100"/>
                <a:gd name="T6" fmla="*/ 4942 w 25842"/>
                <a:gd name="T7" fmla="*/ 38100 h 38100"/>
                <a:gd name="T8" fmla="*/ 25842 w 25842"/>
                <a:gd name="T9" fmla="*/ 18671 h 38100"/>
                <a:gd name="T10" fmla="*/ 25842 w 25842"/>
                <a:gd name="T11" fmla="*/ 0 h 38100"/>
                <a:gd name="T12" fmla="*/ 6521 w 25842"/>
                <a:gd name="T13" fmla="*/ 0 h 38100"/>
                <a:gd name="connsiteX0" fmla="*/ 6125 w 25446"/>
                <a:gd name="connsiteY0" fmla="*/ 0 h 38100"/>
                <a:gd name="connsiteX1" fmla="*/ 2941 w 25446"/>
                <a:gd name="connsiteY1" fmla="*/ 7653 h 38100"/>
                <a:gd name="connsiteX2" fmla="*/ 2572 w 25446"/>
                <a:gd name="connsiteY2" fmla="*/ 38100 h 38100"/>
                <a:gd name="connsiteX3" fmla="*/ 4546 w 25446"/>
                <a:gd name="connsiteY3" fmla="*/ 38100 h 38100"/>
                <a:gd name="connsiteX4" fmla="*/ 25446 w 25446"/>
                <a:gd name="connsiteY4" fmla="*/ 18671 h 38100"/>
                <a:gd name="connsiteX5" fmla="*/ 25446 w 25446"/>
                <a:gd name="connsiteY5" fmla="*/ 0 h 38100"/>
                <a:gd name="connsiteX6" fmla="*/ 6125 w 25446"/>
                <a:gd name="connsiteY6" fmla="*/ 0 h 38100"/>
                <a:gd name="connsiteX0" fmla="*/ 6867 w 26188"/>
                <a:gd name="connsiteY0" fmla="*/ 0 h 38100"/>
                <a:gd name="connsiteX1" fmla="*/ 2215 w 26188"/>
                <a:gd name="connsiteY1" fmla="*/ 6411 h 38100"/>
                <a:gd name="connsiteX2" fmla="*/ 3314 w 26188"/>
                <a:gd name="connsiteY2" fmla="*/ 38100 h 38100"/>
                <a:gd name="connsiteX3" fmla="*/ 5288 w 26188"/>
                <a:gd name="connsiteY3" fmla="*/ 38100 h 38100"/>
                <a:gd name="connsiteX4" fmla="*/ 26188 w 26188"/>
                <a:gd name="connsiteY4" fmla="*/ 18671 h 38100"/>
                <a:gd name="connsiteX5" fmla="*/ 26188 w 26188"/>
                <a:gd name="connsiteY5" fmla="*/ 0 h 38100"/>
                <a:gd name="connsiteX6" fmla="*/ 6867 w 26188"/>
                <a:gd name="connsiteY6" fmla="*/ 0 h 38100"/>
                <a:gd name="connsiteX0" fmla="*/ 6867 w 26188"/>
                <a:gd name="connsiteY0" fmla="*/ 0 h 38100"/>
                <a:gd name="connsiteX1" fmla="*/ 2215 w 26188"/>
                <a:gd name="connsiteY1" fmla="*/ 6411 h 38100"/>
                <a:gd name="connsiteX2" fmla="*/ 3314 w 26188"/>
                <a:gd name="connsiteY2" fmla="*/ 38100 h 38100"/>
                <a:gd name="connsiteX3" fmla="*/ 5288 w 26188"/>
                <a:gd name="connsiteY3" fmla="*/ 38100 h 38100"/>
                <a:gd name="connsiteX4" fmla="*/ 26188 w 26188"/>
                <a:gd name="connsiteY4" fmla="*/ 18671 h 38100"/>
                <a:gd name="connsiteX5" fmla="*/ 26188 w 26188"/>
                <a:gd name="connsiteY5" fmla="*/ 0 h 38100"/>
                <a:gd name="connsiteX6" fmla="*/ 6867 w 26188"/>
                <a:gd name="connsiteY6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188" h="38100">
                  <a:moveTo>
                    <a:pt x="6867" y="0"/>
                  </a:moveTo>
                  <a:cubicBezTo>
                    <a:pt x="4721" y="1934"/>
                    <a:pt x="3065" y="3789"/>
                    <a:pt x="2215" y="6411"/>
                  </a:cubicBezTo>
                  <a:cubicBezTo>
                    <a:pt x="-1122" y="16681"/>
                    <a:pt x="-637" y="29414"/>
                    <a:pt x="3314" y="38100"/>
                  </a:cubicBezTo>
                  <a:lnTo>
                    <a:pt x="5288" y="38100"/>
                  </a:lnTo>
                  <a:cubicBezTo>
                    <a:pt x="13076" y="32266"/>
                    <a:pt x="20050" y="25740"/>
                    <a:pt x="26188" y="18671"/>
                  </a:cubicBezTo>
                  <a:lnTo>
                    <a:pt x="26188" y="0"/>
                  </a:lnTo>
                  <a:lnTo>
                    <a:pt x="6867" y="0"/>
                  </a:lnTo>
                  <a:close/>
                </a:path>
              </a:pathLst>
            </a:custGeom>
            <a:solidFill>
              <a:srgbClr val="F6ED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BCB14051-6DC9-4752-9731-DF71F34B21B7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4288" y="6350"/>
              <a:ext cx="8693150" cy="6845300"/>
            </a:xfrm>
            <a:custGeom>
              <a:avLst/>
              <a:gdLst>
                <a:gd name="T0" fmla="*/ 44859 w 48412"/>
                <a:gd name="T1" fmla="*/ 38100 h 38100"/>
                <a:gd name="T2" fmla="*/ 45228 w 48412"/>
                <a:gd name="T3" fmla="*/ 7653 h 38100"/>
                <a:gd name="T4" fmla="*/ 48412 w 48412"/>
                <a:gd name="T5" fmla="*/ 0 h 38100"/>
                <a:gd name="T6" fmla="*/ 0 w 48412"/>
                <a:gd name="T7" fmla="*/ 0 h 38100"/>
                <a:gd name="T8" fmla="*/ 0 w 48412"/>
                <a:gd name="T9" fmla="*/ 38100 h 38100"/>
                <a:gd name="T10" fmla="*/ 44859 w 48412"/>
                <a:gd name="T11" fmla="*/ 38100 h 3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412" h="38100">
                  <a:moveTo>
                    <a:pt x="44859" y="38100"/>
                  </a:moveTo>
                  <a:cubicBezTo>
                    <a:pt x="41980" y="28483"/>
                    <a:pt x="41891" y="17923"/>
                    <a:pt x="45228" y="7653"/>
                  </a:cubicBezTo>
                  <a:cubicBezTo>
                    <a:pt x="46078" y="5031"/>
                    <a:pt x="47141" y="2470"/>
                    <a:pt x="48412" y="0"/>
                  </a:cubicBezTo>
                  <a:lnTo>
                    <a:pt x="0" y="0"/>
                  </a:lnTo>
                  <a:lnTo>
                    <a:pt x="0" y="38100"/>
                  </a:lnTo>
                  <a:lnTo>
                    <a:pt x="44859" y="38100"/>
                  </a:lnTo>
                  <a:close/>
                </a:path>
              </a:pathLst>
            </a:custGeom>
            <a:solidFill>
              <a:srgbClr val="A34E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26398AC9-D771-4A69-A1CF-E89FB701EFC8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4288" y="6350"/>
              <a:ext cx="8051800" cy="6845300"/>
            </a:xfrm>
            <a:custGeom>
              <a:avLst/>
              <a:gdLst>
                <a:gd name="T0" fmla="*/ 44836 w 44836"/>
                <a:gd name="T1" fmla="*/ 38100 h 38100"/>
                <a:gd name="T2" fmla="*/ 24804 w 44836"/>
                <a:gd name="T3" fmla="*/ 0 h 38100"/>
                <a:gd name="T4" fmla="*/ 0 w 44836"/>
                <a:gd name="T5" fmla="*/ 0 h 38100"/>
                <a:gd name="T6" fmla="*/ 0 w 44836"/>
                <a:gd name="T7" fmla="*/ 38100 h 38100"/>
                <a:gd name="T8" fmla="*/ 44836 w 44836"/>
                <a:gd name="T9" fmla="*/ 38100 h 3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836" h="38100">
                  <a:moveTo>
                    <a:pt x="44836" y="38100"/>
                  </a:moveTo>
                  <a:cubicBezTo>
                    <a:pt x="40120" y="24025"/>
                    <a:pt x="33286" y="11245"/>
                    <a:pt x="24804" y="0"/>
                  </a:cubicBezTo>
                  <a:lnTo>
                    <a:pt x="0" y="0"/>
                  </a:lnTo>
                  <a:lnTo>
                    <a:pt x="0" y="38100"/>
                  </a:lnTo>
                  <a:lnTo>
                    <a:pt x="44836" y="38100"/>
                  </a:lnTo>
                  <a:close/>
                </a:path>
              </a:pathLst>
            </a:custGeom>
            <a:solidFill>
              <a:srgbClr val="8336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CECE613C-CF5F-4D67-87A9-12809DC719AB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8424863" y="3360738"/>
              <a:ext cx="3752850" cy="3490913"/>
            </a:xfrm>
            <a:custGeom>
              <a:avLst/>
              <a:gdLst>
                <a:gd name="T0" fmla="*/ 20900 w 20900"/>
                <a:gd name="T1" fmla="*/ 0 h 19429"/>
                <a:gd name="T2" fmla="*/ 0 w 20900"/>
                <a:gd name="T3" fmla="*/ 19429 h 19429"/>
                <a:gd name="T4" fmla="*/ 98 w 20900"/>
                <a:gd name="T5" fmla="*/ 19429 h 19429"/>
                <a:gd name="T6" fmla="*/ 20900 w 20900"/>
                <a:gd name="T7" fmla="*/ 11398 h 19429"/>
                <a:gd name="T8" fmla="*/ 20900 w 20900"/>
                <a:gd name="T9" fmla="*/ 0 h 19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00" h="19429">
                  <a:moveTo>
                    <a:pt x="20900" y="0"/>
                  </a:moveTo>
                  <a:cubicBezTo>
                    <a:pt x="14762" y="7069"/>
                    <a:pt x="7788" y="13595"/>
                    <a:pt x="0" y="19429"/>
                  </a:cubicBezTo>
                  <a:lnTo>
                    <a:pt x="98" y="19429"/>
                  </a:lnTo>
                  <a:cubicBezTo>
                    <a:pt x="6228" y="15335"/>
                    <a:pt x="13290" y="12528"/>
                    <a:pt x="20900" y="11398"/>
                  </a:cubicBezTo>
                  <a:lnTo>
                    <a:pt x="20900" y="0"/>
                  </a:lnTo>
                  <a:close/>
                </a:path>
              </a:pathLst>
            </a:custGeom>
            <a:solidFill>
              <a:srgbClr val="EDDC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819770" y="1404939"/>
            <a:ext cx="6932414" cy="871933"/>
          </a:xfrm>
        </p:spPr>
        <p:txBody>
          <a:bodyPr anchor="t" anchorCtr="0"/>
          <a:lstStyle>
            <a:lvl1pPr>
              <a:defRPr sz="56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Yksi tekstirivi</a:t>
            </a:r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D25FCF1C-6312-4783-B492-30778B19C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15" name="Dian numeron paikkamerkki 14">
            <a:extLst>
              <a:ext uri="{FF2B5EF4-FFF2-40B4-BE49-F238E27FC236}">
                <a16:creationId xmlns:a16="http://schemas.microsoft.com/office/drawing/2014/main" id="{B58E6CF3-2C51-4D95-85AA-2F72E91E1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746468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an ylätunniste 3 li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Ryhmä 14">
            <a:extLst>
              <a:ext uri="{FF2B5EF4-FFF2-40B4-BE49-F238E27FC236}">
                <a16:creationId xmlns:a16="http://schemas.microsoft.com/office/drawing/2014/main" id="{E7721B6A-F4D5-4656-BFAA-B188670CD2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 bwMode="gray">
          <a:xfrm>
            <a:off x="0" y="-1"/>
            <a:ext cx="12193200" cy="6858000"/>
            <a:chOff x="14288" y="6350"/>
            <a:chExt cx="12163426" cy="6845301"/>
          </a:xfrm>
        </p:grpSpPr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C903C71A-53BA-430A-90C1-3548CFF58531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7475322" y="6350"/>
              <a:ext cx="4702392" cy="6845300"/>
            </a:xfrm>
            <a:custGeom>
              <a:avLst/>
              <a:gdLst>
                <a:gd name="T0" fmla="*/ 6521 w 25842"/>
                <a:gd name="T1" fmla="*/ 0 h 38100"/>
                <a:gd name="T2" fmla="*/ 3337 w 25842"/>
                <a:gd name="T3" fmla="*/ 7653 h 38100"/>
                <a:gd name="T4" fmla="*/ 2968 w 25842"/>
                <a:gd name="T5" fmla="*/ 38100 h 38100"/>
                <a:gd name="T6" fmla="*/ 4942 w 25842"/>
                <a:gd name="T7" fmla="*/ 38100 h 38100"/>
                <a:gd name="T8" fmla="*/ 25842 w 25842"/>
                <a:gd name="T9" fmla="*/ 18671 h 38100"/>
                <a:gd name="T10" fmla="*/ 25842 w 25842"/>
                <a:gd name="T11" fmla="*/ 0 h 38100"/>
                <a:gd name="T12" fmla="*/ 6521 w 25842"/>
                <a:gd name="T13" fmla="*/ 0 h 38100"/>
                <a:gd name="connsiteX0" fmla="*/ 6125 w 25446"/>
                <a:gd name="connsiteY0" fmla="*/ 0 h 38100"/>
                <a:gd name="connsiteX1" fmla="*/ 2941 w 25446"/>
                <a:gd name="connsiteY1" fmla="*/ 7653 h 38100"/>
                <a:gd name="connsiteX2" fmla="*/ 2572 w 25446"/>
                <a:gd name="connsiteY2" fmla="*/ 38100 h 38100"/>
                <a:gd name="connsiteX3" fmla="*/ 4546 w 25446"/>
                <a:gd name="connsiteY3" fmla="*/ 38100 h 38100"/>
                <a:gd name="connsiteX4" fmla="*/ 25446 w 25446"/>
                <a:gd name="connsiteY4" fmla="*/ 18671 h 38100"/>
                <a:gd name="connsiteX5" fmla="*/ 25446 w 25446"/>
                <a:gd name="connsiteY5" fmla="*/ 0 h 38100"/>
                <a:gd name="connsiteX6" fmla="*/ 6125 w 25446"/>
                <a:gd name="connsiteY6" fmla="*/ 0 h 38100"/>
                <a:gd name="connsiteX0" fmla="*/ 6867 w 26188"/>
                <a:gd name="connsiteY0" fmla="*/ 0 h 38100"/>
                <a:gd name="connsiteX1" fmla="*/ 2215 w 26188"/>
                <a:gd name="connsiteY1" fmla="*/ 6411 h 38100"/>
                <a:gd name="connsiteX2" fmla="*/ 3314 w 26188"/>
                <a:gd name="connsiteY2" fmla="*/ 38100 h 38100"/>
                <a:gd name="connsiteX3" fmla="*/ 5288 w 26188"/>
                <a:gd name="connsiteY3" fmla="*/ 38100 h 38100"/>
                <a:gd name="connsiteX4" fmla="*/ 26188 w 26188"/>
                <a:gd name="connsiteY4" fmla="*/ 18671 h 38100"/>
                <a:gd name="connsiteX5" fmla="*/ 26188 w 26188"/>
                <a:gd name="connsiteY5" fmla="*/ 0 h 38100"/>
                <a:gd name="connsiteX6" fmla="*/ 6867 w 26188"/>
                <a:gd name="connsiteY6" fmla="*/ 0 h 38100"/>
                <a:gd name="connsiteX0" fmla="*/ 6867 w 26188"/>
                <a:gd name="connsiteY0" fmla="*/ 0 h 38100"/>
                <a:gd name="connsiteX1" fmla="*/ 2215 w 26188"/>
                <a:gd name="connsiteY1" fmla="*/ 6411 h 38100"/>
                <a:gd name="connsiteX2" fmla="*/ 3314 w 26188"/>
                <a:gd name="connsiteY2" fmla="*/ 38100 h 38100"/>
                <a:gd name="connsiteX3" fmla="*/ 5288 w 26188"/>
                <a:gd name="connsiteY3" fmla="*/ 38100 h 38100"/>
                <a:gd name="connsiteX4" fmla="*/ 26188 w 26188"/>
                <a:gd name="connsiteY4" fmla="*/ 18671 h 38100"/>
                <a:gd name="connsiteX5" fmla="*/ 26188 w 26188"/>
                <a:gd name="connsiteY5" fmla="*/ 0 h 38100"/>
                <a:gd name="connsiteX6" fmla="*/ 6867 w 26188"/>
                <a:gd name="connsiteY6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188" h="38100">
                  <a:moveTo>
                    <a:pt x="6867" y="0"/>
                  </a:moveTo>
                  <a:cubicBezTo>
                    <a:pt x="4721" y="1934"/>
                    <a:pt x="3065" y="3789"/>
                    <a:pt x="2215" y="6411"/>
                  </a:cubicBezTo>
                  <a:cubicBezTo>
                    <a:pt x="-1122" y="16681"/>
                    <a:pt x="-637" y="29414"/>
                    <a:pt x="3314" y="38100"/>
                  </a:cubicBezTo>
                  <a:lnTo>
                    <a:pt x="5288" y="38100"/>
                  </a:lnTo>
                  <a:cubicBezTo>
                    <a:pt x="13076" y="32266"/>
                    <a:pt x="20050" y="25740"/>
                    <a:pt x="26188" y="18671"/>
                  </a:cubicBezTo>
                  <a:lnTo>
                    <a:pt x="26188" y="0"/>
                  </a:lnTo>
                  <a:lnTo>
                    <a:pt x="6867" y="0"/>
                  </a:lnTo>
                  <a:close/>
                </a:path>
              </a:pathLst>
            </a:custGeom>
            <a:solidFill>
              <a:srgbClr val="AC60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79D2BE0B-16F8-46B1-970F-D7A4AB13A7FD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4288" y="6350"/>
              <a:ext cx="8693150" cy="6845300"/>
            </a:xfrm>
            <a:custGeom>
              <a:avLst/>
              <a:gdLst>
                <a:gd name="T0" fmla="*/ 44859 w 48412"/>
                <a:gd name="T1" fmla="*/ 38100 h 38100"/>
                <a:gd name="T2" fmla="*/ 45228 w 48412"/>
                <a:gd name="T3" fmla="*/ 7653 h 38100"/>
                <a:gd name="T4" fmla="*/ 48412 w 48412"/>
                <a:gd name="T5" fmla="*/ 0 h 38100"/>
                <a:gd name="T6" fmla="*/ 0 w 48412"/>
                <a:gd name="T7" fmla="*/ 0 h 38100"/>
                <a:gd name="T8" fmla="*/ 0 w 48412"/>
                <a:gd name="T9" fmla="*/ 38100 h 38100"/>
                <a:gd name="T10" fmla="*/ 44859 w 48412"/>
                <a:gd name="T11" fmla="*/ 38100 h 3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412" h="38100">
                  <a:moveTo>
                    <a:pt x="44859" y="38100"/>
                  </a:moveTo>
                  <a:cubicBezTo>
                    <a:pt x="41980" y="28483"/>
                    <a:pt x="41891" y="17923"/>
                    <a:pt x="45228" y="7653"/>
                  </a:cubicBezTo>
                  <a:cubicBezTo>
                    <a:pt x="46078" y="5031"/>
                    <a:pt x="47141" y="2470"/>
                    <a:pt x="48412" y="0"/>
                  </a:cubicBezTo>
                  <a:lnTo>
                    <a:pt x="0" y="0"/>
                  </a:lnTo>
                  <a:lnTo>
                    <a:pt x="0" y="38100"/>
                  </a:lnTo>
                  <a:lnTo>
                    <a:pt x="44859" y="38100"/>
                  </a:lnTo>
                  <a:close/>
                </a:path>
              </a:pathLst>
            </a:custGeom>
            <a:solidFill>
              <a:srgbClr val="A34E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5EA06ACA-38BE-4621-A612-9866C87714BF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4288" y="6350"/>
              <a:ext cx="8051800" cy="6845300"/>
            </a:xfrm>
            <a:custGeom>
              <a:avLst/>
              <a:gdLst>
                <a:gd name="T0" fmla="*/ 44836 w 44836"/>
                <a:gd name="T1" fmla="*/ 38100 h 38100"/>
                <a:gd name="T2" fmla="*/ 24804 w 44836"/>
                <a:gd name="T3" fmla="*/ 0 h 38100"/>
                <a:gd name="T4" fmla="*/ 0 w 44836"/>
                <a:gd name="T5" fmla="*/ 0 h 38100"/>
                <a:gd name="T6" fmla="*/ 0 w 44836"/>
                <a:gd name="T7" fmla="*/ 38100 h 38100"/>
                <a:gd name="T8" fmla="*/ 44836 w 44836"/>
                <a:gd name="T9" fmla="*/ 38100 h 3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836" h="38100">
                  <a:moveTo>
                    <a:pt x="44836" y="38100"/>
                  </a:moveTo>
                  <a:cubicBezTo>
                    <a:pt x="40120" y="24025"/>
                    <a:pt x="33286" y="11245"/>
                    <a:pt x="24804" y="0"/>
                  </a:cubicBezTo>
                  <a:lnTo>
                    <a:pt x="0" y="0"/>
                  </a:lnTo>
                  <a:lnTo>
                    <a:pt x="0" y="38100"/>
                  </a:lnTo>
                  <a:lnTo>
                    <a:pt x="44836" y="38100"/>
                  </a:lnTo>
                  <a:close/>
                </a:path>
              </a:pathLst>
            </a:custGeom>
            <a:solidFill>
              <a:srgbClr val="8336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E1C54E72-5660-4060-9B87-4C306B2FEBDE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8424863" y="3360738"/>
              <a:ext cx="3752850" cy="3490913"/>
            </a:xfrm>
            <a:custGeom>
              <a:avLst/>
              <a:gdLst>
                <a:gd name="T0" fmla="*/ 20900 w 20900"/>
                <a:gd name="T1" fmla="*/ 0 h 19429"/>
                <a:gd name="T2" fmla="*/ 0 w 20900"/>
                <a:gd name="T3" fmla="*/ 19429 h 19429"/>
                <a:gd name="T4" fmla="*/ 98 w 20900"/>
                <a:gd name="T5" fmla="*/ 19429 h 19429"/>
                <a:gd name="T6" fmla="*/ 20900 w 20900"/>
                <a:gd name="T7" fmla="*/ 11398 h 19429"/>
                <a:gd name="T8" fmla="*/ 20900 w 20900"/>
                <a:gd name="T9" fmla="*/ 0 h 19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00" h="19429">
                  <a:moveTo>
                    <a:pt x="20900" y="0"/>
                  </a:moveTo>
                  <a:cubicBezTo>
                    <a:pt x="14762" y="7069"/>
                    <a:pt x="7788" y="13595"/>
                    <a:pt x="0" y="19429"/>
                  </a:cubicBezTo>
                  <a:lnTo>
                    <a:pt x="98" y="19429"/>
                  </a:lnTo>
                  <a:cubicBezTo>
                    <a:pt x="6228" y="15335"/>
                    <a:pt x="13290" y="12528"/>
                    <a:pt x="20900" y="11398"/>
                  </a:cubicBezTo>
                  <a:lnTo>
                    <a:pt x="20900" y="0"/>
                  </a:lnTo>
                  <a:close/>
                </a:path>
              </a:pathLst>
            </a:custGeom>
            <a:solidFill>
              <a:srgbClr val="EDDC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819770" y="1404939"/>
            <a:ext cx="6356350" cy="1980000"/>
          </a:xfrm>
        </p:spPr>
        <p:txBody>
          <a:bodyPr anchor="t" anchorCtr="0"/>
          <a:lstStyle>
            <a:lvl1pPr>
              <a:defRPr sz="41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Väliotsikkosivu esityksen </a:t>
            </a:r>
            <a:br>
              <a:rPr lang="fi-FI" dirty="0"/>
            </a:br>
            <a:r>
              <a:rPr lang="fi-FI" dirty="0"/>
              <a:t>jäsentämiseen pitkällä tekstillä</a:t>
            </a:r>
            <a:br>
              <a:rPr lang="fi-FI" dirty="0"/>
            </a:br>
            <a:r>
              <a:rPr lang="fi-FI" dirty="0" err="1"/>
              <a:t>max</a:t>
            </a:r>
            <a:r>
              <a:rPr lang="fi-FI" dirty="0"/>
              <a:t>. 3 riviä</a:t>
            </a:r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29F8BFF4-EC86-4A85-B914-B241AE572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8" name="Dian numeron paikkamerkki 7">
            <a:extLst>
              <a:ext uri="{FF2B5EF4-FFF2-40B4-BE49-F238E27FC236}">
                <a16:creationId xmlns:a16="http://schemas.microsoft.com/office/drawing/2014/main" id="{4F20DE8F-8CBA-4069-B1E4-BBCC9BE8A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880523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an ylätunniste 4 li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Ryhmä 9">
            <a:extLst>
              <a:ext uri="{FF2B5EF4-FFF2-40B4-BE49-F238E27FC236}">
                <a16:creationId xmlns:a16="http://schemas.microsoft.com/office/drawing/2014/main" id="{7E36D437-CA28-4403-A26F-73185E69CB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 bwMode="gray">
          <a:xfrm>
            <a:off x="0" y="-1"/>
            <a:ext cx="12193200" cy="6858000"/>
            <a:chOff x="14288" y="6350"/>
            <a:chExt cx="12163426" cy="6845301"/>
          </a:xfrm>
        </p:grpSpPr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DAD7F79D-20B7-408A-BBE3-4D5468B7339E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7475322" y="6350"/>
              <a:ext cx="4702392" cy="6845300"/>
            </a:xfrm>
            <a:custGeom>
              <a:avLst/>
              <a:gdLst>
                <a:gd name="T0" fmla="*/ 6521 w 25842"/>
                <a:gd name="T1" fmla="*/ 0 h 38100"/>
                <a:gd name="T2" fmla="*/ 3337 w 25842"/>
                <a:gd name="T3" fmla="*/ 7653 h 38100"/>
                <a:gd name="T4" fmla="*/ 2968 w 25842"/>
                <a:gd name="T5" fmla="*/ 38100 h 38100"/>
                <a:gd name="T6" fmla="*/ 4942 w 25842"/>
                <a:gd name="T7" fmla="*/ 38100 h 38100"/>
                <a:gd name="T8" fmla="*/ 25842 w 25842"/>
                <a:gd name="T9" fmla="*/ 18671 h 38100"/>
                <a:gd name="T10" fmla="*/ 25842 w 25842"/>
                <a:gd name="T11" fmla="*/ 0 h 38100"/>
                <a:gd name="T12" fmla="*/ 6521 w 25842"/>
                <a:gd name="T13" fmla="*/ 0 h 38100"/>
                <a:gd name="connsiteX0" fmla="*/ 6125 w 25446"/>
                <a:gd name="connsiteY0" fmla="*/ 0 h 38100"/>
                <a:gd name="connsiteX1" fmla="*/ 2941 w 25446"/>
                <a:gd name="connsiteY1" fmla="*/ 7653 h 38100"/>
                <a:gd name="connsiteX2" fmla="*/ 2572 w 25446"/>
                <a:gd name="connsiteY2" fmla="*/ 38100 h 38100"/>
                <a:gd name="connsiteX3" fmla="*/ 4546 w 25446"/>
                <a:gd name="connsiteY3" fmla="*/ 38100 h 38100"/>
                <a:gd name="connsiteX4" fmla="*/ 25446 w 25446"/>
                <a:gd name="connsiteY4" fmla="*/ 18671 h 38100"/>
                <a:gd name="connsiteX5" fmla="*/ 25446 w 25446"/>
                <a:gd name="connsiteY5" fmla="*/ 0 h 38100"/>
                <a:gd name="connsiteX6" fmla="*/ 6125 w 25446"/>
                <a:gd name="connsiteY6" fmla="*/ 0 h 38100"/>
                <a:gd name="connsiteX0" fmla="*/ 6867 w 26188"/>
                <a:gd name="connsiteY0" fmla="*/ 0 h 38100"/>
                <a:gd name="connsiteX1" fmla="*/ 2215 w 26188"/>
                <a:gd name="connsiteY1" fmla="*/ 6411 h 38100"/>
                <a:gd name="connsiteX2" fmla="*/ 3314 w 26188"/>
                <a:gd name="connsiteY2" fmla="*/ 38100 h 38100"/>
                <a:gd name="connsiteX3" fmla="*/ 5288 w 26188"/>
                <a:gd name="connsiteY3" fmla="*/ 38100 h 38100"/>
                <a:gd name="connsiteX4" fmla="*/ 26188 w 26188"/>
                <a:gd name="connsiteY4" fmla="*/ 18671 h 38100"/>
                <a:gd name="connsiteX5" fmla="*/ 26188 w 26188"/>
                <a:gd name="connsiteY5" fmla="*/ 0 h 38100"/>
                <a:gd name="connsiteX6" fmla="*/ 6867 w 26188"/>
                <a:gd name="connsiteY6" fmla="*/ 0 h 38100"/>
                <a:gd name="connsiteX0" fmla="*/ 6867 w 26188"/>
                <a:gd name="connsiteY0" fmla="*/ 0 h 38100"/>
                <a:gd name="connsiteX1" fmla="*/ 2215 w 26188"/>
                <a:gd name="connsiteY1" fmla="*/ 6411 h 38100"/>
                <a:gd name="connsiteX2" fmla="*/ 3314 w 26188"/>
                <a:gd name="connsiteY2" fmla="*/ 38100 h 38100"/>
                <a:gd name="connsiteX3" fmla="*/ 5288 w 26188"/>
                <a:gd name="connsiteY3" fmla="*/ 38100 h 38100"/>
                <a:gd name="connsiteX4" fmla="*/ 26188 w 26188"/>
                <a:gd name="connsiteY4" fmla="*/ 18671 h 38100"/>
                <a:gd name="connsiteX5" fmla="*/ 26188 w 26188"/>
                <a:gd name="connsiteY5" fmla="*/ 0 h 38100"/>
                <a:gd name="connsiteX6" fmla="*/ 6867 w 26188"/>
                <a:gd name="connsiteY6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188" h="38100">
                  <a:moveTo>
                    <a:pt x="6867" y="0"/>
                  </a:moveTo>
                  <a:cubicBezTo>
                    <a:pt x="4721" y="1934"/>
                    <a:pt x="3065" y="3789"/>
                    <a:pt x="2215" y="6411"/>
                  </a:cubicBezTo>
                  <a:cubicBezTo>
                    <a:pt x="-1122" y="16681"/>
                    <a:pt x="-637" y="29414"/>
                    <a:pt x="3314" y="38100"/>
                  </a:cubicBezTo>
                  <a:lnTo>
                    <a:pt x="5288" y="38100"/>
                  </a:lnTo>
                  <a:cubicBezTo>
                    <a:pt x="13076" y="32266"/>
                    <a:pt x="20050" y="25740"/>
                    <a:pt x="26188" y="18671"/>
                  </a:cubicBezTo>
                  <a:lnTo>
                    <a:pt x="26188" y="0"/>
                  </a:lnTo>
                  <a:lnTo>
                    <a:pt x="6867" y="0"/>
                  </a:lnTo>
                  <a:close/>
                </a:path>
              </a:pathLst>
            </a:custGeom>
            <a:solidFill>
              <a:srgbClr val="AC60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94DC4BAD-35A9-4191-B1AF-15FB505B2017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4288" y="6350"/>
              <a:ext cx="8693150" cy="6845300"/>
            </a:xfrm>
            <a:custGeom>
              <a:avLst/>
              <a:gdLst>
                <a:gd name="T0" fmla="*/ 44859 w 48412"/>
                <a:gd name="T1" fmla="*/ 38100 h 38100"/>
                <a:gd name="T2" fmla="*/ 45228 w 48412"/>
                <a:gd name="T3" fmla="*/ 7653 h 38100"/>
                <a:gd name="T4" fmla="*/ 48412 w 48412"/>
                <a:gd name="T5" fmla="*/ 0 h 38100"/>
                <a:gd name="T6" fmla="*/ 0 w 48412"/>
                <a:gd name="T7" fmla="*/ 0 h 38100"/>
                <a:gd name="T8" fmla="*/ 0 w 48412"/>
                <a:gd name="T9" fmla="*/ 38100 h 38100"/>
                <a:gd name="T10" fmla="*/ 44859 w 48412"/>
                <a:gd name="T11" fmla="*/ 38100 h 3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412" h="38100">
                  <a:moveTo>
                    <a:pt x="44859" y="38100"/>
                  </a:moveTo>
                  <a:cubicBezTo>
                    <a:pt x="41980" y="28483"/>
                    <a:pt x="41891" y="17923"/>
                    <a:pt x="45228" y="7653"/>
                  </a:cubicBezTo>
                  <a:cubicBezTo>
                    <a:pt x="46078" y="5031"/>
                    <a:pt x="47141" y="2470"/>
                    <a:pt x="48412" y="0"/>
                  </a:cubicBezTo>
                  <a:lnTo>
                    <a:pt x="0" y="0"/>
                  </a:lnTo>
                  <a:lnTo>
                    <a:pt x="0" y="38100"/>
                  </a:lnTo>
                  <a:lnTo>
                    <a:pt x="44859" y="38100"/>
                  </a:lnTo>
                  <a:close/>
                </a:path>
              </a:pathLst>
            </a:custGeom>
            <a:solidFill>
              <a:srgbClr val="A34E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51987C79-4B17-4F56-A32E-66D88837F4E0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4288" y="6350"/>
              <a:ext cx="8051800" cy="6845300"/>
            </a:xfrm>
            <a:custGeom>
              <a:avLst/>
              <a:gdLst>
                <a:gd name="T0" fmla="*/ 44836 w 44836"/>
                <a:gd name="T1" fmla="*/ 38100 h 38100"/>
                <a:gd name="T2" fmla="*/ 24804 w 44836"/>
                <a:gd name="T3" fmla="*/ 0 h 38100"/>
                <a:gd name="T4" fmla="*/ 0 w 44836"/>
                <a:gd name="T5" fmla="*/ 0 h 38100"/>
                <a:gd name="T6" fmla="*/ 0 w 44836"/>
                <a:gd name="T7" fmla="*/ 38100 h 38100"/>
                <a:gd name="T8" fmla="*/ 44836 w 44836"/>
                <a:gd name="T9" fmla="*/ 38100 h 3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836" h="38100">
                  <a:moveTo>
                    <a:pt x="44836" y="38100"/>
                  </a:moveTo>
                  <a:cubicBezTo>
                    <a:pt x="40120" y="24025"/>
                    <a:pt x="33286" y="11245"/>
                    <a:pt x="24804" y="0"/>
                  </a:cubicBezTo>
                  <a:lnTo>
                    <a:pt x="0" y="0"/>
                  </a:lnTo>
                  <a:lnTo>
                    <a:pt x="0" y="38100"/>
                  </a:lnTo>
                  <a:lnTo>
                    <a:pt x="44836" y="38100"/>
                  </a:lnTo>
                  <a:close/>
                </a:path>
              </a:pathLst>
            </a:custGeom>
            <a:solidFill>
              <a:srgbClr val="8336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24EEE4E9-B43C-45D5-8A4D-B5F188D93601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8424863" y="3360738"/>
              <a:ext cx="3752850" cy="3490913"/>
            </a:xfrm>
            <a:custGeom>
              <a:avLst/>
              <a:gdLst>
                <a:gd name="T0" fmla="*/ 20900 w 20900"/>
                <a:gd name="T1" fmla="*/ 0 h 19429"/>
                <a:gd name="T2" fmla="*/ 0 w 20900"/>
                <a:gd name="T3" fmla="*/ 19429 h 19429"/>
                <a:gd name="T4" fmla="*/ 98 w 20900"/>
                <a:gd name="T5" fmla="*/ 19429 h 19429"/>
                <a:gd name="T6" fmla="*/ 20900 w 20900"/>
                <a:gd name="T7" fmla="*/ 11398 h 19429"/>
                <a:gd name="T8" fmla="*/ 20900 w 20900"/>
                <a:gd name="T9" fmla="*/ 0 h 19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00" h="19429">
                  <a:moveTo>
                    <a:pt x="20900" y="0"/>
                  </a:moveTo>
                  <a:cubicBezTo>
                    <a:pt x="14762" y="7069"/>
                    <a:pt x="7788" y="13595"/>
                    <a:pt x="0" y="19429"/>
                  </a:cubicBezTo>
                  <a:lnTo>
                    <a:pt x="98" y="19429"/>
                  </a:lnTo>
                  <a:cubicBezTo>
                    <a:pt x="6228" y="15335"/>
                    <a:pt x="13290" y="12528"/>
                    <a:pt x="20900" y="11398"/>
                  </a:cubicBezTo>
                  <a:lnTo>
                    <a:pt x="20900" y="0"/>
                  </a:lnTo>
                  <a:close/>
                </a:path>
              </a:pathLst>
            </a:custGeom>
            <a:solidFill>
              <a:srgbClr val="EDDC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819770" y="1404939"/>
            <a:ext cx="9360000" cy="871933"/>
          </a:xfrm>
        </p:spPr>
        <p:txBody>
          <a:bodyPr anchor="t" anchorCtr="0"/>
          <a:lstStyle>
            <a:lvl1pPr>
              <a:defRPr sz="56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Väliotsikkosivu, yksi sana tai rivi</a:t>
            </a:r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D25FCF1C-6312-4783-B492-30778B19C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15" name="Dian numeron paikkamerkki 14">
            <a:extLst>
              <a:ext uri="{FF2B5EF4-FFF2-40B4-BE49-F238E27FC236}">
                <a16:creationId xmlns:a16="http://schemas.microsoft.com/office/drawing/2014/main" id="{B58E6CF3-2C51-4D95-85AA-2F72E91E1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3758653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 li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Ryhmä 16">
            <a:extLst>
              <a:ext uri="{FF2B5EF4-FFF2-40B4-BE49-F238E27FC236}">
                <a16:creationId xmlns:a16="http://schemas.microsoft.com/office/drawing/2014/main" id="{743A037A-3296-40C2-9074-84427B0EB2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0" y="0"/>
            <a:ext cx="6756211" cy="6858000"/>
            <a:chOff x="2724150" y="6350"/>
            <a:chExt cx="6743700" cy="6845301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89334710-4573-413A-9371-58D53E964033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724150" y="6350"/>
              <a:ext cx="6743700" cy="6845300"/>
            </a:xfrm>
            <a:custGeom>
              <a:avLst/>
              <a:gdLst>
                <a:gd name="T0" fmla="*/ 37531 w 37531"/>
                <a:gd name="T1" fmla="*/ 38100 h 38100"/>
                <a:gd name="T2" fmla="*/ 35005 w 37531"/>
                <a:gd name="T3" fmla="*/ 29739 h 38100"/>
                <a:gd name="T4" fmla="*/ 37500 w 37531"/>
                <a:gd name="T5" fmla="*/ 0 h 38100"/>
                <a:gd name="T6" fmla="*/ 0 w 37531"/>
                <a:gd name="T7" fmla="*/ 0 h 38100"/>
                <a:gd name="T8" fmla="*/ 0 w 37531"/>
                <a:gd name="T9" fmla="*/ 38100 h 38100"/>
                <a:gd name="T10" fmla="*/ 37531 w 37531"/>
                <a:gd name="T11" fmla="*/ 38100 h 3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531" h="38100">
                  <a:moveTo>
                    <a:pt x="37531" y="38100"/>
                  </a:moveTo>
                  <a:cubicBezTo>
                    <a:pt x="36473" y="35432"/>
                    <a:pt x="35622" y="32640"/>
                    <a:pt x="35005" y="29739"/>
                  </a:cubicBezTo>
                  <a:cubicBezTo>
                    <a:pt x="32947" y="20093"/>
                    <a:pt x="33623" y="9779"/>
                    <a:pt x="37500" y="0"/>
                  </a:cubicBezTo>
                  <a:lnTo>
                    <a:pt x="0" y="0"/>
                  </a:lnTo>
                  <a:lnTo>
                    <a:pt x="0" y="38100"/>
                  </a:lnTo>
                  <a:lnTo>
                    <a:pt x="37531" y="38100"/>
                  </a:lnTo>
                  <a:close/>
                </a:path>
              </a:pathLst>
            </a:custGeom>
            <a:solidFill>
              <a:srgbClr val="A34E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F025CC1E-66FA-4412-98F7-D19894F2D9B2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724150" y="4011613"/>
              <a:ext cx="6443663" cy="2840038"/>
            </a:xfrm>
            <a:custGeom>
              <a:avLst/>
              <a:gdLst>
                <a:gd name="T0" fmla="*/ 35867 w 35867"/>
                <a:gd name="T1" fmla="*/ 15808 h 15808"/>
                <a:gd name="T2" fmla="*/ 0 w 35867"/>
                <a:gd name="T3" fmla="*/ 0 h 15808"/>
                <a:gd name="T4" fmla="*/ 0 w 35867"/>
                <a:gd name="T5" fmla="*/ 15808 h 15808"/>
                <a:gd name="T6" fmla="*/ 35867 w 35867"/>
                <a:gd name="T7" fmla="*/ 15808 h 158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867" h="15808">
                  <a:moveTo>
                    <a:pt x="35867" y="15808"/>
                  </a:moveTo>
                  <a:cubicBezTo>
                    <a:pt x="24829" y="8026"/>
                    <a:pt x="12618" y="2772"/>
                    <a:pt x="0" y="0"/>
                  </a:cubicBezTo>
                  <a:lnTo>
                    <a:pt x="0" y="15808"/>
                  </a:lnTo>
                  <a:lnTo>
                    <a:pt x="35867" y="15808"/>
                  </a:lnTo>
                  <a:close/>
                </a:path>
              </a:pathLst>
            </a:custGeom>
            <a:solidFill>
              <a:srgbClr val="8336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819770" y="1404939"/>
            <a:ext cx="4916190" cy="1808037"/>
          </a:xfrm>
        </p:spPr>
        <p:txBody>
          <a:bodyPr anchor="t" anchorCtr="0"/>
          <a:lstStyle>
            <a:lvl1pPr>
              <a:defRPr sz="37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Asianostosivu </a:t>
            </a:r>
            <a:br>
              <a:rPr lang="fi-FI" dirty="0"/>
            </a:br>
            <a:r>
              <a:rPr lang="fi-FI" dirty="0"/>
              <a:t>esityksen jäsentämiseen, 3 rivin otsikko</a:t>
            </a:r>
          </a:p>
        </p:txBody>
      </p:sp>
      <p:sp>
        <p:nvSpPr>
          <p:cNvPr id="23" name="Tekstin paikkamerkki 22">
            <a:extLst>
              <a:ext uri="{FF2B5EF4-FFF2-40B4-BE49-F238E27FC236}">
                <a16:creationId xmlns:a16="http://schemas.microsoft.com/office/drawing/2014/main" id="{C91B202D-FB5A-4250-8735-81C439C51C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53880" y="1514325"/>
            <a:ext cx="4658744" cy="4248000"/>
          </a:xfrm>
        </p:spPr>
        <p:txBody>
          <a:bodyPr/>
          <a:lstStyle>
            <a:lvl1pPr marL="269875" indent="-269875">
              <a:lnSpc>
                <a:spcPct val="95000"/>
              </a:lnSpc>
              <a:defRPr sz="220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20" name="Alatunnisteen paikkamerkki 19">
            <a:extLst>
              <a:ext uri="{FF2B5EF4-FFF2-40B4-BE49-F238E27FC236}">
                <a16:creationId xmlns:a16="http://schemas.microsoft.com/office/drawing/2014/main" id="{38A531D9-3794-4382-A4CC-D062827D8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21" name="Dian numeron paikkamerkki 20">
            <a:extLst>
              <a:ext uri="{FF2B5EF4-FFF2-40B4-BE49-F238E27FC236}">
                <a16:creationId xmlns:a16="http://schemas.microsoft.com/office/drawing/2014/main" id="{E9C40528-505B-4E57-81CB-FA8E7278B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400326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aatti kuvapaikka li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10">
            <a:extLst>
              <a:ext uri="{FF2B5EF4-FFF2-40B4-BE49-F238E27FC236}">
                <a16:creationId xmlns:a16="http://schemas.microsoft.com/office/drawing/2014/main" id="{7B487B09-7566-485E-B443-C757144F4A1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/>
          </p:cNvSpPr>
          <p:nvPr userDrawn="1"/>
        </p:nvSpPr>
        <p:spPr bwMode="gray">
          <a:xfrm>
            <a:off x="0" y="0"/>
            <a:ext cx="8756990" cy="6857999"/>
          </a:xfrm>
          <a:custGeom>
            <a:avLst/>
            <a:gdLst>
              <a:gd name="T0" fmla="*/ 0 w 48666"/>
              <a:gd name="T1" fmla="*/ 38100 h 38100"/>
              <a:gd name="T2" fmla="*/ 48666 w 48666"/>
              <a:gd name="T3" fmla="*/ 38100 h 38100"/>
              <a:gd name="T4" fmla="*/ 46174 w 48666"/>
              <a:gd name="T5" fmla="*/ 29774 h 38100"/>
              <a:gd name="T6" fmla="*/ 46174 w 48666"/>
              <a:gd name="T7" fmla="*/ 29774 h 38100"/>
              <a:gd name="T8" fmla="*/ 48657 w 48666"/>
              <a:gd name="T9" fmla="*/ 0 h 38100"/>
              <a:gd name="T10" fmla="*/ 0 w 48666"/>
              <a:gd name="T11" fmla="*/ 0 h 38100"/>
              <a:gd name="T12" fmla="*/ 0 w 48666"/>
              <a:gd name="T13" fmla="*/ 38100 h 38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8666" h="38100">
                <a:moveTo>
                  <a:pt x="0" y="38100"/>
                </a:moveTo>
                <a:lnTo>
                  <a:pt x="48666" y="38100"/>
                </a:lnTo>
                <a:cubicBezTo>
                  <a:pt x="47620" y="35440"/>
                  <a:pt x="46781" y="32661"/>
                  <a:pt x="46174" y="29774"/>
                </a:cubicBezTo>
                <a:lnTo>
                  <a:pt x="46174" y="29774"/>
                </a:lnTo>
                <a:cubicBezTo>
                  <a:pt x="44128" y="20120"/>
                  <a:pt x="44799" y="9795"/>
                  <a:pt x="48657" y="0"/>
                </a:cubicBezTo>
                <a:lnTo>
                  <a:pt x="0" y="0"/>
                </a:lnTo>
                <a:lnTo>
                  <a:pt x="0" y="38100"/>
                </a:lnTo>
                <a:close/>
              </a:path>
            </a:pathLst>
          </a:custGeom>
          <a:solidFill>
            <a:srgbClr val="A34E9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 bwMode="white">
          <a:xfrm>
            <a:off x="819770" y="2276873"/>
            <a:ext cx="6860406" cy="1822687"/>
          </a:xfrm>
        </p:spPr>
        <p:txBody>
          <a:bodyPr anchor="t" anchorCtr="0"/>
          <a:lstStyle>
            <a:lvl1pPr>
              <a:defRPr sz="37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Sitaattivälisivu – esitykseen </a:t>
            </a:r>
            <a:br>
              <a:rPr lang="fi-FI" dirty="0"/>
            </a:br>
            <a:r>
              <a:rPr lang="fi-FI" dirty="0"/>
              <a:t>voi nostaa sisältöön sopivia lauseita tai sanontoja, 3 riviä tekstiä</a:t>
            </a:r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F719A860-795B-428F-80F9-D6F9FDADB42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19770" y="4246881"/>
            <a:ext cx="6860555" cy="62228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1300">
                <a:solidFill>
                  <a:schemeClr val="bg1"/>
                </a:solidFill>
              </a:defRPr>
            </a:lvl1pPr>
            <a:lvl2pPr marL="360363" indent="0">
              <a:buNone/>
              <a:defRPr/>
            </a:lvl2pPr>
          </a:lstStyle>
          <a:p>
            <a:pPr lvl="0"/>
            <a:r>
              <a:rPr lang="fi-FI" dirty="0"/>
              <a:t>Sitaatin esittäjän nimi tai lähde </a:t>
            </a:r>
          </a:p>
        </p:txBody>
      </p:sp>
      <p:sp>
        <p:nvSpPr>
          <p:cNvPr id="17" name="Kuvan paikkamerkki 19">
            <a:extLst>
              <a:ext uri="{FF2B5EF4-FFF2-40B4-BE49-F238E27FC236}">
                <a16:creationId xmlns:a16="http://schemas.microsoft.com/office/drawing/2014/main" id="{79A4B3D4-F743-4ABE-BF43-A842D73C48BF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04820" y="0"/>
            <a:ext cx="4087180" cy="6858000"/>
          </a:xfrm>
          <a:custGeom>
            <a:avLst/>
            <a:gdLst>
              <a:gd name="connsiteX0" fmla="*/ 0 w 3431705"/>
              <a:gd name="connsiteY0" fmla="*/ 0 h 6858000"/>
              <a:gd name="connsiteX1" fmla="*/ 3431705 w 3431705"/>
              <a:gd name="connsiteY1" fmla="*/ 0 h 6858000"/>
              <a:gd name="connsiteX2" fmla="*/ 3431705 w 3431705"/>
              <a:gd name="connsiteY2" fmla="*/ 6858000 h 6858000"/>
              <a:gd name="connsiteX3" fmla="*/ 0 w 3431705"/>
              <a:gd name="connsiteY3" fmla="*/ 6858000 h 6858000"/>
              <a:gd name="connsiteX4" fmla="*/ 0 w 3431705"/>
              <a:gd name="connsiteY4" fmla="*/ 0 h 6858000"/>
              <a:gd name="connsiteX0" fmla="*/ 3157 w 3434862"/>
              <a:gd name="connsiteY0" fmla="*/ 0 h 6858000"/>
              <a:gd name="connsiteX1" fmla="*/ 3434862 w 3434862"/>
              <a:gd name="connsiteY1" fmla="*/ 0 h 6858000"/>
              <a:gd name="connsiteX2" fmla="*/ 3434862 w 3434862"/>
              <a:gd name="connsiteY2" fmla="*/ 6858000 h 6858000"/>
              <a:gd name="connsiteX3" fmla="*/ 3157 w 3434862"/>
              <a:gd name="connsiteY3" fmla="*/ 6858000 h 6858000"/>
              <a:gd name="connsiteX4" fmla="*/ 0 w 3434862"/>
              <a:gd name="connsiteY4" fmla="*/ 3124200 h 6858000"/>
              <a:gd name="connsiteX5" fmla="*/ 3157 w 3434862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758837 w 4190542"/>
              <a:gd name="connsiteY0" fmla="*/ 0 h 6858000"/>
              <a:gd name="connsiteX1" fmla="*/ 4190542 w 4190542"/>
              <a:gd name="connsiteY1" fmla="*/ 0 h 6858000"/>
              <a:gd name="connsiteX2" fmla="*/ 4190542 w 4190542"/>
              <a:gd name="connsiteY2" fmla="*/ 6858000 h 6858000"/>
              <a:gd name="connsiteX3" fmla="*/ 758837 w 4190542"/>
              <a:gd name="connsiteY3" fmla="*/ 6858000 h 6858000"/>
              <a:gd name="connsiteX4" fmla="*/ 0 w 4190542"/>
              <a:gd name="connsiteY4" fmla="*/ 3548525 h 6858000"/>
              <a:gd name="connsiteX5" fmla="*/ 758837 w 4190542"/>
              <a:gd name="connsiteY5" fmla="*/ 0 h 6858000"/>
              <a:gd name="connsiteX0" fmla="*/ 647519 w 4079224"/>
              <a:gd name="connsiteY0" fmla="*/ 0 h 6858000"/>
              <a:gd name="connsiteX1" fmla="*/ 4079224 w 4079224"/>
              <a:gd name="connsiteY1" fmla="*/ 0 h 6858000"/>
              <a:gd name="connsiteX2" fmla="*/ 4079224 w 4079224"/>
              <a:gd name="connsiteY2" fmla="*/ 6858000 h 6858000"/>
              <a:gd name="connsiteX3" fmla="*/ 647519 w 4079224"/>
              <a:gd name="connsiteY3" fmla="*/ 6858000 h 6858000"/>
              <a:gd name="connsiteX4" fmla="*/ 0 w 4079224"/>
              <a:gd name="connsiteY4" fmla="*/ 3528647 h 6858000"/>
              <a:gd name="connsiteX5" fmla="*/ 647519 w 4079224"/>
              <a:gd name="connsiteY5" fmla="*/ 0 h 6858000"/>
              <a:gd name="connsiteX0" fmla="*/ 648002 w 4079707"/>
              <a:gd name="connsiteY0" fmla="*/ 0 h 6858000"/>
              <a:gd name="connsiteX1" fmla="*/ 4079707 w 4079707"/>
              <a:gd name="connsiteY1" fmla="*/ 0 h 6858000"/>
              <a:gd name="connsiteX2" fmla="*/ 4079707 w 4079707"/>
              <a:gd name="connsiteY2" fmla="*/ 6858000 h 6858000"/>
              <a:gd name="connsiteX3" fmla="*/ 648002 w 4079707"/>
              <a:gd name="connsiteY3" fmla="*/ 6858000 h 6858000"/>
              <a:gd name="connsiteX4" fmla="*/ 483 w 4079707"/>
              <a:gd name="connsiteY4" fmla="*/ 3528647 h 6858000"/>
              <a:gd name="connsiteX5" fmla="*/ 648002 w 4079707"/>
              <a:gd name="connsiteY5" fmla="*/ 0 h 6858000"/>
              <a:gd name="connsiteX0" fmla="*/ 647524 w 4079229"/>
              <a:gd name="connsiteY0" fmla="*/ 0 h 6858000"/>
              <a:gd name="connsiteX1" fmla="*/ 4079229 w 4079229"/>
              <a:gd name="connsiteY1" fmla="*/ 0 h 6858000"/>
              <a:gd name="connsiteX2" fmla="*/ 4079229 w 4079229"/>
              <a:gd name="connsiteY2" fmla="*/ 6858000 h 6858000"/>
              <a:gd name="connsiteX3" fmla="*/ 647524 w 4079229"/>
              <a:gd name="connsiteY3" fmla="*/ 6858000 h 6858000"/>
              <a:gd name="connsiteX4" fmla="*/ 5 w 4079229"/>
              <a:gd name="connsiteY4" fmla="*/ 3528647 h 6858000"/>
              <a:gd name="connsiteX5" fmla="*/ 647524 w 4079229"/>
              <a:gd name="connsiteY5" fmla="*/ 0 h 6858000"/>
              <a:gd name="connsiteX0" fmla="*/ 655474 w 4087179"/>
              <a:gd name="connsiteY0" fmla="*/ 0 h 6858000"/>
              <a:gd name="connsiteX1" fmla="*/ 4087179 w 4087179"/>
              <a:gd name="connsiteY1" fmla="*/ 0 h 6858000"/>
              <a:gd name="connsiteX2" fmla="*/ 4087179 w 4087179"/>
              <a:gd name="connsiteY2" fmla="*/ 6858000 h 6858000"/>
              <a:gd name="connsiteX3" fmla="*/ 655474 w 4087179"/>
              <a:gd name="connsiteY3" fmla="*/ 6858000 h 6858000"/>
              <a:gd name="connsiteX4" fmla="*/ 4 w 4087179"/>
              <a:gd name="connsiteY4" fmla="*/ 3405402 h 6858000"/>
              <a:gd name="connsiteX5" fmla="*/ 655474 w 4087179"/>
              <a:gd name="connsiteY5" fmla="*/ 0 h 6858000"/>
              <a:gd name="connsiteX0" fmla="*/ 655836 w 4087541"/>
              <a:gd name="connsiteY0" fmla="*/ 0 h 6858000"/>
              <a:gd name="connsiteX1" fmla="*/ 4087541 w 4087541"/>
              <a:gd name="connsiteY1" fmla="*/ 0 h 6858000"/>
              <a:gd name="connsiteX2" fmla="*/ 4087541 w 4087541"/>
              <a:gd name="connsiteY2" fmla="*/ 6858000 h 6858000"/>
              <a:gd name="connsiteX3" fmla="*/ 655836 w 4087541"/>
              <a:gd name="connsiteY3" fmla="*/ 6858000 h 6858000"/>
              <a:gd name="connsiteX4" fmla="*/ 366 w 4087541"/>
              <a:gd name="connsiteY4" fmla="*/ 3405402 h 6858000"/>
              <a:gd name="connsiteX5" fmla="*/ 655836 w 4087541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87180" h="6858000">
                <a:moveTo>
                  <a:pt x="655475" y="0"/>
                </a:moveTo>
                <a:lnTo>
                  <a:pt x="4087180" y="0"/>
                </a:lnTo>
                <a:lnTo>
                  <a:pt x="4087180" y="6858000"/>
                </a:lnTo>
                <a:lnTo>
                  <a:pt x="655475" y="6858000"/>
                </a:lnTo>
                <a:cubicBezTo>
                  <a:pt x="198241" y="5579539"/>
                  <a:pt x="-1047" y="4538242"/>
                  <a:pt x="5" y="3405402"/>
                </a:cubicBezTo>
                <a:cubicBezTo>
                  <a:pt x="1057" y="2272562"/>
                  <a:pt x="220670" y="994916"/>
                  <a:pt x="655475" y="0"/>
                </a:cubicBezTo>
                <a:close/>
              </a:path>
            </a:pathLst>
          </a:custGeo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fi-FI" dirty="0"/>
          </a:p>
        </p:txBody>
      </p:sp>
      <p:grpSp>
        <p:nvGrpSpPr>
          <p:cNvPr id="14" name="Ryhmä 13">
            <a:extLst>
              <a:ext uri="{FF2B5EF4-FFF2-40B4-BE49-F238E27FC236}">
                <a16:creationId xmlns:a16="http://schemas.microsoft.com/office/drawing/2014/main" id="{9A6D78D3-4FC0-42A7-9715-18AAAB12760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 bwMode="gray">
          <a:xfrm>
            <a:off x="257177" y="1270"/>
            <a:ext cx="2267584" cy="1890186"/>
            <a:chOff x="206376" y="-19050"/>
            <a:chExt cx="4511675" cy="3760788"/>
          </a:xfrm>
          <a:solidFill>
            <a:srgbClr val="C38CBB"/>
          </a:solidFill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268701B8-B376-43FE-B7F2-878080FDF0E6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06376" y="-19050"/>
              <a:ext cx="2081213" cy="3760788"/>
            </a:xfrm>
            <a:custGeom>
              <a:avLst/>
              <a:gdLst>
                <a:gd name="T0" fmla="*/ 5775 w 5775"/>
                <a:gd name="T1" fmla="*/ 0 h 10440"/>
                <a:gd name="T2" fmla="*/ 60 w 5775"/>
                <a:gd name="T3" fmla="*/ 0 h 10440"/>
                <a:gd name="T4" fmla="*/ 60 w 5775"/>
                <a:gd name="T5" fmla="*/ 4939 h 10440"/>
                <a:gd name="T6" fmla="*/ 2799 w 5775"/>
                <a:gd name="T7" fmla="*/ 4939 h 10440"/>
                <a:gd name="T8" fmla="*/ 0 w 5775"/>
                <a:gd name="T9" fmla="*/ 7977 h 10440"/>
                <a:gd name="T10" fmla="*/ 1310 w 5775"/>
                <a:gd name="T11" fmla="*/ 10440 h 10440"/>
                <a:gd name="T12" fmla="*/ 5775 w 5775"/>
                <a:gd name="T13" fmla="*/ 4939 h 10440"/>
                <a:gd name="T14" fmla="*/ 5775 w 5775"/>
                <a:gd name="T15" fmla="*/ 0 h 10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75" h="10440">
                  <a:moveTo>
                    <a:pt x="5775" y="0"/>
                  </a:moveTo>
                  <a:lnTo>
                    <a:pt x="60" y="0"/>
                  </a:lnTo>
                  <a:lnTo>
                    <a:pt x="60" y="4939"/>
                  </a:lnTo>
                  <a:lnTo>
                    <a:pt x="2799" y="4939"/>
                  </a:lnTo>
                  <a:cubicBezTo>
                    <a:pt x="2690" y="6434"/>
                    <a:pt x="1640" y="7398"/>
                    <a:pt x="0" y="7977"/>
                  </a:cubicBezTo>
                  <a:lnTo>
                    <a:pt x="1310" y="10440"/>
                  </a:lnTo>
                  <a:cubicBezTo>
                    <a:pt x="3916" y="9363"/>
                    <a:pt x="5684" y="7549"/>
                    <a:pt x="5775" y="4939"/>
                  </a:cubicBezTo>
                  <a:lnTo>
                    <a:pt x="577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A7BFF58C-823E-4991-AC39-EEE807FFA1E7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636838" y="-19050"/>
              <a:ext cx="2081213" cy="3760788"/>
            </a:xfrm>
            <a:custGeom>
              <a:avLst/>
              <a:gdLst>
                <a:gd name="T0" fmla="*/ 5775 w 5775"/>
                <a:gd name="T1" fmla="*/ 0 h 10440"/>
                <a:gd name="T2" fmla="*/ 60 w 5775"/>
                <a:gd name="T3" fmla="*/ 0 h 10440"/>
                <a:gd name="T4" fmla="*/ 60 w 5775"/>
                <a:gd name="T5" fmla="*/ 4939 h 10440"/>
                <a:gd name="T6" fmla="*/ 2799 w 5775"/>
                <a:gd name="T7" fmla="*/ 4939 h 10440"/>
                <a:gd name="T8" fmla="*/ 0 w 5775"/>
                <a:gd name="T9" fmla="*/ 7977 h 10440"/>
                <a:gd name="T10" fmla="*/ 1310 w 5775"/>
                <a:gd name="T11" fmla="*/ 10440 h 10440"/>
                <a:gd name="T12" fmla="*/ 5775 w 5775"/>
                <a:gd name="T13" fmla="*/ 4939 h 10440"/>
                <a:gd name="T14" fmla="*/ 5775 w 5775"/>
                <a:gd name="T15" fmla="*/ 0 h 10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75" h="10440">
                  <a:moveTo>
                    <a:pt x="5775" y="0"/>
                  </a:moveTo>
                  <a:lnTo>
                    <a:pt x="60" y="0"/>
                  </a:lnTo>
                  <a:lnTo>
                    <a:pt x="60" y="4939"/>
                  </a:lnTo>
                  <a:lnTo>
                    <a:pt x="2799" y="4939"/>
                  </a:lnTo>
                  <a:cubicBezTo>
                    <a:pt x="2690" y="6434"/>
                    <a:pt x="1640" y="7398"/>
                    <a:pt x="0" y="7977"/>
                  </a:cubicBezTo>
                  <a:lnTo>
                    <a:pt x="1310" y="10440"/>
                  </a:lnTo>
                  <a:cubicBezTo>
                    <a:pt x="3916" y="9363"/>
                    <a:pt x="5684" y="7549"/>
                    <a:pt x="5775" y="4939"/>
                  </a:cubicBezTo>
                  <a:lnTo>
                    <a:pt x="577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239E982F-E5C4-4750-B82A-0622B3AA7839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9AF1C7D1-8DB2-411A-8933-F5D3A01ADF9D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4343952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aatti kuva 1 lila">
    <p:bg>
      <p:bgPr>
        <a:solidFill>
          <a:srgbClr val="A34E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Kuva 27" descr="Kuva, joka sisältää kohteen sisä, huone,  istuminen, tutkii mobiililaitetta">
            <a:extLst>
              <a:ext uri="{FF2B5EF4-FFF2-40B4-BE49-F238E27FC236}">
                <a16:creationId xmlns:a16="http://schemas.microsoft.com/office/drawing/2014/main" id="{0C894645-360E-4B0E-B056-721914725C19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84730" y="0"/>
            <a:ext cx="4122000" cy="6858000"/>
          </a:xfrm>
          <a:prstGeom prst="rect">
            <a:avLst/>
          </a:prstGeom>
        </p:spPr>
      </p:pic>
      <p:sp>
        <p:nvSpPr>
          <p:cNvPr id="24" name="Freeform 10">
            <a:extLst>
              <a:ext uri="{FF2B5EF4-FFF2-40B4-BE49-F238E27FC236}">
                <a16:creationId xmlns:a16="http://schemas.microsoft.com/office/drawing/2014/main" id="{E5B9F0F0-2539-458B-AAF7-535BE5D78F43}"/>
              </a:ext>
            </a:extLst>
          </p:cNvPr>
          <p:cNvSpPr>
            <a:spLocks/>
          </p:cNvSpPr>
          <p:nvPr userDrawn="1"/>
        </p:nvSpPr>
        <p:spPr bwMode="gray">
          <a:xfrm>
            <a:off x="0" y="0"/>
            <a:ext cx="8756990" cy="6857999"/>
          </a:xfrm>
          <a:custGeom>
            <a:avLst/>
            <a:gdLst>
              <a:gd name="T0" fmla="*/ 0 w 48666"/>
              <a:gd name="T1" fmla="*/ 38100 h 38100"/>
              <a:gd name="T2" fmla="*/ 48666 w 48666"/>
              <a:gd name="T3" fmla="*/ 38100 h 38100"/>
              <a:gd name="T4" fmla="*/ 46174 w 48666"/>
              <a:gd name="T5" fmla="*/ 29774 h 38100"/>
              <a:gd name="T6" fmla="*/ 46174 w 48666"/>
              <a:gd name="T7" fmla="*/ 29774 h 38100"/>
              <a:gd name="T8" fmla="*/ 48657 w 48666"/>
              <a:gd name="T9" fmla="*/ 0 h 38100"/>
              <a:gd name="T10" fmla="*/ 0 w 48666"/>
              <a:gd name="T11" fmla="*/ 0 h 38100"/>
              <a:gd name="T12" fmla="*/ 0 w 48666"/>
              <a:gd name="T13" fmla="*/ 38100 h 38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8666" h="38100">
                <a:moveTo>
                  <a:pt x="0" y="38100"/>
                </a:moveTo>
                <a:lnTo>
                  <a:pt x="48666" y="38100"/>
                </a:lnTo>
                <a:cubicBezTo>
                  <a:pt x="47620" y="35440"/>
                  <a:pt x="46781" y="32661"/>
                  <a:pt x="46174" y="29774"/>
                </a:cubicBezTo>
                <a:lnTo>
                  <a:pt x="46174" y="29774"/>
                </a:lnTo>
                <a:cubicBezTo>
                  <a:pt x="44128" y="20120"/>
                  <a:pt x="44799" y="9795"/>
                  <a:pt x="48657" y="0"/>
                </a:cubicBezTo>
                <a:lnTo>
                  <a:pt x="0" y="0"/>
                </a:lnTo>
                <a:lnTo>
                  <a:pt x="0" y="38100"/>
                </a:lnTo>
                <a:close/>
              </a:path>
            </a:pathLst>
          </a:custGeom>
          <a:solidFill>
            <a:srgbClr val="A34E9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 bwMode="white">
          <a:xfrm>
            <a:off x="819770" y="2276873"/>
            <a:ext cx="6860406" cy="1822687"/>
          </a:xfrm>
        </p:spPr>
        <p:txBody>
          <a:bodyPr anchor="t" anchorCtr="0"/>
          <a:lstStyle>
            <a:lvl1pPr>
              <a:defRPr sz="37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Sitaattivälisivu – esitykseen </a:t>
            </a:r>
            <a:br>
              <a:rPr lang="fi-FI" dirty="0"/>
            </a:br>
            <a:r>
              <a:rPr lang="fi-FI" dirty="0"/>
              <a:t>voi nostaa sisältöön sopivia lauseita tai sanontoja, 3 riviä tekstiä</a:t>
            </a:r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F719A860-795B-428F-80F9-D6F9FDADB42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19770" y="4246881"/>
            <a:ext cx="6860555" cy="62228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1300">
                <a:solidFill>
                  <a:schemeClr val="bg1"/>
                </a:solidFill>
              </a:defRPr>
            </a:lvl1pPr>
            <a:lvl2pPr marL="360363" indent="0">
              <a:buNone/>
              <a:defRPr/>
            </a:lvl2pPr>
          </a:lstStyle>
          <a:p>
            <a:pPr lvl="0"/>
            <a:r>
              <a:rPr lang="fi-FI" dirty="0"/>
              <a:t>Sitaatin esittäjän nimi tai lähde </a:t>
            </a:r>
          </a:p>
        </p:txBody>
      </p:sp>
      <p:grpSp>
        <p:nvGrpSpPr>
          <p:cNvPr id="14" name="Ryhmä 13">
            <a:extLst>
              <a:ext uri="{FF2B5EF4-FFF2-40B4-BE49-F238E27FC236}">
                <a16:creationId xmlns:a16="http://schemas.microsoft.com/office/drawing/2014/main" id="{9A6D78D3-4FC0-42A7-9715-18AAAB12760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 bwMode="gray">
          <a:xfrm>
            <a:off x="257177" y="1270"/>
            <a:ext cx="2267584" cy="1890186"/>
            <a:chOff x="206376" y="-19050"/>
            <a:chExt cx="4511675" cy="3760788"/>
          </a:xfrm>
          <a:solidFill>
            <a:srgbClr val="C38CBB"/>
          </a:solidFill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268701B8-B376-43FE-B7F2-878080FDF0E6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06376" y="-19050"/>
              <a:ext cx="2081213" cy="3760788"/>
            </a:xfrm>
            <a:custGeom>
              <a:avLst/>
              <a:gdLst>
                <a:gd name="T0" fmla="*/ 5775 w 5775"/>
                <a:gd name="T1" fmla="*/ 0 h 10440"/>
                <a:gd name="T2" fmla="*/ 60 w 5775"/>
                <a:gd name="T3" fmla="*/ 0 h 10440"/>
                <a:gd name="T4" fmla="*/ 60 w 5775"/>
                <a:gd name="T5" fmla="*/ 4939 h 10440"/>
                <a:gd name="T6" fmla="*/ 2799 w 5775"/>
                <a:gd name="T7" fmla="*/ 4939 h 10440"/>
                <a:gd name="T8" fmla="*/ 0 w 5775"/>
                <a:gd name="T9" fmla="*/ 7977 h 10440"/>
                <a:gd name="T10" fmla="*/ 1310 w 5775"/>
                <a:gd name="T11" fmla="*/ 10440 h 10440"/>
                <a:gd name="T12" fmla="*/ 5775 w 5775"/>
                <a:gd name="T13" fmla="*/ 4939 h 10440"/>
                <a:gd name="T14" fmla="*/ 5775 w 5775"/>
                <a:gd name="T15" fmla="*/ 0 h 10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75" h="10440">
                  <a:moveTo>
                    <a:pt x="5775" y="0"/>
                  </a:moveTo>
                  <a:lnTo>
                    <a:pt x="60" y="0"/>
                  </a:lnTo>
                  <a:lnTo>
                    <a:pt x="60" y="4939"/>
                  </a:lnTo>
                  <a:lnTo>
                    <a:pt x="2799" y="4939"/>
                  </a:lnTo>
                  <a:cubicBezTo>
                    <a:pt x="2690" y="6434"/>
                    <a:pt x="1640" y="7398"/>
                    <a:pt x="0" y="7977"/>
                  </a:cubicBezTo>
                  <a:lnTo>
                    <a:pt x="1310" y="10440"/>
                  </a:lnTo>
                  <a:cubicBezTo>
                    <a:pt x="3916" y="9363"/>
                    <a:pt x="5684" y="7549"/>
                    <a:pt x="5775" y="4939"/>
                  </a:cubicBezTo>
                  <a:lnTo>
                    <a:pt x="577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A7BFF58C-823E-4991-AC39-EEE807FFA1E7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636838" y="-19050"/>
              <a:ext cx="2081213" cy="3760788"/>
            </a:xfrm>
            <a:custGeom>
              <a:avLst/>
              <a:gdLst>
                <a:gd name="T0" fmla="*/ 5775 w 5775"/>
                <a:gd name="T1" fmla="*/ 0 h 10440"/>
                <a:gd name="T2" fmla="*/ 60 w 5775"/>
                <a:gd name="T3" fmla="*/ 0 h 10440"/>
                <a:gd name="T4" fmla="*/ 60 w 5775"/>
                <a:gd name="T5" fmla="*/ 4939 h 10440"/>
                <a:gd name="T6" fmla="*/ 2799 w 5775"/>
                <a:gd name="T7" fmla="*/ 4939 h 10440"/>
                <a:gd name="T8" fmla="*/ 0 w 5775"/>
                <a:gd name="T9" fmla="*/ 7977 h 10440"/>
                <a:gd name="T10" fmla="*/ 1310 w 5775"/>
                <a:gd name="T11" fmla="*/ 10440 h 10440"/>
                <a:gd name="T12" fmla="*/ 5775 w 5775"/>
                <a:gd name="T13" fmla="*/ 4939 h 10440"/>
                <a:gd name="T14" fmla="*/ 5775 w 5775"/>
                <a:gd name="T15" fmla="*/ 0 h 10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75" h="10440">
                  <a:moveTo>
                    <a:pt x="5775" y="0"/>
                  </a:moveTo>
                  <a:lnTo>
                    <a:pt x="60" y="0"/>
                  </a:lnTo>
                  <a:lnTo>
                    <a:pt x="60" y="4939"/>
                  </a:lnTo>
                  <a:lnTo>
                    <a:pt x="2799" y="4939"/>
                  </a:lnTo>
                  <a:cubicBezTo>
                    <a:pt x="2690" y="6434"/>
                    <a:pt x="1640" y="7398"/>
                    <a:pt x="0" y="7977"/>
                  </a:cubicBezTo>
                  <a:lnTo>
                    <a:pt x="1310" y="10440"/>
                  </a:lnTo>
                  <a:cubicBezTo>
                    <a:pt x="3916" y="9363"/>
                    <a:pt x="5684" y="7549"/>
                    <a:pt x="5775" y="4939"/>
                  </a:cubicBezTo>
                  <a:lnTo>
                    <a:pt x="577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239E982F-E5C4-4750-B82A-0622B3AA7839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9AF1C7D1-8DB2-411A-8933-F5D3A01ADF9D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01602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 ku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7CF0DAFF-9FE4-4AD9-AFAD-CDEBB58AE6A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3" y="429"/>
            <a:ext cx="12198400" cy="68616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C04E04C8-35A5-45D6-A655-664B6E92E83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026920" y="3073399"/>
            <a:ext cx="6661368" cy="1864043"/>
          </a:xfrm>
        </p:spPr>
        <p:txBody>
          <a:bodyPr anchor="b"/>
          <a:lstStyle>
            <a:lvl1pPr algn="l">
              <a:defRPr sz="4100">
                <a:solidFill>
                  <a:srgbClr val="FFFFFF"/>
                </a:solidFill>
              </a:defRPr>
            </a:lvl1pPr>
          </a:lstStyle>
          <a:p>
            <a:r>
              <a:rPr lang="fi-FI" dirty="0"/>
              <a:t>Esityksen aloitussivu </a:t>
            </a:r>
            <a:br>
              <a:rPr lang="fi-FI" dirty="0"/>
            </a:br>
            <a:r>
              <a:rPr lang="fi-FI" dirty="0"/>
              <a:t>valokuvalla</a:t>
            </a:r>
            <a:br>
              <a:rPr lang="fi-FI" dirty="0"/>
            </a:br>
            <a:r>
              <a:rPr lang="fi-FI" dirty="0" err="1"/>
              <a:t>max</a:t>
            </a:r>
            <a:r>
              <a:rPr lang="fi-FI" dirty="0"/>
              <a:t>. 3 riviä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06C93D0-DA83-4CF7-A503-5AEDE6A9787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26920" y="5318760"/>
            <a:ext cx="8641080" cy="702528"/>
          </a:xfrm>
        </p:spPr>
        <p:txBody>
          <a:bodyPr/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3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Esittäjän nimi, tehtävänimike</a:t>
            </a:r>
          </a:p>
          <a:p>
            <a:r>
              <a:rPr lang="fi-FI" dirty="0" err="1"/>
              <a:t>pp.kk.vvvv</a:t>
            </a:r>
            <a:endParaRPr lang="fi-FI" dirty="0"/>
          </a:p>
          <a:p>
            <a:r>
              <a:rPr lang="fi-FI" dirty="0"/>
              <a:t>Tilaisuuden nimi 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14BCC542-D23C-4611-A69E-0CF488C49AB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439" y="188259"/>
            <a:ext cx="5687933" cy="1864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03489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san ylätunniste kuvapaikka li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Ryhmä 25">
            <a:extLst>
              <a:ext uri="{FF2B5EF4-FFF2-40B4-BE49-F238E27FC236}">
                <a16:creationId xmlns:a16="http://schemas.microsoft.com/office/drawing/2014/main" id="{F799DD09-7730-4542-89B9-54881FBB57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0" y="0"/>
            <a:ext cx="8756990" cy="6858000"/>
            <a:chOff x="1725613" y="6350"/>
            <a:chExt cx="8740775" cy="6845301"/>
          </a:xfrm>
        </p:grpSpPr>
        <p:sp>
          <p:nvSpPr>
            <p:cNvPr id="24" name="Freeform 10">
              <a:extLst>
                <a:ext uri="{FF2B5EF4-FFF2-40B4-BE49-F238E27FC236}">
                  <a16:creationId xmlns:a16="http://schemas.microsoft.com/office/drawing/2014/main" id="{E5B9F0F0-2539-458B-AAF7-535BE5D78F43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725613" y="6350"/>
              <a:ext cx="8740775" cy="6845300"/>
            </a:xfrm>
            <a:custGeom>
              <a:avLst/>
              <a:gdLst>
                <a:gd name="T0" fmla="*/ 0 w 48666"/>
                <a:gd name="T1" fmla="*/ 38100 h 38100"/>
                <a:gd name="T2" fmla="*/ 48666 w 48666"/>
                <a:gd name="T3" fmla="*/ 38100 h 38100"/>
                <a:gd name="T4" fmla="*/ 46174 w 48666"/>
                <a:gd name="T5" fmla="*/ 29774 h 38100"/>
                <a:gd name="T6" fmla="*/ 46174 w 48666"/>
                <a:gd name="T7" fmla="*/ 29774 h 38100"/>
                <a:gd name="T8" fmla="*/ 48657 w 48666"/>
                <a:gd name="T9" fmla="*/ 0 h 38100"/>
                <a:gd name="T10" fmla="*/ 0 w 48666"/>
                <a:gd name="T11" fmla="*/ 0 h 38100"/>
                <a:gd name="T12" fmla="*/ 0 w 48666"/>
                <a:gd name="T13" fmla="*/ 38100 h 3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666" h="38100">
                  <a:moveTo>
                    <a:pt x="0" y="38100"/>
                  </a:moveTo>
                  <a:lnTo>
                    <a:pt x="48666" y="38100"/>
                  </a:lnTo>
                  <a:cubicBezTo>
                    <a:pt x="47620" y="35440"/>
                    <a:pt x="46781" y="32661"/>
                    <a:pt x="46174" y="29774"/>
                  </a:cubicBezTo>
                  <a:lnTo>
                    <a:pt x="46174" y="29774"/>
                  </a:lnTo>
                  <a:cubicBezTo>
                    <a:pt x="44128" y="20120"/>
                    <a:pt x="44799" y="9795"/>
                    <a:pt x="48657" y="0"/>
                  </a:cubicBezTo>
                  <a:lnTo>
                    <a:pt x="0" y="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A34E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5" name="Freeform 11">
              <a:extLst>
                <a:ext uri="{FF2B5EF4-FFF2-40B4-BE49-F238E27FC236}">
                  <a16:creationId xmlns:a16="http://schemas.microsoft.com/office/drawing/2014/main" id="{C38B15FE-EB78-49DB-9C78-8EDF68976BF4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725613" y="5081588"/>
              <a:ext cx="5503863" cy="1770063"/>
            </a:xfrm>
            <a:custGeom>
              <a:avLst/>
              <a:gdLst>
                <a:gd name="T0" fmla="*/ 30648 w 30648"/>
                <a:gd name="T1" fmla="*/ 9848 h 9848"/>
                <a:gd name="T2" fmla="*/ 0 w 30648"/>
                <a:gd name="T3" fmla="*/ 0 h 9848"/>
                <a:gd name="T4" fmla="*/ 0 w 30648"/>
                <a:gd name="T5" fmla="*/ 9848 h 9848"/>
                <a:gd name="T6" fmla="*/ 30648 w 30648"/>
                <a:gd name="T7" fmla="*/ 9848 h 9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648" h="9848">
                  <a:moveTo>
                    <a:pt x="30648" y="9848"/>
                  </a:moveTo>
                  <a:cubicBezTo>
                    <a:pt x="20769" y="5269"/>
                    <a:pt x="10471" y="1994"/>
                    <a:pt x="0" y="0"/>
                  </a:cubicBezTo>
                  <a:lnTo>
                    <a:pt x="0" y="9848"/>
                  </a:lnTo>
                  <a:lnTo>
                    <a:pt x="30648" y="9848"/>
                  </a:lnTo>
                  <a:close/>
                </a:path>
              </a:pathLst>
            </a:custGeom>
            <a:solidFill>
              <a:srgbClr val="8336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819770" y="2196246"/>
            <a:ext cx="6428358" cy="1952053"/>
          </a:xfrm>
        </p:spPr>
        <p:txBody>
          <a:bodyPr anchor="t" anchorCtr="0"/>
          <a:lstStyle>
            <a:lvl1pPr>
              <a:defRPr sz="41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Kuvallinen väliotsikkosivu </a:t>
            </a:r>
            <a:br>
              <a:rPr lang="fi-FI" dirty="0"/>
            </a:br>
            <a:r>
              <a:rPr lang="fi-FI" dirty="0"/>
              <a:t>esityksen jäsentämiseen, </a:t>
            </a:r>
            <a:br>
              <a:rPr lang="fi-FI" dirty="0"/>
            </a:br>
            <a:r>
              <a:rPr lang="fi-FI" dirty="0"/>
              <a:t>3 riviä tekstiä</a:t>
            </a:r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239E982F-E5C4-4750-B82A-0622B3AA7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9AF1C7D1-8DB2-411A-8933-F5D3A01AD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0" name="Kuvan paikkamerkki 19">
            <a:extLst>
              <a:ext uri="{FF2B5EF4-FFF2-40B4-BE49-F238E27FC236}">
                <a16:creationId xmlns:a16="http://schemas.microsoft.com/office/drawing/2014/main" id="{8DB9BFF2-C31A-4614-8C44-870E61EDC78C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04820" y="0"/>
            <a:ext cx="4087180" cy="6858000"/>
          </a:xfrm>
          <a:custGeom>
            <a:avLst/>
            <a:gdLst>
              <a:gd name="connsiteX0" fmla="*/ 0 w 3431705"/>
              <a:gd name="connsiteY0" fmla="*/ 0 h 6858000"/>
              <a:gd name="connsiteX1" fmla="*/ 3431705 w 3431705"/>
              <a:gd name="connsiteY1" fmla="*/ 0 h 6858000"/>
              <a:gd name="connsiteX2" fmla="*/ 3431705 w 3431705"/>
              <a:gd name="connsiteY2" fmla="*/ 6858000 h 6858000"/>
              <a:gd name="connsiteX3" fmla="*/ 0 w 3431705"/>
              <a:gd name="connsiteY3" fmla="*/ 6858000 h 6858000"/>
              <a:gd name="connsiteX4" fmla="*/ 0 w 3431705"/>
              <a:gd name="connsiteY4" fmla="*/ 0 h 6858000"/>
              <a:gd name="connsiteX0" fmla="*/ 3157 w 3434862"/>
              <a:gd name="connsiteY0" fmla="*/ 0 h 6858000"/>
              <a:gd name="connsiteX1" fmla="*/ 3434862 w 3434862"/>
              <a:gd name="connsiteY1" fmla="*/ 0 h 6858000"/>
              <a:gd name="connsiteX2" fmla="*/ 3434862 w 3434862"/>
              <a:gd name="connsiteY2" fmla="*/ 6858000 h 6858000"/>
              <a:gd name="connsiteX3" fmla="*/ 3157 w 3434862"/>
              <a:gd name="connsiteY3" fmla="*/ 6858000 h 6858000"/>
              <a:gd name="connsiteX4" fmla="*/ 0 w 3434862"/>
              <a:gd name="connsiteY4" fmla="*/ 3124200 h 6858000"/>
              <a:gd name="connsiteX5" fmla="*/ 3157 w 3434862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758837 w 4190542"/>
              <a:gd name="connsiteY0" fmla="*/ 0 h 6858000"/>
              <a:gd name="connsiteX1" fmla="*/ 4190542 w 4190542"/>
              <a:gd name="connsiteY1" fmla="*/ 0 h 6858000"/>
              <a:gd name="connsiteX2" fmla="*/ 4190542 w 4190542"/>
              <a:gd name="connsiteY2" fmla="*/ 6858000 h 6858000"/>
              <a:gd name="connsiteX3" fmla="*/ 758837 w 4190542"/>
              <a:gd name="connsiteY3" fmla="*/ 6858000 h 6858000"/>
              <a:gd name="connsiteX4" fmla="*/ 0 w 4190542"/>
              <a:gd name="connsiteY4" fmla="*/ 3548525 h 6858000"/>
              <a:gd name="connsiteX5" fmla="*/ 758837 w 4190542"/>
              <a:gd name="connsiteY5" fmla="*/ 0 h 6858000"/>
              <a:gd name="connsiteX0" fmla="*/ 647519 w 4079224"/>
              <a:gd name="connsiteY0" fmla="*/ 0 h 6858000"/>
              <a:gd name="connsiteX1" fmla="*/ 4079224 w 4079224"/>
              <a:gd name="connsiteY1" fmla="*/ 0 h 6858000"/>
              <a:gd name="connsiteX2" fmla="*/ 4079224 w 4079224"/>
              <a:gd name="connsiteY2" fmla="*/ 6858000 h 6858000"/>
              <a:gd name="connsiteX3" fmla="*/ 647519 w 4079224"/>
              <a:gd name="connsiteY3" fmla="*/ 6858000 h 6858000"/>
              <a:gd name="connsiteX4" fmla="*/ 0 w 4079224"/>
              <a:gd name="connsiteY4" fmla="*/ 3528647 h 6858000"/>
              <a:gd name="connsiteX5" fmla="*/ 647519 w 4079224"/>
              <a:gd name="connsiteY5" fmla="*/ 0 h 6858000"/>
              <a:gd name="connsiteX0" fmla="*/ 648002 w 4079707"/>
              <a:gd name="connsiteY0" fmla="*/ 0 h 6858000"/>
              <a:gd name="connsiteX1" fmla="*/ 4079707 w 4079707"/>
              <a:gd name="connsiteY1" fmla="*/ 0 h 6858000"/>
              <a:gd name="connsiteX2" fmla="*/ 4079707 w 4079707"/>
              <a:gd name="connsiteY2" fmla="*/ 6858000 h 6858000"/>
              <a:gd name="connsiteX3" fmla="*/ 648002 w 4079707"/>
              <a:gd name="connsiteY3" fmla="*/ 6858000 h 6858000"/>
              <a:gd name="connsiteX4" fmla="*/ 483 w 4079707"/>
              <a:gd name="connsiteY4" fmla="*/ 3528647 h 6858000"/>
              <a:gd name="connsiteX5" fmla="*/ 648002 w 4079707"/>
              <a:gd name="connsiteY5" fmla="*/ 0 h 6858000"/>
              <a:gd name="connsiteX0" fmla="*/ 647524 w 4079229"/>
              <a:gd name="connsiteY0" fmla="*/ 0 h 6858000"/>
              <a:gd name="connsiteX1" fmla="*/ 4079229 w 4079229"/>
              <a:gd name="connsiteY1" fmla="*/ 0 h 6858000"/>
              <a:gd name="connsiteX2" fmla="*/ 4079229 w 4079229"/>
              <a:gd name="connsiteY2" fmla="*/ 6858000 h 6858000"/>
              <a:gd name="connsiteX3" fmla="*/ 647524 w 4079229"/>
              <a:gd name="connsiteY3" fmla="*/ 6858000 h 6858000"/>
              <a:gd name="connsiteX4" fmla="*/ 5 w 4079229"/>
              <a:gd name="connsiteY4" fmla="*/ 3528647 h 6858000"/>
              <a:gd name="connsiteX5" fmla="*/ 647524 w 4079229"/>
              <a:gd name="connsiteY5" fmla="*/ 0 h 6858000"/>
              <a:gd name="connsiteX0" fmla="*/ 655474 w 4087179"/>
              <a:gd name="connsiteY0" fmla="*/ 0 h 6858000"/>
              <a:gd name="connsiteX1" fmla="*/ 4087179 w 4087179"/>
              <a:gd name="connsiteY1" fmla="*/ 0 h 6858000"/>
              <a:gd name="connsiteX2" fmla="*/ 4087179 w 4087179"/>
              <a:gd name="connsiteY2" fmla="*/ 6858000 h 6858000"/>
              <a:gd name="connsiteX3" fmla="*/ 655474 w 4087179"/>
              <a:gd name="connsiteY3" fmla="*/ 6858000 h 6858000"/>
              <a:gd name="connsiteX4" fmla="*/ 4 w 4087179"/>
              <a:gd name="connsiteY4" fmla="*/ 3405402 h 6858000"/>
              <a:gd name="connsiteX5" fmla="*/ 655474 w 4087179"/>
              <a:gd name="connsiteY5" fmla="*/ 0 h 6858000"/>
              <a:gd name="connsiteX0" fmla="*/ 655836 w 4087541"/>
              <a:gd name="connsiteY0" fmla="*/ 0 h 6858000"/>
              <a:gd name="connsiteX1" fmla="*/ 4087541 w 4087541"/>
              <a:gd name="connsiteY1" fmla="*/ 0 h 6858000"/>
              <a:gd name="connsiteX2" fmla="*/ 4087541 w 4087541"/>
              <a:gd name="connsiteY2" fmla="*/ 6858000 h 6858000"/>
              <a:gd name="connsiteX3" fmla="*/ 655836 w 4087541"/>
              <a:gd name="connsiteY3" fmla="*/ 6858000 h 6858000"/>
              <a:gd name="connsiteX4" fmla="*/ 366 w 4087541"/>
              <a:gd name="connsiteY4" fmla="*/ 3405402 h 6858000"/>
              <a:gd name="connsiteX5" fmla="*/ 655836 w 4087541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87180" h="6858000">
                <a:moveTo>
                  <a:pt x="655475" y="0"/>
                </a:moveTo>
                <a:lnTo>
                  <a:pt x="4087180" y="0"/>
                </a:lnTo>
                <a:lnTo>
                  <a:pt x="4087180" y="6858000"/>
                </a:lnTo>
                <a:lnTo>
                  <a:pt x="655475" y="6858000"/>
                </a:lnTo>
                <a:cubicBezTo>
                  <a:pt x="198241" y="5579539"/>
                  <a:pt x="-1047" y="4538242"/>
                  <a:pt x="5" y="3405402"/>
                </a:cubicBezTo>
                <a:cubicBezTo>
                  <a:pt x="1057" y="2272562"/>
                  <a:pt x="220670" y="994916"/>
                  <a:pt x="655475" y="0"/>
                </a:cubicBezTo>
                <a:close/>
              </a:path>
            </a:pathLst>
          </a:custGeo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740698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san ylätunniste kuva 1 li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 descr="Kuva, joka sisältää kohteen ulko, työkone, kontti">
            <a:extLst>
              <a:ext uri="{FF2B5EF4-FFF2-40B4-BE49-F238E27FC236}">
                <a16:creationId xmlns:a16="http://schemas.microsoft.com/office/drawing/2014/main" id="{DF8BC404-5D6B-4D44-8D7E-0E9FA1960371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90825" y="0"/>
            <a:ext cx="4122000" cy="6858000"/>
          </a:xfrm>
          <a:prstGeom prst="rect">
            <a:avLst/>
          </a:prstGeom>
        </p:spPr>
      </p:pic>
      <p:grpSp>
        <p:nvGrpSpPr>
          <p:cNvPr id="26" name="Ryhmä 25">
            <a:extLst>
              <a:ext uri="{FF2B5EF4-FFF2-40B4-BE49-F238E27FC236}">
                <a16:creationId xmlns:a16="http://schemas.microsoft.com/office/drawing/2014/main" id="{F799DD09-7730-4542-89B9-54881FBB57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0" y="0"/>
            <a:ext cx="8756990" cy="6858000"/>
            <a:chOff x="1725613" y="6350"/>
            <a:chExt cx="8740775" cy="6845301"/>
          </a:xfrm>
        </p:grpSpPr>
        <p:sp>
          <p:nvSpPr>
            <p:cNvPr id="24" name="Freeform 10">
              <a:extLst>
                <a:ext uri="{FF2B5EF4-FFF2-40B4-BE49-F238E27FC236}">
                  <a16:creationId xmlns:a16="http://schemas.microsoft.com/office/drawing/2014/main" id="{E5B9F0F0-2539-458B-AAF7-535BE5D78F43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725613" y="6350"/>
              <a:ext cx="8740775" cy="6845300"/>
            </a:xfrm>
            <a:custGeom>
              <a:avLst/>
              <a:gdLst>
                <a:gd name="T0" fmla="*/ 0 w 48666"/>
                <a:gd name="T1" fmla="*/ 38100 h 38100"/>
                <a:gd name="T2" fmla="*/ 48666 w 48666"/>
                <a:gd name="T3" fmla="*/ 38100 h 38100"/>
                <a:gd name="T4" fmla="*/ 46174 w 48666"/>
                <a:gd name="T5" fmla="*/ 29774 h 38100"/>
                <a:gd name="T6" fmla="*/ 46174 w 48666"/>
                <a:gd name="T7" fmla="*/ 29774 h 38100"/>
                <a:gd name="T8" fmla="*/ 48657 w 48666"/>
                <a:gd name="T9" fmla="*/ 0 h 38100"/>
                <a:gd name="T10" fmla="*/ 0 w 48666"/>
                <a:gd name="T11" fmla="*/ 0 h 38100"/>
                <a:gd name="T12" fmla="*/ 0 w 48666"/>
                <a:gd name="T13" fmla="*/ 38100 h 3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666" h="38100">
                  <a:moveTo>
                    <a:pt x="0" y="38100"/>
                  </a:moveTo>
                  <a:lnTo>
                    <a:pt x="48666" y="38100"/>
                  </a:lnTo>
                  <a:cubicBezTo>
                    <a:pt x="47620" y="35440"/>
                    <a:pt x="46781" y="32661"/>
                    <a:pt x="46174" y="29774"/>
                  </a:cubicBezTo>
                  <a:lnTo>
                    <a:pt x="46174" y="29774"/>
                  </a:lnTo>
                  <a:cubicBezTo>
                    <a:pt x="44128" y="20120"/>
                    <a:pt x="44799" y="9795"/>
                    <a:pt x="48657" y="0"/>
                  </a:cubicBezTo>
                  <a:lnTo>
                    <a:pt x="0" y="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A34E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5" name="Freeform 11">
              <a:extLst>
                <a:ext uri="{FF2B5EF4-FFF2-40B4-BE49-F238E27FC236}">
                  <a16:creationId xmlns:a16="http://schemas.microsoft.com/office/drawing/2014/main" id="{C38B15FE-EB78-49DB-9C78-8EDF68976BF4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725613" y="5081588"/>
              <a:ext cx="5503863" cy="1770063"/>
            </a:xfrm>
            <a:custGeom>
              <a:avLst/>
              <a:gdLst>
                <a:gd name="T0" fmla="*/ 30648 w 30648"/>
                <a:gd name="T1" fmla="*/ 9848 h 9848"/>
                <a:gd name="T2" fmla="*/ 0 w 30648"/>
                <a:gd name="T3" fmla="*/ 0 h 9848"/>
                <a:gd name="T4" fmla="*/ 0 w 30648"/>
                <a:gd name="T5" fmla="*/ 9848 h 9848"/>
                <a:gd name="T6" fmla="*/ 30648 w 30648"/>
                <a:gd name="T7" fmla="*/ 9848 h 9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648" h="9848">
                  <a:moveTo>
                    <a:pt x="30648" y="9848"/>
                  </a:moveTo>
                  <a:cubicBezTo>
                    <a:pt x="20769" y="5269"/>
                    <a:pt x="10471" y="1994"/>
                    <a:pt x="0" y="0"/>
                  </a:cubicBezTo>
                  <a:lnTo>
                    <a:pt x="0" y="9848"/>
                  </a:lnTo>
                  <a:lnTo>
                    <a:pt x="30648" y="9848"/>
                  </a:lnTo>
                  <a:close/>
                </a:path>
              </a:pathLst>
            </a:custGeom>
            <a:solidFill>
              <a:srgbClr val="8336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819770" y="2196246"/>
            <a:ext cx="6428358" cy="1952053"/>
          </a:xfrm>
        </p:spPr>
        <p:txBody>
          <a:bodyPr anchor="t" anchorCtr="0"/>
          <a:lstStyle>
            <a:lvl1pPr>
              <a:defRPr sz="41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Kuvallinen väliotsikkosivu </a:t>
            </a:r>
            <a:br>
              <a:rPr lang="fi-FI" dirty="0"/>
            </a:br>
            <a:r>
              <a:rPr lang="fi-FI" dirty="0"/>
              <a:t>esityksen jäsentämiseen, </a:t>
            </a:r>
            <a:br>
              <a:rPr lang="fi-FI" dirty="0"/>
            </a:br>
            <a:r>
              <a:rPr lang="fi-FI" dirty="0"/>
              <a:t>3 riviä tekstiä</a:t>
            </a:r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239E982F-E5C4-4750-B82A-0622B3AA7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9AF1C7D1-8DB2-411A-8933-F5D3A01AD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8465213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san ylätunniste kuva 2 lila">
    <p:bg>
      <p:bgPr>
        <a:solidFill>
          <a:srgbClr val="A34E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Kuva 27" descr="Kuva, joka sisältää kohteen pöytä, sisä, istuminen, omena">
            <a:extLst>
              <a:ext uri="{FF2B5EF4-FFF2-40B4-BE49-F238E27FC236}">
                <a16:creationId xmlns:a16="http://schemas.microsoft.com/office/drawing/2014/main" id="{0C894645-360E-4B0E-B056-721914725C19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84729" y="0"/>
            <a:ext cx="4108704" cy="6858000"/>
          </a:xfrm>
          <a:prstGeom prst="rect">
            <a:avLst/>
          </a:prstGeom>
        </p:spPr>
      </p:pic>
      <p:grpSp>
        <p:nvGrpSpPr>
          <p:cNvPr id="26" name="Ryhmä 25">
            <a:extLst>
              <a:ext uri="{FF2B5EF4-FFF2-40B4-BE49-F238E27FC236}">
                <a16:creationId xmlns:a16="http://schemas.microsoft.com/office/drawing/2014/main" id="{F799DD09-7730-4542-89B9-54881FBB57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0" y="0"/>
            <a:ext cx="8756990" cy="6858000"/>
            <a:chOff x="1725613" y="6350"/>
            <a:chExt cx="8740775" cy="6845301"/>
          </a:xfrm>
        </p:grpSpPr>
        <p:sp>
          <p:nvSpPr>
            <p:cNvPr id="24" name="Freeform 10">
              <a:extLst>
                <a:ext uri="{FF2B5EF4-FFF2-40B4-BE49-F238E27FC236}">
                  <a16:creationId xmlns:a16="http://schemas.microsoft.com/office/drawing/2014/main" id="{E5B9F0F0-2539-458B-AAF7-535BE5D78F43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725613" y="6350"/>
              <a:ext cx="8740775" cy="6845300"/>
            </a:xfrm>
            <a:custGeom>
              <a:avLst/>
              <a:gdLst>
                <a:gd name="T0" fmla="*/ 0 w 48666"/>
                <a:gd name="T1" fmla="*/ 38100 h 38100"/>
                <a:gd name="T2" fmla="*/ 48666 w 48666"/>
                <a:gd name="T3" fmla="*/ 38100 h 38100"/>
                <a:gd name="T4" fmla="*/ 46174 w 48666"/>
                <a:gd name="T5" fmla="*/ 29774 h 38100"/>
                <a:gd name="T6" fmla="*/ 46174 w 48666"/>
                <a:gd name="T7" fmla="*/ 29774 h 38100"/>
                <a:gd name="T8" fmla="*/ 48657 w 48666"/>
                <a:gd name="T9" fmla="*/ 0 h 38100"/>
                <a:gd name="T10" fmla="*/ 0 w 48666"/>
                <a:gd name="T11" fmla="*/ 0 h 38100"/>
                <a:gd name="T12" fmla="*/ 0 w 48666"/>
                <a:gd name="T13" fmla="*/ 38100 h 3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666" h="38100">
                  <a:moveTo>
                    <a:pt x="0" y="38100"/>
                  </a:moveTo>
                  <a:lnTo>
                    <a:pt x="48666" y="38100"/>
                  </a:lnTo>
                  <a:cubicBezTo>
                    <a:pt x="47620" y="35440"/>
                    <a:pt x="46781" y="32661"/>
                    <a:pt x="46174" y="29774"/>
                  </a:cubicBezTo>
                  <a:lnTo>
                    <a:pt x="46174" y="29774"/>
                  </a:lnTo>
                  <a:cubicBezTo>
                    <a:pt x="44128" y="20120"/>
                    <a:pt x="44799" y="9795"/>
                    <a:pt x="48657" y="0"/>
                  </a:cubicBezTo>
                  <a:lnTo>
                    <a:pt x="0" y="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A34E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5" name="Freeform 11">
              <a:extLst>
                <a:ext uri="{FF2B5EF4-FFF2-40B4-BE49-F238E27FC236}">
                  <a16:creationId xmlns:a16="http://schemas.microsoft.com/office/drawing/2014/main" id="{C38B15FE-EB78-49DB-9C78-8EDF68976BF4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725613" y="5081588"/>
              <a:ext cx="5503863" cy="1770063"/>
            </a:xfrm>
            <a:custGeom>
              <a:avLst/>
              <a:gdLst>
                <a:gd name="T0" fmla="*/ 30648 w 30648"/>
                <a:gd name="T1" fmla="*/ 9848 h 9848"/>
                <a:gd name="T2" fmla="*/ 0 w 30648"/>
                <a:gd name="T3" fmla="*/ 0 h 9848"/>
                <a:gd name="T4" fmla="*/ 0 w 30648"/>
                <a:gd name="T5" fmla="*/ 9848 h 9848"/>
                <a:gd name="T6" fmla="*/ 30648 w 30648"/>
                <a:gd name="T7" fmla="*/ 9848 h 9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648" h="9848">
                  <a:moveTo>
                    <a:pt x="30648" y="9848"/>
                  </a:moveTo>
                  <a:cubicBezTo>
                    <a:pt x="20769" y="5269"/>
                    <a:pt x="10471" y="1994"/>
                    <a:pt x="0" y="0"/>
                  </a:cubicBezTo>
                  <a:lnTo>
                    <a:pt x="0" y="9848"/>
                  </a:lnTo>
                  <a:lnTo>
                    <a:pt x="30648" y="9848"/>
                  </a:lnTo>
                  <a:close/>
                </a:path>
              </a:pathLst>
            </a:custGeom>
            <a:solidFill>
              <a:srgbClr val="8336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819770" y="2196246"/>
            <a:ext cx="6428358" cy="1952053"/>
          </a:xfrm>
        </p:spPr>
        <p:txBody>
          <a:bodyPr anchor="t" anchorCtr="0"/>
          <a:lstStyle>
            <a:lvl1pPr>
              <a:defRPr sz="56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Yksi tekstirivi</a:t>
            </a:r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239E982F-E5C4-4750-B82A-0622B3AA7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9AF1C7D1-8DB2-411A-8933-F5D3A01AD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4564870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san ylätunniste kuva 3 li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Kuva 27" descr="Kuva, joka sisältää kohteen henkilö, piirustus">
            <a:extLst>
              <a:ext uri="{FF2B5EF4-FFF2-40B4-BE49-F238E27FC236}">
                <a16:creationId xmlns:a16="http://schemas.microsoft.com/office/drawing/2014/main" id="{0C894645-360E-4B0E-B056-721914725C19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75765" y="0"/>
            <a:ext cx="4122000" cy="6858000"/>
          </a:xfrm>
          <a:prstGeom prst="rect">
            <a:avLst/>
          </a:prstGeom>
        </p:spPr>
      </p:pic>
      <p:sp>
        <p:nvSpPr>
          <p:cNvPr id="25" name="Freeform 11">
            <a:extLst>
              <a:ext uri="{FF2B5EF4-FFF2-40B4-BE49-F238E27FC236}">
                <a16:creationId xmlns:a16="http://schemas.microsoft.com/office/drawing/2014/main" id="{C38B15FE-EB78-49DB-9C78-8EDF68976BF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/>
          </p:cNvSpPr>
          <p:nvPr userDrawn="1"/>
        </p:nvSpPr>
        <p:spPr bwMode="gray">
          <a:xfrm>
            <a:off x="0" y="5084653"/>
            <a:ext cx="5514073" cy="1773347"/>
          </a:xfrm>
          <a:custGeom>
            <a:avLst/>
            <a:gdLst>
              <a:gd name="T0" fmla="*/ 30648 w 30648"/>
              <a:gd name="T1" fmla="*/ 9848 h 9848"/>
              <a:gd name="T2" fmla="*/ 0 w 30648"/>
              <a:gd name="T3" fmla="*/ 0 h 9848"/>
              <a:gd name="T4" fmla="*/ 0 w 30648"/>
              <a:gd name="T5" fmla="*/ 9848 h 9848"/>
              <a:gd name="T6" fmla="*/ 30648 w 30648"/>
              <a:gd name="T7" fmla="*/ 9848 h 98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648" h="9848">
                <a:moveTo>
                  <a:pt x="30648" y="9848"/>
                </a:moveTo>
                <a:cubicBezTo>
                  <a:pt x="20769" y="5269"/>
                  <a:pt x="10471" y="1994"/>
                  <a:pt x="0" y="0"/>
                </a:cubicBezTo>
                <a:lnTo>
                  <a:pt x="0" y="9848"/>
                </a:lnTo>
                <a:lnTo>
                  <a:pt x="30648" y="9848"/>
                </a:lnTo>
                <a:close/>
              </a:path>
            </a:pathLst>
          </a:custGeom>
          <a:solidFill>
            <a:srgbClr val="F1E4E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 bwMode="white">
          <a:xfrm>
            <a:off x="819770" y="2196246"/>
            <a:ext cx="6428358" cy="1952053"/>
          </a:xfrm>
        </p:spPr>
        <p:txBody>
          <a:bodyPr anchor="t" anchorCtr="0"/>
          <a:lstStyle>
            <a:lvl1pPr>
              <a:defRPr sz="41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Kuvallinen väliotsikkosivu </a:t>
            </a:r>
            <a:br>
              <a:rPr lang="fi-FI" dirty="0"/>
            </a:br>
            <a:r>
              <a:rPr lang="fi-FI" dirty="0"/>
              <a:t>esityksen jäsentämiseen, </a:t>
            </a:r>
            <a:br>
              <a:rPr lang="fi-FI" dirty="0"/>
            </a:br>
            <a:r>
              <a:rPr lang="fi-FI" dirty="0"/>
              <a:t>3 riviä tekstiä</a:t>
            </a:r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239E982F-E5C4-4750-B82A-0622B3AA7839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9AF1C7D1-8DB2-411A-8933-F5D3A01ADF9D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508706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san ylätunniste kuva 4 li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11">
            <a:extLst>
              <a:ext uri="{FF2B5EF4-FFF2-40B4-BE49-F238E27FC236}">
                <a16:creationId xmlns:a16="http://schemas.microsoft.com/office/drawing/2014/main" id="{A9699318-17A8-4406-8545-15EC6D0D76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/>
          </p:cNvSpPr>
          <p:nvPr userDrawn="1"/>
        </p:nvSpPr>
        <p:spPr bwMode="gray">
          <a:xfrm>
            <a:off x="0" y="5084653"/>
            <a:ext cx="5514073" cy="1773347"/>
          </a:xfrm>
          <a:custGeom>
            <a:avLst/>
            <a:gdLst>
              <a:gd name="T0" fmla="*/ 30648 w 30648"/>
              <a:gd name="T1" fmla="*/ 9848 h 9848"/>
              <a:gd name="T2" fmla="*/ 0 w 30648"/>
              <a:gd name="T3" fmla="*/ 0 h 9848"/>
              <a:gd name="T4" fmla="*/ 0 w 30648"/>
              <a:gd name="T5" fmla="*/ 9848 h 9848"/>
              <a:gd name="T6" fmla="*/ 30648 w 30648"/>
              <a:gd name="T7" fmla="*/ 9848 h 98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648" h="9848">
                <a:moveTo>
                  <a:pt x="30648" y="9848"/>
                </a:moveTo>
                <a:cubicBezTo>
                  <a:pt x="20769" y="5269"/>
                  <a:pt x="10471" y="1994"/>
                  <a:pt x="0" y="0"/>
                </a:cubicBezTo>
                <a:lnTo>
                  <a:pt x="0" y="9848"/>
                </a:lnTo>
                <a:lnTo>
                  <a:pt x="30648" y="9848"/>
                </a:lnTo>
                <a:close/>
              </a:path>
            </a:pathLst>
          </a:custGeom>
          <a:solidFill>
            <a:srgbClr val="F1E4E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pic>
        <p:nvPicPr>
          <p:cNvPr id="28" name="Kuva 27" descr="Kuva, joka sisältää kohteen henkilö, pöytä, kaataa kahvia, kuppi">
            <a:extLst>
              <a:ext uri="{FF2B5EF4-FFF2-40B4-BE49-F238E27FC236}">
                <a16:creationId xmlns:a16="http://schemas.microsoft.com/office/drawing/2014/main" id="{0C894645-360E-4B0E-B056-721914725C19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80965" y="0"/>
            <a:ext cx="4122000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819770" y="2196246"/>
            <a:ext cx="6428358" cy="1952053"/>
          </a:xfrm>
        </p:spPr>
        <p:txBody>
          <a:bodyPr anchor="t" anchorCtr="0"/>
          <a:lstStyle>
            <a:lvl1pPr>
              <a:defRPr sz="56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Yksi tekstirivi</a:t>
            </a:r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239E982F-E5C4-4750-B82A-0622B3AA7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9AF1C7D1-8DB2-411A-8933-F5D3A01AD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8761560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an ylätunniste 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Ryhmä 14">
            <a:extLst>
              <a:ext uri="{FF2B5EF4-FFF2-40B4-BE49-F238E27FC236}">
                <a16:creationId xmlns:a16="http://schemas.microsoft.com/office/drawing/2014/main" id="{8AFD25CB-C337-4762-B77D-D68331F864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 bwMode="gray">
          <a:xfrm>
            <a:off x="0" y="-1"/>
            <a:ext cx="12193200" cy="6858000"/>
            <a:chOff x="14288" y="6350"/>
            <a:chExt cx="12163426" cy="6845301"/>
          </a:xfrm>
        </p:grpSpPr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14CC021C-BFB1-47AD-8D81-EECCA412DDBA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7387156" y="6350"/>
              <a:ext cx="4790558" cy="6845300"/>
            </a:xfrm>
            <a:custGeom>
              <a:avLst/>
              <a:gdLst>
                <a:gd name="T0" fmla="*/ 6521 w 25842"/>
                <a:gd name="T1" fmla="*/ 0 h 38100"/>
                <a:gd name="T2" fmla="*/ 3337 w 25842"/>
                <a:gd name="T3" fmla="*/ 7653 h 38100"/>
                <a:gd name="T4" fmla="*/ 2968 w 25842"/>
                <a:gd name="T5" fmla="*/ 38100 h 38100"/>
                <a:gd name="T6" fmla="*/ 4942 w 25842"/>
                <a:gd name="T7" fmla="*/ 38100 h 38100"/>
                <a:gd name="T8" fmla="*/ 25842 w 25842"/>
                <a:gd name="T9" fmla="*/ 18671 h 38100"/>
                <a:gd name="T10" fmla="*/ 25842 w 25842"/>
                <a:gd name="T11" fmla="*/ 0 h 38100"/>
                <a:gd name="T12" fmla="*/ 6521 w 25842"/>
                <a:gd name="T13" fmla="*/ 0 h 38100"/>
                <a:gd name="connsiteX0" fmla="*/ 6445 w 25766"/>
                <a:gd name="connsiteY0" fmla="*/ 0 h 38100"/>
                <a:gd name="connsiteX1" fmla="*/ 1935 w 25766"/>
                <a:gd name="connsiteY1" fmla="*/ 7992 h 38100"/>
                <a:gd name="connsiteX2" fmla="*/ 2892 w 25766"/>
                <a:gd name="connsiteY2" fmla="*/ 38100 h 38100"/>
                <a:gd name="connsiteX3" fmla="*/ 4866 w 25766"/>
                <a:gd name="connsiteY3" fmla="*/ 38100 h 38100"/>
                <a:gd name="connsiteX4" fmla="*/ 25766 w 25766"/>
                <a:gd name="connsiteY4" fmla="*/ 18671 h 38100"/>
                <a:gd name="connsiteX5" fmla="*/ 25766 w 25766"/>
                <a:gd name="connsiteY5" fmla="*/ 0 h 38100"/>
                <a:gd name="connsiteX6" fmla="*/ 6445 w 25766"/>
                <a:gd name="connsiteY6" fmla="*/ 0 h 38100"/>
                <a:gd name="connsiteX0" fmla="*/ 6445 w 25766"/>
                <a:gd name="connsiteY0" fmla="*/ 0 h 38100"/>
                <a:gd name="connsiteX1" fmla="*/ 1935 w 25766"/>
                <a:gd name="connsiteY1" fmla="*/ 7992 h 38100"/>
                <a:gd name="connsiteX2" fmla="*/ 2892 w 25766"/>
                <a:gd name="connsiteY2" fmla="*/ 38100 h 38100"/>
                <a:gd name="connsiteX3" fmla="*/ 4866 w 25766"/>
                <a:gd name="connsiteY3" fmla="*/ 38100 h 38100"/>
                <a:gd name="connsiteX4" fmla="*/ 25766 w 25766"/>
                <a:gd name="connsiteY4" fmla="*/ 18671 h 38100"/>
                <a:gd name="connsiteX5" fmla="*/ 25766 w 25766"/>
                <a:gd name="connsiteY5" fmla="*/ 0 h 38100"/>
                <a:gd name="connsiteX6" fmla="*/ 6445 w 25766"/>
                <a:gd name="connsiteY6" fmla="*/ 0 h 38100"/>
                <a:gd name="connsiteX0" fmla="*/ 7358 w 26679"/>
                <a:gd name="connsiteY0" fmla="*/ 0 h 38100"/>
                <a:gd name="connsiteX1" fmla="*/ 2848 w 26679"/>
                <a:gd name="connsiteY1" fmla="*/ 7992 h 38100"/>
                <a:gd name="connsiteX2" fmla="*/ 3805 w 26679"/>
                <a:gd name="connsiteY2" fmla="*/ 38100 h 38100"/>
                <a:gd name="connsiteX3" fmla="*/ 5779 w 26679"/>
                <a:gd name="connsiteY3" fmla="*/ 38100 h 38100"/>
                <a:gd name="connsiteX4" fmla="*/ 26679 w 26679"/>
                <a:gd name="connsiteY4" fmla="*/ 18671 h 38100"/>
                <a:gd name="connsiteX5" fmla="*/ 26679 w 26679"/>
                <a:gd name="connsiteY5" fmla="*/ 0 h 38100"/>
                <a:gd name="connsiteX6" fmla="*/ 7358 w 26679"/>
                <a:gd name="connsiteY6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9" h="38100">
                  <a:moveTo>
                    <a:pt x="7358" y="0"/>
                  </a:moveTo>
                  <a:cubicBezTo>
                    <a:pt x="4027" y="2047"/>
                    <a:pt x="3698" y="5370"/>
                    <a:pt x="2848" y="7992"/>
                  </a:cubicBezTo>
                  <a:cubicBezTo>
                    <a:pt x="-489" y="18262"/>
                    <a:pt x="-1727" y="30092"/>
                    <a:pt x="3805" y="38100"/>
                  </a:cubicBezTo>
                  <a:lnTo>
                    <a:pt x="5779" y="38100"/>
                  </a:lnTo>
                  <a:cubicBezTo>
                    <a:pt x="13567" y="32266"/>
                    <a:pt x="20541" y="25740"/>
                    <a:pt x="26679" y="18671"/>
                  </a:cubicBezTo>
                  <a:lnTo>
                    <a:pt x="26679" y="0"/>
                  </a:lnTo>
                  <a:lnTo>
                    <a:pt x="7358" y="0"/>
                  </a:lnTo>
                  <a:close/>
                </a:path>
              </a:pathLst>
            </a:custGeom>
            <a:solidFill>
              <a:srgbClr val="EDF5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0F640AE2-D3F7-450E-9AEA-95BB27294C74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4288" y="6350"/>
              <a:ext cx="8693150" cy="6845300"/>
            </a:xfrm>
            <a:custGeom>
              <a:avLst/>
              <a:gdLst>
                <a:gd name="T0" fmla="*/ 44859 w 48412"/>
                <a:gd name="T1" fmla="*/ 38100 h 38100"/>
                <a:gd name="T2" fmla="*/ 45228 w 48412"/>
                <a:gd name="T3" fmla="*/ 7653 h 38100"/>
                <a:gd name="T4" fmla="*/ 48412 w 48412"/>
                <a:gd name="T5" fmla="*/ 0 h 38100"/>
                <a:gd name="T6" fmla="*/ 0 w 48412"/>
                <a:gd name="T7" fmla="*/ 0 h 38100"/>
                <a:gd name="T8" fmla="*/ 0 w 48412"/>
                <a:gd name="T9" fmla="*/ 38100 h 38100"/>
                <a:gd name="T10" fmla="*/ 44859 w 48412"/>
                <a:gd name="T11" fmla="*/ 38100 h 3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412" h="38100">
                  <a:moveTo>
                    <a:pt x="44859" y="38100"/>
                  </a:moveTo>
                  <a:cubicBezTo>
                    <a:pt x="41980" y="28483"/>
                    <a:pt x="41891" y="17923"/>
                    <a:pt x="45228" y="7653"/>
                  </a:cubicBezTo>
                  <a:cubicBezTo>
                    <a:pt x="46078" y="5031"/>
                    <a:pt x="47141" y="2470"/>
                    <a:pt x="48412" y="0"/>
                  </a:cubicBezTo>
                  <a:lnTo>
                    <a:pt x="0" y="0"/>
                  </a:lnTo>
                  <a:lnTo>
                    <a:pt x="0" y="38100"/>
                  </a:lnTo>
                  <a:lnTo>
                    <a:pt x="44859" y="38100"/>
                  </a:lnTo>
                  <a:close/>
                </a:path>
              </a:pathLst>
            </a:custGeom>
            <a:solidFill>
              <a:srgbClr val="479A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2F59E0A3-97AB-41E6-A803-1AAC3E5547C7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4288" y="6350"/>
              <a:ext cx="8051800" cy="6845300"/>
            </a:xfrm>
            <a:custGeom>
              <a:avLst/>
              <a:gdLst>
                <a:gd name="T0" fmla="*/ 44836 w 44836"/>
                <a:gd name="T1" fmla="*/ 38100 h 38100"/>
                <a:gd name="T2" fmla="*/ 24804 w 44836"/>
                <a:gd name="T3" fmla="*/ 0 h 38100"/>
                <a:gd name="T4" fmla="*/ 0 w 44836"/>
                <a:gd name="T5" fmla="*/ 0 h 38100"/>
                <a:gd name="T6" fmla="*/ 0 w 44836"/>
                <a:gd name="T7" fmla="*/ 38100 h 38100"/>
                <a:gd name="T8" fmla="*/ 44836 w 44836"/>
                <a:gd name="T9" fmla="*/ 38100 h 3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836" h="38100">
                  <a:moveTo>
                    <a:pt x="44836" y="38100"/>
                  </a:moveTo>
                  <a:cubicBezTo>
                    <a:pt x="40120" y="24025"/>
                    <a:pt x="33286" y="11245"/>
                    <a:pt x="24804" y="0"/>
                  </a:cubicBezTo>
                  <a:lnTo>
                    <a:pt x="0" y="0"/>
                  </a:lnTo>
                  <a:lnTo>
                    <a:pt x="0" y="38100"/>
                  </a:lnTo>
                  <a:lnTo>
                    <a:pt x="44836" y="38100"/>
                  </a:lnTo>
                  <a:close/>
                </a:path>
              </a:pathLst>
            </a:custGeom>
            <a:solidFill>
              <a:srgbClr val="327A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D43CCAE4-D77C-43D5-BE4E-52BBA4A77BEC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8424863" y="3360738"/>
              <a:ext cx="3752850" cy="3490913"/>
            </a:xfrm>
            <a:custGeom>
              <a:avLst/>
              <a:gdLst>
                <a:gd name="T0" fmla="*/ 20900 w 20900"/>
                <a:gd name="T1" fmla="*/ 0 h 19429"/>
                <a:gd name="T2" fmla="*/ 0 w 20900"/>
                <a:gd name="T3" fmla="*/ 19429 h 19429"/>
                <a:gd name="T4" fmla="*/ 98 w 20900"/>
                <a:gd name="T5" fmla="*/ 19429 h 19429"/>
                <a:gd name="T6" fmla="*/ 20900 w 20900"/>
                <a:gd name="T7" fmla="*/ 11398 h 19429"/>
                <a:gd name="T8" fmla="*/ 20900 w 20900"/>
                <a:gd name="T9" fmla="*/ 0 h 19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00" h="19429">
                  <a:moveTo>
                    <a:pt x="20900" y="0"/>
                  </a:moveTo>
                  <a:cubicBezTo>
                    <a:pt x="14762" y="7069"/>
                    <a:pt x="7788" y="13595"/>
                    <a:pt x="0" y="19429"/>
                  </a:cubicBezTo>
                  <a:lnTo>
                    <a:pt x="98" y="19429"/>
                  </a:lnTo>
                  <a:cubicBezTo>
                    <a:pt x="6228" y="15335"/>
                    <a:pt x="13290" y="12528"/>
                    <a:pt x="20900" y="11398"/>
                  </a:cubicBezTo>
                  <a:lnTo>
                    <a:pt x="20900" y="0"/>
                  </a:lnTo>
                  <a:close/>
                </a:path>
              </a:pathLst>
            </a:custGeom>
            <a:solidFill>
              <a:srgbClr val="DAEB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819770" y="1404939"/>
            <a:ext cx="6356350" cy="2526981"/>
          </a:xfrm>
        </p:spPr>
        <p:txBody>
          <a:bodyPr anchor="t" anchorCtr="0"/>
          <a:lstStyle>
            <a:lvl1pPr>
              <a:defRPr sz="41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Väliotsikkosivu </a:t>
            </a:r>
            <a:br>
              <a:rPr lang="fi-FI" dirty="0"/>
            </a:br>
            <a:r>
              <a:rPr lang="fi-FI" dirty="0"/>
              <a:t>esityksen </a:t>
            </a:r>
            <a:br>
              <a:rPr lang="fi-FI" dirty="0"/>
            </a:br>
            <a:r>
              <a:rPr lang="fi-FI" dirty="0"/>
              <a:t>jäsentämiseen, </a:t>
            </a:r>
            <a:br>
              <a:rPr lang="fi-FI" dirty="0"/>
            </a:br>
            <a:r>
              <a:rPr lang="fi-FI" dirty="0"/>
              <a:t>4 riviä lyhyellä tekstillä</a:t>
            </a:r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29F8BFF4-EC86-4A85-B914-B241AE572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8" name="Dian numeron paikkamerkki 7">
            <a:extLst>
              <a:ext uri="{FF2B5EF4-FFF2-40B4-BE49-F238E27FC236}">
                <a16:creationId xmlns:a16="http://schemas.microsoft.com/office/drawing/2014/main" id="{4F20DE8F-8CBA-4069-B1E4-BBCC9BE8A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2924818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an ylätunniste 2 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Ryhmä 9">
            <a:extLst>
              <a:ext uri="{FF2B5EF4-FFF2-40B4-BE49-F238E27FC236}">
                <a16:creationId xmlns:a16="http://schemas.microsoft.com/office/drawing/2014/main" id="{EEC3DDED-C6E6-4DA0-A2F2-6DF1D717B5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 bwMode="gray">
          <a:xfrm>
            <a:off x="0" y="-1"/>
            <a:ext cx="12193200" cy="6858000"/>
            <a:chOff x="14288" y="6350"/>
            <a:chExt cx="12163426" cy="6845301"/>
          </a:xfrm>
        </p:grpSpPr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41BA519B-2756-4639-AFE2-773E1A626B49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7387156" y="6350"/>
              <a:ext cx="4790558" cy="6845300"/>
            </a:xfrm>
            <a:custGeom>
              <a:avLst/>
              <a:gdLst>
                <a:gd name="T0" fmla="*/ 6521 w 25842"/>
                <a:gd name="T1" fmla="*/ 0 h 38100"/>
                <a:gd name="T2" fmla="*/ 3337 w 25842"/>
                <a:gd name="T3" fmla="*/ 7653 h 38100"/>
                <a:gd name="T4" fmla="*/ 2968 w 25842"/>
                <a:gd name="T5" fmla="*/ 38100 h 38100"/>
                <a:gd name="T6" fmla="*/ 4942 w 25842"/>
                <a:gd name="T7" fmla="*/ 38100 h 38100"/>
                <a:gd name="T8" fmla="*/ 25842 w 25842"/>
                <a:gd name="T9" fmla="*/ 18671 h 38100"/>
                <a:gd name="T10" fmla="*/ 25842 w 25842"/>
                <a:gd name="T11" fmla="*/ 0 h 38100"/>
                <a:gd name="T12" fmla="*/ 6521 w 25842"/>
                <a:gd name="T13" fmla="*/ 0 h 38100"/>
                <a:gd name="connsiteX0" fmla="*/ 6445 w 25766"/>
                <a:gd name="connsiteY0" fmla="*/ 0 h 38100"/>
                <a:gd name="connsiteX1" fmla="*/ 1935 w 25766"/>
                <a:gd name="connsiteY1" fmla="*/ 7992 h 38100"/>
                <a:gd name="connsiteX2" fmla="*/ 2892 w 25766"/>
                <a:gd name="connsiteY2" fmla="*/ 38100 h 38100"/>
                <a:gd name="connsiteX3" fmla="*/ 4866 w 25766"/>
                <a:gd name="connsiteY3" fmla="*/ 38100 h 38100"/>
                <a:gd name="connsiteX4" fmla="*/ 25766 w 25766"/>
                <a:gd name="connsiteY4" fmla="*/ 18671 h 38100"/>
                <a:gd name="connsiteX5" fmla="*/ 25766 w 25766"/>
                <a:gd name="connsiteY5" fmla="*/ 0 h 38100"/>
                <a:gd name="connsiteX6" fmla="*/ 6445 w 25766"/>
                <a:gd name="connsiteY6" fmla="*/ 0 h 38100"/>
                <a:gd name="connsiteX0" fmla="*/ 6445 w 25766"/>
                <a:gd name="connsiteY0" fmla="*/ 0 h 38100"/>
                <a:gd name="connsiteX1" fmla="*/ 1935 w 25766"/>
                <a:gd name="connsiteY1" fmla="*/ 7992 h 38100"/>
                <a:gd name="connsiteX2" fmla="*/ 2892 w 25766"/>
                <a:gd name="connsiteY2" fmla="*/ 38100 h 38100"/>
                <a:gd name="connsiteX3" fmla="*/ 4866 w 25766"/>
                <a:gd name="connsiteY3" fmla="*/ 38100 h 38100"/>
                <a:gd name="connsiteX4" fmla="*/ 25766 w 25766"/>
                <a:gd name="connsiteY4" fmla="*/ 18671 h 38100"/>
                <a:gd name="connsiteX5" fmla="*/ 25766 w 25766"/>
                <a:gd name="connsiteY5" fmla="*/ 0 h 38100"/>
                <a:gd name="connsiteX6" fmla="*/ 6445 w 25766"/>
                <a:gd name="connsiteY6" fmla="*/ 0 h 38100"/>
                <a:gd name="connsiteX0" fmla="*/ 7358 w 26679"/>
                <a:gd name="connsiteY0" fmla="*/ 0 h 38100"/>
                <a:gd name="connsiteX1" fmla="*/ 2848 w 26679"/>
                <a:gd name="connsiteY1" fmla="*/ 7992 h 38100"/>
                <a:gd name="connsiteX2" fmla="*/ 3805 w 26679"/>
                <a:gd name="connsiteY2" fmla="*/ 38100 h 38100"/>
                <a:gd name="connsiteX3" fmla="*/ 5779 w 26679"/>
                <a:gd name="connsiteY3" fmla="*/ 38100 h 38100"/>
                <a:gd name="connsiteX4" fmla="*/ 26679 w 26679"/>
                <a:gd name="connsiteY4" fmla="*/ 18671 h 38100"/>
                <a:gd name="connsiteX5" fmla="*/ 26679 w 26679"/>
                <a:gd name="connsiteY5" fmla="*/ 0 h 38100"/>
                <a:gd name="connsiteX6" fmla="*/ 7358 w 26679"/>
                <a:gd name="connsiteY6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9" h="38100">
                  <a:moveTo>
                    <a:pt x="7358" y="0"/>
                  </a:moveTo>
                  <a:cubicBezTo>
                    <a:pt x="4027" y="2047"/>
                    <a:pt x="3698" y="5370"/>
                    <a:pt x="2848" y="7992"/>
                  </a:cubicBezTo>
                  <a:cubicBezTo>
                    <a:pt x="-489" y="18262"/>
                    <a:pt x="-1727" y="30092"/>
                    <a:pt x="3805" y="38100"/>
                  </a:cubicBezTo>
                  <a:lnTo>
                    <a:pt x="5779" y="38100"/>
                  </a:lnTo>
                  <a:cubicBezTo>
                    <a:pt x="13567" y="32266"/>
                    <a:pt x="20541" y="25740"/>
                    <a:pt x="26679" y="18671"/>
                  </a:cubicBezTo>
                  <a:lnTo>
                    <a:pt x="26679" y="0"/>
                  </a:lnTo>
                  <a:lnTo>
                    <a:pt x="7358" y="0"/>
                  </a:lnTo>
                  <a:close/>
                </a:path>
              </a:pathLst>
            </a:custGeom>
            <a:solidFill>
              <a:srgbClr val="EDF5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707AD4EB-344B-46FF-B420-12FD052EDD9B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4288" y="6350"/>
              <a:ext cx="8693150" cy="6845300"/>
            </a:xfrm>
            <a:custGeom>
              <a:avLst/>
              <a:gdLst>
                <a:gd name="T0" fmla="*/ 44859 w 48412"/>
                <a:gd name="T1" fmla="*/ 38100 h 38100"/>
                <a:gd name="T2" fmla="*/ 45228 w 48412"/>
                <a:gd name="T3" fmla="*/ 7653 h 38100"/>
                <a:gd name="T4" fmla="*/ 48412 w 48412"/>
                <a:gd name="T5" fmla="*/ 0 h 38100"/>
                <a:gd name="T6" fmla="*/ 0 w 48412"/>
                <a:gd name="T7" fmla="*/ 0 h 38100"/>
                <a:gd name="T8" fmla="*/ 0 w 48412"/>
                <a:gd name="T9" fmla="*/ 38100 h 38100"/>
                <a:gd name="T10" fmla="*/ 44859 w 48412"/>
                <a:gd name="T11" fmla="*/ 38100 h 3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412" h="38100">
                  <a:moveTo>
                    <a:pt x="44859" y="38100"/>
                  </a:moveTo>
                  <a:cubicBezTo>
                    <a:pt x="41980" y="28483"/>
                    <a:pt x="41891" y="17923"/>
                    <a:pt x="45228" y="7653"/>
                  </a:cubicBezTo>
                  <a:cubicBezTo>
                    <a:pt x="46078" y="5031"/>
                    <a:pt x="47141" y="2470"/>
                    <a:pt x="48412" y="0"/>
                  </a:cubicBezTo>
                  <a:lnTo>
                    <a:pt x="0" y="0"/>
                  </a:lnTo>
                  <a:lnTo>
                    <a:pt x="0" y="38100"/>
                  </a:lnTo>
                  <a:lnTo>
                    <a:pt x="44859" y="38100"/>
                  </a:lnTo>
                  <a:close/>
                </a:path>
              </a:pathLst>
            </a:custGeom>
            <a:solidFill>
              <a:srgbClr val="479A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61FD20E9-55DB-4F78-A8A8-81A589E96897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4288" y="6350"/>
              <a:ext cx="8051800" cy="6845300"/>
            </a:xfrm>
            <a:custGeom>
              <a:avLst/>
              <a:gdLst>
                <a:gd name="T0" fmla="*/ 44836 w 44836"/>
                <a:gd name="T1" fmla="*/ 38100 h 38100"/>
                <a:gd name="T2" fmla="*/ 24804 w 44836"/>
                <a:gd name="T3" fmla="*/ 0 h 38100"/>
                <a:gd name="T4" fmla="*/ 0 w 44836"/>
                <a:gd name="T5" fmla="*/ 0 h 38100"/>
                <a:gd name="T6" fmla="*/ 0 w 44836"/>
                <a:gd name="T7" fmla="*/ 38100 h 38100"/>
                <a:gd name="T8" fmla="*/ 44836 w 44836"/>
                <a:gd name="T9" fmla="*/ 38100 h 3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836" h="38100">
                  <a:moveTo>
                    <a:pt x="44836" y="38100"/>
                  </a:moveTo>
                  <a:cubicBezTo>
                    <a:pt x="40120" y="24025"/>
                    <a:pt x="33286" y="11245"/>
                    <a:pt x="24804" y="0"/>
                  </a:cubicBezTo>
                  <a:lnTo>
                    <a:pt x="0" y="0"/>
                  </a:lnTo>
                  <a:lnTo>
                    <a:pt x="0" y="38100"/>
                  </a:lnTo>
                  <a:lnTo>
                    <a:pt x="44836" y="38100"/>
                  </a:lnTo>
                  <a:close/>
                </a:path>
              </a:pathLst>
            </a:custGeom>
            <a:solidFill>
              <a:srgbClr val="327A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72BBAEA8-A420-4EB4-AD47-EE36A02B463D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8424863" y="3360738"/>
              <a:ext cx="3752850" cy="3490913"/>
            </a:xfrm>
            <a:custGeom>
              <a:avLst/>
              <a:gdLst>
                <a:gd name="T0" fmla="*/ 20900 w 20900"/>
                <a:gd name="T1" fmla="*/ 0 h 19429"/>
                <a:gd name="T2" fmla="*/ 0 w 20900"/>
                <a:gd name="T3" fmla="*/ 19429 h 19429"/>
                <a:gd name="T4" fmla="*/ 98 w 20900"/>
                <a:gd name="T5" fmla="*/ 19429 h 19429"/>
                <a:gd name="T6" fmla="*/ 20900 w 20900"/>
                <a:gd name="T7" fmla="*/ 11398 h 19429"/>
                <a:gd name="T8" fmla="*/ 20900 w 20900"/>
                <a:gd name="T9" fmla="*/ 0 h 19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00" h="19429">
                  <a:moveTo>
                    <a:pt x="20900" y="0"/>
                  </a:moveTo>
                  <a:cubicBezTo>
                    <a:pt x="14762" y="7069"/>
                    <a:pt x="7788" y="13595"/>
                    <a:pt x="0" y="19429"/>
                  </a:cubicBezTo>
                  <a:lnTo>
                    <a:pt x="98" y="19429"/>
                  </a:lnTo>
                  <a:cubicBezTo>
                    <a:pt x="6228" y="15335"/>
                    <a:pt x="13290" y="12528"/>
                    <a:pt x="20900" y="11398"/>
                  </a:cubicBezTo>
                  <a:lnTo>
                    <a:pt x="20900" y="0"/>
                  </a:lnTo>
                  <a:close/>
                </a:path>
              </a:pathLst>
            </a:custGeom>
            <a:solidFill>
              <a:srgbClr val="DAEB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819770" y="1404939"/>
            <a:ext cx="6932414" cy="871933"/>
          </a:xfrm>
        </p:spPr>
        <p:txBody>
          <a:bodyPr anchor="t" anchorCtr="0"/>
          <a:lstStyle>
            <a:lvl1pPr>
              <a:defRPr sz="56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Yksi tekstirivi</a:t>
            </a:r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D25FCF1C-6312-4783-B492-30778B19C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15" name="Dian numeron paikkamerkki 14">
            <a:extLst>
              <a:ext uri="{FF2B5EF4-FFF2-40B4-BE49-F238E27FC236}">
                <a16:creationId xmlns:a16="http://schemas.microsoft.com/office/drawing/2014/main" id="{B58E6CF3-2C51-4D95-85AA-2F72E91E1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4962241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an ylätunniste 3 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Ryhmä 9">
            <a:extLst>
              <a:ext uri="{FF2B5EF4-FFF2-40B4-BE49-F238E27FC236}">
                <a16:creationId xmlns:a16="http://schemas.microsoft.com/office/drawing/2014/main" id="{092F7013-580D-4601-860C-24CB6F26AA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 bwMode="gray">
          <a:xfrm>
            <a:off x="0" y="-1"/>
            <a:ext cx="12193200" cy="6858000"/>
            <a:chOff x="14288" y="6350"/>
            <a:chExt cx="12163426" cy="6845301"/>
          </a:xfrm>
        </p:grpSpPr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F32A6783-1CF3-43FA-B867-977C7CCE3383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7387156" y="6350"/>
              <a:ext cx="4790558" cy="6845300"/>
            </a:xfrm>
            <a:custGeom>
              <a:avLst/>
              <a:gdLst>
                <a:gd name="T0" fmla="*/ 6521 w 25842"/>
                <a:gd name="T1" fmla="*/ 0 h 38100"/>
                <a:gd name="T2" fmla="*/ 3337 w 25842"/>
                <a:gd name="T3" fmla="*/ 7653 h 38100"/>
                <a:gd name="T4" fmla="*/ 2968 w 25842"/>
                <a:gd name="T5" fmla="*/ 38100 h 38100"/>
                <a:gd name="T6" fmla="*/ 4942 w 25842"/>
                <a:gd name="T7" fmla="*/ 38100 h 38100"/>
                <a:gd name="T8" fmla="*/ 25842 w 25842"/>
                <a:gd name="T9" fmla="*/ 18671 h 38100"/>
                <a:gd name="T10" fmla="*/ 25842 w 25842"/>
                <a:gd name="T11" fmla="*/ 0 h 38100"/>
                <a:gd name="T12" fmla="*/ 6521 w 25842"/>
                <a:gd name="T13" fmla="*/ 0 h 38100"/>
                <a:gd name="connsiteX0" fmla="*/ 6445 w 25766"/>
                <a:gd name="connsiteY0" fmla="*/ 0 h 38100"/>
                <a:gd name="connsiteX1" fmla="*/ 1935 w 25766"/>
                <a:gd name="connsiteY1" fmla="*/ 7992 h 38100"/>
                <a:gd name="connsiteX2" fmla="*/ 2892 w 25766"/>
                <a:gd name="connsiteY2" fmla="*/ 38100 h 38100"/>
                <a:gd name="connsiteX3" fmla="*/ 4866 w 25766"/>
                <a:gd name="connsiteY3" fmla="*/ 38100 h 38100"/>
                <a:gd name="connsiteX4" fmla="*/ 25766 w 25766"/>
                <a:gd name="connsiteY4" fmla="*/ 18671 h 38100"/>
                <a:gd name="connsiteX5" fmla="*/ 25766 w 25766"/>
                <a:gd name="connsiteY5" fmla="*/ 0 h 38100"/>
                <a:gd name="connsiteX6" fmla="*/ 6445 w 25766"/>
                <a:gd name="connsiteY6" fmla="*/ 0 h 38100"/>
                <a:gd name="connsiteX0" fmla="*/ 6445 w 25766"/>
                <a:gd name="connsiteY0" fmla="*/ 0 h 38100"/>
                <a:gd name="connsiteX1" fmla="*/ 1935 w 25766"/>
                <a:gd name="connsiteY1" fmla="*/ 7992 h 38100"/>
                <a:gd name="connsiteX2" fmla="*/ 2892 w 25766"/>
                <a:gd name="connsiteY2" fmla="*/ 38100 h 38100"/>
                <a:gd name="connsiteX3" fmla="*/ 4866 w 25766"/>
                <a:gd name="connsiteY3" fmla="*/ 38100 h 38100"/>
                <a:gd name="connsiteX4" fmla="*/ 25766 w 25766"/>
                <a:gd name="connsiteY4" fmla="*/ 18671 h 38100"/>
                <a:gd name="connsiteX5" fmla="*/ 25766 w 25766"/>
                <a:gd name="connsiteY5" fmla="*/ 0 h 38100"/>
                <a:gd name="connsiteX6" fmla="*/ 6445 w 25766"/>
                <a:gd name="connsiteY6" fmla="*/ 0 h 38100"/>
                <a:gd name="connsiteX0" fmla="*/ 7358 w 26679"/>
                <a:gd name="connsiteY0" fmla="*/ 0 h 38100"/>
                <a:gd name="connsiteX1" fmla="*/ 2848 w 26679"/>
                <a:gd name="connsiteY1" fmla="*/ 7992 h 38100"/>
                <a:gd name="connsiteX2" fmla="*/ 3805 w 26679"/>
                <a:gd name="connsiteY2" fmla="*/ 38100 h 38100"/>
                <a:gd name="connsiteX3" fmla="*/ 5779 w 26679"/>
                <a:gd name="connsiteY3" fmla="*/ 38100 h 38100"/>
                <a:gd name="connsiteX4" fmla="*/ 26679 w 26679"/>
                <a:gd name="connsiteY4" fmla="*/ 18671 h 38100"/>
                <a:gd name="connsiteX5" fmla="*/ 26679 w 26679"/>
                <a:gd name="connsiteY5" fmla="*/ 0 h 38100"/>
                <a:gd name="connsiteX6" fmla="*/ 7358 w 26679"/>
                <a:gd name="connsiteY6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9" h="38100">
                  <a:moveTo>
                    <a:pt x="7358" y="0"/>
                  </a:moveTo>
                  <a:cubicBezTo>
                    <a:pt x="4027" y="2047"/>
                    <a:pt x="3698" y="5370"/>
                    <a:pt x="2848" y="7992"/>
                  </a:cubicBezTo>
                  <a:cubicBezTo>
                    <a:pt x="-489" y="18262"/>
                    <a:pt x="-1727" y="30092"/>
                    <a:pt x="3805" y="38100"/>
                  </a:cubicBezTo>
                  <a:lnTo>
                    <a:pt x="5779" y="38100"/>
                  </a:lnTo>
                  <a:cubicBezTo>
                    <a:pt x="13567" y="32266"/>
                    <a:pt x="20541" y="25740"/>
                    <a:pt x="26679" y="18671"/>
                  </a:cubicBezTo>
                  <a:lnTo>
                    <a:pt x="26679" y="0"/>
                  </a:lnTo>
                  <a:lnTo>
                    <a:pt x="7358" y="0"/>
                  </a:lnTo>
                  <a:close/>
                </a:path>
              </a:pathLst>
            </a:custGeom>
            <a:solidFill>
              <a:srgbClr val="59A4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62F28CC2-D8D1-48EA-BFB7-06A60C19E944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4288" y="6350"/>
              <a:ext cx="8693150" cy="6845300"/>
            </a:xfrm>
            <a:custGeom>
              <a:avLst/>
              <a:gdLst>
                <a:gd name="T0" fmla="*/ 44859 w 48412"/>
                <a:gd name="T1" fmla="*/ 38100 h 38100"/>
                <a:gd name="T2" fmla="*/ 45228 w 48412"/>
                <a:gd name="T3" fmla="*/ 7653 h 38100"/>
                <a:gd name="T4" fmla="*/ 48412 w 48412"/>
                <a:gd name="T5" fmla="*/ 0 h 38100"/>
                <a:gd name="T6" fmla="*/ 0 w 48412"/>
                <a:gd name="T7" fmla="*/ 0 h 38100"/>
                <a:gd name="T8" fmla="*/ 0 w 48412"/>
                <a:gd name="T9" fmla="*/ 38100 h 38100"/>
                <a:gd name="T10" fmla="*/ 44859 w 48412"/>
                <a:gd name="T11" fmla="*/ 38100 h 3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412" h="38100">
                  <a:moveTo>
                    <a:pt x="44859" y="38100"/>
                  </a:moveTo>
                  <a:cubicBezTo>
                    <a:pt x="41980" y="28483"/>
                    <a:pt x="41891" y="17923"/>
                    <a:pt x="45228" y="7653"/>
                  </a:cubicBezTo>
                  <a:cubicBezTo>
                    <a:pt x="46078" y="5031"/>
                    <a:pt x="47141" y="2470"/>
                    <a:pt x="48412" y="0"/>
                  </a:cubicBezTo>
                  <a:lnTo>
                    <a:pt x="0" y="0"/>
                  </a:lnTo>
                  <a:lnTo>
                    <a:pt x="0" y="38100"/>
                  </a:lnTo>
                  <a:lnTo>
                    <a:pt x="44859" y="38100"/>
                  </a:lnTo>
                  <a:close/>
                </a:path>
              </a:pathLst>
            </a:custGeom>
            <a:solidFill>
              <a:srgbClr val="479A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21F5A2FF-775D-441D-9473-70E42AC67AB7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4288" y="6350"/>
              <a:ext cx="8051800" cy="6845300"/>
            </a:xfrm>
            <a:custGeom>
              <a:avLst/>
              <a:gdLst>
                <a:gd name="T0" fmla="*/ 44836 w 44836"/>
                <a:gd name="T1" fmla="*/ 38100 h 38100"/>
                <a:gd name="T2" fmla="*/ 24804 w 44836"/>
                <a:gd name="T3" fmla="*/ 0 h 38100"/>
                <a:gd name="T4" fmla="*/ 0 w 44836"/>
                <a:gd name="T5" fmla="*/ 0 h 38100"/>
                <a:gd name="T6" fmla="*/ 0 w 44836"/>
                <a:gd name="T7" fmla="*/ 38100 h 38100"/>
                <a:gd name="T8" fmla="*/ 44836 w 44836"/>
                <a:gd name="T9" fmla="*/ 38100 h 3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836" h="38100">
                  <a:moveTo>
                    <a:pt x="44836" y="38100"/>
                  </a:moveTo>
                  <a:cubicBezTo>
                    <a:pt x="40120" y="24025"/>
                    <a:pt x="33286" y="11245"/>
                    <a:pt x="24804" y="0"/>
                  </a:cubicBezTo>
                  <a:lnTo>
                    <a:pt x="0" y="0"/>
                  </a:lnTo>
                  <a:lnTo>
                    <a:pt x="0" y="38100"/>
                  </a:lnTo>
                  <a:lnTo>
                    <a:pt x="44836" y="38100"/>
                  </a:lnTo>
                  <a:close/>
                </a:path>
              </a:pathLst>
            </a:custGeom>
            <a:solidFill>
              <a:srgbClr val="327A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E266DED8-35B1-447C-BA02-78A55527779A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8424863" y="3360738"/>
              <a:ext cx="3752850" cy="3490913"/>
            </a:xfrm>
            <a:custGeom>
              <a:avLst/>
              <a:gdLst>
                <a:gd name="T0" fmla="*/ 20900 w 20900"/>
                <a:gd name="T1" fmla="*/ 0 h 19429"/>
                <a:gd name="T2" fmla="*/ 0 w 20900"/>
                <a:gd name="T3" fmla="*/ 19429 h 19429"/>
                <a:gd name="T4" fmla="*/ 98 w 20900"/>
                <a:gd name="T5" fmla="*/ 19429 h 19429"/>
                <a:gd name="T6" fmla="*/ 20900 w 20900"/>
                <a:gd name="T7" fmla="*/ 11398 h 19429"/>
                <a:gd name="T8" fmla="*/ 20900 w 20900"/>
                <a:gd name="T9" fmla="*/ 0 h 19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00" h="19429">
                  <a:moveTo>
                    <a:pt x="20900" y="0"/>
                  </a:moveTo>
                  <a:cubicBezTo>
                    <a:pt x="14762" y="7069"/>
                    <a:pt x="7788" y="13595"/>
                    <a:pt x="0" y="19429"/>
                  </a:cubicBezTo>
                  <a:lnTo>
                    <a:pt x="98" y="19429"/>
                  </a:lnTo>
                  <a:cubicBezTo>
                    <a:pt x="6228" y="15335"/>
                    <a:pt x="13290" y="12528"/>
                    <a:pt x="20900" y="11398"/>
                  </a:cubicBezTo>
                  <a:lnTo>
                    <a:pt x="20900" y="0"/>
                  </a:lnTo>
                  <a:close/>
                </a:path>
              </a:pathLst>
            </a:custGeom>
            <a:solidFill>
              <a:srgbClr val="DAEB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819770" y="1404939"/>
            <a:ext cx="6356350" cy="1980000"/>
          </a:xfrm>
        </p:spPr>
        <p:txBody>
          <a:bodyPr anchor="t" anchorCtr="0"/>
          <a:lstStyle>
            <a:lvl1pPr>
              <a:defRPr sz="41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Väliotsikkosivu esityksen </a:t>
            </a:r>
            <a:br>
              <a:rPr lang="fi-FI" dirty="0"/>
            </a:br>
            <a:r>
              <a:rPr lang="fi-FI" dirty="0"/>
              <a:t>jäsentämiseen pitkällä tekstillä</a:t>
            </a:r>
            <a:br>
              <a:rPr lang="fi-FI" dirty="0"/>
            </a:br>
            <a:r>
              <a:rPr lang="fi-FI" dirty="0" err="1"/>
              <a:t>max</a:t>
            </a:r>
            <a:r>
              <a:rPr lang="fi-FI" dirty="0"/>
              <a:t>. 3 riviä</a:t>
            </a:r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29F8BFF4-EC86-4A85-B914-B241AE572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8" name="Dian numeron paikkamerkki 7">
            <a:extLst>
              <a:ext uri="{FF2B5EF4-FFF2-40B4-BE49-F238E27FC236}">
                <a16:creationId xmlns:a16="http://schemas.microsoft.com/office/drawing/2014/main" id="{4F20DE8F-8CBA-4069-B1E4-BBCC9BE8A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739956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an ylätunniste 4 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Ryhmä 15">
            <a:extLst>
              <a:ext uri="{FF2B5EF4-FFF2-40B4-BE49-F238E27FC236}">
                <a16:creationId xmlns:a16="http://schemas.microsoft.com/office/drawing/2014/main" id="{C3DC37A9-B2F9-42F8-8AC2-9CFAF45B583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 bwMode="gray">
          <a:xfrm>
            <a:off x="0" y="-1"/>
            <a:ext cx="12193200" cy="6858000"/>
            <a:chOff x="14288" y="6350"/>
            <a:chExt cx="12163426" cy="6845301"/>
          </a:xfrm>
        </p:grpSpPr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98F5A9BE-23F2-4BA6-9FDB-18A5F43950D5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7387156" y="6350"/>
              <a:ext cx="4790558" cy="6845300"/>
            </a:xfrm>
            <a:custGeom>
              <a:avLst/>
              <a:gdLst>
                <a:gd name="T0" fmla="*/ 6521 w 25842"/>
                <a:gd name="T1" fmla="*/ 0 h 38100"/>
                <a:gd name="T2" fmla="*/ 3337 w 25842"/>
                <a:gd name="T3" fmla="*/ 7653 h 38100"/>
                <a:gd name="T4" fmla="*/ 2968 w 25842"/>
                <a:gd name="T5" fmla="*/ 38100 h 38100"/>
                <a:gd name="T6" fmla="*/ 4942 w 25842"/>
                <a:gd name="T7" fmla="*/ 38100 h 38100"/>
                <a:gd name="T8" fmla="*/ 25842 w 25842"/>
                <a:gd name="T9" fmla="*/ 18671 h 38100"/>
                <a:gd name="T10" fmla="*/ 25842 w 25842"/>
                <a:gd name="T11" fmla="*/ 0 h 38100"/>
                <a:gd name="T12" fmla="*/ 6521 w 25842"/>
                <a:gd name="T13" fmla="*/ 0 h 38100"/>
                <a:gd name="connsiteX0" fmla="*/ 6445 w 25766"/>
                <a:gd name="connsiteY0" fmla="*/ 0 h 38100"/>
                <a:gd name="connsiteX1" fmla="*/ 1935 w 25766"/>
                <a:gd name="connsiteY1" fmla="*/ 7992 h 38100"/>
                <a:gd name="connsiteX2" fmla="*/ 2892 w 25766"/>
                <a:gd name="connsiteY2" fmla="*/ 38100 h 38100"/>
                <a:gd name="connsiteX3" fmla="*/ 4866 w 25766"/>
                <a:gd name="connsiteY3" fmla="*/ 38100 h 38100"/>
                <a:gd name="connsiteX4" fmla="*/ 25766 w 25766"/>
                <a:gd name="connsiteY4" fmla="*/ 18671 h 38100"/>
                <a:gd name="connsiteX5" fmla="*/ 25766 w 25766"/>
                <a:gd name="connsiteY5" fmla="*/ 0 h 38100"/>
                <a:gd name="connsiteX6" fmla="*/ 6445 w 25766"/>
                <a:gd name="connsiteY6" fmla="*/ 0 h 38100"/>
                <a:gd name="connsiteX0" fmla="*/ 6445 w 25766"/>
                <a:gd name="connsiteY0" fmla="*/ 0 h 38100"/>
                <a:gd name="connsiteX1" fmla="*/ 1935 w 25766"/>
                <a:gd name="connsiteY1" fmla="*/ 7992 h 38100"/>
                <a:gd name="connsiteX2" fmla="*/ 2892 w 25766"/>
                <a:gd name="connsiteY2" fmla="*/ 38100 h 38100"/>
                <a:gd name="connsiteX3" fmla="*/ 4866 w 25766"/>
                <a:gd name="connsiteY3" fmla="*/ 38100 h 38100"/>
                <a:gd name="connsiteX4" fmla="*/ 25766 w 25766"/>
                <a:gd name="connsiteY4" fmla="*/ 18671 h 38100"/>
                <a:gd name="connsiteX5" fmla="*/ 25766 w 25766"/>
                <a:gd name="connsiteY5" fmla="*/ 0 h 38100"/>
                <a:gd name="connsiteX6" fmla="*/ 6445 w 25766"/>
                <a:gd name="connsiteY6" fmla="*/ 0 h 38100"/>
                <a:gd name="connsiteX0" fmla="*/ 7358 w 26679"/>
                <a:gd name="connsiteY0" fmla="*/ 0 h 38100"/>
                <a:gd name="connsiteX1" fmla="*/ 2848 w 26679"/>
                <a:gd name="connsiteY1" fmla="*/ 7992 h 38100"/>
                <a:gd name="connsiteX2" fmla="*/ 3805 w 26679"/>
                <a:gd name="connsiteY2" fmla="*/ 38100 h 38100"/>
                <a:gd name="connsiteX3" fmla="*/ 5779 w 26679"/>
                <a:gd name="connsiteY3" fmla="*/ 38100 h 38100"/>
                <a:gd name="connsiteX4" fmla="*/ 26679 w 26679"/>
                <a:gd name="connsiteY4" fmla="*/ 18671 h 38100"/>
                <a:gd name="connsiteX5" fmla="*/ 26679 w 26679"/>
                <a:gd name="connsiteY5" fmla="*/ 0 h 38100"/>
                <a:gd name="connsiteX6" fmla="*/ 7358 w 26679"/>
                <a:gd name="connsiteY6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9" h="38100">
                  <a:moveTo>
                    <a:pt x="7358" y="0"/>
                  </a:moveTo>
                  <a:cubicBezTo>
                    <a:pt x="4027" y="2047"/>
                    <a:pt x="3698" y="5370"/>
                    <a:pt x="2848" y="7992"/>
                  </a:cubicBezTo>
                  <a:cubicBezTo>
                    <a:pt x="-489" y="18262"/>
                    <a:pt x="-1727" y="30092"/>
                    <a:pt x="3805" y="38100"/>
                  </a:cubicBezTo>
                  <a:lnTo>
                    <a:pt x="5779" y="38100"/>
                  </a:lnTo>
                  <a:cubicBezTo>
                    <a:pt x="13567" y="32266"/>
                    <a:pt x="20541" y="25740"/>
                    <a:pt x="26679" y="18671"/>
                  </a:cubicBezTo>
                  <a:lnTo>
                    <a:pt x="26679" y="0"/>
                  </a:lnTo>
                  <a:lnTo>
                    <a:pt x="7358" y="0"/>
                  </a:lnTo>
                  <a:close/>
                </a:path>
              </a:pathLst>
            </a:custGeom>
            <a:solidFill>
              <a:srgbClr val="59A4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C8C68C1B-4A4C-4B9A-9280-BB5D443CB73C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4288" y="6350"/>
              <a:ext cx="8693150" cy="6845300"/>
            </a:xfrm>
            <a:custGeom>
              <a:avLst/>
              <a:gdLst>
                <a:gd name="T0" fmla="*/ 44859 w 48412"/>
                <a:gd name="T1" fmla="*/ 38100 h 38100"/>
                <a:gd name="T2" fmla="*/ 45228 w 48412"/>
                <a:gd name="T3" fmla="*/ 7653 h 38100"/>
                <a:gd name="T4" fmla="*/ 48412 w 48412"/>
                <a:gd name="T5" fmla="*/ 0 h 38100"/>
                <a:gd name="T6" fmla="*/ 0 w 48412"/>
                <a:gd name="T7" fmla="*/ 0 h 38100"/>
                <a:gd name="T8" fmla="*/ 0 w 48412"/>
                <a:gd name="T9" fmla="*/ 38100 h 38100"/>
                <a:gd name="T10" fmla="*/ 44859 w 48412"/>
                <a:gd name="T11" fmla="*/ 38100 h 3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412" h="38100">
                  <a:moveTo>
                    <a:pt x="44859" y="38100"/>
                  </a:moveTo>
                  <a:cubicBezTo>
                    <a:pt x="41980" y="28483"/>
                    <a:pt x="41891" y="17923"/>
                    <a:pt x="45228" y="7653"/>
                  </a:cubicBezTo>
                  <a:cubicBezTo>
                    <a:pt x="46078" y="5031"/>
                    <a:pt x="47141" y="2470"/>
                    <a:pt x="48412" y="0"/>
                  </a:cubicBezTo>
                  <a:lnTo>
                    <a:pt x="0" y="0"/>
                  </a:lnTo>
                  <a:lnTo>
                    <a:pt x="0" y="38100"/>
                  </a:lnTo>
                  <a:lnTo>
                    <a:pt x="44859" y="38100"/>
                  </a:lnTo>
                  <a:close/>
                </a:path>
              </a:pathLst>
            </a:custGeom>
            <a:solidFill>
              <a:srgbClr val="479A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B997E375-C227-463F-8B32-E20F3D0E438C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4288" y="6350"/>
              <a:ext cx="8051800" cy="6845300"/>
            </a:xfrm>
            <a:custGeom>
              <a:avLst/>
              <a:gdLst>
                <a:gd name="T0" fmla="*/ 44836 w 44836"/>
                <a:gd name="T1" fmla="*/ 38100 h 38100"/>
                <a:gd name="T2" fmla="*/ 24804 w 44836"/>
                <a:gd name="T3" fmla="*/ 0 h 38100"/>
                <a:gd name="T4" fmla="*/ 0 w 44836"/>
                <a:gd name="T5" fmla="*/ 0 h 38100"/>
                <a:gd name="T6" fmla="*/ 0 w 44836"/>
                <a:gd name="T7" fmla="*/ 38100 h 38100"/>
                <a:gd name="T8" fmla="*/ 44836 w 44836"/>
                <a:gd name="T9" fmla="*/ 38100 h 3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836" h="38100">
                  <a:moveTo>
                    <a:pt x="44836" y="38100"/>
                  </a:moveTo>
                  <a:cubicBezTo>
                    <a:pt x="40120" y="24025"/>
                    <a:pt x="33286" y="11245"/>
                    <a:pt x="24804" y="0"/>
                  </a:cubicBezTo>
                  <a:lnTo>
                    <a:pt x="0" y="0"/>
                  </a:lnTo>
                  <a:lnTo>
                    <a:pt x="0" y="38100"/>
                  </a:lnTo>
                  <a:lnTo>
                    <a:pt x="44836" y="38100"/>
                  </a:lnTo>
                  <a:close/>
                </a:path>
              </a:pathLst>
            </a:custGeom>
            <a:solidFill>
              <a:srgbClr val="327A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0" name="Freeform 7">
              <a:extLst>
                <a:ext uri="{FF2B5EF4-FFF2-40B4-BE49-F238E27FC236}">
                  <a16:creationId xmlns:a16="http://schemas.microsoft.com/office/drawing/2014/main" id="{F8B5C2EB-56F3-4D00-8D05-915B8E7FA8A7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8424863" y="3360738"/>
              <a:ext cx="3752850" cy="3490913"/>
            </a:xfrm>
            <a:custGeom>
              <a:avLst/>
              <a:gdLst>
                <a:gd name="T0" fmla="*/ 20900 w 20900"/>
                <a:gd name="T1" fmla="*/ 0 h 19429"/>
                <a:gd name="T2" fmla="*/ 0 w 20900"/>
                <a:gd name="T3" fmla="*/ 19429 h 19429"/>
                <a:gd name="T4" fmla="*/ 98 w 20900"/>
                <a:gd name="T5" fmla="*/ 19429 h 19429"/>
                <a:gd name="T6" fmla="*/ 20900 w 20900"/>
                <a:gd name="T7" fmla="*/ 11398 h 19429"/>
                <a:gd name="T8" fmla="*/ 20900 w 20900"/>
                <a:gd name="T9" fmla="*/ 0 h 19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00" h="19429">
                  <a:moveTo>
                    <a:pt x="20900" y="0"/>
                  </a:moveTo>
                  <a:cubicBezTo>
                    <a:pt x="14762" y="7069"/>
                    <a:pt x="7788" y="13595"/>
                    <a:pt x="0" y="19429"/>
                  </a:cubicBezTo>
                  <a:lnTo>
                    <a:pt x="98" y="19429"/>
                  </a:lnTo>
                  <a:cubicBezTo>
                    <a:pt x="6228" y="15335"/>
                    <a:pt x="13290" y="12528"/>
                    <a:pt x="20900" y="11398"/>
                  </a:cubicBezTo>
                  <a:lnTo>
                    <a:pt x="20900" y="0"/>
                  </a:lnTo>
                  <a:close/>
                </a:path>
              </a:pathLst>
            </a:custGeom>
            <a:solidFill>
              <a:srgbClr val="DAEB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819770" y="1404939"/>
            <a:ext cx="9360000" cy="871933"/>
          </a:xfrm>
        </p:spPr>
        <p:txBody>
          <a:bodyPr anchor="t" anchorCtr="0"/>
          <a:lstStyle>
            <a:lvl1pPr>
              <a:defRPr sz="56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Väliotsikkosivu, yksi sana tai rivi</a:t>
            </a:r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D25FCF1C-6312-4783-B492-30778B19C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15" name="Dian numeron paikkamerkki 14">
            <a:extLst>
              <a:ext uri="{FF2B5EF4-FFF2-40B4-BE49-F238E27FC236}">
                <a16:creationId xmlns:a16="http://schemas.microsoft.com/office/drawing/2014/main" id="{B58E6CF3-2C51-4D95-85AA-2F72E91E1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3800825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 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Ryhmä 16">
            <a:extLst>
              <a:ext uri="{FF2B5EF4-FFF2-40B4-BE49-F238E27FC236}">
                <a16:creationId xmlns:a16="http://schemas.microsoft.com/office/drawing/2014/main" id="{743A037A-3296-40C2-9074-84427B0EB2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0" y="0"/>
            <a:ext cx="6756211" cy="6858000"/>
            <a:chOff x="2724150" y="6350"/>
            <a:chExt cx="6743700" cy="6845301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89334710-4573-413A-9371-58D53E964033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724150" y="6350"/>
              <a:ext cx="6743700" cy="6845300"/>
            </a:xfrm>
            <a:custGeom>
              <a:avLst/>
              <a:gdLst>
                <a:gd name="T0" fmla="*/ 37531 w 37531"/>
                <a:gd name="T1" fmla="*/ 38100 h 38100"/>
                <a:gd name="T2" fmla="*/ 35005 w 37531"/>
                <a:gd name="T3" fmla="*/ 29739 h 38100"/>
                <a:gd name="T4" fmla="*/ 37500 w 37531"/>
                <a:gd name="T5" fmla="*/ 0 h 38100"/>
                <a:gd name="T6" fmla="*/ 0 w 37531"/>
                <a:gd name="T7" fmla="*/ 0 h 38100"/>
                <a:gd name="T8" fmla="*/ 0 w 37531"/>
                <a:gd name="T9" fmla="*/ 38100 h 38100"/>
                <a:gd name="T10" fmla="*/ 37531 w 37531"/>
                <a:gd name="T11" fmla="*/ 38100 h 3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531" h="38100">
                  <a:moveTo>
                    <a:pt x="37531" y="38100"/>
                  </a:moveTo>
                  <a:cubicBezTo>
                    <a:pt x="36473" y="35432"/>
                    <a:pt x="35622" y="32640"/>
                    <a:pt x="35005" y="29739"/>
                  </a:cubicBezTo>
                  <a:cubicBezTo>
                    <a:pt x="32947" y="20093"/>
                    <a:pt x="33623" y="9779"/>
                    <a:pt x="37500" y="0"/>
                  </a:cubicBezTo>
                  <a:lnTo>
                    <a:pt x="0" y="0"/>
                  </a:lnTo>
                  <a:lnTo>
                    <a:pt x="0" y="38100"/>
                  </a:lnTo>
                  <a:lnTo>
                    <a:pt x="37531" y="38100"/>
                  </a:lnTo>
                  <a:close/>
                </a:path>
              </a:pathLst>
            </a:custGeom>
            <a:solidFill>
              <a:srgbClr val="479A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F025CC1E-66FA-4412-98F7-D19894F2D9B2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724150" y="4011613"/>
              <a:ext cx="6443663" cy="2840038"/>
            </a:xfrm>
            <a:custGeom>
              <a:avLst/>
              <a:gdLst>
                <a:gd name="T0" fmla="*/ 35867 w 35867"/>
                <a:gd name="T1" fmla="*/ 15808 h 15808"/>
                <a:gd name="T2" fmla="*/ 0 w 35867"/>
                <a:gd name="T3" fmla="*/ 0 h 15808"/>
                <a:gd name="T4" fmla="*/ 0 w 35867"/>
                <a:gd name="T5" fmla="*/ 15808 h 15808"/>
                <a:gd name="T6" fmla="*/ 35867 w 35867"/>
                <a:gd name="T7" fmla="*/ 15808 h 158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867" h="15808">
                  <a:moveTo>
                    <a:pt x="35867" y="15808"/>
                  </a:moveTo>
                  <a:cubicBezTo>
                    <a:pt x="24829" y="8026"/>
                    <a:pt x="12618" y="2772"/>
                    <a:pt x="0" y="0"/>
                  </a:cubicBezTo>
                  <a:lnTo>
                    <a:pt x="0" y="15808"/>
                  </a:lnTo>
                  <a:lnTo>
                    <a:pt x="35867" y="15808"/>
                  </a:lnTo>
                  <a:close/>
                </a:path>
              </a:pathLst>
            </a:custGeom>
            <a:solidFill>
              <a:srgbClr val="327A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819770" y="1404939"/>
            <a:ext cx="4916190" cy="1808037"/>
          </a:xfrm>
        </p:spPr>
        <p:txBody>
          <a:bodyPr anchor="t" anchorCtr="0"/>
          <a:lstStyle>
            <a:lvl1pPr>
              <a:defRPr sz="37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Asianostosivu </a:t>
            </a:r>
            <a:br>
              <a:rPr lang="fi-FI" dirty="0"/>
            </a:br>
            <a:r>
              <a:rPr lang="fi-FI" dirty="0"/>
              <a:t>esityksen jäsentämiseen, 3 rivin otsikko</a:t>
            </a:r>
          </a:p>
        </p:txBody>
      </p:sp>
      <p:sp>
        <p:nvSpPr>
          <p:cNvPr id="23" name="Tekstin paikkamerkki 22">
            <a:extLst>
              <a:ext uri="{FF2B5EF4-FFF2-40B4-BE49-F238E27FC236}">
                <a16:creationId xmlns:a16="http://schemas.microsoft.com/office/drawing/2014/main" id="{C91B202D-FB5A-4250-8735-81C439C51C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53880" y="1514325"/>
            <a:ext cx="4658744" cy="4248000"/>
          </a:xfrm>
        </p:spPr>
        <p:txBody>
          <a:bodyPr/>
          <a:lstStyle>
            <a:lvl1pPr marL="269875" indent="-269875">
              <a:lnSpc>
                <a:spcPct val="95000"/>
              </a:lnSpc>
              <a:defRPr sz="220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20" name="Alatunnisteen paikkamerkki 19">
            <a:extLst>
              <a:ext uri="{FF2B5EF4-FFF2-40B4-BE49-F238E27FC236}">
                <a16:creationId xmlns:a16="http://schemas.microsoft.com/office/drawing/2014/main" id="{38A531D9-3794-4382-A4CC-D062827D8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21" name="Dian numeron paikkamerkki 20">
            <a:extLst>
              <a:ext uri="{FF2B5EF4-FFF2-40B4-BE49-F238E27FC236}">
                <a16:creationId xmlns:a16="http://schemas.microsoft.com/office/drawing/2014/main" id="{E9C40528-505B-4E57-81CB-FA8E7278B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31932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 kuv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7CF0DAFF-9FE4-4AD9-AFAD-CDEBB58AE6A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3" y="429"/>
            <a:ext cx="12198400" cy="68616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C04E04C8-35A5-45D6-A655-664B6E92E83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026920" y="3073399"/>
            <a:ext cx="6661368" cy="1864043"/>
          </a:xfrm>
        </p:spPr>
        <p:txBody>
          <a:bodyPr anchor="b"/>
          <a:lstStyle>
            <a:lvl1pPr algn="l">
              <a:defRPr sz="4100">
                <a:solidFill>
                  <a:srgbClr val="FFFFFF"/>
                </a:solidFill>
              </a:defRPr>
            </a:lvl1pPr>
          </a:lstStyle>
          <a:p>
            <a:r>
              <a:rPr lang="fi-FI" dirty="0"/>
              <a:t>Esityksen aloitussivu </a:t>
            </a:r>
            <a:br>
              <a:rPr lang="fi-FI" dirty="0"/>
            </a:br>
            <a:r>
              <a:rPr lang="fi-FI" dirty="0"/>
              <a:t>valokuvalla</a:t>
            </a:r>
            <a:br>
              <a:rPr lang="fi-FI" dirty="0"/>
            </a:br>
            <a:r>
              <a:rPr lang="fi-FI" dirty="0" err="1"/>
              <a:t>max</a:t>
            </a:r>
            <a:r>
              <a:rPr lang="fi-FI" dirty="0"/>
              <a:t>. 3 riviä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06C93D0-DA83-4CF7-A503-5AEDE6A9787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26920" y="5318760"/>
            <a:ext cx="8641080" cy="702528"/>
          </a:xfrm>
        </p:spPr>
        <p:txBody>
          <a:bodyPr/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3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Esittäjän nimi, tehtävänimike</a:t>
            </a:r>
          </a:p>
          <a:p>
            <a:r>
              <a:rPr lang="fi-FI" dirty="0" err="1"/>
              <a:t>pp.kk.vvvv</a:t>
            </a:r>
            <a:endParaRPr lang="fi-FI" dirty="0"/>
          </a:p>
          <a:p>
            <a:r>
              <a:rPr lang="fi-FI" dirty="0"/>
              <a:t>Tilaisuuden nimi 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14BCC542-D23C-4611-A69E-0CF488C49AB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439" y="188259"/>
            <a:ext cx="5687933" cy="1864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33846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aatti kuvapaikka 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10">
            <a:extLst>
              <a:ext uri="{FF2B5EF4-FFF2-40B4-BE49-F238E27FC236}">
                <a16:creationId xmlns:a16="http://schemas.microsoft.com/office/drawing/2014/main" id="{7B487B09-7566-485E-B443-C757144F4A1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/>
          </p:cNvSpPr>
          <p:nvPr userDrawn="1"/>
        </p:nvSpPr>
        <p:spPr bwMode="gray">
          <a:xfrm>
            <a:off x="0" y="0"/>
            <a:ext cx="8756990" cy="6857999"/>
          </a:xfrm>
          <a:custGeom>
            <a:avLst/>
            <a:gdLst>
              <a:gd name="T0" fmla="*/ 0 w 48666"/>
              <a:gd name="T1" fmla="*/ 38100 h 38100"/>
              <a:gd name="T2" fmla="*/ 48666 w 48666"/>
              <a:gd name="T3" fmla="*/ 38100 h 38100"/>
              <a:gd name="T4" fmla="*/ 46174 w 48666"/>
              <a:gd name="T5" fmla="*/ 29774 h 38100"/>
              <a:gd name="T6" fmla="*/ 46174 w 48666"/>
              <a:gd name="T7" fmla="*/ 29774 h 38100"/>
              <a:gd name="T8" fmla="*/ 48657 w 48666"/>
              <a:gd name="T9" fmla="*/ 0 h 38100"/>
              <a:gd name="T10" fmla="*/ 0 w 48666"/>
              <a:gd name="T11" fmla="*/ 0 h 38100"/>
              <a:gd name="T12" fmla="*/ 0 w 48666"/>
              <a:gd name="T13" fmla="*/ 38100 h 38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8666" h="38100">
                <a:moveTo>
                  <a:pt x="0" y="38100"/>
                </a:moveTo>
                <a:lnTo>
                  <a:pt x="48666" y="38100"/>
                </a:lnTo>
                <a:cubicBezTo>
                  <a:pt x="47620" y="35440"/>
                  <a:pt x="46781" y="32661"/>
                  <a:pt x="46174" y="29774"/>
                </a:cubicBezTo>
                <a:lnTo>
                  <a:pt x="46174" y="29774"/>
                </a:lnTo>
                <a:cubicBezTo>
                  <a:pt x="44128" y="20120"/>
                  <a:pt x="44799" y="9795"/>
                  <a:pt x="48657" y="0"/>
                </a:cubicBezTo>
                <a:lnTo>
                  <a:pt x="0" y="0"/>
                </a:lnTo>
                <a:lnTo>
                  <a:pt x="0" y="38100"/>
                </a:lnTo>
                <a:close/>
              </a:path>
            </a:pathLst>
          </a:custGeom>
          <a:solidFill>
            <a:srgbClr val="479A3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 bwMode="white">
          <a:xfrm>
            <a:off x="819770" y="2276873"/>
            <a:ext cx="6860406" cy="1822687"/>
          </a:xfrm>
        </p:spPr>
        <p:txBody>
          <a:bodyPr anchor="t" anchorCtr="0"/>
          <a:lstStyle>
            <a:lvl1pPr>
              <a:defRPr sz="37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Sitaattivälisivu – esitykseen </a:t>
            </a:r>
            <a:br>
              <a:rPr lang="fi-FI" dirty="0"/>
            </a:br>
            <a:r>
              <a:rPr lang="fi-FI" dirty="0"/>
              <a:t>voi nostaa sisältöön sopivia lauseita tai sanontoja, 3 riviä tekstiä</a:t>
            </a:r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F719A860-795B-428F-80F9-D6F9FDADB42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19770" y="4246881"/>
            <a:ext cx="6860555" cy="62228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1300">
                <a:solidFill>
                  <a:schemeClr val="bg1"/>
                </a:solidFill>
              </a:defRPr>
            </a:lvl1pPr>
            <a:lvl2pPr marL="360363" indent="0">
              <a:buNone/>
              <a:defRPr/>
            </a:lvl2pPr>
          </a:lstStyle>
          <a:p>
            <a:pPr lvl="0"/>
            <a:r>
              <a:rPr lang="fi-FI" dirty="0"/>
              <a:t>Sitaatin esittäjän nimi tai lähde </a:t>
            </a:r>
          </a:p>
        </p:txBody>
      </p:sp>
      <p:sp>
        <p:nvSpPr>
          <p:cNvPr id="17" name="Kuvan paikkamerkki 19">
            <a:extLst>
              <a:ext uri="{FF2B5EF4-FFF2-40B4-BE49-F238E27FC236}">
                <a16:creationId xmlns:a16="http://schemas.microsoft.com/office/drawing/2014/main" id="{79A4B3D4-F743-4ABE-BF43-A842D73C48BF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04820" y="0"/>
            <a:ext cx="4087180" cy="6858000"/>
          </a:xfrm>
          <a:custGeom>
            <a:avLst/>
            <a:gdLst>
              <a:gd name="connsiteX0" fmla="*/ 0 w 3431705"/>
              <a:gd name="connsiteY0" fmla="*/ 0 h 6858000"/>
              <a:gd name="connsiteX1" fmla="*/ 3431705 w 3431705"/>
              <a:gd name="connsiteY1" fmla="*/ 0 h 6858000"/>
              <a:gd name="connsiteX2" fmla="*/ 3431705 w 3431705"/>
              <a:gd name="connsiteY2" fmla="*/ 6858000 h 6858000"/>
              <a:gd name="connsiteX3" fmla="*/ 0 w 3431705"/>
              <a:gd name="connsiteY3" fmla="*/ 6858000 h 6858000"/>
              <a:gd name="connsiteX4" fmla="*/ 0 w 3431705"/>
              <a:gd name="connsiteY4" fmla="*/ 0 h 6858000"/>
              <a:gd name="connsiteX0" fmla="*/ 3157 w 3434862"/>
              <a:gd name="connsiteY0" fmla="*/ 0 h 6858000"/>
              <a:gd name="connsiteX1" fmla="*/ 3434862 w 3434862"/>
              <a:gd name="connsiteY1" fmla="*/ 0 h 6858000"/>
              <a:gd name="connsiteX2" fmla="*/ 3434862 w 3434862"/>
              <a:gd name="connsiteY2" fmla="*/ 6858000 h 6858000"/>
              <a:gd name="connsiteX3" fmla="*/ 3157 w 3434862"/>
              <a:gd name="connsiteY3" fmla="*/ 6858000 h 6858000"/>
              <a:gd name="connsiteX4" fmla="*/ 0 w 3434862"/>
              <a:gd name="connsiteY4" fmla="*/ 3124200 h 6858000"/>
              <a:gd name="connsiteX5" fmla="*/ 3157 w 3434862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758837 w 4190542"/>
              <a:gd name="connsiteY0" fmla="*/ 0 h 6858000"/>
              <a:gd name="connsiteX1" fmla="*/ 4190542 w 4190542"/>
              <a:gd name="connsiteY1" fmla="*/ 0 h 6858000"/>
              <a:gd name="connsiteX2" fmla="*/ 4190542 w 4190542"/>
              <a:gd name="connsiteY2" fmla="*/ 6858000 h 6858000"/>
              <a:gd name="connsiteX3" fmla="*/ 758837 w 4190542"/>
              <a:gd name="connsiteY3" fmla="*/ 6858000 h 6858000"/>
              <a:gd name="connsiteX4" fmla="*/ 0 w 4190542"/>
              <a:gd name="connsiteY4" fmla="*/ 3548525 h 6858000"/>
              <a:gd name="connsiteX5" fmla="*/ 758837 w 4190542"/>
              <a:gd name="connsiteY5" fmla="*/ 0 h 6858000"/>
              <a:gd name="connsiteX0" fmla="*/ 647519 w 4079224"/>
              <a:gd name="connsiteY0" fmla="*/ 0 h 6858000"/>
              <a:gd name="connsiteX1" fmla="*/ 4079224 w 4079224"/>
              <a:gd name="connsiteY1" fmla="*/ 0 h 6858000"/>
              <a:gd name="connsiteX2" fmla="*/ 4079224 w 4079224"/>
              <a:gd name="connsiteY2" fmla="*/ 6858000 h 6858000"/>
              <a:gd name="connsiteX3" fmla="*/ 647519 w 4079224"/>
              <a:gd name="connsiteY3" fmla="*/ 6858000 h 6858000"/>
              <a:gd name="connsiteX4" fmla="*/ 0 w 4079224"/>
              <a:gd name="connsiteY4" fmla="*/ 3528647 h 6858000"/>
              <a:gd name="connsiteX5" fmla="*/ 647519 w 4079224"/>
              <a:gd name="connsiteY5" fmla="*/ 0 h 6858000"/>
              <a:gd name="connsiteX0" fmla="*/ 648002 w 4079707"/>
              <a:gd name="connsiteY0" fmla="*/ 0 h 6858000"/>
              <a:gd name="connsiteX1" fmla="*/ 4079707 w 4079707"/>
              <a:gd name="connsiteY1" fmla="*/ 0 h 6858000"/>
              <a:gd name="connsiteX2" fmla="*/ 4079707 w 4079707"/>
              <a:gd name="connsiteY2" fmla="*/ 6858000 h 6858000"/>
              <a:gd name="connsiteX3" fmla="*/ 648002 w 4079707"/>
              <a:gd name="connsiteY3" fmla="*/ 6858000 h 6858000"/>
              <a:gd name="connsiteX4" fmla="*/ 483 w 4079707"/>
              <a:gd name="connsiteY4" fmla="*/ 3528647 h 6858000"/>
              <a:gd name="connsiteX5" fmla="*/ 648002 w 4079707"/>
              <a:gd name="connsiteY5" fmla="*/ 0 h 6858000"/>
              <a:gd name="connsiteX0" fmla="*/ 647524 w 4079229"/>
              <a:gd name="connsiteY0" fmla="*/ 0 h 6858000"/>
              <a:gd name="connsiteX1" fmla="*/ 4079229 w 4079229"/>
              <a:gd name="connsiteY1" fmla="*/ 0 h 6858000"/>
              <a:gd name="connsiteX2" fmla="*/ 4079229 w 4079229"/>
              <a:gd name="connsiteY2" fmla="*/ 6858000 h 6858000"/>
              <a:gd name="connsiteX3" fmla="*/ 647524 w 4079229"/>
              <a:gd name="connsiteY3" fmla="*/ 6858000 h 6858000"/>
              <a:gd name="connsiteX4" fmla="*/ 5 w 4079229"/>
              <a:gd name="connsiteY4" fmla="*/ 3528647 h 6858000"/>
              <a:gd name="connsiteX5" fmla="*/ 647524 w 4079229"/>
              <a:gd name="connsiteY5" fmla="*/ 0 h 6858000"/>
              <a:gd name="connsiteX0" fmla="*/ 655474 w 4087179"/>
              <a:gd name="connsiteY0" fmla="*/ 0 h 6858000"/>
              <a:gd name="connsiteX1" fmla="*/ 4087179 w 4087179"/>
              <a:gd name="connsiteY1" fmla="*/ 0 h 6858000"/>
              <a:gd name="connsiteX2" fmla="*/ 4087179 w 4087179"/>
              <a:gd name="connsiteY2" fmla="*/ 6858000 h 6858000"/>
              <a:gd name="connsiteX3" fmla="*/ 655474 w 4087179"/>
              <a:gd name="connsiteY3" fmla="*/ 6858000 h 6858000"/>
              <a:gd name="connsiteX4" fmla="*/ 4 w 4087179"/>
              <a:gd name="connsiteY4" fmla="*/ 3405402 h 6858000"/>
              <a:gd name="connsiteX5" fmla="*/ 655474 w 4087179"/>
              <a:gd name="connsiteY5" fmla="*/ 0 h 6858000"/>
              <a:gd name="connsiteX0" fmla="*/ 655836 w 4087541"/>
              <a:gd name="connsiteY0" fmla="*/ 0 h 6858000"/>
              <a:gd name="connsiteX1" fmla="*/ 4087541 w 4087541"/>
              <a:gd name="connsiteY1" fmla="*/ 0 h 6858000"/>
              <a:gd name="connsiteX2" fmla="*/ 4087541 w 4087541"/>
              <a:gd name="connsiteY2" fmla="*/ 6858000 h 6858000"/>
              <a:gd name="connsiteX3" fmla="*/ 655836 w 4087541"/>
              <a:gd name="connsiteY3" fmla="*/ 6858000 h 6858000"/>
              <a:gd name="connsiteX4" fmla="*/ 366 w 4087541"/>
              <a:gd name="connsiteY4" fmla="*/ 3405402 h 6858000"/>
              <a:gd name="connsiteX5" fmla="*/ 655836 w 4087541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87180" h="6858000">
                <a:moveTo>
                  <a:pt x="655475" y="0"/>
                </a:moveTo>
                <a:lnTo>
                  <a:pt x="4087180" y="0"/>
                </a:lnTo>
                <a:lnTo>
                  <a:pt x="4087180" y="6858000"/>
                </a:lnTo>
                <a:lnTo>
                  <a:pt x="655475" y="6858000"/>
                </a:lnTo>
                <a:cubicBezTo>
                  <a:pt x="198241" y="5579539"/>
                  <a:pt x="-1047" y="4538242"/>
                  <a:pt x="5" y="3405402"/>
                </a:cubicBezTo>
                <a:cubicBezTo>
                  <a:pt x="1057" y="2272562"/>
                  <a:pt x="220670" y="994916"/>
                  <a:pt x="655475" y="0"/>
                </a:cubicBezTo>
                <a:close/>
              </a:path>
            </a:pathLst>
          </a:custGeo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fi-FI" dirty="0"/>
          </a:p>
        </p:txBody>
      </p:sp>
      <p:grpSp>
        <p:nvGrpSpPr>
          <p:cNvPr id="14" name="Ryhmä 13">
            <a:extLst>
              <a:ext uri="{FF2B5EF4-FFF2-40B4-BE49-F238E27FC236}">
                <a16:creationId xmlns:a16="http://schemas.microsoft.com/office/drawing/2014/main" id="{9A6D78D3-4FC0-42A7-9715-18AAAB12760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 bwMode="gray">
          <a:xfrm>
            <a:off x="257177" y="1270"/>
            <a:ext cx="2267584" cy="1890186"/>
            <a:chOff x="206376" y="-19050"/>
            <a:chExt cx="4511675" cy="3760788"/>
          </a:xfrm>
          <a:solidFill>
            <a:srgbClr val="87BD7C"/>
          </a:solidFill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268701B8-B376-43FE-B7F2-878080FDF0E6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06376" y="-19050"/>
              <a:ext cx="2081213" cy="3760788"/>
            </a:xfrm>
            <a:custGeom>
              <a:avLst/>
              <a:gdLst>
                <a:gd name="T0" fmla="*/ 5775 w 5775"/>
                <a:gd name="T1" fmla="*/ 0 h 10440"/>
                <a:gd name="T2" fmla="*/ 60 w 5775"/>
                <a:gd name="T3" fmla="*/ 0 h 10440"/>
                <a:gd name="T4" fmla="*/ 60 w 5775"/>
                <a:gd name="T5" fmla="*/ 4939 h 10440"/>
                <a:gd name="T6" fmla="*/ 2799 w 5775"/>
                <a:gd name="T7" fmla="*/ 4939 h 10440"/>
                <a:gd name="T8" fmla="*/ 0 w 5775"/>
                <a:gd name="T9" fmla="*/ 7977 h 10440"/>
                <a:gd name="T10" fmla="*/ 1310 w 5775"/>
                <a:gd name="T11" fmla="*/ 10440 h 10440"/>
                <a:gd name="T12" fmla="*/ 5775 w 5775"/>
                <a:gd name="T13" fmla="*/ 4939 h 10440"/>
                <a:gd name="T14" fmla="*/ 5775 w 5775"/>
                <a:gd name="T15" fmla="*/ 0 h 10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75" h="10440">
                  <a:moveTo>
                    <a:pt x="5775" y="0"/>
                  </a:moveTo>
                  <a:lnTo>
                    <a:pt x="60" y="0"/>
                  </a:lnTo>
                  <a:lnTo>
                    <a:pt x="60" y="4939"/>
                  </a:lnTo>
                  <a:lnTo>
                    <a:pt x="2799" y="4939"/>
                  </a:lnTo>
                  <a:cubicBezTo>
                    <a:pt x="2690" y="6434"/>
                    <a:pt x="1640" y="7398"/>
                    <a:pt x="0" y="7977"/>
                  </a:cubicBezTo>
                  <a:lnTo>
                    <a:pt x="1310" y="10440"/>
                  </a:lnTo>
                  <a:cubicBezTo>
                    <a:pt x="3916" y="9363"/>
                    <a:pt x="5684" y="7549"/>
                    <a:pt x="5775" y="4939"/>
                  </a:cubicBezTo>
                  <a:lnTo>
                    <a:pt x="577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A7BFF58C-823E-4991-AC39-EEE807FFA1E7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636838" y="-19050"/>
              <a:ext cx="2081213" cy="3760788"/>
            </a:xfrm>
            <a:custGeom>
              <a:avLst/>
              <a:gdLst>
                <a:gd name="T0" fmla="*/ 5775 w 5775"/>
                <a:gd name="T1" fmla="*/ 0 h 10440"/>
                <a:gd name="T2" fmla="*/ 60 w 5775"/>
                <a:gd name="T3" fmla="*/ 0 h 10440"/>
                <a:gd name="T4" fmla="*/ 60 w 5775"/>
                <a:gd name="T5" fmla="*/ 4939 h 10440"/>
                <a:gd name="T6" fmla="*/ 2799 w 5775"/>
                <a:gd name="T7" fmla="*/ 4939 h 10440"/>
                <a:gd name="T8" fmla="*/ 0 w 5775"/>
                <a:gd name="T9" fmla="*/ 7977 h 10440"/>
                <a:gd name="T10" fmla="*/ 1310 w 5775"/>
                <a:gd name="T11" fmla="*/ 10440 h 10440"/>
                <a:gd name="T12" fmla="*/ 5775 w 5775"/>
                <a:gd name="T13" fmla="*/ 4939 h 10440"/>
                <a:gd name="T14" fmla="*/ 5775 w 5775"/>
                <a:gd name="T15" fmla="*/ 0 h 10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75" h="10440">
                  <a:moveTo>
                    <a:pt x="5775" y="0"/>
                  </a:moveTo>
                  <a:lnTo>
                    <a:pt x="60" y="0"/>
                  </a:lnTo>
                  <a:lnTo>
                    <a:pt x="60" y="4939"/>
                  </a:lnTo>
                  <a:lnTo>
                    <a:pt x="2799" y="4939"/>
                  </a:lnTo>
                  <a:cubicBezTo>
                    <a:pt x="2690" y="6434"/>
                    <a:pt x="1640" y="7398"/>
                    <a:pt x="0" y="7977"/>
                  </a:cubicBezTo>
                  <a:lnTo>
                    <a:pt x="1310" y="10440"/>
                  </a:lnTo>
                  <a:cubicBezTo>
                    <a:pt x="3916" y="9363"/>
                    <a:pt x="5684" y="7549"/>
                    <a:pt x="5775" y="4939"/>
                  </a:cubicBezTo>
                  <a:lnTo>
                    <a:pt x="577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239E982F-E5C4-4750-B82A-0622B3AA7839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9AF1C7D1-8DB2-411A-8933-F5D3A01ADF9D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8515714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aatti kuva 1 vihreä">
    <p:bg>
      <p:bgPr>
        <a:solidFill>
          <a:srgbClr val="479A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Kuva 27" descr="Kuva, joka sisältää kohteen pyykkipojat, naru">
            <a:extLst>
              <a:ext uri="{FF2B5EF4-FFF2-40B4-BE49-F238E27FC236}">
                <a16:creationId xmlns:a16="http://schemas.microsoft.com/office/drawing/2014/main" id="{0C894645-360E-4B0E-B056-721914725C19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87772" y="0"/>
            <a:ext cx="4129200" cy="6858000"/>
          </a:xfrm>
          <a:prstGeom prst="rect">
            <a:avLst/>
          </a:prstGeom>
        </p:spPr>
      </p:pic>
      <p:sp>
        <p:nvSpPr>
          <p:cNvPr id="24" name="Freeform 10">
            <a:extLst>
              <a:ext uri="{FF2B5EF4-FFF2-40B4-BE49-F238E27FC236}">
                <a16:creationId xmlns:a16="http://schemas.microsoft.com/office/drawing/2014/main" id="{E5B9F0F0-2539-458B-AAF7-535BE5D78F43}"/>
              </a:ext>
            </a:extLst>
          </p:cNvPr>
          <p:cNvSpPr>
            <a:spLocks/>
          </p:cNvSpPr>
          <p:nvPr userDrawn="1"/>
        </p:nvSpPr>
        <p:spPr bwMode="gray">
          <a:xfrm>
            <a:off x="0" y="0"/>
            <a:ext cx="8756990" cy="6857999"/>
          </a:xfrm>
          <a:custGeom>
            <a:avLst/>
            <a:gdLst>
              <a:gd name="T0" fmla="*/ 0 w 48666"/>
              <a:gd name="T1" fmla="*/ 38100 h 38100"/>
              <a:gd name="T2" fmla="*/ 48666 w 48666"/>
              <a:gd name="T3" fmla="*/ 38100 h 38100"/>
              <a:gd name="T4" fmla="*/ 46174 w 48666"/>
              <a:gd name="T5" fmla="*/ 29774 h 38100"/>
              <a:gd name="T6" fmla="*/ 46174 w 48666"/>
              <a:gd name="T7" fmla="*/ 29774 h 38100"/>
              <a:gd name="T8" fmla="*/ 48657 w 48666"/>
              <a:gd name="T9" fmla="*/ 0 h 38100"/>
              <a:gd name="T10" fmla="*/ 0 w 48666"/>
              <a:gd name="T11" fmla="*/ 0 h 38100"/>
              <a:gd name="T12" fmla="*/ 0 w 48666"/>
              <a:gd name="T13" fmla="*/ 38100 h 38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8666" h="38100">
                <a:moveTo>
                  <a:pt x="0" y="38100"/>
                </a:moveTo>
                <a:lnTo>
                  <a:pt x="48666" y="38100"/>
                </a:lnTo>
                <a:cubicBezTo>
                  <a:pt x="47620" y="35440"/>
                  <a:pt x="46781" y="32661"/>
                  <a:pt x="46174" y="29774"/>
                </a:cubicBezTo>
                <a:lnTo>
                  <a:pt x="46174" y="29774"/>
                </a:lnTo>
                <a:cubicBezTo>
                  <a:pt x="44128" y="20120"/>
                  <a:pt x="44799" y="9795"/>
                  <a:pt x="48657" y="0"/>
                </a:cubicBezTo>
                <a:lnTo>
                  <a:pt x="0" y="0"/>
                </a:lnTo>
                <a:lnTo>
                  <a:pt x="0" y="38100"/>
                </a:lnTo>
                <a:close/>
              </a:path>
            </a:pathLst>
          </a:custGeom>
          <a:solidFill>
            <a:srgbClr val="479A3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 bwMode="white">
          <a:xfrm>
            <a:off x="819770" y="2276873"/>
            <a:ext cx="6860406" cy="1822687"/>
          </a:xfrm>
        </p:spPr>
        <p:txBody>
          <a:bodyPr anchor="t" anchorCtr="0"/>
          <a:lstStyle>
            <a:lvl1pPr>
              <a:defRPr sz="37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Sitaattivälisivu – esitykseen </a:t>
            </a:r>
            <a:br>
              <a:rPr lang="fi-FI" dirty="0"/>
            </a:br>
            <a:r>
              <a:rPr lang="fi-FI" dirty="0"/>
              <a:t>voi nostaa sisältöön sopivia lauseita tai sanontoja, 3 riviä tekstiä</a:t>
            </a:r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F719A860-795B-428F-80F9-D6F9FDADB42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19770" y="4246881"/>
            <a:ext cx="6860555" cy="62228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1300">
                <a:solidFill>
                  <a:schemeClr val="bg1"/>
                </a:solidFill>
              </a:defRPr>
            </a:lvl1pPr>
            <a:lvl2pPr marL="360363" indent="0">
              <a:buNone/>
              <a:defRPr/>
            </a:lvl2pPr>
          </a:lstStyle>
          <a:p>
            <a:pPr lvl="0"/>
            <a:r>
              <a:rPr lang="fi-FI" dirty="0"/>
              <a:t>Sitaatin esittäjän nimi tai lähde </a:t>
            </a:r>
          </a:p>
        </p:txBody>
      </p:sp>
      <p:grpSp>
        <p:nvGrpSpPr>
          <p:cNvPr id="14" name="Ryhmä 13">
            <a:extLst>
              <a:ext uri="{FF2B5EF4-FFF2-40B4-BE49-F238E27FC236}">
                <a16:creationId xmlns:a16="http://schemas.microsoft.com/office/drawing/2014/main" id="{9A6D78D3-4FC0-42A7-9715-18AAAB12760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 bwMode="gray">
          <a:xfrm>
            <a:off x="257177" y="1270"/>
            <a:ext cx="2267584" cy="1890186"/>
            <a:chOff x="206376" y="-19050"/>
            <a:chExt cx="4511675" cy="3760788"/>
          </a:xfrm>
          <a:solidFill>
            <a:srgbClr val="87BD7C"/>
          </a:solidFill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268701B8-B376-43FE-B7F2-878080FDF0E6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06376" y="-19050"/>
              <a:ext cx="2081213" cy="3760788"/>
            </a:xfrm>
            <a:custGeom>
              <a:avLst/>
              <a:gdLst>
                <a:gd name="T0" fmla="*/ 5775 w 5775"/>
                <a:gd name="T1" fmla="*/ 0 h 10440"/>
                <a:gd name="T2" fmla="*/ 60 w 5775"/>
                <a:gd name="T3" fmla="*/ 0 h 10440"/>
                <a:gd name="T4" fmla="*/ 60 w 5775"/>
                <a:gd name="T5" fmla="*/ 4939 h 10440"/>
                <a:gd name="T6" fmla="*/ 2799 w 5775"/>
                <a:gd name="T7" fmla="*/ 4939 h 10440"/>
                <a:gd name="T8" fmla="*/ 0 w 5775"/>
                <a:gd name="T9" fmla="*/ 7977 h 10440"/>
                <a:gd name="T10" fmla="*/ 1310 w 5775"/>
                <a:gd name="T11" fmla="*/ 10440 h 10440"/>
                <a:gd name="T12" fmla="*/ 5775 w 5775"/>
                <a:gd name="T13" fmla="*/ 4939 h 10440"/>
                <a:gd name="T14" fmla="*/ 5775 w 5775"/>
                <a:gd name="T15" fmla="*/ 0 h 10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75" h="10440">
                  <a:moveTo>
                    <a:pt x="5775" y="0"/>
                  </a:moveTo>
                  <a:lnTo>
                    <a:pt x="60" y="0"/>
                  </a:lnTo>
                  <a:lnTo>
                    <a:pt x="60" y="4939"/>
                  </a:lnTo>
                  <a:lnTo>
                    <a:pt x="2799" y="4939"/>
                  </a:lnTo>
                  <a:cubicBezTo>
                    <a:pt x="2690" y="6434"/>
                    <a:pt x="1640" y="7398"/>
                    <a:pt x="0" y="7977"/>
                  </a:cubicBezTo>
                  <a:lnTo>
                    <a:pt x="1310" y="10440"/>
                  </a:lnTo>
                  <a:cubicBezTo>
                    <a:pt x="3916" y="9363"/>
                    <a:pt x="5684" y="7549"/>
                    <a:pt x="5775" y="4939"/>
                  </a:cubicBezTo>
                  <a:lnTo>
                    <a:pt x="577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A7BFF58C-823E-4991-AC39-EEE807FFA1E7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636838" y="-19050"/>
              <a:ext cx="2081213" cy="3760788"/>
            </a:xfrm>
            <a:custGeom>
              <a:avLst/>
              <a:gdLst>
                <a:gd name="T0" fmla="*/ 5775 w 5775"/>
                <a:gd name="T1" fmla="*/ 0 h 10440"/>
                <a:gd name="T2" fmla="*/ 60 w 5775"/>
                <a:gd name="T3" fmla="*/ 0 h 10440"/>
                <a:gd name="T4" fmla="*/ 60 w 5775"/>
                <a:gd name="T5" fmla="*/ 4939 h 10440"/>
                <a:gd name="T6" fmla="*/ 2799 w 5775"/>
                <a:gd name="T7" fmla="*/ 4939 h 10440"/>
                <a:gd name="T8" fmla="*/ 0 w 5775"/>
                <a:gd name="T9" fmla="*/ 7977 h 10440"/>
                <a:gd name="T10" fmla="*/ 1310 w 5775"/>
                <a:gd name="T11" fmla="*/ 10440 h 10440"/>
                <a:gd name="T12" fmla="*/ 5775 w 5775"/>
                <a:gd name="T13" fmla="*/ 4939 h 10440"/>
                <a:gd name="T14" fmla="*/ 5775 w 5775"/>
                <a:gd name="T15" fmla="*/ 0 h 10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75" h="10440">
                  <a:moveTo>
                    <a:pt x="5775" y="0"/>
                  </a:moveTo>
                  <a:lnTo>
                    <a:pt x="60" y="0"/>
                  </a:lnTo>
                  <a:lnTo>
                    <a:pt x="60" y="4939"/>
                  </a:lnTo>
                  <a:lnTo>
                    <a:pt x="2799" y="4939"/>
                  </a:lnTo>
                  <a:cubicBezTo>
                    <a:pt x="2690" y="6434"/>
                    <a:pt x="1640" y="7398"/>
                    <a:pt x="0" y="7977"/>
                  </a:cubicBezTo>
                  <a:lnTo>
                    <a:pt x="1310" y="10440"/>
                  </a:lnTo>
                  <a:cubicBezTo>
                    <a:pt x="3916" y="9363"/>
                    <a:pt x="5684" y="7549"/>
                    <a:pt x="5775" y="4939"/>
                  </a:cubicBezTo>
                  <a:lnTo>
                    <a:pt x="577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239E982F-E5C4-4750-B82A-0622B3AA7839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9AF1C7D1-8DB2-411A-8933-F5D3A01ADF9D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6721932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san ylätunniste kuvapaikka 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Ryhmä 25">
            <a:extLst>
              <a:ext uri="{FF2B5EF4-FFF2-40B4-BE49-F238E27FC236}">
                <a16:creationId xmlns:a16="http://schemas.microsoft.com/office/drawing/2014/main" id="{F799DD09-7730-4542-89B9-54881FBB57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0" y="0"/>
            <a:ext cx="8756990" cy="6858000"/>
            <a:chOff x="1725613" y="6350"/>
            <a:chExt cx="8740775" cy="6845301"/>
          </a:xfrm>
        </p:grpSpPr>
        <p:sp>
          <p:nvSpPr>
            <p:cNvPr id="24" name="Freeform 10">
              <a:extLst>
                <a:ext uri="{FF2B5EF4-FFF2-40B4-BE49-F238E27FC236}">
                  <a16:creationId xmlns:a16="http://schemas.microsoft.com/office/drawing/2014/main" id="{E5B9F0F0-2539-458B-AAF7-535BE5D78F43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725613" y="6350"/>
              <a:ext cx="8740775" cy="6845300"/>
            </a:xfrm>
            <a:custGeom>
              <a:avLst/>
              <a:gdLst>
                <a:gd name="T0" fmla="*/ 0 w 48666"/>
                <a:gd name="T1" fmla="*/ 38100 h 38100"/>
                <a:gd name="T2" fmla="*/ 48666 w 48666"/>
                <a:gd name="T3" fmla="*/ 38100 h 38100"/>
                <a:gd name="T4" fmla="*/ 46174 w 48666"/>
                <a:gd name="T5" fmla="*/ 29774 h 38100"/>
                <a:gd name="T6" fmla="*/ 46174 w 48666"/>
                <a:gd name="T7" fmla="*/ 29774 h 38100"/>
                <a:gd name="T8" fmla="*/ 48657 w 48666"/>
                <a:gd name="T9" fmla="*/ 0 h 38100"/>
                <a:gd name="T10" fmla="*/ 0 w 48666"/>
                <a:gd name="T11" fmla="*/ 0 h 38100"/>
                <a:gd name="T12" fmla="*/ 0 w 48666"/>
                <a:gd name="T13" fmla="*/ 38100 h 3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666" h="38100">
                  <a:moveTo>
                    <a:pt x="0" y="38100"/>
                  </a:moveTo>
                  <a:lnTo>
                    <a:pt x="48666" y="38100"/>
                  </a:lnTo>
                  <a:cubicBezTo>
                    <a:pt x="47620" y="35440"/>
                    <a:pt x="46781" y="32661"/>
                    <a:pt x="46174" y="29774"/>
                  </a:cubicBezTo>
                  <a:lnTo>
                    <a:pt x="46174" y="29774"/>
                  </a:lnTo>
                  <a:cubicBezTo>
                    <a:pt x="44128" y="20120"/>
                    <a:pt x="44799" y="9795"/>
                    <a:pt x="48657" y="0"/>
                  </a:cubicBezTo>
                  <a:lnTo>
                    <a:pt x="0" y="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479A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5" name="Freeform 11">
              <a:extLst>
                <a:ext uri="{FF2B5EF4-FFF2-40B4-BE49-F238E27FC236}">
                  <a16:creationId xmlns:a16="http://schemas.microsoft.com/office/drawing/2014/main" id="{C38B15FE-EB78-49DB-9C78-8EDF68976BF4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725613" y="5081588"/>
              <a:ext cx="5503863" cy="1770063"/>
            </a:xfrm>
            <a:custGeom>
              <a:avLst/>
              <a:gdLst>
                <a:gd name="T0" fmla="*/ 30648 w 30648"/>
                <a:gd name="T1" fmla="*/ 9848 h 9848"/>
                <a:gd name="T2" fmla="*/ 0 w 30648"/>
                <a:gd name="T3" fmla="*/ 0 h 9848"/>
                <a:gd name="T4" fmla="*/ 0 w 30648"/>
                <a:gd name="T5" fmla="*/ 9848 h 9848"/>
                <a:gd name="T6" fmla="*/ 30648 w 30648"/>
                <a:gd name="T7" fmla="*/ 9848 h 9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648" h="9848">
                  <a:moveTo>
                    <a:pt x="30648" y="9848"/>
                  </a:moveTo>
                  <a:cubicBezTo>
                    <a:pt x="20769" y="5269"/>
                    <a:pt x="10471" y="1994"/>
                    <a:pt x="0" y="0"/>
                  </a:cubicBezTo>
                  <a:lnTo>
                    <a:pt x="0" y="9848"/>
                  </a:lnTo>
                  <a:lnTo>
                    <a:pt x="30648" y="9848"/>
                  </a:lnTo>
                  <a:close/>
                </a:path>
              </a:pathLst>
            </a:custGeom>
            <a:solidFill>
              <a:srgbClr val="327A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819770" y="2196246"/>
            <a:ext cx="6428358" cy="1952053"/>
          </a:xfrm>
        </p:spPr>
        <p:txBody>
          <a:bodyPr anchor="t" anchorCtr="0"/>
          <a:lstStyle>
            <a:lvl1pPr>
              <a:defRPr sz="41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Kuvallinen väliotsikkosivu </a:t>
            </a:r>
            <a:br>
              <a:rPr lang="fi-FI" dirty="0"/>
            </a:br>
            <a:r>
              <a:rPr lang="fi-FI" dirty="0"/>
              <a:t>esityksen jäsentämiseen, </a:t>
            </a:r>
            <a:br>
              <a:rPr lang="fi-FI" dirty="0"/>
            </a:br>
            <a:r>
              <a:rPr lang="fi-FI" dirty="0"/>
              <a:t>3 riviä tekstiä</a:t>
            </a:r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239E982F-E5C4-4750-B82A-0622B3AA7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9AF1C7D1-8DB2-411A-8933-F5D3A01AD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0" name="Kuvan paikkamerkki 19">
            <a:extLst>
              <a:ext uri="{FF2B5EF4-FFF2-40B4-BE49-F238E27FC236}">
                <a16:creationId xmlns:a16="http://schemas.microsoft.com/office/drawing/2014/main" id="{8DB9BFF2-C31A-4614-8C44-870E61EDC78C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04820" y="0"/>
            <a:ext cx="4087180" cy="6858000"/>
          </a:xfrm>
          <a:custGeom>
            <a:avLst/>
            <a:gdLst>
              <a:gd name="connsiteX0" fmla="*/ 0 w 3431705"/>
              <a:gd name="connsiteY0" fmla="*/ 0 h 6858000"/>
              <a:gd name="connsiteX1" fmla="*/ 3431705 w 3431705"/>
              <a:gd name="connsiteY1" fmla="*/ 0 h 6858000"/>
              <a:gd name="connsiteX2" fmla="*/ 3431705 w 3431705"/>
              <a:gd name="connsiteY2" fmla="*/ 6858000 h 6858000"/>
              <a:gd name="connsiteX3" fmla="*/ 0 w 3431705"/>
              <a:gd name="connsiteY3" fmla="*/ 6858000 h 6858000"/>
              <a:gd name="connsiteX4" fmla="*/ 0 w 3431705"/>
              <a:gd name="connsiteY4" fmla="*/ 0 h 6858000"/>
              <a:gd name="connsiteX0" fmla="*/ 3157 w 3434862"/>
              <a:gd name="connsiteY0" fmla="*/ 0 h 6858000"/>
              <a:gd name="connsiteX1" fmla="*/ 3434862 w 3434862"/>
              <a:gd name="connsiteY1" fmla="*/ 0 h 6858000"/>
              <a:gd name="connsiteX2" fmla="*/ 3434862 w 3434862"/>
              <a:gd name="connsiteY2" fmla="*/ 6858000 h 6858000"/>
              <a:gd name="connsiteX3" fmla="*/ 3157 w 3434862"/>
              <a:gd name="connsiteY3" fmla="*/ 6858000 h 6858000"/>
              <a:gd name="connsiteX4" fmla="*/ 0 w 3434862"/>
              <a:gd name="connsiteY4" fmla="*/ 3124200 h 6858000"/>
              <a:gd name="connsiteX5" fmla="*/ 3157 w 3434862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758837 w 4190542"/>
              <a:gd name="connsiteY0" fmla="*/ 0 h 6858000"/>
              <a:gd name="connsiteX1" fmla="*/ 4190542 w 4190542"/>
              <a:gd name="connsiteY1" fmla="*/ 0 h 6858000"/>
              <a:gd name="connsiteX2" fmla="*/ 4190542 w 4190542"/>
              <a:gd name="connsiteY2" fmla="*/ 6858000 h 6858000"/>
              <a:gd name="connsiteX3" fmla="*/ 758837 w 4190542"/>
              <a:gd name="connsiteY3" fmla="*/ 6858000 h 6858000"/>
              <a:gd name="connsiteX4" fmla="*/ 0 w 4190542"/>
              <a:gd name="connsiteY4" fmla="*/ 3548525 h 6858000"/>
              <a:gd name="connsiteX5" fmla="*/ 758837 w 4190542"/>
              <a:gd name="connsiteY5" fmla="*/ 0 h 6858000"/>
              <a:gd name="connsiteX0" fmla="*/ 647519 w 4079224"/>
              <a:gd name="connsiteY0" fmla="*/ 0 h 6858000"/>
              <a:gd name="connsiteX1" fmla="*/ 4079224 w 4079224"/>
              <a:gd name="connsiteY1" fmla="*/ 0 h 6858000"/>
              <a:gd name="connsiteX2" fmla="*/ 4079224 w 4079224"/>
              <a:gd name="connsiteY2" fmla="*/ 6858000 h 6858000"/>
              <a:gd name="connsiteX3" fmla="*/ 647519 w 4079224"/>
              <a:gd name="connsiteY3" fmla="*/ 6858000 h 6858000"/>
              <a:gd name="connsiteX4" fmla="*/ 0 w 4079224"/>
              <a:gd name="connsiteY4" fmla="*/ 3528647 h 6858000"/>
              <a:gd name="connsiteX5" fmla="*/ 647519 w 4079224"/>
              <a:gd name="connsiteY5" fmla="*/ 0 h 6858000"/>
              <a:gd name="connsiteX0" fmla="*/ 648002 w 4079707"/>
              <a:gd name="connsiteY0" fmla="*/ 0 h 6858000"/>
              <a:gd name="connsiteX1" fmla="*/ 4079707 w 4079707"/>
              <a:gd name="connsiteY1" fmla="*/ 0 h 6858000"/>
              <a:gd name="connsiteX2" fmla="*/ 4079707 w 4079707"/>
              <a:gd name="connsiteY2" fmla="*/ 6858000 h 6858000"/>
              <a:gd name="connsiteX3" fmla="*/ 648002 w 4079707"/>
              <a:gd name="connsiteY3" fmla="*/ 6858000 h 6858000"/>
              <a:gd name="connsiteX4" fmla="*/ 483 w 4079707"/>
              <a:gd name="connsiteY4" fmla="*/ 3528647 h 6858000"/>
              <a:gd name="connsiteX5" fmla="*/ 648002 w 4079707"/>
              <a:gd name="connsiteY5" fmla="*/ 0 h 6858000"/>
              <a:gd name="connsiteX0" fmla="*/ 647524 w 4079229"/>
              <a:gd name="connsiteY0" fmla="*/ 0 h 6858000"/>
              <a:gd name="connsiteX1" fmla="*/ 4079229 w 4079229"/>
              <a:gd name="connsiteY1" fmla="*/ 0 h 6858000"/>
              <a:gd name="connsiteX2" fmla="*/ 4079229 w 4079229"/>
              <a:gd name="connsiteY2" fmla="*/ 6858000 h 6858000"/>
              <a:gd name="connsiteX3" fmla="*/ 647524 w 4079229"/>
              <a:gd name="connsiteY3" fmla="*/ 6858000 h 6858000"/>
              <a:gd name="connsiteX4" fmla="*/ 5 w 4079229"/>
              <a:gd name="connsiteY4" fmla="*/ 3528647 h 6858000"/>
              <a:gd name="connsiteX5" fmla="*/ 647524 w 4079229"/>
              <a:gd name="connsiteY5" fmla="*/ 0 h 6858000"/>
              <a:gd name="connsiteX0" fmla="*/ 655474 w 4087179"/>
              <a:gd name="connsiteY0" fmla="*/ 0 h 6858000"/>
              <a:gd name="connsiteX1" fmla="*/ 4087179 w 4087179"/>
              <a:gd name="connsiteY1" fmla="*/ 0 h 6858000"/>
              <a:gd name="connsiteX2" fmla="*/ 4087179 w 4087179"/>
              <a:gd name="connsiteY2" fmla="*/ 6858000 h 6858000"/>
              <a:gd name="connsiteX3" fmla="*/ 655474 w 4087179"/>
              <a:gd name="connsiteY3" fmla="*/ 6858000 h 6858000"/>
              <a:gd name="connsiteX4" fmla="*/ 4 w 4087179"/>
              <a:gd name="connsiteY4" fmla="*/ 3405402 h 6858000"/>
              <a:gd name="connsiteX5" fmla="*/ 655474 w 4087179"/>
              <a:gd name="connsiteY5" fmla="*/ 0 h 6858000"/>
              <a:gd name="connsiteX0" fmla="*/ 655836 w 4087541"/>
              <a:gd name="connsiteY0" fmla="*/ 0 h 6858000"/>
              <a:gd name="connsiteX1" fmla="*/ 4087541 w 4087541"/>
              <a:gd name="connsiteY1" fmla="*/ 0 h 6858000"/>
              <a:gd name="connsiteX2" fmla="*/ 4087541 w 4087541"/>
              <a:gd name="connsiteY2" fmla="*/ 6858000 h 6858000"/>
              <a:gd name="connsiteX3" fmla="*/ 655836 w 4087541"/>
              <a:gd name="connsiteY3" fmla="*/ 6858000 h 6858000"/>
              <a:gd name="connsiteX4" fmla="*/ 366 w 4087541"/>
              <a:gd name="connsiteY4" fmla="*/ 3405402 h 6858000"/>
              <a:gd name="connsiteX5" fmla="*/ 655836 w 4087541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87180" h="6858000">
                <a:moveTo>
                  <a:pt x="655475" y="0"/>
                </a:moveTo>
                <a:lnTo>
                  <a:pt x="4087180" y="0"/>
                </a:lnTo>
                <a:lnTo>
                  <a:pt x="4087180" y="6858000"/>
                </a:lnTo>
                <a:lnTo>
                  <a:pt x="655475" y="6858000"/>
                </a:lnTo>
                <a:cubicBezTo>
                  <a:pt x="198241" y="5579539"/>
                  <a:pt x="-1047" y="4538242"/>
                  <a:pt x="5" y="3405402"/>
                </a:cubicBezTo>
                <a:cubicBezTo>
                  <a:pt x="1057" y="2272562"/>
                  <a:pt x="220670" y="994916"/>
                  <a:pt x="655475" y="0"/>
                </a:cubicBezTo>
                <a:close/>
              </a:path>
            </a:pathLst>
          </a:custGeo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039699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san ylätunniste kuva 1 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 descr="Kuva, joka sisältää kohteen pöytä, kuppi, kukka">
            <a:extLst>
              <a:ext uri="{FF2B5EF4-FFF2-40B4-BE49-F238E27FC236}">
                <a16:creationId xmlns:a16="http://schemas.microsoft.com/office/drawing/2014/main" id="{A86AABEE-DA51-4835-B15D-19F852423575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84729" y="0"/>
            <a:ext cx="4108704" cy="6858000"/>
          </a:xfrm>
          <a:prstGeom prst="rect">
            <a:avLst/>
          </a:prstGeom>
        </p:spPr>
      </p:pic>
      <p:grpSp>
        <p:nvGrpSpPr>
          <p:cNvPr id="26" name="Ryhmä 25">
            <a:extLst>
              <a:ext uri="{FF2B5EF4-FFF2-40B4-BE49-F238E27FC236}">
                <a16:creationId xmlns:a16="http://schemas.microsoft.com/office/drawing/2014/main" id="{F799DD09-7730-4542-89B9-54881FBB57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0" y="0"/>
            <a:ext cx="8756990" cy="6858000"/>
            <a:chOff x="1725613" y="6350"/>
            <a:chExt cx="8740775" cy="6845301"/>
          </a:xfrm>
        </p:grpSpPr>
        <p:sp>
          <p:nvSpPr>
            <p:cNvPr id="24" name="Freeform 10">
              <a:extLst>
                <a:ext uri="{FF2B5EF4-FFF2-40B4-BE49-F238E27FC236}">
                  <a16:creationId xmlns:a16="http://schemas.microsoft.com/office/drawing/2014/main" id="{E5B9F0F0-2539-458B-AAF7-535BE5D78F43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725613" y="6350"/>
              <a:ext cx="8740775" cy="6845300"/>
            </a:xfrm>
            <a:custGeom>
              <a:avLst/>
              <a:gdLst>
                <a:gd name="T0" fmla="*/ 0 w 48666"/>
                <a:gd name="T1" fmla="*/ 38100 h 38100"/>
                <a:gd name="T2" fmla="*/ 48666 w 48666"/>
                <a:gd name="T3" fmla="*/ 38100 h 38100"/>
                <a:gd name="T4" fmla="*/ 46174 w 48666"/>
                <a:gd name="T5" fmla="*/ 29774 h 38100"/>
                <a:gd name="T6" fmla="*/ 46174 w 48666"/>
                <a:gd name="T7" fmla="*/ 29774 h 38100"/>
                <a:gd name="T8" fmla="*/ 48657 w 48666"/>
                <a:gd name="T9" fmla="*/ 0 h 38100"/>
                <a:gd name="T10" fmla="*/ 0 w 48666"/>
                <a:gd name="T11" fmla="*/ 0 h 38100"/>
                <a:gd name="T12" fmla="*/ 0 w 48666"/>
                <a:gd name="T13" fmla="*/ 38100 h 3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666" h="38100">
                  <a:moveTo>
                    <a:pt x="0" y="38100"/>
                  </a:moveTo>
                  <a:lnTo>
                    <a:pt x="48666" y="38100"/>
                  </a:lnTo>
                  <a:cubicBezTo>
                    <a:pt x="47620" y="35440"/>
                    <a:pt x="46781" y="32661"/>
                    <a:pt x="46174" y="29774"/>
                  </a:cubicBezTo>
                  <a:lnTo>
                    <a:pt x="46174" y="29774"/>
                  </a:lnTo>
                  <a:cubicBezTo>
                    <a:pt x="44128" y="20120"/>
                    <a:pt x="44799" y="9795"/>
                    <a:pt x="48657" y="0"/>
                  </a:cubicBezTo>
                  <a:lnTo>
                    <a:pt x="0" y="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479A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5" name="Freeform 11">
              <a:extLst>
                <a:ext uri="{FF2B5EF4-FFF2-40B4-BE49-F238E27FC236}">
                  <a16:creationId xmlns:a16="http://schemas.microsoft.com/office/drawing/2014/main" id="{C38B15FE-EB78-49DB-9C78-8EDF68976BF4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725613" y="5081588"/>
              <a:ext cx="5503863" cy="1770063"/>
            </a:xfrm>
            <a:custGeom>
              <a:avLst/>
              <a:gdLst>
                <a:gd name="T0" fmla="*/ 30648 w 30648"/>
                <a:gd name="T1" fmla="*/ 9848 h 9848"/>
                <a:gd name="T2" fmla="*/ 0 w 30648"/>
                <a:gd name="T3" fmla="*/ 0 h 9848"/>
                <a:gd name="T4" fmla="*/ 0 w 30648"/>
                <a:gd name="T5" fmla="*/ 9848 h 9848"/>
                <a:gd name="T6" fmla="*/ 30648 w 30648"/>
                <a:gd name="T7" fmla="*/ 9848 h 9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648" h="9848">
                  <a:moveTo>
                    <a:pt x="30648" y="9848"/>
                  </a:moveTo>
                  <a:cubicBezTo>
                    <a:pt x="20769" y="5269"/>
                    <a:pt x="10471" y="1994"/>
                    <a:pt x="0" y="0"/>
                  </a:cubicBezTo>
                  <a:lnTo>
                    <a:pt x="0" y="9848"/>
                  </a:lnTo>
                  <a:lnTo>
                    <a:pt x="30648" y="9848"/>
                  </a:lnTo>
                  <a:close/>
                </a:path>
              </a:pathLst>
            </a:custGeom>
            <a:solidFill>
              <a:srgbClr val="327A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819770" y="2196246"/>
            <a:ext cx="6428358" cy="1952053"/>
          </a:xfrm>
        </p:spPr>
        <p:txBody>
          <a:bodyPr anchor="t" anchorCtr="0"/>
          <a:lstStyle>
            <a:lvl1pPr>
              <a:defRPr sz="41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Kuvallinen väliotsikkosivu </a:t>
            </a:r>
            <a:br>
              <a:rPr lang="fi-FI" dirty="0"/>
            </a:br>
            <a:r>
              <a:rPr lang="fi-FI" dirty="0"/>
              <a:t>esityksen jäsentämiseen, </a:t>
            </a:r>
            <a:br>
              <a:rPr lang="fi-FI" dirty="0"/>
            </a:br>
            <a:r>
              <a:rPr lang="fi-FI" dirty="0"/>
              <a:t>3 riviä tekstiä</a:t>
            </a:r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239E982F-E5C4-4750-B82A-0622B3AA7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9AF1C7D1-8DB2-411A-8933-F5D3A01AD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6863033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san ylätunniste kuva 2 vihreä">
    <p:bg>
      <p:bgPr>
        <a:solidFill>
          <a:srgbClr val="479A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Kuva 27" descr="Kuva, joka sisältää kohteen ruoho, vihreä, ajotie, silta&#10;">
            <a:extLst>
              <a:ext uri="{FF2B5EF4-FFF2-40B4-BE49-F238E27FC236}">
                <a16:creationId xmlns:a16="http://schemas.microsoft.com/office/drawing/2014/main" id="{0C894645-360E-4B0E-B056-721914725C19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84729" y="0"/>
            <a:ext cx="4108704" cy="6858000"/>
          </a:xfrm>
          <a:prstGeom prst="rect">
            <a:avLst/>
          </a:prstGeom>
        </p:spPr>
      </p:pic>
      <p:grpSp>
        <p:nvGrpSpPr>
          <p:cNvPr id="26" name="Ryhmä 25">
            <a:extLst>
              <a:ext uri="{FF2B5EF4-FFF2-40B4-BE49-F238E27FC236}">
                <a16:creationId xmlns:a16="http://schemas.microsoft.com/office/drawing/2014/main" id="{F799DD09-7730-4542-89B9-54881FBB57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0" y="0"/>
            <a:ext cx="8756990" cy="6858000"/>
            <a:chOff x="1725613" y="6350"/>
            <a:chExt cx="8740775" cy="6845301"/>
          </a:xfrm>
        </p:grpSpPr>
        <p:sp>
          <p:nvSpPr>
            <p:cNvPr id="24" name="Freeform 10">
              <a:extLst>
                <a:ext uri="{FF2B5EF4-FFF2-40B4-BE49-F238E27FC236}">
                  <a16:creationId xmlns:a16="http://schemas.microsoft.com/office/drawing/2014/main" id="{E5B9F0F0-2539-458B-AAF7-535BE5D78F43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725613" y="6350"/>
              <a:ext cx="8740775" cy="6845300"/>
            </a:xfrm>
            <a:custGeom>
              <a:avLst/>
              <a:gdLst>
                <a:gd name="T0" fmla="*/ 0 w 48666"/>
                <a:gd name="T1" fmla="*/ 38100 h 38100"/>
                <a:gd name="T2" fmla="*/ 48666 w 48666"/>
                <a:gd name="T3" fmla="*/ 38100 h 38100"/>
                <a:gd name="T4" fmla="*/ 46174 w 48666"/>
                <a:gd name="T5" fmla="*/ 29774 h 38100"/>
                <a:gd name="T6" fmla="*/ 46174 w 48666"/>
                <a:gd name="T7" fmla="*/ 29774 h 38100"/>
                <a:gd name="T8" fmla="*/ 48657 w 48666"/>
                <a:gd name="T9" fmla="*/ 0 h 38100"/>
                <a:gd name="T10" fmla="*/ 0 w 48666"/>
                <a:gd name="T11" fmla="*/ 0 h 38100"/>
                <a:gd name="T12" fmla="*/ 0 w 48666"/>
                <a:gd name="T13" fmla="*/ 38100 h 3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666" h="38100">
                  <a:moveTo>
                    <a:pt x="0" y="38100"/>
                  </a:moveTo>
                  <a:lnTo>
                    <a:pt x="48666" y="38100"/>
                  </a:lnTo>
                  <a:cubicBezTo>
                    <a:pt x="47620" y="35440"/>
                    <a:pt x="46781" y="32661"/>
                    <a:pt x="46174" y="29774"/>
                  </a:cubicBezTo>
                  <a:lnTo>
                    <a:pt x="46174" y="29774"/>
                  </a:lnTo>
                  <a:cubicBezTo>
                    <a:pt x="44128" y="20120"/>
                    <a:pt x="44799" y="9795"/>
                    <a:pt x="48657" y="0"/>
                  </a:cubicBezTo>
                  <a:lnTo>
                    <a:pt x="0" y="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479A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5" name="Freeform 11">
              <a:extLst>
                <a:ext uri="{FF2B5EF4-FFF2-40B4-BE49-F238E27FC236}">
                  <a16:creationId xmlns:a16="http://schemas.microsoft.com/office/drawing/2014/main" id="{C38B15FE-EB78-49DB-9C78-8EDF68976BF4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725613" y="5081588"/>
              <a:ext cx="5503863" cy="1770063"/>
            </a:xfrm>
            <a:custGeom>
              <a:avLst/>
              <a:gdLst>
                <a:gd name="T0" fmla="*/ 30648 w 30648"/>
                <a:gd name="T1" fmla="*/ 9848 h 9848"/>
                <a:gd name="T2" fmla="*/ 0 w 30648"/>
                <a:gd name="T3" fmla="*/ 0 h 9848"/>
                <a:gd name="T4" fmla="*/ 0 w 30648"/>
                <a:gd name="T5" fmla="*/ 9848 h 9848"/>
                <a:gd name="T6" fmla="*/ 30648 w 30648"/>
                <a:gd name="T7" fmla="*/ 9848 h 9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648" h="9848">
                  <a:moveTo>
                    <a:pt x="30648" y="9848"/>
                  </a:moveTo>
                  <a:cubicBezTo>
                    <a:pt x="20769" y="5269"/>
                    <a:pt x="10471" y="1994"/>
                    <a:pt x="0" y="0"/>
                  </a:cubicBezTo>
                  <a:lnTo>
                    <a:pt x="0" y="9848"/>
                  </a:lnTo>
                  <a:lnTo>
                    <a:pt x="30648" y="9848"/>
                  </a:lnTo>
                  <a:close/>
                </a:path>
              </a:pathLst>
            </a:custGeom>
            <a:solidFill>
              <a:srgbClr val="327A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819770" y="2196246"/>
            <a:ext cx="6428358" cy="1952053"/>
          </a:xfrm>
        </p:spPr>
        <p:txBody>
          <a:bodyPr anchor="t" anchorCtr="0"/>
          <a:lstStyle>
            <a:lvl1pPr>
              <a:defRPr sz="56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Yksi tekstirivi</a:t>
            </a:r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239E982F-E5C4-4750-B82A-0622B3AA7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9AF1C7D1-8DB2-411A-8933-F5D3A01AD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390560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san ylätunniste kuva 3 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Kuva 27" descr="Kuva, joka sisältää kohteen mies, puu, työasu">
            <a:extLst>
              <a:ext uri="{FF2B5EF4-FFF2-40B4-BE49-F238E27FC236}">
                <a16:creationId xmlns:a16="http://schemas.microsoft.com/office/drawing/2014/main" id="{0C894645-360E-4B0E-B056-721914725C19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78808" y="5080"/>
            <a:ext cx="4102617" cy="6847840"/>
          </a:xfrm>
          <a:prstGeom prst="rect">
            <a:avLst/>
          </a:prstGeom>
        </p:spPr>
      </p:pic>
      <p:sp>
        <p:nvSpPr>
          <p:cNvPr id="25" name="Freeform 11">
            <a:extLst>
              <a:ext uri="{FF2B5EF4-FFF2-40B4-BE49-F238E27FC236}">
                <a16:creationId xmlns:a16="http://schemas.microsoft.com/office/drawing/2014/main" id="{C38B15FE-EB78-49DB-9C78-8EDF68976BF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/>
          </p:cNvSpPr>
          <p:nvPr userDrawn="1"/>
        </p:nvSpPr>
        <p:spPr bwMode="gray">
          <a:xfrm>
            <a:off x="0" y="5084653"/>
            <a:ext cx="5514073" cy="1773347"/>
          </a:xfrm>
          <a:custGeom>
            <a:avLst/>
            <a:gdLst>
              <a:gd name="T0" fmla="*/ 30648 w 30648"/>
              <a:gd name="T1" fmla="*/ 9848 h 9848"/>
              <a:gd name="T2" fmla="*/ 0 w 30648"/>
              <a:gd name="T3" fmla="*/ 0 h 9848"/>
              <a:gd name="T4" fmla="*/ 0 w 30648"/>
              <a:gd name="T5" fmla="*/ 9848 h 9848"/>
              <a:gd name="T6" fmla="*/ 30648 w 30648"/>
              <a:gd name="T7" fmla="*/ 9848 h 98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648" h="9848">
                <a:moveTo>
                  <a:pt x="30648" y="9848"/>
                </a:moveTo>
                <a:cubicBezTo>
                  <a:pt x="20769" y="5269"/>
                  <a:pt x="10471" y="1994"/>
                  <a:pt x="0" y="0"/>
                </a:cubicBezTo>
                <a:lnTo>
                  <a:pt x="0" y="9848"/>
                </a:lnTo>
                <a:lnTo>
                  <a:pt x="30648" y="9848"/>
                </a:lnTo>
                <a:close/>
              </a:path>
            </a:pathLst>
          </a:custGeom>
          <a:solidFill>
            <a:srgbClr val="DAEBD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 bwMode="white">
          <a:xfrm>
            <a:off x="819770" y="2196246"/>
            <a:ext cx="6428358" cy="1952053"/>
          </a:xfrm>
        </p:spPr>
        <p:txBody>
          <a:bodyPr anchor="t" anchorCtr="0"/>
          <a:lstStyle>
            <a:lvl1pPr>
              <a:defRPr sz="41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Kuvallinen väliotsikkosivu </a:t>
            </a:r>
            <a:br>
              <a:rPr lang="fi-FI" dirty="0"/>
            </a:br>
            <a:r>
              <a:rPr lang="fi-FI" dirty="0"/>
              <a:t>esityksen jäsentämiseen, </a:t>
            </a:r>
            <a:br>
              <a:rPr lang="fi-FI" dirty="0"/>
            </a:br>
            <a:r>
              <a:rPr lang="fi-FI" dirty="0"/>
              <a:t>3 riviä tekstiä</a:t>
            </a:r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239E982F-E5C4-4750-B82A-0622B3AA7839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9AF1C7D1-8DB2-411A-8933-F5D3A01ADF9D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4191697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san ylätunniste kuva 4 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11">
            <a:extLst>
              <a:ext uri="{FF2B5EF4-FFF2-40B4-BE49-F238E27FC236}">
                <a16:creationId xmlns:a16="http://schemas.microsoft.com/office/drawing/2014/main" id="{A9699318-17A8-4406-8545-15EC6D0D76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/>
          </p:cNvSpPr>
          <p:nvPr userDrawn="1"/>
        </p:nvSpPr>
        <p:spPr bwMode="gray">
          <a:xfrm>
            <a:off x="0" y="5084653"/>
            <a:ext cx="5514073" cy="1773347"/>
          </a:xfrm>
          <a:custGeom>
            <a:avLst/>
            <a:gdLst>
              <a:gd name="T0" fmla="*/ 30648 w 30648"/>
              <a:gd name="T1" fmla="*/ 9848 h 9848"/>
              <a:gd name="T2" fmla="*/ 0 w 30648"/>
              <a:gd name="T3" fmla="*/ 0 h 9848"/>
              <a:gd name="T4" fmla="*/ 0 w 30648"/>
              <a:gd name="T5" fmla="*/ 9848 h 9848"/>
              <a:gd name="T6" fmla="*/ 30648 w 30648"/>
              <a:gd name="T7" fmla="*/ 9848 h 98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648" h="9848">
                <a:moveTo>
                  <a:pt x="30648" y="9848"/>
                </a:moveTo>
                <a:cubicBezTo>
                  <a:pt x="20769" y="5269"/>
                  <a:pt x="10471" y="1994"/>
                  <a:pt x="0" y="0"/>
                </a:cubicBezTo>
                <a:lnTo>
                  <a:pt x="0" y="9848"/>
                </a:lnTo>
                <a:lnTo>
                  <a:pt x="30648" y="9848"/>
                </a:lnTo>
                <a:close/>
              </a:path>
            </a:pathLst>
          </a:custGeom>
          <a:solidFill>
            <a:srgbClr val="DAEBD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pic>
        <p:nvPicPr>
          <p:cNvPr id="28" name="Kuva 27" descr="Kuva, joka sisältää kohteen rakennus, ulko, istuminen, mies, mobiilipuhelin">
            <a:extLst>
              <a:ext uri="{FF2B5EF4-FFF2-40B4-BE49-F238E27FC236}">
                <a16:creationId xmlns:a16="http://schemas.microsoft.com/office/drawing/2014/main" id="{0C894645-360E-4B0E-B056-721914725C19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80965" y="0"/>
            <a:ext cx="4108704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819770" y="2196246"/>
            <a:ext cx="6428358" cy="1952053"/>
          </a:xfrm>
        </p:spPr>
        <p:txBody>
          <a:bodyPr anchor="t" anchorCtr="0"/>
          <a:lstStyle>
            <a:lvl1pPr>
              <a:defRPr sz="56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Yksi tekstirivi</a:t>
            </a:r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239E982F-E5C4-4750-B82A-0622B3AA7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9AF1C7D1-8DB2-411A-8933-F5D3A01AD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8588119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an ylätunniste tum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Ryhmä 14">
            <a:extLst>
              <a:ext uri="{FF2B5EF4-FFF2-40B4-BE49-F238E27FC236}">
                <a16:creationId xmlns:a16="http://schemas.microsoft.com/office/drawing/2014/main" id="{BD92F6CB-4400-4DAE-AB93-E8F18EAED6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 bwMode="gray">
          <a:xfrm>
            <a:off x="0" y="-1"/>
            <a:ext cx="12193199" cy="6858000"/>
            <a:chOff x="14288" y="6350"/>
            <a:chExt cx="12163425" cy="6845301"/>
          </a:xfrm>
        </p:grpSpPr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C669464E-88F9-4D56-A54B-1BD30D4B34C1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7402957" y="6350"/>
              <a:ext cx="4774756" cy="6845300"/>
            </a:xfrm>
            <a:custGeom>
              <a:avLst/>
              <a:gdLst>
                <a:gd name="T0" fmla="*/ 6521 w 25842"/>
                <a:gd name="T1" fmla="*/ 0 h 38100"/>
                <a:gd name="T2" fmla="*/ 3337 w 25842"/>
                <a:gd name="T3" fmla="*/ 7653 h 38100"/>
                <a:gd name="T4" fmla="*/ 2968 w 25842"/>
                <a:gd name="T5" fmla="*/ 38100 h 38100"/>
                <a:gd name="T6" fmla="*/ 4942 w 25842"/>
                <a:gd name="T7" fmla="*/ 38100 h 38100"/>
                <a:gd name="T8" fmla="*/ 25842 w 25842"/>
                <a:gd name="T9" fmla="*/ 18671 h 38100"/>
                <a:gd name="T10" fmla="*/ 25842 w 25842"/>
                <a:gd name="T11" fmla="*/ 0 h 38100"/>
                <a:gd name="T12" fmla="*/ 6521 w 25842"/>
                <a:gd name="T13" fmla="*/ 0 h 38100"/>
                <a:gd name="connsiteX0" fmla="*/ 6917 w 26238"/>
                <a:gd name="connsiteY0" fmla="*/ 0 h 38100"/>
                <a:gd name="connsiteX1" fmla="*/ 1701 w 26238"/>
                <a:gd name="connsiteY1" fmla="*/ 7794 h 38100"/>
                <a:gd name="connsiteX2" fmla="*/ 3364 w 26238"/>
                <a:gd name="connsiteY2" fmla="*/ 38100 h 38100"/>
                <a:gd name="connsiteX3" fmla="*/ 5338 w 26238"/>
                <a:gd name="connsiteY3" fmla="*/ 38100 h 38100"/>
                <a:gd name="connsiteX4" fmla="*/ 26238 w 26238"/>
                <a:gd name="connsiteY4" fmla="*/ 18671 h 38100"/>
                <a:gd name="connsiteX5" fmla="*/ 26238 w 26238"/>
                <a:gd name="connsiteY5" fmla="*/ 0 h 38100"/>
                <a:gd name="connsiteX6" fmla="*/ 6917 w 26238"/>
                <a:gd name="connsiteY6" fmla="*/ 0 h 38100"/>
                <a:gd name="connsiteX0" fmla="*/ 6917 w 26238"/>
                <a:gd name="connsiteY0" fmla="*/ 0 h 38100"/>
                <a:gd name="connsiteX1" fmla="*/ 1701 w 26238"/>
                <a:gd name="connsiteY1" fmla="*/ 7794 h 38100"/>
                <a:gd name="connsiteX2" fmla="*/ 3364 w 26238"/>
                <a:gd name="connsiteY2" fmla="*/ 38100 h 38100"/>
                <a:gd name="connsiteX3" fmla="*/ 5338 w 26238"/>
                <a:gd name="connsiteY3" fmla="*/ 38100 h 38100"/>
                <a:gd name="connsiteX4" fmla="*/ 26238 w 26238"/>
                <a:gd name="connsiteY4" fmla="*/ 18671 h 38100"/>
                <a:gd name="connsiteX5" fmla="*/ 26238 w 26238"/>
                <a:gd name="connsiteY5" fmla="*/ 0 h 38100"/>
                <a:gd name="connsiteX6" fmla="*/ 6917 w 26238"/>
                <a:gd name="connsiteY6" fmla="*/ 0 h 38100"/>
                <a:gd name="connsiteX0" fmla="*/ 7270 w 26591"/>
                <a:gd name="connsiteY0" fmla="*/ 0 h 38100"/>
                <a:gd name="connsiteX1" fmla="*/ 2054 w 26591"/>
                <a:gd name="connsiteY1" fmla="*/ 7794 h 38100"/>
                <a:gd name="connsiteX2" fmla="*/ 3717 w 26591"/>
                <a:gd name="connsiteY2" fmla="*/ 38100 h 38100"/>
                <a:gd name="connsiteX3" fmla="*/ 5691 w 26591"/>
                <a:gd name="connsiteY3" fmla="*/ 38100 h 38100"/>
                <a:gd name="connsiteX4" fmla="*/ 26591 w 26591"/>
                <a:gd name="connsiteY4" fmla="*/ 18671 h 38100"/>
                <a:gd name="connsiteX5" fmla="*/ 26591 w 26591"/>
                <a:gd name="connsiteY5" fmla="*/ 0 h 38100"/>
                <a:gd name="connsiteX6" fmla="*/ 7270 w 26591"/>
                <a:gd name="connsiteY6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91" h="38100">
                  <a:moveTo>
                    <a:pt x="7270" y="0"/>
                  </a:moveTo>
                  <a:cubicBezTo>
                    <a:pt x="4249" y="2442"/>
                    <a:pt x="2904" y="5172"/>
                    <a:pt x="2054" y="7794"/>
                  </a:cubicBezTo>
                  <a:cubicBezTo>
                    <a:pt x="-1283" y="18064"/>
                    <a:pt x="-432" y="29781"/>
                    <a:pt x="3717" y="38100"/>
                  </a:cubicBezTo>
                  <a:lnTo>
                    <a:pt x="5691" y="38100"/>
                  </a:lnTo>
                  <a:cubicBezTo>
                    <a:pt x="13479" y="32266"/>
                    <a:pt x="20453" y="25740"/>
                    <a:pt x="26591" y="18671"/>
                  </a:cubicBezTo>
                  <a:lnTo>
                    <a:pt x="26591" y="0"/>
                  </a:lnTo>
                  <a:lnTo>
                    <a:pt x="7270" y="0"/>
                  </a:lnTo>
                  <a:close/>
                </a:path>
              </a:pathLst>
            </a:custGeom>
            <a:solidFill>
              <a:srgbClr val="EBEF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C8007C5A-B0CD-4936-A3D9-A9EC439A29C5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4288" y="6350"/>
              <a:ext cx="8693150" cy="6845300"/>
            </a:xfrm>
            <a:custGeom>
              <a:avLst/>
              <a:gdLst>
                <a:gd name="T0" fmla="*/ 44859 w 48412"/>
                <a:gd name="T1" fmla="*/ 38100 h 38100"/>
                <a:gd name="T2" fmla="*/ 45228 w 48412"/>
                <a:gd name="T3" fmla="*/ 7653 h 38100"/>
                <a:gd name="T4" fmla="*/ 48412 w 48412"/>
                <a:gd name="T5" fmla="*/ 0 h 38100"/>
                <a:gd name="T6" fmla="*/ 0 w 48412"/>
                <a:gd name="T7" fmla="*/ 0 h 38100"/>
                <a:gd name="T8" fmla="*/ 0 w 48412"/>
                <a:gd name="T9" fmla="*/ 38100 h 38100"/>
                <a:gd name="T10" fmla="*/ 44859 w 48412"/>
                <a:gd name="T11" fmla="*/ 38100 h 3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412" h="38100">
                  <a:moveTo>
                    <a:pt x="44859" y="38100"/>
                  </a:moveTo>
                  <a:cubicBezTo>
                    <a:pt x="41980" y="28483"/>
                    <a:pt x="41891" y="17923"/>
                    <a:pt x="45228" y="7653"/>
                  </a:cubicBezTo>
                  <a:cubicBezTo>
                    <a:pt x="46078" y="5031"/>
                    <a:pt x="47141" y="2470"/>
                    <a:pt x="48412" y="0"/>
                  </a:cubicBezTo>
                  <a:lnTo>
                    <a:pt x="0" y="0"/>
                  </a:lnTo>
                  <a:lnTo>
                    <a:pt x="0" y="38100"/>
                  </a:lnTo>
                  <a:lnTo>
                    <a:pt x="44859" y="38100"/>
                  </a:lnTo>
                  <a:close/>
                </a:path>
              </a:pathLst>
            </a:custGeom>
            <a:solidFill>
              <a:srgbClr val="1B36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814CA1BC-D953-4BB9-B3AD-D8975F998009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4288" y="6350"/>
              <a:ext cx="8051800" cy="6845300"/>
            </a:xfrm>
            <a:custGeom>
              <a:avLst/>
              <a:gdLst>
                <a:gd name="T0" fmla="*/ 44836 w 44836"/>
                <a:gd name="T1" fmla="*/ 38100 h 38100"/>
                <a:gd name="T2" fmla="*/ 24804 w 44836"/>
                <a:gd name="T3" fmla="*/ 0 h 38100"/>
                <a:gd name="T4" fmla="*/ 0 w 44836"/>
                <a:gd name="T5" fmla="*/ 0 h 38100"/>
                <a:gd name="T6" fmla="*/ 0 w 44836"/>
                <a:gd name="T7" fmla="*/ 38100 h 38100"/>
                <a:gd name="T8" fmla="*/ 44836 w 44836"/>
                <a:gd name="T9" fmla="*/ 38100 h 3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836" h="38100">
                  <a:moveTo>
                    <a:pt x="44836" y="38100"/>
                  </a:moveTo>
                  <a:cubicBezTo>
                    <a:pt x="40120" y="24025"/>
                    <a:pt x="33286" y="11245"/>
                    <a:pt x="24804" y="0"/>
                  </a:cubicBezTo>
                  <a:lnTo>
                    <a:pt x="0" y="0"/>
                  </a:lnTo>
                  <a:lnTo>
                    <a:pt x="0" y="38100"/>
                  </a:lnTo>
                  <a:lnTo>
                    <a:pt x="44836" y="38100"/>
                  </a:lnTo>
                  <a:close/>
                </a:path>
              </a:pathLst>
            </a:custGeom>
            <a:solidFill>
              <a:srgbClr val="051E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AC1CDA8D-2421-45F1-BEE5-9746AF36050D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8424863" y="3360738"/>
              <a:ext cx="3752850" cy="3490913"/>
            </a:xfrm>
            <a:custGeom>
              <a:avLst/>
              <a:gdLst>
                <a:gd name="T0" fmla="*/ 20900 w 20900"/>
                <a:gd name="T1" fmla="*/ 0 h 19429"/>
                <a:gd name="T2" fmla="*/ 0 w 20900"/>
                <a:gd name="T3" fmla="*/ 19429 h 19429"/>
                <a:gd name="T4" fmla="*/ 98 w 20900"/>
                <a:gd name="T5" fmla="*/ 19429 h 19429"/>
                <a:gd name="T6" fmla="*/ 20900 w 20900"/>
                <a:gd name="T7" fmla="*/ 11398 h 19429"/>
                <a:gd name="T8" fmla="*/ 20900 w 20900"/>
                <a:gd name="T9" fmla="*/ 0 h 19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00" h="19429">
                  <a:moveTo>
                    <a:pt x="20900" y="0"/>
                  </a:moveTo>
                  <a:cubicBezTo>
                    <a:pt x="14762" y="7069"/>
                    <a:pt x="7788" y="13595"/>
                    <a:pt x="0" y="19429"/>
                  </a:cubicBezTo>
                  <a:lnTo>
                    <a:pt x="98" y="19429"/>
                  </a:lnTo>
                  <a:cubicBezTo>
                    <a:pt x="6228" y="15335"/>
                    <a:pt x="13290" y="12528"/>
                    <a:pt x="20900" y="11398"/>
                  </a:cubicBezTo>
                  <a:lnTo>
                    <a:pt x="20900" y="0"/>
                  </a:lnTo>
                  <a:close/>
                </a:path>
              </a:pathLst>
            </a:custGeom>
            <a:solidFill>
              <a:srgbClr val="D7DE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819770" y="1404939"/>
            <a:ext cx="6356350" cy="2526981"/>
          </a:xfrm>
        </p:spPr>
        <p:txBody>
          <a:bodyPr anchor="t" anchorCtr="0"/>
          <a:lstStyle>
            <a:lvl1pPr>
              <a:defRPr sz="41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Väliotsikkosivu </a:t>
            </a:r>
            <a:br>
              <a:rPr lang="fi-FI" dirty="0"/>
            </a:br>
            <a:r>
              <a:rPr lang="fi-FI" dirty="0"/>
              <a:t>esityksen </a:t>
            </a:r>
            <a:br>
              <a:rPr lang="fi-FI" dirty="0"/>
            </a:br>
            <a:r>
              <a:rPr lang="fi-FI" dirty="0"/>
              <a:t>jäsentämiseen, </a:t>
            </a:r>
            <a:br>
              <a:rPr lang="fi-FI" dirty="0"/>
            </a:br>
            <a:r>
              <a:rPr lang="fi-FI" dirty="0"/>
              <a:t>4 riviä lyhyellä tekstillä</a:t>
            </a:r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29F8BFF4-EC86-4A85-B914-B241AE572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8" name="Dian numeron paikkamerkki 7">
            <a:extLst>
              <a:ext uri="{FF2B5EF4-FFF2-40B4-BE49-F238E27FC236}">
                <a16:creationId xmlns:a16="http://schemas.microsoft.com/office/drawing/2014/main" id="{4F20DE8F-8CBA-4069-B1E4-BBCC9BE8A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5643571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an ylätunniste 2 tum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Ryhmä 15">
            <a:extLst>
              <a:ext uri="{FF2B5EF4-FFF2-40B4-BE49-F238E27FC236}">
                <a16:creationId xmlns:a16="http://schemas.microsoft.com/office/drawing/2014/main" id="{6EAA8752-7EFD-4980-835D-5C3FF1C664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 bwMode="gray">
          <a:xfrm>
            <a:off x="0" y="-1"/>
            <a:ext cx="12193199" cy="6858000"/>
            <a:chOff x="14288" y="6350"/>
            <a:chExt cx="12163425" cy="6845301"/>
          </a:xfrm>
        </p:grpSpPr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6D13A63E-B857-4CEB-A389-E456178DC4E8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7402957" y="6350"/>
              <a:ext cx="4774756" cy="6845300"/>
            </a:xfrm>
            <a:custGeom>
              <a:avLst/>
              <a:gdLst>
                <a:gd name="T0" fmla="*/ 6521 w 25842"/>
                <a:gd name="T1" fmla="*/ 0 h 38100"/>
                <a:gd name="T2" fmla="*/ 3337 w 25842"/>
                <a:gd name="T3" fmla="*/ 7653 h 38100"/>
                <a:gd name="T4" fmla="*/ 2968 w 25842"/>
                <a:gd name="T5" fmla="*/ 38100 h 38100"/>
                <a:gd name="T6" fmla="*/ 4942 w 25842"/>
                <a:gd name="T7" fmla="*/ 38100 h 38100"/>
                <a:gd name="T8" fmla="*/ 25842 w 25842"/>
                <a:gd name="T9" fmla="*/ 18671 h 38100"/>
                <a:gd name="T10" fmla="*/ 25842 w 25842"/>
                <a:gd name="T11" fmla="*/ 0 h 38100"/>
                <a:gd name="T12" fmla="*/ 6521 w 25842"/>
                <a:gd name="T13" fmla="*/ 0 h 38100"/>
                <a:gd name="connsiteX0" fmla="*/ 6917 w 26238"/>
                <a:gd name="connsiteY0" fmla="*/ 0 h 38100"/>
                <a:gd name="connsiteX1" fmla="*/ 1701 w 26238"/>
                <a:gd name="connsiteY1" fmla="*/ 7794 h 38100"/>
                <a:gd name="connsiteX2" fmla="*/ 3364 w 26238"/>
                <a:gd name="connsiteY2" fmla="*/ 38100 h 38100"/>
                <a:gd name="connsiteX3" fmla="*/ 5338 w 26238"/>
                <a:gd name="connsiteY3" fmla="*/ 38100 h 38100"/>
                <a:gd name="connsiteX4" fmla="*/ 26238 w 26238"/>
                <a:gd name="connsiteY4" fmla="*/ 18671 h 38100"/>
                <a:gd name="connsiteX5" fmla="*/ 26238 w 26238"/>
                <a:gd name="connsiteY5" fmla="*/ 0 h 38100"/>
                <a:gd name="connsiteX6" fmla="*/ 6917 w 26238"/>
                <a:gd name="connsiteY6" fmla="*/ 0 h 38100"/>
                <a:gd name="connsiteX0" fmla="*/ 6917 w 26238"/>
                <a:gd name="connsiteY0" fmla="*/ 0 h 38100"/>
                <a:gd name="connsiteX1" fmla="*/ 1701 w 26238"/>
                <a:gd name="connsiteY1" fmla="*/ 7794 h 38100"/>
                <a:gd name="connsiteX2" fmla="*/ 3364 w 26238"/>
                <a:gd name="connsiteY2" fmla="*/ 38100 h 38100"/>
                <a:gd name="connsiteX3" fmla="*/ 5338 w 26238"/>
                <a:gd name="connsiteY3" fmla="*/ 38100 h 38100"/>
                <a:gd name="connsiteX4" fmla="*/ 26238 w 26238"/>
                <a:gd name="connsiteY4" fmla="*/ 18671 h 38100"/>
                <a:gd name="connsiteX5" fmla="*/ 26238 w 26238"/>
                <a:gd name="connsiteY5" fmla="*/ 0 h 38100"/>
                <a:gd name="connsiteX6" fmla="*/ 6917 w 26238"/>
                <a:gd name="connsiteY6" fmla="*/ 0 h 38100"/>
                <a:gd name="connsiteX0" fmla="*/ 7270 w 26591"/>
                <a:gd name="connsiteY0" fmla="*/ 0 h 38100"/>
                <a:gd name="connsiteX1" fmla="*/ 2054 w 26591"/>
                <a:gd name="connsiteY1" fmla="*/ 7794 h 38100"/>
                <a:gd name="connsiteX2" fmla="*/ 3717 w 26591"/>
                <a:gd name="connsiteY2" fmla="*/ 38100 h 38100"/>
                <a:gd name="connsiteX3" fmla="*/ 5691 w 26591"/>
                <a:gd name="connsiteY3" fmla="*/ 38100 h 38100"/>
                <a:gd name="connsiteX4" fmla="*/ 26591 w 26591"/>
                <a:gd name="connsiteY4" fmla="*/ 18671 h 38100"/>
                <a:gd name="connsiteX5" fmla="*/ 26591 w 26591"/>
                <a:gd name="connsiteY5" fmla="*/ 0 h 38100"/>
                <a:gd name="connsiteX6" fmla="*/ 7270 w 26591"/>
                <a:gd name="connsiteY6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91" h="38100">
                  <a:moveTo>
                    <a:pt x="7270" y="0"/>
                  </a:moveTo>
                  <a:cubicBezTo>
                    <a:pt x="4249" y="2442"/>
                    <a:pt x="2904" y="5172"/>
                    <a:pt x="2054" y="7794"/>
                  </a:cubicBezTo>
                  <a:cubicBezTo>
                    <a:pt x="-1283" y="18064"/>
                    <a:pt x="-432" y="29781"/>
                    <a:pt x="3717" y="38100"/>
                  </a:cubicBezTo>
                  <a:lnTo>
                    <a:pt x="5691" y="38100"/>
                  </a:lnTo>
                  <a:cubicBezTo>
                    <a:pt x="13479" y="32266"/>
                    <a:pt x="20453" y="25740"/>
                    <a:pt x="26591" y="18671"/>
                  </a:cubicBezTo>
                  <a:lnTo>
                    <a:pt x="26591" y="0"/>
                  </a:lnTo>
                  <a:lnTo>
                    <a:pt x="7270" y="0"/>
                  </a:lnTo>
                  <a:close/>
                </a:path>
              </a:pathLst>
            </a:custGeom>
            <a:solidFill>
              <a:srgbClr val="EBEF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0FF4739A-1812-492D-91B9-B3BE8E2DBC7A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4288" y="6350"/>
              <a:ext cx="8693150" cy="6845300"/>
            </a:xfrm>
            <a:custGeom>
              <a:avLst/>
              <a:gdLst>
                <a:gd name="T0" fmla="*/ 44859 w 48412"/>
                <a:gd name="T1" fmla="*/ 38100 h 38100"/>
                <a:gd name="T2" fmla="*/ 45228 w 48412"/>
                <a:gd name="T3" fmla="*/ 7653 h 38100"/>
                <a:gd name="T4" fmla="*/ 48412 w 48412"/>
                <a:gd name="T5" fmla="*/ 0 h 38100"/>
                <a:gd name="T6" fmla="*/ 0 w 48412"/>
                <a:gd name="T7" fmla="*/ 0 h 38100"/>
                <a:gd name="T8" fmla="*/ 0 w 48412"/>
                <a:gd name="T9" fmla="*/ 38100 h 38100"/>
                <a:gd name="T10" fmla="*/ 44859 w 48412"/>
                <a:gd name="T11" fmla="*/ 38100 h 3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412" h="38100">
                  <a:moveTo>
                    <a:pt x="44859" y="38100"/>
                  </a:moveTo>
                  <a:cubicBezTo>
                    <a:pt x="41980" y="28483"/>
                    <a:pt x="41891" y="17923"/>
                    <a:pt x="45228" y="7653"/>
                  </a:cubicBezTo>
                  <a:cubicBezTo>
                    <a:pt x="46078" y="5031"/>
                    <a:pt x="47141" y="2470"/>
                    <a:pt x="48412" y="0"/>
                  </a:cubicBezTo>
                  <a:lnTo>
                    <a:pt x="0" y="0"/>
                  </a:lnTo>
                  <a:lnTo>
                    <a:pt x="0" y="38100"/>
                  </a:lnTo>
                  <a:lnTo>
                    <a:pt x="44859" y="38100"/>
                  </a:lnTo>
                  <a:close/>
                </a:path>
              </a:pathLst>
            </a:custGeom>
            <a:solidFill>
              <a:srgbClr val="1B36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45EF8D54-C6D5-4885-9FA8-D8163364A3A0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4288" y="6350"/>
              <a:ext cx="8051800" cy="6845300"/>
            </a:xfrm>
            <a:custGeom>
              <a:avLst/>
              <a:gdLst>
                <a:gd name="T0" fmla="*/ 44836 w 44836"/>
                <a:gd name="T1" fmla="*/ 38100 h 38100"/>
                <a:gd name="T2" fmla="*/ 24804 w 44836"/>
                <a:gd name="T3" fmla="*/ 0 h 38100"/>
                <a:gd name="T4" fmla="*/ 0 w 44836"/>
                <a:gd name="T5" fmla="*/ 0 h 38100"/>
                <a:gd name="T6" fmla="*/ 0 w 44836"/>
                <a:gd name="T7" fmla="*/ 38100 h 38100"/>
                <a:gd name="T8" fmla="*/ 44836 w 44836"/>
                <a:gd name="T9" fmla="*/ 38100 h 3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836" h="38100">
                  <a:moveTo>
                    <a:pt x="44836" y="38100"/>
                  </a:moveTo>
                  <a:cubicBezTo>
                    <a:pt x="40120" y="24025"/>
                    <a:pt x="33286" y="11245"/>
                    <a:pt x="24804" y="0"/>
                  </a:cubicBezTo>
                  <a:lnTo>
                    <a:pt x="0" y="0"/>
                  </a:lnTo>
                  <a:lnTo>
                    <a:pt x="0" y="38100"/>
                  </a:lnTo>
                  <a:lnTo>
                    <a:pt x="44836" y="38100"/>
                  </a:lnTo>
                  <a:close/>
                </a:path>
              </a:pathLst>
            </a:custGeom>
            <a:solidFill>
              <a:srgbClr val="051E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0" name="Freeform 7">
              <a:extLst>
                <a:ext uri="{FF2B5EF4-FFF2-40B4-BE49-F238E27FC236}">
                  <a16:creationId xmlns:a16="http://schemas.microsoft.com/office/drawing/2014/main" id="{CCCBB860-4F9E-4DA1-9662-8EF27BD1852F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8424863" y="3360738"/>
              <a:ext cx="3752850" cy="3490913"/>
            </a:xfrm>
            <a:custGeom>
              <a:avLst/>
              <a:gdLst>
                <a:gd name="T0" fmla="*/ 20900 w 20900"/>
                <a:gd name="T1" fmla="*/ 0 h 19429"/>
                <a:gd name="T2" fmla="*/ 0 w 20900"/>
                <a:gd name="T3" fmla="*/ 19429 h 19429"/>
                <a:gd name="T4" fmla="*/ 98 w 20900"/>
                <a:gd name="T5" fmla="*/ 19429 h 19429"/>
                <a:gd name="T6" fmla="*/ 20900 w 20900"/>
                <a:gd name="T7" fmla="*/ 11398 h 19429"/>
                <a:gd name="T8" fmla="*/ 20900 w 20900"/>
                <a:gd name="T9" fmla="*/ 0 h 19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00" h="19429">
                  <a:moveTo>
                    <a:pt x="20900" y="0"/>
                  </a:moveTo>
                  <a:cubicBezTo>
                    <a:pt x="14762" y="7069"/>
                    <a:pt x="7788" y="13595"/>
                    <a:pt x="0" y="19429"/>
                  </a:cubicBezTo>
                  <a:lnTo>
                    <a:pt x="98" y="19429"/>
                  </a:lnTo>
                  <a:cubicBezTo>
                    <a:pt x="6228" y="15335"/>
                    <a:pt x="13290" y="12528"/>
                    <a:pt x="20900" y="11398"/>
                  </a:cubicBezTo>
                  <a:lnTo>
                    <a:pt x="20900" y="0"/>
                  </a:lnTo>
                  <a:close/>
                </a:path>
              </a:pathLst>
            </a:custGeom>
            <a:solidFill>
              <a:srgbClr val="D7DE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819770" y="1404939"/>
            <a:ext cx="6932414" cy="871933"/>
          </a:xfrm>
        </p:spPr>
        <p:txBody>
          <a:bodyPr anchor="t" anchorCtr="0"/>
          <a:lstStyle>
            <a:lvl1pPr>
              <a:defRPr sz="56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Yksi tekstirivi</a:t>
            </a:r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D25FCF1C-6312-4783-B492-30778B19C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15" name="Dian numeron paikkamerkki 14">
            <a:extLst>
              <a:ext uri="{FF2B5EF4-FFF2-40B4-BE49-F238E27FC236}">
                <a16:creationId xmlns:a16="http://schemas.microsoft.com/office/drawing/2014/main" id="{B58E6CF3-2C51-4D95-85AA-2F72E91E1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3022698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an ylätunniste 3 tum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Ryhmä 9">
            <a:extLst>
              <a:ext uri="{FF2B5EF4-FFF2-40B4-BE49-F238E27FC236}">
                <a16:creationId xmlns:a16="http://schemas.microsoft.com/office/drawing/2014/main" id="{87B77BA0-082E-41E2-A1C8-F6F45050230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 bwMode="gray">
          <a:xfrm>
            <a:off x="0" y="-1"/>
            <a:ext cx="12193199" cy="6858000"/>
            <a:chOff x="14288" y="6350"/>
            <a:chExt cx="12163425" cy="6845301"/>
          </a:xfrm>
        </p:grpSpPr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737A2F3E-301A-4CDC-AAAB-CE32D542BEE6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7402957" y="6350"/>
              <a:ext cx="4774756" cy="6845300"/>
            </a:xfrm>
            <a:custGeom>
              <a:avLst/>
              <a:gdLst>
                <a:gd name="T0" fmla="*/ 6521 w 25842"/>
                <a:gd name="T1" fmla="*/ 0 h 38100"/>
                <a:gd name="T2" fmla="*/ 3337 w 25842"/>
                <a:gd name="T3" fmla="*/ 7653 h 38100"/>
                <a:gd name="T4" fmla="*/ 2968 w 25842"/>
                <a:gd name="T5" fmla="*/ 38100 h 38100"/>
                <a:gd name="T6" fmla="*/ 4942 w 25842"/>
                <a:gd name="T7" fmla="*/ 38100 h 38100"/>
                <a:gd name="T8" fmla="*/ 25842 w 25842"/>
                <a:gd name="T9" fmla="*/ 18671 h 38100"/>
                <a:gd name="T10" fmla="*/ 25842 w 25842"/>
                <a:gd name="T11" fmla="*/ 0 h 38100"/>
                <a:gd name="T12" fmla="*/ 6521 w 25842"/>
                <a:gd name="T13" fmla="*/ 0 h 38100"/>
                <a:gd name="connsiteX0" fmla="*/ 6917 w 26238"/>
                <a:gd name="connsiteY0" fmla="*/ 0 h 38100"/>
                <a:gd name="connsiteX1" fmla="*/ 1701 w 26238"/>
                <a:gd name="connsiteY1" fmla="*/ 7794 h 38100"/>
                <a:gd name="connsiteX2" fmla="*/ 3364 w 26238"/>
                <a:gd name="connsiteY2" fmla="*/ 38100 h 38100"/>
                <a:gd name="connsiteX3" fmla="*/ 5338 w 26238"/>
                <a:gd name="connsiteY3" fmla="*/ 38100 h 38100"/>
                <a:gd name="connsiteX4" fmla="*/ 26238 w 26238"/>
                <a:gd name="connsiteY4" fmla="*/ 18671 h 38100"/>
                <a:gd name="connsiteX5" fmla="*/ 26238 w 26238"/>
                <a:gd name="connsiteY5" fmla="*/ 0 h 38100"/>
                <a:gd name="connsiteX6" fmla="*/ 6917 w 26238"/>
                <a:gd name="connsiteY6" fmla="*/ 0 h 38100"/>
                <a:gd name="connsiteX0" fmla="*/ 6917 w 26238"/>
                <a:gd name="connsiteY0" fmla="*/ 0 h 38100"/>
                <a:gd name="connsiteX1" fmla="*/ 1701 w 26238"/>
                <a:gd name="connsiteY1" fmla="*/ 7794 h 38100"/>
                <a:gd name="connsiteX2" fmla="*/ 3364 w 26238"/>
                <a:gd name="connsiteY2" fmla="*/ 38100 h 38100"/>
                <a:gd name="connsiteX3" fmla="*/ 5338 w 26238"/>
                <a:gd name="connsiteY3" fmla="*/ 38100 h 38100"/>
                <a:gd name="connsiteX4" fmla="*/ 26238 w 26238"/>
                <a:gd name="connsiteY4" fmla="*/ 18671 h 38100"/>
                <a:gd name="connsiteX5" fmla="*/ 26238 w 26238"/>
                <a:gd name="connsiteY5" fmla="*/ 0 h 38100"/>
                <a:gd name="connsiteX6" fmla="*/ 6917 w 26238"/>
                <a:gd name="connsiteY6" fmla="*/ 0 h 38100"/>
                <a:gd name="connsiteX0" fmla="*/ 7270 w 26591"/>
                <a:gd name="connsiteY0" fmla="*/ 0 h 38100"/>
                <a:gd name="connsiteX1" fmla="*/ 2054 w 26591"/>
                <a:gd name="connsiteY1" fmla="*/ 7794 h 38100"/>
                <a:gd name="connsiteX2" fmla="*/ 3717 w 26591"/>
                <a:gd name="connsiteY2" fmla="*/ 38100 h 38100"/>
                <a:gd name="connsiteX3" fmla="*/ 5691 w 26591"/>
                <a:gd name="connsiteY3" fmla="*/ 38100 h 38100"/>
                <a:gd name="connsiteX4" fmla="*/ 26591 w 26591"/>
                <a:gd name="connsiteY4" fmla="*/ 18671 h 38100"/>
                <a:gd name="connsiteX5" fmla="*/ 26591 w 26591"/>
                <a:gd name="connsiteY5" fmla="*/ 0 h 38100"/>
                <a:gd name="connsiteX6" fmla="*/ 7270 w 26591"/>
                <a:gd name="connsiteY6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91" h="38100">
                  <a:moveTo>
                    <a:pt x="7270" y="0"/>
                  </a:moveTo>
                  <a:cubicBezTo>
                    <a:pt x="4249" y="2442"/>
                    <a:pt x="2904" y="5172"/>
                    <a:pt x="2054" y="7794"/>
                  </a:cubicBezTo>
                  <a:cubicBezTo>
                    <a:pt x="-1283" y="18064"/>
                    <a:pt x="-432" y="29781"/>
                    <a:pt x="3717" y="38100"/>
                  </a:cubicBezTo>
                  <a:lnTo>
                    <a:pt x="5691" y="38100"/>
                  </a:lnTo>
                  <a:cubicBezTo>
                    <a:pt x="13479" y="32266"/>
                    <a:pt x="20453" y="25740"/>
                    <a:pt x="26591" y="18671"/>
                  </a:cubicBezTo>
                  <a:lnTo>
                    <a:pt x="26591" y="0"/>
                  </a:lnTo>
                  <a:lnTo>
                    <a:pt x="7270" y="0"/>
                  </a:lnTo>
                  <a:close/>
                </a:path>
              </a:pathLst>
            </a:custGeom>
            <a:solidFill>
              <a:srgbClr val="364E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D9039234-F23D-403E-9FAF-0A9403C9D32A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4288" y="6350"/>
              <a:ext cx="8693150" cy="6845300"/>
            </a:xfrm>
            <a:custGeom>
              <a:avLst/>
              <a:gdLst>
                <a:gd name="T0" fmla="*/ 44859 w 48412"/>
                <a:gd name="T1" fmla="*/ 38100 h 38100"/>
                <a:gd name="T2" fmla="*/ 45228 w 48412"/>
                <a:gd name="T3" fmla="*/ 7653 h 38100"/>
                <a:gd name="T4" fmla="*/ 48412 w 48412"/>
                <a:gd name="T5" fmla="*/ 0 h 38100"/>
                <a:gd name="T6" fmla="*/ 0 w 48412"/>
                <a:gd name="T7" fmla="*/ 0 h 38100"/>
                <a:gd name="T8" fmla="*/ 0 w 48412"/>
                <a:gd name="T9" fmla="*/ 38100 h 38100"/>
                <a:gd name="T10" fmla="*/ 44859 w 48412"/>
                <a:gd name="T11" fmla="*/ 38100 h 3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412" h="38100">
                  <a:moveTo>
                    <a:pt x="44859" y="38100"/>
                  </a:moveTo>
                  <a:cubicBezTo>
                    <a:pt x="41980" y="28483"/>
                    <a:pt x="41891" y="17923"/>
                    <a:pt x="45228" y="7653"/>
                  </a:cubicBezTo>
                  <a:cubicBezTo>
                    <a:pt x="46078" y="5031"/>
                    <a:pt x="47141" y="2470"/>
                    <a:pt x="48412" y="0"/>
                  </a:cubicBezTo>
                  <a:lnTo>
                    <a:pt x="0" y="0"/>
                  </a:lnTo>
                  <a:lnTo>
                    <a:pt x="0" y="38100"/>
                  </a:lnTo>
                  <a:lnTo>
                    <a:pt x="44859" y="38100"/>
                  </a:lnTo>
                  <a:close/>
                </a:path>
              </a:pathLst>
            </a:custGeom>
            <a:solidFill>
              <a:srgbClr val="1B36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0C39F586-5CAD-410E-ACF9-305D7264E45F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4288" y="6350"/>
              <a:ext cx="8051800" cy="6845300"/>
            </a:xfrm>
            <a:custGeom>
              <a:avLst/>
              <a:gdLst>
                <a:gd name="T0" fmla="*/ 44836 w 44836"/>
                <a:gd name="T1" fmla="*/ 38100 h 38100"/>
                <a:gd name="T2" fmla="*/ 24804 w 44836"/>
                <a:gd name="T3" fmla="*/ 0 h 38100"/>
                <a:gd name="T4" fmla="*/ 0 w 44836"/>
                <a:gd name="T5" fmla="*/ 0 h 38100"/>
                <a:gd name="T6" fmla="*/ 0 w 44836"/>
                <a:gd name="T7" fmla="*/ 38100 h 38100"/>
                <a:gd name="T8" fmla="*/ 44836 w 44836"/>
                <a:gd name="T9" fmla="*/ 38100 h 3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836" h="38100">
                  <a:moveTo>
                    <a:pt x="44836" y="38100"/>
                  </a:moveTo>
                  <a:cubicBezTo>
                    <a:pt x="40120" y="24025"/>
                    <a:pt x="33286" y="11245"/>
                    <a:pt x="24804" y="0"/>
                  </a:cubicBezTo>
                  <a:lnTo>
                    <a:pt x="0" y="0"/>
                  </a:lnTo>
                  <a:lnTo>
                    <a:pt x="0" y="38100"/>
                  </a:lnTo>
                  <a:lnTo>
                    <a:pt x="44836" y="38100"/>
                  </a:lnTo>
                  <a:close/>
                </a:path>
              </a:pathLst>
            </a:custGeom>
            <a:solidFill>
              <a:srgbClr val="051E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4E42135C-578C-4E0F-9AD8-1AFEC8A91528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8424863" y="3360738"/>
              <a:ext cx="3752850" cy="3490913"/>
            </a:xfrm>
            <a:custGeom>
              <a:avLst/>
              <a:gdLst>
                <a:gd name="T0" fmla="*/ 20900 w 20900"/>
                <a:gd name="T1" fmla="*/ 0 h 19429"/>
                <a:gd name="T2" fmla="*/ 0 w 20900"/>
                <a:gd name="T3" fmla="*/ 19429 h 19429"/>
                <a:gd name="T4" fmla="*/ 98 w 20900"/>
                <a:gd name="T5" fmla="*/ 19429 h 19429"/>
                <a:gd name="T6" fmla="*/ 20900 w 20900"/>
                <a:gd name="T7" fmla="*/ 11398 h 19429"/>
                <a:gd name="T8" fmla="*/ 20900 w 20900"/>
                <a:gd name="T9" fmla="*/ 0 h 19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00" h="19429">
                  <a:moveTo>
                    <a:pt x="20900" y="0"/>
                  </a:moveTo>
                  <a:cubicBezTo>
                    <a:pt x="14762" y="7069"/>
                    <a:pt x="7788" y="13595"/>
                    <a:pt x="0" y="19429"/>
                  </a:cubicBezTo>
                  <a:lnTo>
                    <a:pt x="98" y="19429"/>
                  </a:lnTo>
                  <a:cubicBezTo>
                    <a:pt x="6228" y="15335"/>
                    <a:pt x="13290" y="12528"/>
                    <a:pt x="20900" y="11398"/>
                  </a:cubicBezTo>
                  <a:lnTo>
                    <a:pt x="20900" y="0"/>
                  </a:lnTo>
                  <a:close/>
                </a:path>
              </a:pathLst>
            </a:custGeom>
            <a:solidFill>
              <a:srgbClr val="D7DE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819770" y="1404939"/>
            <a:ext cx="6356350" cy="1980000"/>
          </a:xfrm>
        </p:spPr>
        <p:txBody>
          <a:bodyPr anchor="t" anchorCtr="0"/>
          <a:lstStyle>
            <a:lvl1pPr>
              <a:defRPr sz="41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Väliotsikkosivu esityksen </a:t>
            </a:r>
            <a:br>
              <a:rPr lang="fi-FI" dirty="0"/>
            </a:br>
            <a:r>
              <a:rPr lang="fi-FI" dirty="0"/>
              <a:t>jäsentämiseen pitkällä tekstillä</a:t>
            </a:r>
            <a:br>
              <a:rPr lang="fi-FI" dirty="0"/>
            </a:br>
            <a:r>
              <a:rPr lang="fi-FI" dirty="0" err="1"/>
              <a:t>max</a:t>
            </a:r>
            <a:r>
              <a:rPr lang="fi-FI" dirty="0"/>
              <a:t>. 3 riviä</a:t>
            </a:r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29F8BFF4-EC86-4A85-B914-B241AE572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8" name="Dian numeron paikkamerkki 7">
            <a:extLst>
              <a:ext uri="{FF2B5EF4-FFF2-40B4-BE49-F238E27FC236}">
                <a16:creationId xmlns:a16="http://schemas.microsoft.com/office/drawing/2014/main" id="{4F20DE8F-8CBA-4069-B1E4-BBCC9BE8A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98557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 kuv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7CF0DAFF-9FE4-4AD9-AFAD-CDEBB58AE6A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3" y="429"/>
            <a:ext cx="12198400" cy="68616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C04E04C8-35A5-45D6-A655-664B6E92E83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026920" y="3073399"/>
            <a:ext cx="6661368" cy="1864043"/>
          </a:xfrm>
        </p:spPr>
        <p:txBody>
          <a:bodyPr anchor="b"/>
          <a:lstStyle>
            <a:lvl1pPr algn="l">
              <a:defRPr sz="4100">
                <a:solidFill>
                  <a:srgbClr val="FFFFFF"/>
                </a:solidFill>
              </a:defRPr>
            </a:lvl1pPr>
          </a:lstStyle>
          <a:p>
            <a:r>
              <a:rPr lang="fi-FI" dirty="0"/>
              <a:t>Esityksen aloitussivu </a:t>
            </a:r>
            <a:br>
              <a:rPr lang="fi-FI" dirty="0"/>
            </a:br>
            <a:r>
              <a:rPr lang="fi-FI" dirty="0"/>
              <a:t>valokuvalla</a:t>
            </a:r>
            <a:br>
              <a:rPr lang="fi-FI" dirty="0"/>
            </a:br>
            <a:r>
              <a:rPr lang="fi-FI" dirty="0" err="1"/>
              <a:t>max</a:t>
            </a:r>
            <a:r>
              <a:rPr lang="fi-FI" dirty="0"/>
              <a:t>. 3 riviä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06C93D0-DA83-4CF7-A503-5AEDE6A9787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26920" y="5318760"/>
            <a:ext cx="8641080" cy="702528"/>
          </a:xfrm>
        </p:spPr>
        <p:txBody>
          <a:bodyPr/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3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Esittäjän nimi, tehtävänimike</a:t>
            </a:r>
          </a:p>
          <a:p>
            <a:r>
              <a:rPr lang="fi-FI" dirty="0" err="1"/>
              <a:t>pp.kk.vvvv</a:t>
            </a:r>
            <a:endParaRPr lang="fi-FI" dirty="0"/>
          </a:p>
          <a:p>
            <a:r>
              <a:rPr lang="fi-FI" dirty="0"/>
              <a:t>Tilaisuuden nimi 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14BCC542-D23C-4611-A69E-0CF488C49AB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439" y="188259"/>
            <a:ext cx="5687933" cy="1864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73091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an ylätunniste 4 tum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Ryhmä 15">
            <a:extLst>
              <a:ext uri="{FF2B5EF4-FFF2-40B4-BE49-F238E27FC236}">
                <a16:creationId xmlns:a16="http://schemas.microsoft.com/office/drawing/2014/main" id="{980D36DF-0FAC-49F7-B923-8B732999284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 bwMode="gray">
          <a:xfrm>
            <a:off x="0" y="-1"/>
            <a:ext cx="12193199" cy="6858000"/>
            <a:chOff x="14288" y="6350"/>
            <a:chExt cx="12163425" cy="6845301"/>
          </a:xfrm>
        </p:grpSpPr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97D1ED9E-704D-415F-98C7-BC0A77C313FA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7402957" y="6350"/>
              <a:ext cx="4774756" cy="6845300"/>
            </a:xfrm>
            <a:custGeom>
              <a:avLst/>
              <a:gdLst>
                <a:gd name="T0" fmla="*/ 6521 w 25842"/>
                <a:gd name="T1" fmla="*/ 0 h 38100"/>
                <a:gd name="T2" fmla="*/ 3337 w 25842"/>
                <a:gd name="T3" fmla="*/ 7653 h 38100"/>
                <a:gd name="T4" fmla="*/ 2968 w 25842"/>
                <a:gd name="T5" fmla="*/ 38100 h 38100"/>
                <a:gd name="T6" fmla="*/ 4942 w 25842"/>
                <a:gd name="T7" fmla="*/ 38100 h 38100"/>
                <a:gd name="T8" fmla="*/ 25842 w 25842"/>
                <a:gd name="T9" fmla="*/ 18671 h 38100"/>
                <a:gd name="T10" fmla="*/ 25842 w 25842"/>
                <a:gd name="T11" fmla="*/ 0 h 38100"/>
                <a:gd name="T12" fmla="*/ 6521 w 25842"/>
                <a:gd name="T13" fmla="*/ 0 h 38100"/>
                <a:gd name="connsiteX0" fmla="*/ 6917 w 26238"/>
                <a:gd name="connsiteY0" fmla="*/ 0 h 38100"/>
                <a:gd name="connsiteX1" fmla="*/ 1701 w 26238"/>
                <a:gd name="connsiteY1" fmla="*/ 7794 h 38100"/>
                <a:gd name="connsiteX2" fmla="*/ 3364 w 26238"/>
                <a:gd name="connsiteY2" fmla="*/ 38100 h 38100"/>
                <a:gd name="connsiteX3" fmla="*/ 5338 w 26238"/>
                <a:gd name="connsiteY3" fmla="*/ 38100 h 38100"/>
                <a:gd name="connsiteX4" fmla="*/ 26238 w 26238"/>
                <a:gd name="connsiteY4" fmla="*/ 18671 h 38100"/>
                <a:gd name="connsiteX5" fmla="*/ 26238 w 26238"/>
                <a:gd name="connsiteY5" fmla="*/ 0 h 38100"/>
                <a:gd name="connsiteX6" fmla="*/ 6917 w 26238"/>
                <a:gd name="connsiteY6" fmla="*/ 0 h 38100"/>
                <a:gd name="connsiteX0" fmla="*/ 6917 w 26238"/>
                <a:gd name="connsiteY0" fmla="*/ 0 h 38100"/>
                <a:gd name="connsiteX1" fmla="*/ 1701 w 26238"/>
                <a:gd name="connsiteY1" fmla="*/ 7794 h 38100"/>
                <a:gd name="connsiteX2" fmla="*/ 3364 w 26238"/>
                <a:gd name="connsiteY2" fmla="*/ 38100 h 38100"/>
                <a:gd name="connsiteX3" fmla="*/ 5338 w 26238"/>
                <a:gd name="connsiteY3" fmla="*/ 38100 h 38100"/>
                <a:gd name="connsiteX4" fmla="*/ 26238 w 26238"/>
                <a:gd name="connsiteY4" fmla="*/ 18671 h 38100"/>
                <a:gd name="connsiteX5" fmla="*/ 26238 w 26238"/>
                <a:gd name="connsiteY5" fmla="*/ 0 h 38100"/>
                <a:gd name="connsiteX6" fmla="*/ 6917 w 26238"/>
                <a:gd name="connsiteY6" fmla="*/ 0 h 38100"/>
                <a:gd name="connsiteX0" fmla="*/ 7270 w 26591"/>
                <a:gd name="connsiteY0" fmla="*/ 0 h 38100"/>
                <a:gd name="connsiteX1" fmla="*/ 2054 w 26591"/>
                <a:gd name="connsiteY1" fmla="*/ 7794 h 38100"/>
                <a:gd name="connsiteX2" fmla="*/ 3717 w 26591"/>
                <a:gd name="connsiteY2" fmla="*/ 38100 h 38100"/>
                <a:gd name="connsiteX3" fmla="*/ 5691 w 26591"/>
                <a:gd name="connsiteY3" fmla="*/ 38100 h 38100"/>
                <a:gd name="connsiteX4" fmla="*/ 26591 w 26591"/>
                <a:gd name="connsiteY4" fmla="*/ 18671 h 38100"/>
                <a:gd name="connsiteX5" fmla="*/ 26591 w 26591"/>
                <a:gd name="connsiteY5" fmla="*/ 0 h 38100"/>
                <a:gd name="connsiteX6" fmla="*/ 7270 w 26591"/>
                <a:gd name="connsiteY6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91" h="38100">
                  <a:moveTo>
                    <a:pt x="7270" y="0"/>
                  </a:moveTo>
                  <a:cubicBezTo>
                    <a:pt x="4249" y="2442"/>
                    <a:pt x="2904" y="5172"/>
                    <a:pt x="2054" y="7794"/>
                  </a:cubicBezTo>
                  <a:cubicBezTo>
                    <a:pt x="-1283" y="18064"/>
                    <a:pt x="-432" y="29781"/>
                    <a:pt x="3717" y="38100"/>
                  </a:cubicBezTo>
                  <a:lnTo>
                    <a:pt x="5691" y="38100"/>
                  </a:lnTo>
                  <a:cubicBezTo>
                    <a:pt x="13479" y="32266"/>
                    <a:pt x="20453" y="25740"/>
                    <a:pt x="26591" y="18671"/>
                  </a:cubicBezTo>
                  <a:lnTo>
                    <a:pt x="26591" y="0"/>
                  </a:lnTo>
                  <a:lnTo>
                    <a:pt x="7270" y="0"/>
                  </a:lnTo>
                  <a:close/>
                </a:path>
              </a:pathLst>
            </a:custGeom>
            <a:solidFill>
              <a:srgbClr val="364E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D70DEBC8-6D15-4126-B3FD-06E1F5106C19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4288" y="6350"/>
              <a:ext cx="8693150" cy="6845300"/>
            </a:xfrm>
            <a:custGeom>
              <a:avLst/>
              <a:gdLst>
                <a:gd name="T0" fmla="*/ 44859 w 48412"/>
                <a:gd name="T1" fmla="*/ 38100 h 38100"/>
                <a:gd name="T2" fmla="*/ 45228 w 48412"/>
                <a:gd name="T3" fmla="*/ 7653 h 38100"/>
                <a:gd name="T4" fmla="*/ 48412 w 48412"/>
                <a:gd name="T5" fmla="*/ 0 h 38100"/>
                <a:gd name="T6" fmla="*/ 0 w 48412"/>
                <a:gd name="T7" fmla="*/ 0 h 38100"/>
                <a:gd name="T8" fmla="*/ 0 w 48412"/>
                <a:gd name="T9" fmla="*/ 38100 h 38100"/>
                <a:gd name="T10" fmla="*/ 44859 w 48412"/>
                <a:gd name="T11" fmla="*/ 38100 h 3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412" h="38100">
                  <a:moveTo>
                    <a:pt x="44859" y="38100"/>
                  </a:moveTo>
                  <a:cubicBezTo>
                    <a:pt x="41980" y="28483"/>
                    <a:pt x="41891" y="17923"/>
                    <a:pt x="45228" y="7653"/>
                  </a:cubicBezTo>
                  <a:cubicBezTo>
                    <a:pt x="46078" y="5031"/>
                    <a:pt x="47141" y="2470"/>
                    <a:pt x="48412" y="0"/>
                  </a:cubicBezTo>
                  <a:lnTo>
                    <a:pt x="0" y="0"/>
                  </a:lnTo>
                  <a:lnTo>
                    <a:pt x="0" y="38100"/>
                  </a:lnTo>
                  <a:lnTo>
                    <a:pt x="44859" y="38100"/>
                  </a:lnTo>
                  <a:close/>
                </a:path>
              </a:pathLst>
            </a:custGeom>
            <a:solidFill>
              <a:srgbClr val="1B36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4F090E37-269A-4D61-9294-0CF2C8E8A16D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4288" y="6350"/>
              <a:ext cx="8051800" cy="6845300"/>
            </a:xfrm>
            <a:custGeom>
              <a:avLst/>
              <a:gdLst>
                <a:gd name="T0" fmla="*/ 44836 w 44836"/>
                <a:gd name="T1" fmla="*/ 38100 h 38100"/>
                <a:gd name="T2" fmla="*/ 24804 w 44836"/>
                <a:gd name="T3" fmla="*/ 0 h 38100"/>
                <a:gd name="T4" fmla="*/ 0 w 44836"/>
                <a:gd name="T5" fmla="*/ 0 h 38100"/>
                <a:gd name="T6" fmla="*/ 0 w 44836"/>
                <a:gd name="T7" fmla="*/ 38100 h 38100"/>
                <a:gd name="T8" fmla="*/ 44836 w 44836"/>
                <a:gd name="T9" fmla="*/ 38100 h 3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836" h="38100">
                  <a:moveTo>
                    <a:pt x="44836" y="38100"/>
                  </a:moveTo>
                  <a:cubicBezTo>
                    <a:pt x="40120" y="24025"/>
                    <a:pt x="33286" y="11245"/>
                    <a:pt x="24804" y="0"/>
                  </a:cubicBezTo>
                  <a:lnTo>
                    <a:pt x="0" y="0"/>
                  </a:lnTo>
                  <a:lnTo>
                    <a:pt x="0" y="38100"/>
                  </a:lnTo>
                  <a:lnTo>
                    <a:pt x="44836" y="38100"/>
                  </a:lnTo>
                  <a:close/>
                </a:path>
              </a:pathLst>
            </a:custGeom>
            <a:solidFill>
              <a:srgbClr val="051E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0" name="Freeform 7">
              <a:extLst>
                <a:ext uri="{FF2B5EF4-FFF2-40B4-BE49-F238E27FC236}">
                  <a16:creationId xmlns:a16="http://schemas.microsoft.com/office/drawing/2014/main" id="{4C6220EF-F6B1-4085-8EEF-AD74E6D15C6F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8424863" y="3360738"/>
              <a:ext cx="3752850" cy="3490913"/>
            </a:xfrm>
            <a:custGeom>
              <a:avLst/>
              <a:gdLst>
                <a:gd name="T0" fmla="*/ 20900 w 20900"/>
                <a:gd name="T1" fmla="*/ 0 h 19429"/>
                <a:gd name="T2" fmla="*/ 0 w 20900"/>
                <a:gd name="T3" fmla="*/ 19429 h 19429"/>
                <a:gd name="T4" fmla="*/ 98 w 20900"/>
                <a:gd name="T5" fmla="*/ 19429 h 19429"/>
                <a:gd name="T6" fmla="*/ 20900 w 20900"/>
                <a:gd name="T7" fmla="*/ 11398 h 19429"/>
                <a:gd name="T8" fmla="*/ 20900 w 20900"/>
                <a:gd name="T9" fmla="*/ 0 h 19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00" h="19429">
                  <a:moveTo>
                    <a:pt x="20900" y="0"/>
                  </a:moveTo>
                  <a:cubicBezTo>
                    <a:pt x="14762" y="7069"/>
                    <a:pt x="7788" y="13595"/>
                    <a:pt x="0" y="19429"/>
                  </a:cubicBezTo>
                  <a:lnTo>
                    <a:pt x="98" y="19429"/>
                  </a:lnTo>
                  <a:cubicBezTo>
                    <a:pt x="6228" y="15335"/>
                    <a:pt x="13290" y="12528"/>
                    <a:pt x="20900" y="11398"/>
                  </a:cubicBezTo>
                  <a:lnTo>
                    <a:pt x="20900" y="0"/>
                  </a:lnTo>
                  <a:close/>
                </a:path>
              </a:pathLst>
            </a:custGeom>
            <a:solidFill>
              <a:srgbClr val="D7DE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819770" y="1404939"/>
            <a:ext cx="9360000" cy="871933"/>
          </a:xfrm>
        </p:spPr>
        <p:txBody>
          <a:bodyPr anchor="t" anchorCtr="0"/>
          <a:lstStyle>
            <a:lvl1pPr>
              <a:defRPr sz="56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Väliotsikkosivu, yksi sana tai rivi</a:t>
            </a:r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D25FCF1C-6312-4783-B492-30778B19C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15" name="Dian numeron paikkamerkki 14">
            <a:extLst>
              <a:ext uri="{FF2B5EF4-FFF2-40B4-BE49-F238E27FC236}">
                <a16:creationId xmlns:a16="http://schemas.microsoft.com/office/drawing/2014/main" id="{B58E6CF3-2C51-4D95-85AA-2F72E91E1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2975139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 tum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Ryhmä 16">
            <a:extLst>
              <a:ext uri="{FF2B5EF4-FFF2-40B4-BE49-F238E27FC236}">
                <a16:creationId xmlns:a16="http://schemas.microsoft.com/office/drawing/2014/main" id="{743A037A-3296-40C2-9074-84427B0EB2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0" y="0"/>
            <a:ext cx="6756211" cy="6858000"/>
            <a:chOff x="2724150" y="6350"/>
            <a:chExt cx="6743700" cy="6845301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89334710-4573-413A-9371-58D53E964033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724150" y="6350"/>
              <a:ext cx="6743700" cy="6845300"/>
            </a:xfrm>
            <a:custGeom>
              <a:avLst/>
              <a:gdLst>
                <a:gd name="T0" fmla="*/ 37531 w 37531"/>
                <a:gd name="T1" fmla="*/ 38100 h 38100"/>
                <a:gd name="T2" fmla="*/ 35005 w 37531"/>
                <a:gd name="T3" fmla="*/ 29739 h 38100"/>
                <a:gd name="T4" fmla="*/ 37500 w 37531"/>
                <a:gd name="T5" fmla="*/ 0 h 38100"/>
                <a:gd name="T6" fmla="*/ 0 w 37531"/>
                <a:gd name="T7" fmla="*/ 0 h 38100"/>
                <a:gd name="T8" fmla="*/ 0 w 37531"/>
                <a:gd name="T9" fmla="*/ 38100 h 38100"/>
                <a:gd name="T10" fmla="*/ 37531 w 37531"/>
                <a:gd name="T11" fmla="*/ 38100 h 3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531" h="38100">
                  <a:moveTo>
                    <a:pt x="37531" y="38100"/>
                  </a:moveTo>
                  <a:cubicBezTo>
                    <a:pt x="36473" y="35432"/>
                    <a:pt x="35622" y="32640"/>
                    <a:pt x="35005" y="29739"/>
                  </a:cubicBezTo>
                  <a:cubicBezTo>
                    <a:pt x="32947" y="20093"/>
                    <a:pt x="33623" y="9779"/>
                    <a:pt x="37500" y="0"/>
                  </a:cubicBezTo>
                  <a:lnTo>
                    <a:pt x="0" y="0"/>
                  </a:lnTo>
                  <a:lnTo>
                    <a:pt x="0" y="38100"/>
                  </a:lnTo>
                  <a:lnTo>
                    <a:pt x="37531" y="38100"/>
                  </a:lnTo>
                  <a:close/>
                </a:path>
              </a:pathLst>
            </a:custGeom>
            <a:solidFill>
              <a:srgbClr val="1B36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F025CC1E-66FA-4412-98F7-D19894F2D9B2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724150" y="4011613"/>
              <a:ext cx="6443663" cy="2840038"/>
            </a:xfrm>
            <a:custGeom>
              <a:avLst/>
              <a:gdLst>
                <a:gd name="T0" fmla="*/ 35867 w 35867"/>
                <a:gd name="T1" fmla="*/ 15808 h 15808"/>
                <a:gd name="T2" fmla="*/ 0 w 35867"/>
                <a:gd name="T3" fmla="*/ 0 h 15808"/>
                <a:gd name="T4" fmla="*/ 0 w 35867"/>
                <a:gd name="T5" fmla="*/ 15808 h 15808"/>
                <a:gd name="T6" fmla="*/ 35867 w 35867"/>
                <a:gd name="T7" fmla="*/ 15808 h 158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867" h="15808">
                  <a:moveTo>
                    <a:pt x="35867" y="15808"/>
                  </a:moveTo>
                  <a:cubicBezTo>
                    <a:pt x="24829" y="8026"/>
                    <a:pt x="12618" y="2772"/>
                    <a:pt x="0" y="0"/>
                  </a:cubicBezTo>
                  <a:lnTo>
                    <a:pt x="0" y="15808"/>
                  </a:lnTo>
                  <a:lnTo>
                    <a:pt x="35867" y="15808"/>
                  </a:lnTo>
                  <a:close/>
                </a:path>
              </a:pathLst>
            </a:custGeom>
            <a:solidFill>
              <a:srgbClr val="051E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819770" y="1404939"/>
            <a:ext cx="4916190" cy="1808037"/>
          </a:xfrm>
        </p:spPr>
        <p:txBody>
          <a:bodyPr anchor="t" anchorCtr="0"/>
          <a:lstStyle>
            <a:lvl1pPr>
              <a:defRPr sz="37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Asianostosivu </a:t>
            </a:r>
            <a:br>
              <a:rPr lang="fi-FI" dirty="0"/>
            </a:br>
            <a:r>
              <a:rPr lang="fi-FI" dirty="0"/>
              <a:t>esityksen jäsentämiseen, 3 rivin otsikko</a:t>
            </a:r>
          </a:p>
        </p:txBody>
      </p:sp>
      <p:sp>
        <p:nvSpPr>
          <p:cNvPr id="23" name="Tekstin paikkamerkki 22">
            <a:extLst>
              <a:ext uri="{FF2B5EF4-FFF2-40B4-BE49-F238E27FC236}">
                <a16:creationId xmlns:a16="http://schemas.microsoft.com/office/drawing/2014/main" id="{C91B202D-FB5A-4250-8735-81C439C51C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53880" y="1514325"/>
            <a:ext cx="4658744" cy="4248000"/>
          </a:xfrm>
        </p:spPr>
        <p:txBody>
          <a:bodyPr/>
          <a:lstStyle>
            <a:lvl1pPr marL="269875" indent="-269875">
              <a:lnSpc>
                <a:spcPct val="95000"/>
              </a:lnSpc>
              <a:defRPr sz="220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20" name="Alatunnisteen paikkamerkki 19">
            <a:extLst>
              <a:ext uri="{FF2B5EF4-FFF2-40B4-BE49-F238E27FC236}">
                <a16:creationId xmlns:a16="http://schemas.microsoft.com/office/drawing/2014/main" id="{38A531D9-3794-4382-A4CC-D062827D8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21" name="Dian numeron paikkamerkki 20">
            <a:extLst>
              <a:ext uri="{FF2B5EF4-FFF2-40B4-BE49-F238E27FC236}">
                <a16:creationId xmlns:a16="http://schemas.microsoft.com/office/drawing/2014/main" id="{E9C40528-505B-4E57-81CB-FA8E7278B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6735488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aatti kuvapaikka tum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10">
            <a:extLst>
              <a:ext uri="{FF2B5EF4-FFF2-40B4-BE49-F238E27FC236}">
                <a16:creationId xmlns:a16="http://schemas.microsoft.com/office/drawing/2014/main" id="{7B487B09-7566-485E-B443-C757144F4A1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/>
          </p:cNvSpPr>
          <p:nvPr userDrawn="1"/>
        </p:nvSpPr>
        <p:spPr bwMode="gray">
          <a:xfrm>
            <a:off x="0" y="0"/>
            <a:ext cx="8756990" cy="6857999"/>
          </a:xfrm>
          <a:custGeom>
            <a:avLst/>
            <a:gdLst>
              <a:gd name="T0" fmla="*/ 0 w 48666"/>
              <a:gd name="T1" fmla="*/ 38100 h 38100"/>
              <a:gd name="T2" fmla="*/ 48666 w 48666"/>
              <a:gd name="T3" fmla="*/ 38100 h 38100"/>
              <a:gd name="T4" fmla="*/ 46174 w 48666"/>
              <a:gd name="T5" fmla="*/ 29774 h 38100"/>
              <a:gd name="T6" fmla="*/ 46174 w 48666"/>
              <a:gd name="T7" fmla="*/ 29774 h 38100"/>
              <a:gd name="T8" fmla="*/ 48657 w 48666"/>
              <a:gd name="T9" fmla="*/ 0 h 38100"/>
              <a:gd name="T10" fmla="*/ 0 w 48666"/>
              <a:gd name="T11" fmla="*/ 0 h 38100"/>
              <a:gd name="T12" fmla="*/ 0 w 48666"/>
              <a:gd name="T13" fmla="*/ 38100 h 38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8666" h="38100">
                <a:moveTo>
                  <a:pt x="0" y="38100"/>
                </a:moveTo>
                <a:lnTo>
                  <a:pt x="48666" y="38100"/>
                </a:lnTo>
                <a:cubicBezTo>
                  <a:pt x="47620" y="35440"/>
                  <a:pt x="46781" y="32661"/>
                  <a:pt x="46174" y="29774"/>
                </a:cubicBezTo>
                <a:lnTo>
                  <a:pt x="46174" y="29774"/>
                </a:lnTo>
                <a:cubicBezTo>
                  <a:pt x="44128" y="20120"/>
                  <a:pt x="44799" y="9795"/>
                  <a:pt x="48657" y="0"/>
                </a:cubicBezTo>
                <a:lnTo>
                  <a:pt x="0" y="0"/>
                </a:lnTo>
                <a:lnTo>
                  <a:pt x="0" y="38100"/>
                </a:lnTo>
                <a:close/>
              </a:path>
            </a:pathLst>
          </a:custGeom>
          <a:solidFill>
            <a:srgbClr val="1B365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 bwMode="white">
          <a:xfrm>
            <a:off x="819770" y="2276873"/>
            <a:ext cx="6860406" cy="1822687"/>
          </a:xfrm>
        </p:spPr>
        <p:txBody>
          <a:bodyPr anchor="t" anchorCtr="0"/>
          <a:lstStyle>
            <a:lvl1pPr>
              <a:defRPr sz="37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Sitaattivälisivu – esitykseen </a:t>
            </a:r>
            <a:br>
              <a:rPr lang="fi-FI" dirty="0"/>
            </a:br>
            <a:r>
              <a:rPr lang="fi-FI" dirty="0"/>
              <a:t>voi nostaa sisältöön sopivia lauseita tai sanontoja, 3 riviä tekstiä</a:t>
            </a:r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F719A860-795B-428F-80F9-D6F9FDADB42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19770" y="4246881"/>
            <a:ext cx="6860555" cy="62228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1300">
                <a:solidFill>
                  <a:schemeClr val="bg1"/>
                </a:solidFill>
              </a:defRPr>
            </a:lvl1pPr>
            <a:lvl2pPr marL="360363" indent="0">
              <a:buNone/>
              <a:defRPr/>
            </a:lvl2pPr>
          </a:lstStyle>
          <a:p>
            <a:pPr lvl="0"/>
            <a:r>
              <a:rPr lang="fi-FI" dirty="0"/>
              <a:t>Sitaatin esittäjän nimi tai lähde </a:t>
            </a:r>
          </a:p>
        </p:txBody>
      </p:sp>
      <p:sp>
        <p:nvSpPr>
          <p:cNvPr id="17" name="Kuvan paikkamerkki 19">
            <a:extLst>
              <a:ext uri="{FF2B5EF4-FFF2-40B4-BE49-F238E27FC236}">
                <a16:creationId xmlns:a16="http://schemas.microsoft.com/office/drawing/2014/main" id="{79A4B3D4-F743-4ABE-BF43-A842D73C48BF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04820" y="0"/>
            <a:ext cx="4087180" cy="6858000"/>
          </a:xfrm>
          <a:custGeom>
            <a:avLst/>
            <a:gdLst>
              <a:gd name="connsiteX0" fmla="*/ 0 w 3431705"/>
              <a:gd name="connsiteY0" fmla="*/ 0 h 6858000"/>
              <a:gd name="connsiteX1" fmla="*/ 3431705 w 3431705"/>
              <a:gd name="connsiteY1" fmla="*/ 0 h 6858000"/>
              <a:gd name="connsiteX2" fmla="*/ 3431705 w 3431705"/>
              <a:gd name="connsiteY2" fmla="*/ 6858000 h 6858000"/>
              <a:gd name="connsiteX3" fmla="*/ 0 w 3431705"/>
              <a:gd name="connsiteY3" fmla="*/ 6858000 h 6858000"/>
              <a:gd name="connsiteX4" fmla="*/ 0 w 3431705"/>
              <a:gd name="connsiteY4" fmla="*/ 0 h 6858000"/>
              <a:gd name="connsiteX0" fmla="*/ 3157 w 3434862"/>
              <a:gd name="connsiteY0" fmla="*/ 0 h 6858000"/>
              <a:gd name="connsiteX1" fmla="*/ 3434862 w 3434862"/>
              <a:gd name="connsiteY1" fmla="*/ 0 h 6858000"/>
              <a:gd name="connsiteX2" fmla="*/ 3434862 w 3434862"/>
              <a:gd name="connsiteY2" fmla="*/ 6858000 h 6858000"/>
              <a:gd name="connsiteX3" fmla="*/ 3157 w 3434862"/>
              <a:gd name="connsiteY3" fmla="*/ 6858000 h 6858000"/>
              <a:gd name="connsiteX4" fmla="*/ 0 w 3434862"/>
              <a:gd name="connsiteY4" fmla="*/ 3124200 h 6858000"/>
              <a:gd name="connsiteX5" fmla="*/ 3157 w 3434862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758837 w 4190542"/>
              <a:gd name="connsiteY0" fmla="*/ 0 h 6858000"/>
              <a:gd name="connsiteX1" fmla="*/ 4190542 w 4190542"/>
              <a:gd name="connsiteY1" fmla="*/ 0 h 6858000"/>
              <a:gd name="connsiteX2" fmla="*/ 4190542 w 4190542"/>
              <a:gd name="connsiteY2" fmla="*/ 6858000 h 6858000"/>
              <a:gd name="connsiteX3" fmla="*/ 758837 w 4190542"/>
              <a:gd name="connsiteY3" fmla="*/ 6858000 h 6858000"/>
              <a:gd name="connsiteX4" fmla="*/ 0 w 4190542"/>
              <a:gd name="connsiteY4" fmla="*/ 3548525 h 6858000"/>
              <a:gd name="connsiteX5" fmla="*/ 758837 w 4190542"/>
              <a:gd name="connsiteY5" fmla="*/ 0 h 6858000"/>
              <a:gd name="connsiteX0" fmla="*/ 647519 w 4079224"/>
              <a:gd name="connsiteY0" fmla="*/ 0 h 6858000"/>
              <a:gd name="connsiteX1" fmla="*/ 4079224 w 4079224"/>
              <a:gd name="connsiteY1" fmla="*/ 0 h 6858000"/>
              <a:gd name="connsiteX2" fmla="*/ 4079224 w 4079224"/>
              <a:gd name="connsiteY2" fmla="*/ 6858000 h 6858000"/>
              <a:gd name="connsiteX3" fmla="*/ 647519 w 4079224"/>
              <a:gd name="connsiteY3" fmla="*/ 6858000 h 6858000"/>
              <a:gd name="connsiteX4" fmla="*/ 0 w 4079224"/>
              <a:gd name="connsiteY4" fmla="*/ 3528647 h 6858000"/>
              <a:gd name="connsiteX5" fmla="*/ 647519 w 4079224"/>
              <a:gd name="connsiteY5" fmla="*/ 0 h 6858000"/>
              <a:gd name="connsiteX0" fmla="*/ 648002 w 4079707"/>
              <a:gd name="connsiteY0" fmla="*/ 0 h 6858000"/>
              <a:gd name="connsiteX1" fmla="*/ 4079707 w 4079707"/>
              <a:gd name="connsiteY1" fmla="*/ 0 h 6858000"/>
              <a:gd name="connsiteX2" fmla="*/ 4079707 w 4079707"/>
              <a:gd name="connsiteY2" fmla="*/ 6858000 h 6858000"/>
              <a:gd name="connsiteX3" fmla="*/ 648002 w 4079707"/>
              <a:gd name="connsiteY3" fmla="*/ 6858000 h 6858000"/>
              <a:gd name="connsiteX4" fmla="*/ 483 w 4079707"/>
              <a:gd name="connsiteY4" fmla="*/ 3528647 h 6858000"/>
              <a:gd name="connsiteX5" fmla="*/ 648002 w 4079707"/>
              <a:gd name="connsiteY5" fmla="*/ 0 h 6858000"/>
              <a:gd name="connsiteX0" fmla="*/ 647524 w 4079229"/>
              <a:gd name="connsiteY0" fmla="*/ 0 h 6858000"/>
              <a:gd name="connsiteX1" fmla="*/ 4079229 w 4079229"/>
              <a:gd name="connsiteY1" fmla="*/ 0 h 6858000"/>
              <a:gd name="connsiteX2" fmla="*/ 4079229 w 4079229"/>
              <a:gd name="connsiteY2" fmla="*/ 6858000 h 6858000"/>
              <a:gd name="connsiteX3" fmla="*/ 647524 w 4079229"/>
              <a:gd name="connsiteY3" fmla="*/ 6858000 h 6858000"/>
              <a:gd name="connsiteX4" fmla="*/ 5 w 4079229"/>
              <a:gd name="connsiteY4" fmla="*/ 3528647 h 6858000"/>
              <a:gd name="connsiteX5" fmla="*/ 647524 w 4079229"/>
              <a:gd name="connsiteY5" fmla="*/ 0 h 6858000"/>
              <a:gd name="connsiteX0" fmla="*/ 655474 w 4087179"/>
              <a:gd name="connsiteY0" fmla="*/ 0 h 6858000"/>
              <a:gd name="connsiteX1" fmla="*/ 4087179 w 4087179"/>
              <a:gd name="connsiteY1" fmla="*/ 0 h 6858000"/>
              <a:gd name="connsiteX2" fmla="*/ 4087179 w 4087179"/>
              <a:gd name="connsiteY2" fmla="*/ 6858000 h 6858000"/>
              <a:gd name="connsiteX3" fmla="*/ 655474 w 4087179"/>
              <a:gd name="connsiteY3" fmla="*/ 6858000 h 6858000"/>
              <a:gd name="connsiteX4" fmla="*/ 4 w 4087179"/>
              <a:gd name="connsiteY4" fmla="*/ 3405402 h 6858000"/>
              <a:gd name="connsiteX5" fmla="*/ 655474 w 4087179"/>
              <a:gd name="connsiteY5" fmla="*/ 0 h 6858000"/>
              <a:gd name="connsiteX0" fmla="*/ 655836 w 4087541"/>
              <a:gd name="connsiteY0" fmla="*/ 0 h 6858000"/>
              <a:gd name="connsiteX1" fmla="*/ 4087541 w 4087541"/>
              <a:gd name="connsiteY1" fmla="*/ 0 h 6858000"/>
              <a:gd name="connsiteX2" fmla="*/ 4087541 w 4087541"/>
              <a:gd name="connsiteY2" fmla="*/ 6858000 h 6858000"/>
              <a:gd name="connsiteX3" fmla="*/ 655836 w 4087541"/>
              <a:gd name="connsiteY3" fmla="*/ 6858000 h 6858000"/>
              <a:gd name="connsiteX4" fmla="*/ 366 w 4087541"/>
              <a:gd name="connsiteY4" fmla="*/ 3405402 h 6858000"/>
              <a:gd name="connsiteX5" fmla="*/ 655836 w 4087541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87180" h="6858000">
                <a:moveTo>
                  <a:pt x="655475" y="0"/>
                </a:moveTo>
                <a:lnTo>
                  <a:pt x="4087180" y="0"/>
                </a:lnTo>
                <a:lnTo>
                  <a:pt x="4087180" y="6858000"/>
                </a:lnTo>
                <a:lnTo>
                  <a:pt x="655475" y="6858000"/>
                </a:lnTo>
                <a:cubicBezTo>
                  <a:pt x="198241" y="5579539"/>
                  <a:pt x="-1047" y="4538242"/>
                  <a:pt x="5" y="3405402"/>
                </a:cubicBezTo>
                <a:cubicBezTo>
                  <a:pt x="1057" y="2272562"/>
                  <a:pt x="220670" y="994916"/>
                  <a:pt x="655475" y="0"/>
                </a:cubicBezTo>
                <a:close/>
              </a:path>
            </a:pathLst>
          </a:custGeo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fi-FI" dirty="0"/>
          </a:p>
        </p:txBody>
      </p:sp>
      <p:grpSp>
        <p:nvGrpSpPr>
          <p:cNvPr id="14" name="Ryhmä 13">
            <a:extLst>
              <a:ext uri="{FF2B5EF4-FFF2-40B4-BE49-F238E27FC236}">
                <a16:creationId xmlns:a16="http://schemas.microsoft.com/office/drawing/2014/main" id="{9A6D78D3-4FC0-42A7-9715-18AAAB12760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 bwMode="gray">
          <a:xfrm>
            <a:off x="257177" y="1270"/>
            <a:ext cx="2267584" cy="1890186"/>
            <a:chOff x="206376" y="-19050"/>
            <a:chExt cx="4511675" cy="3760788"/>
          </a:xfrm>
          <a:solidFill>
            <a:srgbClr val="546885"/>
          </a:solidFill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268701B8-B376-43FE-B7F2-878080FDF0E6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06376" y="-19050"/>
              <a:ext cx="2081213" cy="3760788"/>
            </a:xfrm>
            <a:custGeom>
              <a:avLst/>
              <a:gdLst>
                <a:gd name="T0" fmla="*/ 5775 w 5775"/>
                <a:gd name="T1" fmla="*/ 0 h 10440"/>
                <a:gd name="T2" fmla="*/ 60 w 5775"/>
                <a:gd name="T3" fmla="*/ 0 h 10440"/>
                <a:gd name="T4" fmla="*/ 60 w 5775"/>
                <a:gd name="T5" fmla="*/ 4939 h 10440"/>
                <a:gd name="T6" fmla="*/ 2799 w 5775"/>
                <a:gd name="T7" fmla="*/ 4939 h 10440"/>
                <a:gd name="T8" fmla="*/ 0 w 5775"/>
                <a:gd name="T9" fmla="*/ 7977 h 10440"/>
                <a:gd name="T10" fmla="*/ 1310 w 5775"/>
                <a:gd name="T11" fmla="*/ 10440 h 10440"/>
                <a:gd name="T12" fmla="*/ 5775 w 5775"/>
                <a:gd name="T13" fmla="*/ 4939 h 10440"/>
                <a:gd name="T14" fmla="*/ 5775 w 5775"/>
                <a:gd name="T15" fmla="*/ 0 h 10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75" h="10440">
                  <a:moveTo>
                    <a:pt x="5775" y="0"/>
                  </a:moveTo>
                  <a:lnTo>
                    <a:pt x="60" y="0"/>
                  </a:lnTo>
                  <a:lnTo>
                    <a:pt x="60" y="4939"/>
                  </a:lnTo>
                  <a:lnTo>
                    <a:pt x="2799" y="4939"/>
                  </a:lnTo>
                  <a:cubicBezTo>
                    <a:pt x="2690" y="6434"/>
                    <a:pt x="1640" y="7398"/>
                    <a:pt x="0" y="7977"/>
                  </a:cubicBezTo>
                  <a:lnTo>
                    <a:pt x="1310" y="10440"/>
                  </a:lnTo>
                  <a:cubicBezTo>
                    <a:pt x="3916" y="9363"/>
                    <a:pt x="5684" y="7549"/>
                    <a:pt x="5775" y="4939"/>
                  </a:cubicBezTo>
                  <a:lnTo>
                    <a:pt x="577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A7BFF58C-823E-4991-AC39-EEE807FFA1E7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636838" y="-19050"/>
              <a:ext cx="2081213" cy="3760788"/>
            </a:xfrm>
            <a:custGeom>
              <a:avLst/>
              <a:gdLst>
                <a:gd name="T0" fmla="*/ 5775 w 5775"/>
                <a:gd name="T1" fmla="*/ 0 h 10440"/>
                <a:gd name="T2" fmla="*/ 60 w 5775"/>
                <a:gd name="T3" fmla="*/ 0 h 10440"/>
                <a:gd name="T4" fmla="*/ 60 w 5775"/>
                <a:gd name="T5" fmla="*/ 4939 h 10440"/>
                <a:gd name="T6" fmla="*/ 2799 w 5775"/>
                <a:gd name="T7" fmla="*/ 4939 h 10440"/>
                <a:gd name="T8" fmla="*/ 0 w 5775"/>
                <a:gd name="T9" fmla="*/ 7977 h 10440"/>
                <a:gd name="T10" fmla="*/ 1310 w 5775"/>
                <a:gd name="T11" fmla="*/ 10440 h 10440"/>
                <a:gd name="T12" fmla="*/ 5775 w 5775"/>
                <a:gd name="T13" fmla="*/ 4939 h 10440"/>
                <a:gd name="T14" fmla="*/ 5775 w 5775"/>
                <a:gd name="T15" fmla="*/ 0 h 10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75" h="10440">
                  <a:moveTo>
                    <a:pt x="5775" y="0"/>
                  </a:moveTo>
                  <a:lnTo>
                    <a:pt x="60" y="0"/>
                  </a:lnTo>
                  <a:lnTo>
                    <a:pt x="60" y="4939"/>
                  </a:lnTo>
                  <a:lnTo>
                    <a:pt x="2799" y="4939"/>
                  </a:lnTo>
                  <a:cubicBezTo>
                    <a:pt x="2690" y="6434"/>
                    <a:pt x="1640" y="7398"/>
                    <a:pt x="0" y="7977"/>
                  </a:cubicBezTo>
                  <a:lnTo>
                    <a:pt x="1310" y="10440"/>
                  </a:lnTo>
                  <a:cubicBezTo>
                    <a:pt x="3916" y="9363"/>
                    <a:pt x="5684" y="7549"/>
                    <a:pt x="5775" y="4939"/>
                  </a:cubicBezTo>
                  <a:lnTo>
                    <a:pt x="577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239E982F-E5C4-4750-B82A-0622B3AA7839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9AF1C7D1-8DB2-411A-8933-F5D3A01ADF9D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9574340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aatti kuva 1 tumma">
    <p:bg>
      <p:bgPr>
        <a:solidFill>
          <a:srgbClr val="1B36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Kuva 27" descr="Puunuija">
            <a:extLst>
              <a:ext uri="{FF2B5EF4-FFF2-40B4-BE49-F238E27FC236}">
                <a16:creationId xmlns:a16="http://schemas.microsoft.com/office/drawing/2014/main" id="{0C894645-360E-4B0E-B056-721914725C19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87772" y="-1"/>
            <a:ext cx="4122000" cy="6858000"/>
          </a:xfrm>
          <a:prstGeom prst="rect">
            <a:avLst/>
          </a:prstGeom>
        </p:spPr>
      </p:pic>
      <p:sp>
        <p:nvSpPr>
          <p:cNvPr id="24" name="Freeform 10">
            <a:extLst>
              <a:ext uri="{FF2B5EF4-FFF2-40B4-BE49-F238E27FC236}">
                <a16:creationId xmlns:a16="http://schemas.microsoft.com/office/drawing/2014/main" id="{E5B9F0F0-2539-458B-AAF7-535BE5D78F43}"/>
              </a:ext>
            </a:extLst>
          </p:cNvPr>
          <p:cNvSpPr>
            <a:spLocks/>
          </p:cNvSpPr>
          <p:nvPr userDrawn="1"/>
        </p:nvSpPr>
        <p:spPr bwMode="gray">
          <a:xfrm>
            <a:off x="0" y="0"/>
            <a:ext cx="8756990" cy="6857999"/>
          </a:xfrm>
          <a:custGeom>
            <a:avLst/>
            <a:gdLst>
              <a:gd name="T0" fmla="*/ 0 w 48666"/>
              <a:gd name="T1" fmla="*/ 38100 h 38100"/>
              <a:gd name="T2" fmla="*/ 48666 w 48666"/>
              <a:gd name="T3" fmla="*/ 38100 h 38100"/>
              <a:gd name="T4" fmla="*/ 46174 w 48666"/>
              <a:gd name="T5" fmla="*/ 29774 h 38100"/>
              <a:gd name="T6" fmla="*/ 46174 w 48666"/>
              <a:gd name="T7" fmla="*/ 29774 h 38100"/>
              <a:gd name="T8" fmla="*/ 48657 w 48666"/>
              <a:gd name="T9" fmla="*/ 0 h 38100"/>
              <a:gd name="T10" fmla="*/ 0 w 48666"/>
              <a:gd name="T11" fmla="*/ 0 h 38100"/>
              <a:gd name="T12" fmla="*/ 0 w 48666"/>
              <a:gd name="T13" fmla="*/ 38100 h 38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8666" h="38100">
                <a:moveTo>
                  <a:pt x="0" y="38100"/>
                </a:moveTo>
                <a:lnTo>
                  <a:pt x="48666" y="38100"/>
                </a:lnTo>
                <a:cubicBezTo>
                  <a:pt x="47620" y="35440"/>
                  <a:pt x="46781" y="32661"/>
                  <a:pt x="46174" y="29774"/>
                </a:cubicBezTo>
                <a:lnTo>
                  <a:pt x="46174" y="29774"/>
                </a:lnTo>
                <a:cubicBezTo>
                  <a:pt x="44128" y="20120"/>
                  <a:pt x="44799" y="9795"/>
                  <a:pt x="48657" y="0"/>
                </a:cubicBezTo>
                <a:lnTo>
                  <a:pt x="0" y="0"/>
                </a:lnTo>
                <a:lnTo>
                  <a:pt x="0" y="38100"/>
                </a:lnTo>
                <a:close/>
              </a:path>
            </a:pathLst>
          </a:custGeom>
          <a:solidFill>
            <a:srgbClr val="1B365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 bwMode="white">
          <a:xfrm>
            <a:off x="819770" y="2276873"/>
            <a:ext cx="6860406" cy="1822687"/>
          </a:xfrm>
        </p:spPr>
        <p:txBody>
          <a:bodyPr anchor="t" anchorCtr="0"/>
          <a:lstStyle>
            <a:lvl1pPr>
              <a:defRPr sz="37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Sitaattivälisivu – esitykseen </a:t>
            </a:r>
            <a:br>
              <a:rPr lang="fi-FI" dirty="0"/>
            </a:br>
            <a:r>
              <a:rPr lang="fi-FI" dirty="0"/>
              <a:t>voi nostaa sisältöön sopivia lauseita tai sanontoja, 3 riviä tekstiä</a:t>
            </a:r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F719A860-795B-428F-80F9-D6F9FDADB42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19770" y="4246881"/>
            <a:ext cx="6860555" cy="62228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1300">
                <a:solidFill>
                  <a:schemeClr val="bg1"/>
                </a:solidFill>
              </a:defRPr>
            </a:lvl1pPr>
            <a:lvl2pPr marL="360363" indent="0">
              <a:buNone/>
              <a:defRPr/>
            </a:lvl2pPr>
          </a:lstStyle>
          <a:p>
            <a:pPr lvl="0"/>
            <a:r>
              <a:rPr lang="fi-FI" dirty="0"/>
              <a:t>Sitaatin esittäjän nimi tai lähde </a:t>
            </a:r>
          </a:p>
        </p:txBody>
      </p:sp>
      <p:grpSp>
        <p:nvGrpSpPr>
          <p:cNvPr id="14" name="Ryhmä 13">
            <a:extLst>
              <a:ext uri="{FF2B5EF4-FFF2-40B4-BE49-F238E27FC236}">
                <a16:creationId xmlns:a16="http://schemas.microsoft.com/office/drawing/2014/main" id="{9A6D78D3-4FC0-42A7-9715-18AAAB12760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 bwMode="gray">
          <a:xfrm>
            <a:off x="257177" y="1270"/>
            <a:ext cx="2267584" cy="1890186"/>
            <a:chOff x="206376" y="-19050"/>
            <a:chExt cx="4511675" cy="3760788"/>
          </a:xfrm>
          <a:solidFill>
            <a:srgbClr val="546885"/>
          </a:solidFill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268701B8-B376-43FE-B7F2-878080FDF0E6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06376" y="-19050"/>
              <a:ext cx="2081213" cy="3760788"/>
            </a:xfrm>
            <a:custGeom>
              <a:avLst/>
              <a:gdLst>
                <a:gd name="T0" fmla="*/ 5775 w 5775"/>
                <a:gd name="T1" fmla="*/ 0 h 10440"/>
                <a:gd name="T2" fmla="*/ 60 w 5775"/>
                <a:gd name="T3" fmla="*/ 0 h 10440"/>
                <a:gd name="T4" fmla="*/ 60 w 5775"/>
                <a:gd name="T5" fmla="*/ 4939 h 10440"/>
                <a:gd name="T6" fmla="*/ 2799 w 5775"/>
                <a:gd name="T7" fmla="*/ 4939 h 10440"/>
                <a:gd name="T8" fmla="*/ 0 w 5775"/>
                <a:gd name="T9" fmla="*/ 7977 h 10440"/>
                <a:gd name="T10" fmla="*/ 1310 w 5775"/>
                <a:gd name="T11" fmla="*/ 10440 h 10440"/>
                <a:gd name="T12" fmla="*/ 5775 w 5775"/>
                <a:gd name="T13" fmla="*/ 4939 h 10440"/>
                <a:gd name="T14" fmla="*/ 5775 w 5775"/>
                <a:gd name="T15" fmla="*/ 0 h 10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75" h="10440">
                  <a:moveTo>
                    <a:pt x="5775" y="0"/>
                  </a:moveTo>
                  <a:lnTo>
                    <a:pt x="60" y="0"/>
                  </a:lnTo>
                  <a:lnTo>
                    <a:pt x="60" y="4939"/>
                  </a:lnTo>
                  <a:lnTo>
                    <a:pt x="2799" y="4939"/>
                  </a:lnTo>
                  <a:cubicBezTo>
                    <a:pt x="2690" y="6434"/>
                    <a:pt x="1640" y="7398"/>
                    <a:pt x="0" y="7977"/>
                  </a:cubicBezTo>
                  <a:lnTo>
                    <a:pt x="1310" y="10440"/>
                  </a:lnTo>
                  <a:cubicBezTo>
                    <a:pt x="3916" y="9363"/>
                    <a:pt x="5684" y="7549"/>
                    <a:pt x="5775" y="4939"/>
                  </a:cubicBezTo>
                  <a:lnTo>
                    <a:pt x="577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A7BFF58C-823E-4991-AC39-EEE807FFA1E7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636838" y="-19050"/>
              <a:ext cx="2081213" cy="3760788"/>
            </a:xfrm>
            <a:custGeom>
              <a:avLst/>
              <a:gdLst>
                <a:gd name="T0" fmla="*/ 5775 w 5775"/>
                <a:gd name="T1" fmla="*/ 0 h 10440"/>
                <a:gd name="T2" fmla="*/ 60 w 5775"/>
                <a:gd name="T3" fmla="*/ 0 h 10440"/>
                <a:gd name="T4" fmla="*/ 60 w 5775"/>
                <a:gd name="T5" fmla="*/ 4939 h 10440"/>
                <a:gd name="T6" fmla="*/ 2799 w 5775"/>
                <a:gd name="T7" fmla="*/ 4939 h 10440"/>
                <a:gd name="T8" fmla="*/ 0 w 5775"/>
                <a:gd name="T9" fmla="*/ 7977 h 10440"/>
                <a:gd name="T10" fmla="*/ 1310 w 5775"/>
                <a:gd name="T11" fmla="*/ 10440 h 10440"/>
                <a:gd name="T12" fmla="*/ 5775 w 5775"/>
                <a:gd name="T13" fmla="*/ 4939 h 10440"/>
                <a:gd name="T14" fmla="*/ 5775 w 5775"/>
                <a:gd name="T15" fmla="*/ 0 h 10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75" h="10440">
                  <a:moveTo>
                    <a:pt x="5775" y="0"/>
                  </a:moveTo>
                  <a:lnTo>
                    <a:pt x="60" y="0"/>
                  </a:lnTo>
                  <a:lnTo>
                    <a:pt x="60" y="4939"/>
                  </a:lnTo>
                  <a:lnTo>
                    <a:pt x="2799" y="4939"/>
                  </a:lnTo>
                  <a:cubicBezTo>
                    <a:pt x="2690" y="6434"/>
                    <a:pt x="1640" y="7398"/>
                    <a:pt x="0" y="7977"/>
                  </a:cubicBezTo>
                  <a:lnTo>
                    <a:pt x="1310" y="10440"/>
                  </a:lnTo>
                  <a:cubicBezTo>
                    <a:pt x="3916" y="9363"/>
                    <a:pt x="5684" y="7549"/>
                    <a:pt x="5775" y="4939"/>
                  </a:cubicBezTo>
                  <a:lnTo>
                    <a:pt x="577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239E982F-E5C4-4750-B82A-0622B3AA7839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9AF1C7D1-8DB2-411A-8933-F5D3A01ADF9D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9086997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san ylätunniste kuvapaikka tum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Ryhmä 25">
            <a:extLst>
              <a:ext uri="{FF2B5EF4-FFF2-40B4-BE49-F238E27FC236}">
                <a16:creationId xmlns:a16="http://schemas.microsoft.com/office/drawing/2014/main" id="{F799DD09-7730-4542-89B9-54881FBB57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0" y="0"/>
            <a:ext cx="8756990" cy="6858000"/>
            <a:chOff x="1725613" y="6350"/>
            <a:chExt cx="8740775" cy="6845301"/>
          </a:xfrm>
        </p:grpSpPr>
        <p:sp>
          <p:nvSpPr>
            <p:cNvPr id="24" name="Freeform 10">
              <a:extLst>
                <a:ext uri="{FF2B5EF4-FFF2-40B4-BE49-F238E27FC236}">
                  <a16:creationId xmlns:a16="http://schemas.microsoft.com/office/drawing/2014/main" id="{E5B9F0F0-2539-458B-AAF7-535BE5D78F43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725613" y="6350"/>
              <a:ext cx="8740775" cy="6845300"/>
            </a:xfrm>
            <a:custGeom>
              <a:avLst/>
              <a:gdLst>
                <a:gd name="T0" fmla="*/ 0 w 48666"/>
                <a:gd name="T1" fmla="*/ 38100 h 38100"/>
                <a:gd name="T2" fmla="*/ 48666 w 48666"/>
                <a:gd name="T3" fmla="*/ 38100 h 38100"/>
                <a:gd name="T4" fmla="*/ 46174 w 48666"/>
                <a:gd name="T5" fmla="*/ 29774 h 38100"/>
                <a:gd name="T6" fmla="*/ 46174 w 48666"/>
                <a:gd name="T7" fmla="*/ 29774 h 38100"/>
                <a:gd name="T8" fmla="*/ 48657 w 48666"/>
                <a:gd name="T9" fmla="*/ 0 h 38100"/>
                <a:gd name="T10" fmla="*/ 0 w 48666"/>
                <a:gd name="T11" fmla="*/ 0 h 38100"/>
                <a:gd name="T12" fmla="*/ 0 w 48666"/>
                <a:gd name="T13" fmla="*/ 38100 h 3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666" h="38100">
                  <a:moveTo>
                    <a:pt x="0" y="38100"/>
                  </a:moveTo>
                  <a:lnTo>
                    <a:pt x="48666" y="38100"/>
                  </a:lnTo>
                  <a:cubicBezTo>
                    <a:pt x="47620" y="35440"/>
                    <a:pt x="46781" y="32661"/>
                    <a:pt x="46174" y="29774"/>
                  </a:cubicBezTo>
                  <a:lnTo>
                    <a:pt x="46174" y="29774"/>
                  </a:lnTo>
                  <a:cubicBezTo>
                    <a:pt x="44128" y="20120"/>
                    <a:pt x="44799" y="9795"/>
                    <a:pt x="48657" y="0"/>
                  </a:cubicBezTo>
                  <a:lnTo>
                    <a:pt x="0" y="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1B36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5" name="Freeform 11">
              <a:extLst>
                <a:ext uri="{FF2B5EF4-FFF2-40B4-BE49-F238E27FC236}">
                  <a16:creationId xmlns:a16="http://schemas.microsoft.com/office/drawing/2014/main" id="{C38B15FE-EB78-49DB-9C78-8EDF68976BF4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725613" y="5081588"/>
              <a:ext cx="5503863" cy="1770063"/>
            </a:xfrm>
            <a:custGeom>
              <a:avLst/>
              <a:gdLst>
                <a:gd name="T0" fmla="*/ 30648 w 30648"/>
                <a:gd name="T1" fmla="*/ 9848 h 9848"/>
                <a:gd name="T2" fmla="*/ 0 w 30648"/>
                <a:gd name="T3" fmla="*/ 0 h 9848"/>
                <a:gd name="T4" fmla="*/ 0 w 30648"/>
                <a:gd name="T5" fmla="*/ 9848 h 9848"/>
                <a:gd name="T6" fmla="*/ 30648 w 30648"/>
                <a:gd name="T7" fmla="*/ 9848 h 9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648" h="9848">
                  <a:moveTo>
                    <a:pt x="30648" y="9848"/>
                  </a:moveTo>
                  <a:cubicBezTo>
                    <a:pt x="20769" y="5269"/>
                    <a:pt x="10471" y="1994"/>
                    <a:pt x="0" y="0"/>
                  </a:cubicBezTo>
                  <a:lnTo>
                    <a:pt x="0" y="9848"/>
                  </a:lnTo>
                  <a:lnTo>
                    <a:pt x="30648" y="9848"/>
                  </a:lnTo>
                  <a:close/>
                </a:path>
              </a:pathLst>
            </a:custGeom>
            <a:solidFill>
              <a:srgbClr val="051E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819770" y="2196246"/>
            <a:ext cx="6428358" cy="1952053"/>
          </a:xfrm>
        </p:spPr>
        <p:txBody>
          <a:bodyPr anchor="t" anchorCtr="0"/>
          <a:lstStyle>
            <a:lvl1pPr>
              <a:defRPr sz="41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Kuvallinen väliotsikkosivu </a:t>
            </a:r>
            <a:br>
              <a:rPr lang="fi-FI" dirty="0"/>
            </a:br>
            <a:r>
              <a:rPr lang="fi-FI" dirty="0"/>
              <a:t>esityksen jäsentämiseen, </a:t>
            </a:r>
            <a:br>
              <a:rPr lang="fi-FI" dirty="0"/>
            </a:br>
            <a:r>
              <a:rPr lang="fi-FI" dirty="0"/>
              <a:t>3 riviä tekstiä</a:t>
            </a:r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239E982F-E5C4-4750-B82A-0622B3AA7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9AF1C7D1-8DB2-411A-8933-F5D3A01AD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0" name="Kuvan paikkamerkki 19">
            <a:extLst>
              <a:ext uri="{FF2B5EF4-FFF2-40B4-BE49-F238E27FC236}">
                <a16:creationId xmlns:a16="http://schemas.microsoft.com/office/drawing/2014/main" id="{8DB9BFF2-C31A-4614-8C44-870E61EDC78C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04820" y="0"/>
            <a:ext cx="4087180" cy="6858000"/>
          </a:xfrm>
          <a:custGeom>
            <a:avLst/>
            <a:gdLst>
              <a:gd name="connsiteX0" fmla="*/ 0 w 3431705"/>
              <a:gd name="connsiteY0" fmla="*/ 0 h 6858000"/>
              <a:gd name="connsiteX1" fmla="*/ 3431705 w 3431705"/>
              <a:gd name="connsiteY1" fmla="*/ 0 h 6858000"/>
              <a:gd name="connsiteX2" fmla="*/ 3431705 w 3431705"/>
              <a:gd name="connsiteY2" fmla="*/ 6858000 h 6858000"/>
              <a:gd name="connsiteX3" fmla="*/ 0 w 3431705"/>
              <a:gd name="connsiteY3" fmla="*/ 6858000 h 6858000"/>
              <a:gd name="connsiteX4" fmla="*/ 0 w 3431705"/>
              <a:gd name="connsiteY4" fmla="*/ 0 h 6858000"/>
              <a:gd name="connsiteX0" fmla="*/ 3157 w 3434862"/>
              <a:gd name="connsiteY0" fmla="*/ 0 h 6858000"/>
              <a:gd name="connsiteX1" fmla="*/ 3434862 w 3434862"/>
              <a:gd name="connsiteY1" fmla="*/ 0 h 6858000"/>
              <a:gd name="connsiteX2" fmla="*/ 3434862 w 3434862"/>
              <a:gd name="connsiteY2" fmla="*/ 6858000 h 6858000"/>
              <a:gd name="connsiteX3" fmla="*/ 3157 w 3434862"/>
              <a:gd name="connsiteY3" fmla="*/ 6858000 h 6858000"/>
              <a:gd name="connsiteX4" fmla="*/ 0 w 3434862"/>
              <a:gd name="connsiteY4" fmla="*/ 3124200 h 6858000"/>
              <a:gd name="connsiteX5" fmla="*/ 3157 w 3434862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758837 w 4190542"/>
              <a:gd name="connsiteY0" fmla="*/ 0 h 6858000"/>
              <a:gd name="connsiteX1" fmla="*/ 4190542 w 4190542"/>
              <a:gd name="connsiteY1" fmla="*/ 0 h 6858000"/>
              <a:gd name="connsiteX2" fmla="*/ 4190542 w 4190542"/>
              <a:gd name="connsiteY2" fmla="*/ 6858000 h 6858000"/>
              <a:gd name="connsiteX3" fmla="*/ 758837 w 4190542"/>
              <a:gd name="connsiteY3" fmla="*/ 6858000 h 6858000"/>
              <a:gd name="connsiteX4" fmla="*/ 0 w 4190542"/>
              <a:gd name="connsiteY4" fmla="*/ 3548525 h 6858000"/>
              <a:gd name="connsiteX5" fmla="*/ 758837 w 4190542"/>
              <a:gd name="connsiteY5" fmla="*/ 0 h 6858000"/>
              <a:gd name="connsiteX0" fmla="*/ 647519 w 4079224"/>
              <a:gd name="connsiteY0" fmla="*/ 0 h 6858000"/>
              <a:gd name="connsiteX1" fmla="*/ 4079224 w 4079224"/>
              <a:gd name="connsiteY1" fmla="*/ 0 h 6858000"/>
              <a:gd name="connsiteX2" fmla="*/ 4079224 w 4079224"/>
              <a:gd name="connsiteY2" fmla="*/ 6858000 h 6858000"/>
              <a:gd name="connsiteX3" fmla="*/ 647519 w 4079224"/>
              <a:gd name="connsiteY3" fmla="*/ 6858000 h 6858000"/>
              <a:gd name="connsiteX4" fmla="*/ 0 w 4079224"/>
              <a:gd name="connsiteY4" fmla="*/ 3528647 h 6858000"/>
              <a:gd name="connsiteX5" fmla="*/ 647519 w 4079224"/>
              <a:gd name="connsiteY5" fmla="*/ 0 h 6858000"/>
              <a:gd name="connsiteX0" fmla="*/ 648002 w 4079707"/>
              <a:gd name="connsiteY0" fmla="*/ 0 h 6858000"/>
              <a:gd name="connsiteX1" fmla="*/ 4079707 w 4079707"/>
              <a:gd name="connsiteY1" fmla="*/ 0 h 6858000"/>
              <a:gd name="connsiteX2" fmla="*/ 4079707 w 4079707"/>
              <a:gd name="connsiteY2" fmla="*/ 6858000 h 6858000"/>
              <a:gd name="connsiteX3" fmla="*/ 648002 w 4079707"/>
              <a:gd name="connsiteY3" fmla="*/ 6858000 h 6858000"/>
              <a:gd name="connsiteX4" fmla="*/ 483 w 4079707"/>
              <a:gd name="connsiteY4" fmla="*/ 3528647 h 6858000"/>
              <a:gd name="connsiteX5" fmla="*/ 648002 w 4079707"/>
              <a:gd name="connsiteY5" fmla="*/ 0 h 6858000"/>
              <a:gd name="connsiteX0" fmla="*/ 647524 w 4079229"/>
              <a:gd name="connsiteY0" fmla="*/ 0 h 6858000"/>
              <a:gd name="connsiteX1" fmla="*/ 4079229 w 4079229"/>
              <a:gd name="connsiteY1" fmla="*/ 0 h 6858000"/>
              <a:gd name="connsiteX2" fmla="*/ 4079229 w 4079229"/>
              <a:gd name="connsiteY2" fmla="*/ 6858000 h 6858000"/>
              <a:gd name="connsiteX3" fmla="*/ 647524 w 4079229"/>
              <a:gd name="connsiteY3" fmla="*/ 6858000 h 6858000"/>
              <a:gd name="connsiteX4" fmla="*/ 5 w 4079229"/>
              <a:gd name="connsiteY4" fmla="*/ 3528647 h 6858000"/>
              <a:gd name="connsiteX5" fmla="*/ 647524 w 4079229"/>
              <a:gd name="connsiteY5" fmla="*/ 0 h 6858000"/>
              <a:gd name="connsiteX0" fmla="*/ 655474 w 4087179"/>
              <a:gd name="connsiteY0" fmla="*/ 0 h 6858000"/>
              <a:gd name="connsiteX1" fmla="*/ 4087179 w 4087179"/>
              <a:gd name="connsiteY1" fmla="*/ 0 h 6858000"/>
              <a:gd name="connsiteX2" fmla="*/ 4087179 w 4087179"/>
              <a:gd name="connsiteY2" fmla="*/ 6858000 h 6858000"/>
              <a:gd name="connsiteX3" fmla="*/ 655474 w 4087179"/>
              <a:gd name="connsiteY3" fmla="*/ 6858000 h 6858000"/>
              <a:gd name="connsiteX4" fmla="*/ 4 w 4087179"/>
              <a:gd name="connsiteY4" fmla="*/ 3405402 h 6858000"/>
              <a:gd name="connsiteX5" fmla="*/ 655474 w 4087179"/>
              <a:gd name="connsiteY5" fmla="*/ 0 h 6858000"/>
              <a:gd name="connsiteX0" fmla="*/ 655836 w 4087541"/>
              <a:gd name="connsiteY0" fmla="*/ 0 h 6858000"/>
              <a:gd name="connsiteX1" fmla="*/ 4087541 w 4087541"/>
              <a:gd name="connsiteY1" fmla="*/ 0 h 6858000"/>
              <a:gd name="connsiteX2" fmla="*/ 4087541 w 4087541"/>
              <a:gd name="connsiteY2" fmla="*/ 6858000 h 6858000"/>
              <a:gd name="connsiteX3" fmla="*/ 655836 w 4087541"/>
              <a:gd name="connsiteY3" fmla="*/ 6858000 h 6858000"/>
              <a:gd name="connsiteX4" fmla="*/ 366 w 4087541"/>
              <a:gd name="connsiteY4" fmla="*/ 3405402 h 6858000"/>
              <a:gd name="connsiteX5" fmla="*/ 655836 w 4087541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87180" h="6858000">
                <a:moveTo>
                  <a:pt x="655475" y="0"/>
                </a:moveTo>
                <a:lnTo>
                  <a:pt x="4087180" y="0"/>
                </a:lnTo>
                <a:lnTo>
                  <a:pt x="4087180" y="6858000"/>
                </a:lnTo>
                <a:lnTo>
                  <a:pt x="655475" y="6858000"/>
                </a:lnTo>
                <a:cubicBezTo>
                  <a:pt x="198241" y="5579539"/>
                  <a:pt x="-1047" y="4538242"/>
                  <a:pt x="5" y="3405402"/>
                </a:cubicBezTo>
                <a:cubicBezTo>
                  <a:pt x="1057" y="2272562"/>
                  <a:pt x="220670" y="994916"/>
                  <a:pt x="655475" y="0"/>
                </a:cubicBezTo>
                <a:close/>
              </a:path>
            </a:pathLst>
          </a:custGeo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959853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san ylätunniste kuva 1 tum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 descr="Kuva, joka sisältää kohteen katukivetys, suojatie">
            <a:extLst>
              <a:ext uri="{FF2B5EF4-FFF2-40B4-BE49-F238E27FC236}">
                <a16:creationId xmlns:a16="http://schemas.microsoft.com/office/drawing/2014/main" id="{A86AABEE-DA51-4835-B15D-19F852423575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84729" y="0"/>
            <a:ext cx="4122000" cy="6858000"/>
          </a:xfrm>
          <a:prstGeom prst="rect">
            <a:avLst/>
          </a:prstGeom>
        </p:spPr>
      </p:pic>
      <p:grpSp>
        <p:nvGrpSpPr>
          <p:cNvPr id="26" name="Ryhmä 25">
            <a:extLst>
              <a:ext uri="{FF2B5EF4-FFF2-40B4-BE49-F238E27FC236}">
                <a16:creationId xmlns:a16="http://schemas.microsoft.com/office/drawing/2014/main" id="{F799DD09-7730-4542-89B9-54881FBB57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0" y="0"/>
            <a:ext cx="8756990" cy="6858000"/>
            <a:chOff x="1725613" y="6350"/>
            <a:chExt cx="8740775" cy="6845301"/>
          </a:xfrm>
        </p:grpSpPr>
        <p:sp>
          <p:nvSpPr>
            <p:cNvPr id="24" name="Freeform 10">
              <a:extLst>
                <a:ext uri="{FF2B5EF4-FFF2-40B4-BE49-F238E27FC236}">
                  <a16:creationId xmlns:a16="http://schemas.microsoft.com/office/drawing/2014/main" id="{E5B9F0F0-2539-458B-AAF7-535BE5D78F43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725613" y="6350"/>
              <a:ext cx="8740775" cy="6845300"/>
            </a:xfrm>
            <a:custGeom>
              <a:avLst/>
              <a:gdLst>
                <a:gd name="T0" fmla="*/ 0 w 48666"/>
                <a:gd name="T1" fmla="*/ 38100 h 38100"/>
                <a:gd name="T2" fmla="*/ 48666 w 48666"/>
                <a:gd name="T3" fmla="*/ 38100 h 38100"/>
                <a:gd name="T4" fmla="*/ 46174 w 48666"/>
                <a:gd name="T5" fmla="*/ 29774 h 38100"/>
                <a:gd name="T6" fmla="*/ 46174 w 48666"/>
                <a:gd name="T7" fmla="*/ 29774 h 38100"/>
                <a:gd name="T8" fmla="*/ 48657 w 48666"/>
                <a:gd name="T9" fmla="*/ 0 h 38100"/>
                <a:gd name="T10" fmla="*/ 0 w 48666"/>
                <a:gd name="T11" fmla="*/ 0 h 38100"/>
                <a:gd name="T12" fmla="*/ 0 w 48666"/>
                <a:gd name="T13" fmla="*/ 38100 h 3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666" h="38100">
                  <a:moveTo>
                    <a:pt x="0" y="38100"/>
                  </a:moveTo>
                  <a:lnTo>
                    <a:pt x="48666" y="38100"/>
                  </a:lnTo>
                  <a:cubicBezTo>
                    <a:pt x="47620" y="35440"/>
                    <a:pt x="46781" y="32661"/>
                    <a:pt x="46174" y="29774"/>
                  </a:cubicBezTo>
                  <a:lnTo>
                    <a:pt x="46174" y="29774"/>
                  </a:lnTo>
                  <a:cubicBezTo>
                    <a:pt x="44128" y="20120"/>
                    <a:pt x="44799" y="9795"/>
                    <a:pt x="48657" y="0"/>
                  </a:cubicBezTo>
                  <a:lnTo>
                    <a:pt x="0" y="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1B36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5" name="Freeform 11">
              <a:extLst>
                <a:ext uri="{FF2B5EF4-FFF2-40B4-BE49-F238E27FC236}">
                  <a16:creationId xmlns:a16="http://schemas.microsoft.com/office/drawing/2014/main" id="{C38B15FE-EB78-49DB-9C78-8EDF68976BF4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725613" y="5081588"/>
              <a:ext cx="5503863" cy="1770063"/>
            </a:xfrm>
            <a:custGeom>
              <a:avLst/>
              <a:gdLst>
                <a:gd name="T0" fmla="*/ 30648 w 30648"/>
                <a:gd name="T1" fmla="*/ 9848 h 9848"/>
                <a:gd name="T2" fmla="*/ 0 w 30648"/>
                <a:gd name="T3" fmla="*/ 0 h 9848"/>
                <a:gd name="T4" fmla="*/ 0 w 30648"/>
                <a:gd name="T5" fmla="*/ 9848 h 9848"/>
                <a:gd name="T6" fmla="*/ 30648 w 30648"/>
                <a:gd name="T7" fmla="*/ 9848 h 9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648" h="9848">
                  <a:moveTo>
                    <a:pt x="30648" y="9848"/>
                  </a:moveTo>
                  <a:cubicBezTo>
                    <a:pt x="20769" y="5269"/>
                    <a:pt x="10471" y="1994"/>
                    <a:pt x="0" y="0"/>
                  </a:cubicBezTo>
                  <a:lnTo>
                    <a:pt x="0" y="9848"/>
                  </a:lnTo>
                  <a:lnTo>
                    <a:pt x="30648" y="9848"/>
                  </a:lnTo>
                  <a:close/>
                </a:path>
              </a:pathLst>
            </a:custGeom>
            <a:solidFill>
              <a:srgbClr val="051E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819770" y="2196246"/>
            <a:ext cx="6428358" cy="1952053"/>
          </a:xfrm>
        </p:spPr>
        <p:txBody>
          <a:bodyPr anchor="t" anchorCtr="0"/>
          <a:lstStyle>
            <a:lvl1pPr>
              <a:defRPr sz="41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Kuvallinen väliotsikkosivu </a:t>
            </a:r>
            <a:br>
              <a:rPr lang="fi-FI" dirty="0"/>
            </a:br>
            <a:r>
              <a:rPr lang="fi-FI" dirty="0"/>
              <a:t>esityksen jäsentämiseen, </a:t>
            </a:r>
            <a:br>
              <a:rPr lang="fi-FI" dirty="0"/>
            </a:br>
            <a:r>
              <a:rPr lang="fi-FI" dirty="0"/>
              <a:t>3 riviä tekstiä</a:t>
            </a:r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239E982F-E5C4-4750-B82A-0622B3AA7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9AF1C7D1-8DB2-411A-8933-F5D3A01AD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0863550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san ylätunniste kuva 2 tum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 descr="Kuva, joka sisältää kohteen henkilö, puku, mies, ulko">
            <a:extLst>
              <a:ext uri="{FF2B5EF4-FFF2-40B4-BE49-F238E27FC236}">
                <a16:creationId xmlns:a16="http://schemas.microsoft.com/office/drawing/2014/main" id="{AC711D4B-0E2C-4FE9-BD49-57E2B08E8AAE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87938" y="0"/>
            <a:ext cx="4125600" cy="6858000"/>
          </a:xfrm>
          <a:prstGeom prst="rect">
            <a:avLst/>
          </a:prstGeom>
        </p:spPr>
      </p:pic>
      <p:sp>
        <p:nvSpPr>
          <p:cNvPr id="25" name="Freeform 11">
            <a:extLst>
              <a:ext uri="{FF2B5EF4-FFF2-40B4-BE49-F238E27FC236}">
                <a16:creationId xmlns:a16="http://schemas.microsoft.com/office/drawing/2014/main" id="{C38B15FE-EB78-49DB-9C78-8EDF68976BF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/>
          </p:cNvSpPr>
          <p:nvPr userDrawn="1"/>
        </p:nvSpPr>
        <p:spPr bwMode="gray">
          <a:xfrm>
            <a:off x="0" y="5084653"/>
            <a:ext cx="5514073" cy="1773347"/>
          </a:xfrm>
          <a:custGeom>
            <a:avLst/>
            <a:gdLst>
              <a:gd name="T0" fmla="*/ 30648 w 30648"/>
              <a:gd name="T1" fmla="*/ 9848 h 9848"/>
              <a:gd name="T2" fmla="*/ 0 w 30648"/>
              <a:gd name="T3" fmla="*/ 0 h 9848"/>
              <a:gd name="T4" fmla="*/ 0 w 30648"/>
              <a:gd name="T5" fmla="*/ 9848 h 9848"/>
              <a:gd name="T6" fmla="*/ 30648 w 30648"/>
              <a:gd name="T7" fmla="*/ 9848 h 98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648" h="9848">
                <a:moveTo>
                  <a:pt x="30648" y="9848"/>
                </a:moveTo>
                <a:cubicBezTo>
                  <a:pt x="20769" y="5269"/>
                  <a:pt x="10471" y="1994"/>
                  <a:pt x="0" y="0"/>
                </a:cubicBezTo>
                <a:lnTo>
                  <a:pt x="0" y="9848"/>
                </a:lnTo>
                <a:lnTo>
                  <a:pt x="30648" y="9848"/>
                </a:lnTo>
                <a:close/>
              </a:path>
            </a:pathLst>
          </a:custGeom>
          <a:solidFill>
            <a:srgbClr val="E1E6F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 bwMode="white">
          <a:xfrm>
            <a:off x="819770" y="2196246"/>
            <a:ext cx="6428358" cy="1952053"/>
          </a:xfrm>
        </p:spPr>
        <p:txBody>
          <a:bodyPr anchor="t" anchorCtr="0"/>
          <a:lstStyle>
            <a:lvl1pPr>
              <a:defRPr sz="41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Kuvallinen väliotsikkosivu </a:t>
            </a:r>
            <a:br>
              <a:rPr lang="fi-FI" dirty="0"/>
            </a:br>
            <a:r>
              <a:rPr lang="fi-FI" dirty="0"/>
              <a:t>esityksen jäsentämiseen, </a:t>
            </a:r>
            <a:br>
              <a:rPr lang="fi-FI" dirty="0"/>
            </a:br>
            <a:r>
              <a:rPr lang="fi-FI" dirty="0"/>
              <a:t>3 riviä tekstiä</a:t>
            </a:r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239E982F-E5C4-4750-B82A-0622B3AA7839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9AF1C7D1-8DB2-411A-8933-F5D3A01ADF9D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896583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san ylätunniste kuva 3 tum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11">
            <a:extLst>
              <a:ext uri="{FF2B5EF4-FFF2-40B4-BE49-F238E27FC236}">
                <a16:creationId xmlns:a16="http://schemas.microsoft.com/office/drawing/2014/main" id="{A9699318-17A8-4406-8545-15EC6D0D76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/>
          </p:cNvSpPr>
          <p:nvPr userDrawn="1"/>
        </p:nvSpPr>
        <p:spPr bwMode="gray">
          <a:xfrm>
            <a:off x="0" y="5084653"/>
            <a:ext cx="5514073" cy="1773347"/>
          </a:xfrm>
          <a:custGeom>
            <a:avLst/>
            <a:gdLst>
              <a:gd name="T0" fmla="*/ 30648 w 30648"/>
              <a:gd name="T1" fmla="*/ 9848 h 9848"/>
              <a:gd name="T2" fmla="*/ 0 w 30648"/>
              <a:gd name="T3" fmla="*/ 0 h 9848"/>
              <a:gd name="T4" fmla="*/ 0 w 30648"/>
              <a:gd name="T5" fmla="*/ 9848 h 9848"/>
              <a:gd name="T6" fmla="*/ 30648 w 30648"/>
              <a:gd name="T7" fmla="*/ 9848 h 98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648" h="9848">
                <a:moveTo>
                  <a:pt x="30648" y="9848"/>
                </a:moveTo>
                <a:cubicBezTo>
                  <a:pt x="20769" y="5269"/>
                  <a:pt x="10471" y="1994"/>
                  <a:pt x="0" y="0"/>
                </a:cubicBezTo>
                <a:lnTo>
                  <a:pt x="0" y="9848"/>
                </a:lnTo>
                <a:lnTo>
                  <a:pt x="30648" y="9848"/>
                </a:lnTo>
                <a:close/>
              </a:path>
            </a:pathLst>
          </a:custGeom>
          <a:solidFill>
            <a:srgbClr val="E1E6F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pic>
        <p:nvPicPr>
          <p:cNvPr id="28" name="Kuva 27" descr="Kuva, joka sisältää kohteen henkilö, nuori, poika, lapsi">
            <a:extLst>
              <a:ext uri="{FF2B5EF4-FFF2-40B4-BE49-F238E27FC236}">
                <a16:creationId xmlns:a16="http://schemas.microsoft.com/office/drawing/2014/main" id="{0C894645-360E-4B0E-B056-721914725C19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80965" y="0"/>
            <a:ext cx="4122000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819770" y="2196246"/>
            <a:ext cx="6428358" cy="1952053"/>
          </a:xfrm>
        </p:spPr>
        <p:txBody>
          <a:bodyPr anchor="t" anchorCtr="0"/>
          <a:lstStyle>
            <a:lvl1pPr>
              <a:defRPr sz="56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Yksi tekstirivi</a:t>
            </a:r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239E982F-E5C4-4750-B82A-0622B3AA7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9AF1C7D1-8DB2-411A-8933-F5D3A01AD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4912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 kuva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7CF0DAFF-9FE4-4AD9-AFAD-CDEBB58AE6A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3" y="429"/>
            <a:ext cx="12198400" cy="68616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C04E04C8-35A5-45D6-A655-664B6E92E83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026920" y="3073399"/>
            <a:ext cx="6661368" cy="1864043"/>
          </a:xfrm>
        </p:spPr>
        <p:txBody>
          <a:bodyPr anchor="b"/>
          <a:lstStyle>
            <a:lvl1pPr algn="l">
              <a:defRPr sz="4100">
                <a:solidFill>
                  <a:srgbClr val="FFFFFF"/>
                </a:solidFill>
              </a:defRPr>
            </a:lvl1pPr>
          </a:lstStyle>
          <a:p>
            <a:r>
              <a:rPr lang="fi-FI" dirty="0"/>
              <a:t>Esityksen aloitussivu </a:t>
            </a:r>
            <a:br>
              <a:rPr lang="fi-FI" dirty="0"/>
            </a:br>
            <a:r>
              <a:rPr lang="fi-FI" dirty="0"/>
              <a:t>valokuvalla</a:t>
            </a:r>
            <a:br>
              <a:rPr lang="fi-FI" dirty="0"/>
            </a:br>
            <a:r>
              <a:rPr lang="fi-FI" dirty="0" err="1"/>
              <a:t>max</a:t>
            </a:r>
            <a:r>
              <a:rPr lang="fi-FI" dirty="0"/>
              <a:t>. 3 riviä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06C93D0-DA83-4CF7-A503-5AEDE6A9787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26920" y="5318760"/>
            <a:ext cx="8641080" cy="702528"/>
          </a:xfrm>
        </p:spPr>
        <p:txBody>
          <a:bodyPr/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3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Esittäjän nimi, tehtävänimike</a:t>
            </a:r>
          </a:p>
          <a:p>
            <a:r>
              <a:rPr lang="fi-FI" dirty="0" err="1"/>
              <a:t>pp.kk.vvvv</a:t>
            </a:r>
            <a:endParaRPr lang="fi-FI" dirty="0"/>
          </a:p>
          <a:p>
            <a:r>
              <a:rPr lang="fi-FI" dirty="0"/>
              <a:t>Tilaisuuden nimi 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14BCC542-D23C-4611-A69E-0CF488C49AB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439" y="188259"/>
            <a:ext cx="5687933" cy="1864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225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730CA868-3E6E-4D0A-9513-AB5294AD3A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dirty="0"/>
              <a:t>Tekstisivu, yksipalstainen. </a:t>
            </a:r>
            <a:br>
              <a:rPr lang="fi-FI" dirty="0"/>
            </a:br>
            <a:r>
              <a:rPr lang="fi-FI" dirty="0"/>
              <a:t>Otsikon pituus korkeintaan kaksi riviä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EA7B6C4-99CF-45B0-9979-1EA10BFE39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77F5A965-5012-417E-A4D7-9CB8DE3A3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D9E0DD3D-67FB-4C7B-917A-622EAB8FF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7025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ot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730CA868-3E6E-4D0A-9513-AB5294AD3A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dirty="0"/>
              <a:t>Tekstisivu, yksipalstainen väliotsikolla.</a:t>
            </a:r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0904BD93-F0C4-4A6C-9010-5804694C71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1050" y="1758315"/>
            <a:ext cx="10571163" cy="446549"/>
          </a:xfrm>
        </p:spPr>
        <p:txBody>
          <a:bodyPr/>
          <a:lstStyle>
            <a:lvl1pPr marL="0" indent="0">
              <a:buNone/>
              <a:defRPr b="1"/>
            </a:lvl1pPr>
            <a:lvl2pPr marL="360363" indent="0">
              <a:buNone/>
              <a:defRPr/>
            </a:lvl2pPr>
          </a:lstStyle>
          <a:p>
            <a:pPr lvl="0"/>
            <a:r>
              <a:rPr lang="fi-FI" dirty="0"/>
              <a:t>Väliotsikko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EA7B6C4-99CF-45B0-9979-1EA10BFE3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320" y="2285999"/>
            <a:ext cx="10571480" cy="3724761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6ADF7489-4677-49C3-A1B0-538615DB372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5CDDDB65-8BD7-43F3-A41C-27411B84054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49772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1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18" Type="http://schemas.openxmlformats.org/officeDocument/2006/relationships/slideLayout" Target="../slideLayouts/slideLayout50.xml"/><Relationship Id="rId26" Type="http://schemas.openxmlformats.org/officeDocument/2006/relationships/slideLayout" Target="../slideLayouts/slideLayout58.xml"/><Relationship Id="rId3" Type="http://schemas.openxmlformats.org/officeDocument/2006/relationships/slideLayout" Target="../slideLayouts/slideLayout35.xml"/><Relationship Id="rId21" Type="http://schemas.openxmlformats.org/officeDocument/2006/relationships/slideLayout" Target="../slideLayouts/slideLayout53.xml"/><Relationship Id="rId34" Type="http://schemas.openxmlformats.org/officeDocument/2006/relationships/slideLayout" Target="../slideLayouts/slideLayout66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slideLayout" Target="../slideLayouts/slideLayout49.xml"/><Relationship Id="rId25" Type="http://schemas.openxmlformats.org/officeDocument/2006/relationships/slideLayout" Target="../slideLayouts/slideLayout57.xml"/><Relationship Id="rId33" Type="http://schemas.openxmlformats.org/officeDocument/2006/relationships/slideLayout" Target="../slideLayouts/slideLayout65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20" Type="http://schemas.openxmlformats.org/officeDocument/2006/relationships/slideLayout" Target="../slideLayouts/slideLayout52.xml"/><Relationship Id="rId29" Type="http://schemas.openxmlformats.org/officeDocument/2006/relationships/slideLayout" Target="../slideLayouts/slideLayout61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24" Type="http://schemas.openxmlformats.org/officeDocument/2006/relationships/slideLayout" Target="../slideLayouts/slideLayout56.xml"/><Relationship Id="rId32" Type="http://schemas.openxmlformats.org/officeDocument/2006/relationships/slideLayout" Target="../slideLayouts/slideLayout64.xml"/><Relationship Id="rId37" Type="http://schemas.openxmlformats.org/officeDocument/2006/relationships/image" Target="../media/image1.jpeg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23" Type="http://schemas.openxmlformats.org/officeDocument/2006/relationships/slideLayout" Target="../slideLayouts/slideLayout55.xml"/><Relationship Id="rId28" Type="http://schemas.openxmlformats.org/officeDocument/2006/relationships/slideLayout" Target="../slideLayouts/slideLayout60.xml"/><Relationship Id="rId36" Type="http://schemas.openxmlformats.org/officeDocument/2006/relationships/theme" Target="../theme/theme2.xml"/><Relationship Id="rId10" Type="http://schemas.openxmlformats.org/officeDocument/2006/relationships/slideLayout" Target="../slideLayouts/slideLayout42.xml"/><Relationship Id="rId19" Type="http://schemas.openxmlformats.org/officeDocument/2006/relationships/slideLayout" Target="../slideLayouts/slideLayout51.xml"/><Relationship Id="rId31" Type="http://schemas.openxmlformats.org/officeDocument/2006/relationships/slideLayout" Target="../slideLayouts/slideLayout63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Relationship Id="rId22" Type="http://schemas.openxmlformats.org/officeDocument/2006/relationships/slideLayout" Target="../slideLayouts/slideLayout54.xml"/><Relationship Id="rId27" Type="http://schemas.openxmlformats.org/officeDocument/2006/relationships/slideLayout" Target="../slideLayouts/slideLayout59.xml"/><Relationship Id="rId30" Type="http://schemas.openxmlformats.org/officeDocument/2006/relationships/slideLayout" Target="../slideLayouts/slideLayout62.xml"/><Relationship Id="rId35" Type="http://schemas.openxmlformats.org/officeDocument/2006/relationships/slideLayout" Target="../slideLayouts/slideLayout6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B813CEF-66CE-41A6-9589-6FF5AB746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320" y="306000"/>
            <a:ext cx="10571480" cy="132556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fi-FI" noProof="0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D603C59-5B66-4F64-93F3-1F4DFBEE6E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2320" y="1762761"/>
            <a:ext cx="10571480" cy="424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i-FI" noProof="0" dirty="0"/>
              <a:t>Muokkaa tekstin perustyylejä napsauttamalla</a:t>
            </a:r>
          </a:p>
          <a:p>
            <a:pPr lvl="1"/>
            <a:r>
              <a:rPr lang="fi-FI" noProof="0" dirty="0"/>
              <a:t>toinen taso</a:t>
            </a:r>
          </a:p>
          <a:p>
            <a:pPr lvl="2"/>
            <a:r>
              <a:rPr lang="fi-FI" noProof="0" dirty="0"/>
              <a:t>kolmas taso</a:t>
            </a:r>
          </a:p>
          <a:p>
            <a:pPr lvl="3"/>
            <a:r>
              <a:rPr lang="fi-FI" noProof="0" dirty="0"/>
              <a:t>neljäs taso</a:t>
            </a:r>
          </a:p>
          <a:p>
            <a:pPr lvl="4"/>
            <a:r>
              <a:rPr lang="fi-FI" noProof="0" dirty="0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D131FDA-8F15-4702-ABF9-690082056A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44920" y="6453336"/>
            <a:ext cx="1009328" cy="2286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r>
              <a:rPr lang="fi-FI" noProof="0" smtClean="0"/>
              <a:t>17.6.2021</a:t>
            </a:r>
            <a:endParaRPr lang="fi-FI" noProof="0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6B6AA8B-3D61-4AA5-84FF-FE178AE4F2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68400" y="6453336"/>
            <a:ext cx="4114800" cy="2286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D84F219-5BCC-4F1C-B213-2C1F4342BE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1200" y="6453336"/>
            <a:ext cx="366880" cy="2286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D33629B3-B00B-4B41-B4FE-97D8470F2BE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34" cstate="hq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3272" y="6142062"/>
            <a:ext cx="1947891" cy="638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216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50" r:id="rId8"/>
    <p:sldLayoutId id="2147483677" r:id="rId9"/>
    <p:sldLayoutId id="2147483652" r:id="rId10"/>
    <p:sldLayoutId id="2147483678" r:id="rId11"/>
    <p:sldLayoutId id="2147483681" r:id="rId12"/>
    <p:sldLayoutId id="2147483679" r:id="rId13"/>
    <p:sldLayoutId id="2147483680" r:id="rId14"/>
    <p:sldLayoutId id="2147483654" r:id="rId15"/>
    <p:sldLayoutId id="2147483655" r:id="rId16"/>
    <p:sldLayoutId id="2147483651" r:id="rId17"/>
    <p:sldLayoutId id="2147483665" r:id="rId18"/>
    <p:sldLayoutId id="2147483666" r:id="rId19"/>
    <p:sldLayoutId id="2147483667" r:id="rId20"/>
    <p:sldLayoutId id="2147483670" r:id="rId21"/>
    <p:sldLayoutId id="2147483669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83" r:id="rId28"/>
    <p:sldLayoutId id="2147483676" r:id="rId29"/>
    <p:sldLayoutId id="2147483668" r:id="rId30"/>
    <p:sldLayoutId id="2147483682" r:id="rId31"/>
    <p:sldLayoutId id="2147483743" r:id="rId32"/>
  </p:sldLayoutIdLst>
  <p:hf hdr="0"/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0363" indent="-360363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715963" indent="-3556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76325" indent="-360363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Font typeface="Arial" panose="020B0604020202020204" pitchFamily="34" charset="0"/>
        <a:buChar char="‒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8275" indent="-36195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‒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793875" indent="-355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‒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B813CEF-66CE-41A6-9589-6FF5AB746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320" y="306000"/>
            <a:ext cx="10571480" cy="132556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fi-FI" noProof="0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D603C59-5B66-4F64-93F3-1F4DFBEE6E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2320" y="1762761"/>
            <a:ext cx="10571480" cy="424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i-FI" noProof="0" dirty="0"/>
              <a:t>Muokkaa tekstin perustyylejä napsauttamalla</a:t>
            </a:r>
          </a:p>
          <a:p>
            <a:pPr lvl="1"/>
            <a:r>
              <a:rPr lang="fi-FI" noProof="0" dirty="0"/>
              <a:t>toinen taso</a:t>
            </a:r>
          </a:p>
          <a:p>
            <a:pPr lvl="2"/>
            <a:r>
              <a:rPr lang="fi-FI" noProof="0" dirty="0"/>
              <a:t>kolmas taso</a:t>
            </a:r>
          </a:p>
          <a:p>
            <a:pPr lvl="3"/>
            <a:r>
              <a:rPr lang="fi-FI" noProof="0" dirty="0"/>
              <a:t>neljäs taso</a:t>
            </a:r>
          </a:p>
          <a:p>
            <a:pPr lvl="4"/>
            <a:r>
              <a:rPr lang="fi-FI" noProof="0" dirty="0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D131FDA-8F15-4702-ABF9-690082056A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44920" y="6453336"/>
            <a:ext cx="1009328" cy="2286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r>
              <a:rPr lang="fi-FI" noProof="0" smtClean="0"/>
              <a:t>17.6.2021</a:t>
            </a:r>
            <a:endParaRPr lang="fi-FI" noProof="0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6B6AA8B-3D61-4AA5-84FF-FE178AE4F2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68400" y="6453336"/>
            <a:ext cx="4114800" cy="2286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D84F219-5BCC-4F1C-B213-2C1F4342BE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1200" y="6453336"/>
            <a:ext cx="366880" cy="2286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D33629B3-B00B-4B41-B4FE-97D8470F2BE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37" cstate="hq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3272" y="6142062"/>
            <a:ext cx="1947891" cy="638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92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14" r:id="rId5"/>
    <p:sldLayoutId id="2147483712" r:id="rId6"/>
    <p:sldLayoutId id="2147483713" r:id="rId7"/>
    <p:sldLayoutId id="2147483705" r:id="rId8"/>
    <p:sldLayoutId id="2147483741" r:id="rId9"/>
    <p:sldLayoutId id="2147483706" r:id="rId10"/>
    <p:sldLayoutId id="2147483709" r:id="rId11"/>
    <p:sldLayoutId id="2147483711" r:id="rId12"/>
    <p:sldLayoutId id="2147483701" r:id="rId13"/>
    <p:sldLayoutId id="2147483702" r:id="rId14"/>
    <p:sldLayoutId id="2147483716" r:id="rId15"/>
    <p:sldLayoutId id="2147483717" r:id="rId16"/>
    <p:sldLayoutId id="2147483722" r:id="rId17"/>
    <p:sldLayoutId id="2147483728" r:id="rId18"/>
    <p:sldLayoutId id="2147483729" r:id="rId19"/>
    <p:sldLayoutId id="2147483723" r:id="rId20"/>
    <p:sldLayoutId id="2147483725" r:id="rId21"/>
    <p:sldLayoutId id="2147483724" r:id="rId22"/>
    <p:sldLayoutId id="2147483726" r:id="rId23"/>
    <p:sldLayoutId id="2147483727" r:id="rId24"/>
    <p:sldLayoutId id="2147483730" r:id="rId25"/>
    <p:sldLayoutId id="2147483731" r:id="rId26"/>
    <p:sldLayoutId id="2147483732" r:id="rId27"/>
    <p:sldLayoutId id="2147483733" r:id="rId28"/>
    <p:sldLayoutId id="2147483734" r:id="rId29"/>
    <p:sldLayoutId id="2147483739" r:id="rId30"/>
    <p:sldLayoutId id="2147483740" r:id="rId31"/>
    <p:sldLayoutId id="2147483735" r:id="rId32"/>
    <p:sldLayoutId id="2147483736" r:id="rId33"/>
    <p:sldLayoutId id="2147483737" r:id="rId34"/>
    <p:sldLayoutId id="2147483738" r:id="rId35"/>
  </p:sldLayoutIdLst>
  <p:hf hdr="0"/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0363" indent="-360363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715963" indent="-3556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76325" indent="-360363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Font typeface="Arial" panose="020B0604020202020204" pitchFamily="34" charset="0"/>
        <a:buChar char="‒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8275" indent="-36195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‒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793875" indent="-355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‒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474BD3C-A8F3-4404-8FA0-8CC583483BB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Taloudellinen katsaus </a:t>
            </a:r>
            <a:r>
              <a:rPr lang="fi-FI" dirty="0"/>
              <a:t/>
            </a:r>
            <a:br>
              <a:rPr lang="fi-FI" dirty="0"/>
            </a:br>
            <a:r>
              <a:rPr lang="fi-FI" dirty="0" smtClean="0"/>
              <a:t>Kesä 2021	</a:t>
            </a:r>
            <a:r>
              <a:rPr lang="fi-FI" b="0"/>
              <a:t/>
            </a:r>
            <a:br>
              <a:rPr lang="fi-FI" b="0"/>
            </a:br>
            <a:endParaRPr lang="fi-FI" dirty="0">
              <a:solidFill>
                <a:srgbClr val="C00000"/>
              </a:solidFill>
            </a:endParaRP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F3505A7E-F595-4348-8E2F-DDA80B282F2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 smtClean="0"/>
              <a:t>17.6.2021</a:t>
            </a:r>
            <a:endParaRPr lang="fi-FI" dirty="0"/>
          </a:p>
          <a:p>
            <a:r>
              <a:rPr lang="fi-FI" dirty="0" smtClean="0"/>
              <a:t>Kansantalousosasto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440817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/>
          <p:cNvSpPr>
            <a:spLocks noGrp="1"/>
          </p:cNvSpPr>
          <p:nvPr>
            <p:ph type="title"/>
          </p:nvPr>
        </p:nvSpPr>
        <p:spPr>
          <a:xfrm>
            <a:off x="782320" y="306001"/>
            <a:ext cx="10571480" cy="746736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Päivämäärän paikkamerkki 7"/>
          <p:cNvSpPr>
            <a:spLocks noGrp="1"/>
          </p:cNvSpPr>
          <p:nvPr>
            <p:ph type="dt" sz="half" idx="4294967295"/>
          </p:nvPr>
        </p:nvSpPr>
        <p:spPr/>
        <p:txBody>
          <a:bodyPr/>
          <a:lstStyle/>
          <a:p>
            <a:r>
              <a:rPr lang="fi-FI" smtClean="0"/>
              <a:t>17.6.2021</a:t>
            </a:r>
            <a:endParaRPr lang="fi-FI" dirty="0" smtClean="0"/>
          </a:p>
        </p:txBody>
      </p:sp>
      <p:pic>
        <p:nvPicPr>
          <p:cNvPr id="4" name="Kuva 3" descr="Tuotanto."/>
          <p:cNvPicPr/>
          <p:nvPr>
            <p:extLst>
              <p:ext uri="{D42A27DB-BD31-4B8C-83A1-F6EECF244321}">
                <p14:modId xmlns:p14="http://schemas.microsoft.com/office/powerpoint/2010/main" val="2329925994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911424" y="1124744"/>
            <a:ext cx="7747000" cy="5184576"/>
          </a:xfrm>
          <a:prstGeom prst="rect">
            <a:avLst/>
          </a:prstGeom>
        </p:spPr>
      </p:pic>
      <p:sp>
        <p:nvSpPr>
          <p:cNvPr id="3" name="Dian numeron paikkamerkki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pPr/>
              <a:t>10</a:t>
            </a:fld>
            <a:endParaRPr lang="fi-FI"/>
          </a:p>
        </p:txBody>
      </p:sp>
      <p:sp>
        <p:nvSpPr>
          <p:cNvPr id="2" name="Alatunnisteen paikkamerk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41107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/>
          <p:cNvSpPr>
            <a:spLocks noGrp="1"/>
          </p:cNvSpPr>
          <p:nvPr>
            <p:ph type="title"/>
          </p:nvPr>
        </p:nvSpPr>
        <p:spPr>
          <a:xfrm>
            <a:off x="782320" y="306001"/>
            <a:ext cx="10571480" cy="746736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Päivämäärän paikkamerkki 7"/>
          <p:cNvSpPr>
            <a:spLocks noGrp="1"/>
          </p:cNvSpPr>
          <p:nvPr>
            <p:ph type="dt" sz="half" idx="4294967295"/>
          </p:nvPr>
        </p:nvSpPr>
        <p:spPr/>
        <p:txBody>
          <a:bodyPr/>
          <a:lstStyle/>
          <a:p>
            <a:r>
              <a:rPr lang="fi-FI" smtClean="0"/>
              <a:t>17.6.2021</a:t>
            </a:r>
            <a:endParaRPr lang="fi-FI" dirty="0" smtClean="0"/>
          </a:p>
        </p:txBody>
      </p:sp>
      <p:pic>
        <p:nvPicPr>
          <p:cNvPr id="5" name="Kuva 4" descr="Potentiaalisen tuotannon kasvu ja sen osatekijät EU-menetelmän mukaan, %."/>
          <p:cNvPicPr/>
          <p:nvPr>
            <p:extLst>
              <p:ext uri="{D42A27DB-BD31-4B8C-83A1-F6EECF244321}">
                <p14:modId xmlns:p14="http://schemas.microsoft.com/office/powerpoint/2010/main" val="3931484616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1055440" y="1124744"/>
            <a:ext cx="7747000" cy="5184576"/>
          </a:xfrm>
          <a:prstGeom prst="rect">
            <a:avLst/>
          </a:prstGeom>
        </p:spPr>
      </p:pic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pPr/>
              <a:t>11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1582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82320" y="306000"/>
            <a:ext cx="10571480" cy="74673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4294967295"/>
          </p:nvPr>
        </p:nvSpPr>
        <p:spPr/>
        <p:txBody>
          <a:bodyPr/>
          <a:lstStyle/>
          <a:p>
            <a:r>
              <a:rPr lang="fi-FI" smtClean="0"/>
              <a:t>17.6.2021</a:t>
            </a:r>
            <a:endParaRPr lang="fi-FI"/>
          </a:p>
        </p:txBody>
      </p:sp>
      <p:pic>
        <p:nvPicPr>
          <p:cNvPr id="7" name="Kuva 6" descr="Kokonaistuotanto toimialoittain, määrän muutos ja kasvuvaikutukset, %."/>
          <p:cNvPicPr/>
          <p:nvPr>
            <p:extLst>
              <p:ext uri="{D42A27DB-BD31-4B8C-83A1-F6EECF244321}">
                <p14:modId xmlns:p14="http://schemas.microsoft.com/office/powerpoint/2010/main" val="3176600526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983432" y="1205980"/>
            <a:ext cx="7747000" cy="5089551"/>
          </a:xfrm>
          <a:prstGeom prst="rect">
            <a:avLst/>
          </a:prstGeom>
        </p:spPr>
      </p:pic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pPr/>
              <a:t>12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47345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/>
          <p:cNvSpPr>
            <a:spLocks noGrp="1"/>
          </p:cNvSpPr>
          <p:nvPr>
            <p:ph type="title"/>
          </p:nvPr>
        </p:nvSpPr>
        <p:spPr>
          <a:xfrm>
            <a:off x="782320" y="306001"/>
            <a:ext cx="10571480" cy="746736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Päivämäärän paikkamerkki 7"/>
          <p:cNvSpPr>
            <a:spLocks noGrp="1"/>
          </p:cNvSpPr>
          <p:nvPr>
            <p:ph type="dt" sz="half" idx="4294967295"/>
          </p:nvPr>
        </p:nvSpPr>
        <p:spPr/>
        <p:txBody>
          <a:bodyPr/>
          <a:lstStyle/>
          <a:p>
            <a:r>
              <a:rPr lang="fi-FI" smtClean="0"/>
              <a:t>17.6.2021</a:t>
            </a:r>
            <a:endParaRPr lang="fi-FI" dirty="0" smtClean="0"/>
          </a:p>
        </p:txBody>
      </p:sp>
      <p:pic>
        <p:nvPicPr>
          <p:cNvPr id="4" name="Kuva 3" descr="Tehdasteollisuus, toimialojen osuus arvonlisäyksestä, %."/>
          <p:cNvPicPr/>
          <p:nvPr>
            <p:extLst>
              <p:ext uri="{D42A27DB-BD31-4B8C-83A1-F6EECF244321}">
                <p14:modId xmlns:p14="http://schemas.microsoft.com/office/powerpoint/2010/main" val="2848547381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983432" y="1184741"/>
            <a:ext cx="7747000" cy="5089551"/>
          </a:xfrm>
          <a:prstGeom prst="rect">
            <a:avLst/>
          </a:prstGeom>
        </p:spPr>
      </p:pic>
      <p:sp>
        <p:nvSpPr>
          <p:cNvPr id="3" name="Dian numeron paikkamerkki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pPr/>
              <a:t>13</a:t>
            </a:fld>
            <a:endParaRPr lang="fi-FI"/>
          </a:p>
        </p:txBody>
      </p:sp>
      <p:sp>
        <p:nvSpPr>
          <p:cNvPr id="2" name="Alatunnisteen paikkamerk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28251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/>
          <p:cNvSpPr>
            <a:spLocks noGrp="1"/>
          </p:cNvSpPr>
          <p:nvPr>
            <p:ph type="title"/>
          </p:nvPr>
        </p:nvSpPr>
        <p:spPr>
          <a:xfrm>
            <a:off x="782320" y="306001"/>
            <a:ext cx="10571480" cy="674728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Päivämäärän paikkamerkki 7"/>
          <p:cNvSpPr>
            <a:spLocks noGrp="1"/>
          </p:cNvSpPr>
          <p:nvPr>
            <p:ph type="dt" sz="half" idx="4294967295"/>
          </p:nvPr>
        </p:nvSpPr>
        <p:spPr/>
        <p:txBody>
          <a:bodyPr/>
          <a:lstStyle/>
          <a:p>
            <a:r>
              <a:rPr lang="fi-FI" smtClean="0"/>
              <a:t>17.6.2021</a:t>
            </a:r>
            <a:endParaRPr lang="fi-FI" dirty="0" smtClean="0"/>
          </a:p>
        </p:txBody>
      </p:sp>
      <p:pic>
        <p:nvPicPr>
          <p:cNvPr id="5" name="Kuva 4" descr="Teollisuustuotannon volyymi-indeksi toimialoittain."/>
          <p:cNvPicPr/>
          <p:nvPr>
            <p:extLst>
              <p:ext uri="{D42A27DB-BD31-4B8C-83A1-F6EECF244321}">
                <p14:modId xmlns:p14="http://schemas.microsoft.com/office/powerpoint/2010/main" val="3023852005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911424" y="1052736"/>
            <a:ext cx="7747000" cy="5184576"/>
          </a:xfrm>
          <a:prstGeom prst="rect">
            <a:avLst/>
          </a:prstGeom>
        </p:spPr>
      </p:pic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pPr/>
              <a:t>14</a:t>
            </a:fld>
            <a:endParaRPr lang="fi-FI"/>
          </a:p>
        </p:txBody>
      </p:sp>
      <p:sp>
        <p:nvSpPr>
          <p:cNvPr id="2" name="Alatunnisteen paikkamerk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45477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/>
          <p:cNvSpPr>
            <a:spLocks noGrp="1"/>
          </p:cNvSpPr>
          <p:nvPr>
            <p:ph type="title"/>
          </p:nvPr>
        </p:nvSpPr>
        <p:spPr>
          <a:xfrm>
            <a:off x="782320" y="306001"/>
            <a:ext cx="10571480" cy="746736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Päivämäärän paikkamerkki 7"/>
          <p:cNvSpPr>
            <a:spLocks noGrp="1"/>
          </p:cNvSpPr>
          <p:nvPr>
            <p:ph type="dt" sz="half" idx="4294967295"/>
          </p:nvPr>
        </p:nvSpPr>
        <p:spPr/>
        <p:txBody>
          <a:bodyPr/>
          <a:lstStyle/>
          <a:p>
            <a:r>
              <a:rPr lang="fi-FI" smtClean="0"/>
              <a:t>17.6.2021</a:t>
            </a:r>
            <a:endParaRPr lang="fi-FI" dirty="0" smtClean="0"/>
          </a:p>
        </p:txBody>
      </p:sp>
      <p:pic>
        <p:nvPicPr>
          <p:cNvPr id="4" name="Kuva 3" descr="Rakentamisen luottamus ja tuotanto."/>
          <p:cNvPicPr/>
          <p:nvPr>
            <p:extLst>
              <p:ext uri="{D42A27DB-BD31-4B8C-83A1-F6EECF244321}">
                <p14:modId xmlns:p14="http://schemas.microsoft.com/office/powerpoint/2010/main" val="3906940862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964640" y="1124744"/>
            <a:ext cx="7747000" cy="5184576"/>
          </a:xfrm>
          <a:prstGeom prst="rect">
            <a:avLst/>
          </a:prstGeom>
        </p:spPr>
      </p:pic>
      <p:sp>
        <p:nvSpPr>
          <p:cNvPr id="3" name="Dian numeron paikkamerkki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pPr/>
              <a:t>15</a:t>
            </a:fld>
            <a:endParaRPr lang="fi-FI"/>
          </a:p>
        </p:txBody>
      </p:sp>
      <p:sp>
        <p:nvSpPr>
          <p:cNvPr id="2" name="Alatunnisteen paikkamerk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56602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/>
          <p:cNvSpPr>
            <a:spLocks noGrp="1"/>
          </p:cNvSpPr>
          <p:nvPr>
            <p:ph type="title"/>
          </p:nvPr>
        </p:nvSpPr>
        <p:spPr>
          <a:xfrm>
            <a:off x="782320" y="306001"/>
            <a:ext cx="10571480" cy="602720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Päivämäärän paikkamerkki 7"/>
          <p:cNvSpPr>
            <a:spLocks noGrp="1"/>
          </p:cNvSpPr>
          <p:nvPr>
            <p:ph type="dt" sz="half" idx="4294967295"/>
          </p:nvPr>
        </p:nvSpPr>
        <p:spPr/>
        <p:txBody>
          <a:bodyPr/>
          <a:lstStyle/>
          <a:p>
            <a:r>
              <a:rPr lang="fi-FI" smtClean="0"/>
              <a:t>17.6.2021</a:t>
            </a:r>
            <a:endParaRPr lang="fi-FI" dirty="0" smtClean="0"/>
          </a:p>
        </p:txBody>
      </p:sp>
      <p:pic>
        <p:nvPicPr>
          <p:cNvPr id="4" name="Kuva 3" descr="Palvelutuotannon muutos vuodentakaiseen."/>
          <p:cNvPicPr/>
          <p:nvPr>
            <p:extLst>
              <p:ext uri="{D42A27DB-BD31-4B8C-83A1-F6EECF244321}">
                <p14:modId xmlns:p14="http://schemas.microsoft.com/office/powerpoint/2010/main" val="3418353463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839416" y="1052736"/>
            <a:ext cx="7747000" cy="5256584"/>
          </a:xfrm>
          <a:prstGeom prst="rect">
            <a:avLst/>
          </a:prstGeom>
        </p:spPr>
      </p:pic>
      <p:sp>
        <p:nvSpPr>
          <p:cNvPr id="3" name="Dian numeron paikkamerkki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pPr/>
              <a:t>16</a:t>
            </a:fld>
            <a:endParaRPr lang="fi-FI"/>
          </a:p>
        </p:txBody>
      </p:sp>
      <p:sp>
        <p:nvSpPr>
          <p:cNvPr id="2" name="Alatunnisteen paikkamerk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7014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/>
          <p:cNvSpPr>
            <a:spLocks noGrp="1"/>
          </p:cNvSpPr>
          <p:nvPr>
            <p:ph type="title"/>
          </p:nvPr>
        </p:nvSpPr>
        <p:spPr>
          <a:xfrm>
            <a:off x="782320" y="306001"/>
            <a:ext cx="10571480" cy="530712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Päivämäärän paikkamerkki 7"/>
          <p:cNvSpPr>
            <a:spLocks noGrp="1"/>
          </p:cNvSpPr>
          <p:nvPr>
            <p:ph type="dt" sz="half" idx="4294967295"/>
          </p:nvPr>
        </p:nvSpPr>
        <p:spPr/>
        <p:txBody>
          <a:bodyPr/>
          <a:lstStyle/>
          <a:p>
            <a:r>
              <a:rPr lang="fi-FI" smtClean="0"/>
              <a:t>17.6.2021</a:t>
            </a:r>
            <a:endParaRPr lang="fi-FI" dirty="0" smtClean="0"/>
          </a:p>
        </p:txBody>
      </p:sp>
      <p:pic>
        <p:nvPicPr>
          <p:cNvPr id="4" name="Kuva 3" descr="Bruttokansantuotteen määrän muutos. "/>
          <p:cNvPicPr/>
          <p:nvPr>
            <p:extLst>
              <p:ext uri="{D42A27DB-BD31-4B8C-83A1-F6EECF244321}">
                <p14:modId xmlns:p14="http://schemas.microsoft.com/office/powerpoint/2010/main" val="3924860002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968928" y="980728"/>
            <a:ext cx="7747000" cy="5256584"/>
          </a:xfrm>
          <a:prstGeom prst="rect">
            <a:avLst/>
          </a:prstGeom>
        </p:spPr>
      </p:pic>
      <p:sp>
        <p:nvSpPr>
          <p:cNvPr id="3" name="Dian numeron paikkamerkki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pPr/>
              <a:t>17</a:t>
            </a:fld>
            <a:endParaRPr lang="fi-FI"/>
          </a:p>
        </p:txBody>
      </p:sp>
      <p:sp>
        <p:nvSpPr>
          <p:cNvPr id="2" name="Alatunnisteen paikkamerk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96311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82320" y="306001"/>
            <a:ext cx="10571480" cy="746736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4294967295"/>
          </p:nvPr>
        </p:nvSpPr>
        <p:spPr/>
        <p:txBody>
          <a:bodyPr/>
          <a:lstStyle/>
          <a:p>
            <a:r>
              <a:rPr lang="fi-FI" smtClean="0"/>
              <a:t>17.6.2021</a:t>
            </a:r>
            <a:endParaRPr lang="fi-FI"/>
          </a:p>
        </p:txBody>
      </p:sp>
      <p:pic>
        <p:nvPicPr>
          <p:cNvPr id="7" name="Kuva 6" descr="Työllisyys ja työttömyys."/>
          <p:cNvPicPr/>
          <p:nvPr>
            <p:extLst>
              <p:ext uri="{D42A27DB-BD31-4B8C-83A1-F6EECF244321}">
                <p14:modId xmlns:p14="http://schemas.microsoft.com/office/powerpoint/2010/main" val="3493496844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995920" y="1124744"/>
            <a:ext cx="7747000" cy="5184576"/>
          </a:xfrm>
          <a:prstGeom prst="rect">
            <a:avLst/>
          </a:prstGeom>
        </p:spPr>
      </p:pic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pPr/>
              <a:t>18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83764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/>
          <p:cNvSpPr>
            <a:spLocks noGrp="1"/>
          </p:cNvSpPr>
          <p:nvPr>
            <p:ph type="title"/>
          </p:nvPr>
        </p:nvSpPr>
        <p:spPr>
          <a:xfrm>
            <a:off x="782320" y="306001"/>
            <a:ext cx="10571480" cy="818744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Päivämäärän paikkamerkki 7"/>
          <p:cNvSpPr>
            <a:spLocks noGrp="1"/>
          </p:cNvSpPr>
          <p:nvPr>
            <p:ph type="dt" sz="half" idx="4294967295"/>
          </p:nvPr>
        </p:nvSpPr>
        <p:spPr/>
        <p:txBody>
          <a:bodyPr/>
          <a:lstStyle/>
          <a:p>
            <a:r>
              <a:rPr lang="fi-FI" smtClean="0"/>
              <a:t>17.6.2021</a:t>
            </a:r>
            <a:endParaRPr lang="fi-FI" dirty="0" smtClean="0"/>
          </a:p>
        </p:txBody>
      </p:sp>
      <p:pic>
        <p:nvPicPr>
          <p:cNvPr id="4" name="Kuva 3" descr="Työttömyysaste, kausitasoitettu, %."/>
          <p:cNvPicPr/>
          <p:nvPr>
            <p:extLst>
              <p:ext uri="{D42A27DB-BD31-4B8C-83A1-F6EECF244321}">
                <p14:modId xmlns:p14="http://schemas.microsoft.com/office/powerpoint/2010/main" val="3815962455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964640" y="1244265"/>
            <a:ext cx="7747000" cy="5089551"/>
          </a:xfrm>
          <a:prstGeom prst="rect">
            <a:avLst/>
          </a:prstGeom>
        </p:spPr>
      </p:pic>
      <p:sp>
        <p:nvSpPr>
          <p:cNvPr id="3" name="Dian numeron paikkamerkki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pPr/>
              <a:t>19</a:t>
            </a:fld>
            <a:endParaRPr lang="fi-FI"/>
          </a:p>
        </p:txBody>
      </p:sp>
      <p:sp>
        <p:nvSpPr>
          <p:cNvPr id="2" name="Alatunnisteen paikkamerk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52140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/>
          <p:cNvSpPr>
            <a:spLocks noGrp="1"/>
          </p:cNvSpPr>
          <p:nvPr>
            <p:ph type="title"/>
          </p:nvPr>
        </p:nvSpPr>
        <p:spPr>
          <a:xfrm>
            <a:off x="782320" y="306000"/>
            <a:ext cx="10571480" cy="91466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Päivämäärän paikkamerkki 7"/>
          <p:cNvSpPr>
            <a:spLocks noGrp="1"/>
          </p:cNvSpPr>
          <p:nvPr>
            <p:ph type="dt" sz="half" idx="4294967295"/>
          </p:nvPr>
        </p:nvSpPr>
        <p:spPr/>
        <p:txBody>
          <a:bodyPr/>
          <a:lstStyle/>
          <a:p>
            <a:r>
              <a:rPr lang="fi-FI" smtClean="0"/>
              <a:t>17.6.2021</a:t>
            </a:r>
            <a:endParaRPr lang="fi-FI" dirty="0" smtClean="0"/>
          </a:p>
        </p:txBody>
      </p:sp>
      <p:pic>
        <p:nvPicPr>
          <p:cNvPr id="4" name="Kuva 3" descr="Vaihtotase suhteessa BKT:hen, %."/>
          <p:cNvPicPr/>
          <p:nvPr>
            <p:extLst>
              <p:ext uri="{D42A27DB-BD31-4B8C-83A1-F6EECF244321}">
                <p14:modId xmlns:p14="http://schemas.microsoft.com/office/powerpoint/2010/main" val="3137088687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964640" y="1292225"/>
            <a:ext cx="7747000" cy="5089551"/>
          </a:xfrm>
          <a:prstGeom prst="rect">
            <a:avLst/>
          </a:prstGeom>
          <a:noFill/>
        </p:spPr>
      </p:pic>
      <p:sp>
        <p:nvSpPr>
          <p:cNvPr id="3" name="Dian numeron paikkamerkki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pPr/>
              <a:t>2</a:t>
            </a:fld>
            <a:endParaRPr lang="fi-FI"/>
          </a:p>
        </p:txBody>
      </p:sp>
      <p:sp>
        <p:nvSpPr>
          <p:cNvPr id="2" name="Alatunnisteen paikkamerk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08002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/>
          <p:cNvSpPr>
            <a:spLocks noGrp="1"/>
          </p:cNvSpPr>
          <p:nvPr>
            <p:ph type="title"/>
          </p:nvPr>
        </p:nvSpPr>
        <p:spPr>
          <a:xfrm>
            <a:off x="782320" y="306001"/>
            <a:ext cx="10571480" cy="602720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Päivämäärän paikkamerkki 7"/>
          <p:cNvSpPr>
            <a:spLocks noGrp="1"/>
          </p:cNvSpPr>
          <p:nvPr>
            <p:ph type="dt" sz="half" idx="4294967295"/>
          </p:nvPr>
        </p:nvSpPr>
        <p:spPr/>
        <p:txBody>
          <a:bodyPr/>
          <a:lstStyle/>
          <a:p>
            <a:r>
              <a:rPr lang="fi-FI" smtClean="0"/>
              <a:t>17.6.2021</a:t>
            </a:r>
            <a:endParaRPr lang="fi-FI" dirty="0" smtClean="0"/>
          </a:p>
        </p:txBody>
      </p:sp>
      <p:pic>
        <p:nvPicPr>
          <p:cNvPr id="4" name="Kuva 3" descr="Yksikkötyökustannukset."/>
          <p:cNvPicPr/>
          <p:nvPr>
            <p:extLst>
              <p:ext uri="{D42A27DB-BD31-4B8C-83A1-F6EECF244321}">
                <p14:modId xmlns:p14="http://schemas.microsoft.com/office/powerpoint/2010/main" val="2293541565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911424" y="1052736"/>
            <a:ext cx="7747000" cy="5256584"/>
          </a:xfrm>
          <a:prstGeom prst="rect">
            <a:avLst/>
          </a:prstGeom>
        </p:spPr>
      </p:pic>
      <p:sp>
        <p:nvSpPr>
          <p:cNvPr id="3" name="Dian numeron paikkamerkki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pPr/>
              <a:t>20</a:t>
            </a:fld>
            <a:endParaRPr lang="fi-FI"/>
          </a:p>
        </p:txBody>
      </p:sp>
      <p:sp>
        <p:nvSpPr>
          <p:cNvPr id="2" name="Alatunnisteen paikkamerk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90748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/>
          <p:cNvSpPr>
            <a:spLocks noGrp="1"/>
          </p:cNvSpPr>
          <p:nvPr>
            <p:ph type="title"/>
          </p:nvPr>
        </p:nvSpPr>
        <p:spPr>
          <a:xfrm>
            <a:off x="782320" y="306001"/>
            <a:ext cx="10571480" cy="746736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Päivämäärän paikkamerkki 7"/>
          <p:cNvSpPr>
            <a:spLocks noGrp="1"/>
          </p:cNvSpPr>
          <p:nvPr>
            <p:ph type="dt" sz="half" idx="4294967295"/>
          </p:nvPr>
        </p:nvSpPr>
        <p:spPr/>
        <p:txBody>
          <a:bodyPr/>
          <a:lstStyle/>
          <a:p>
            <a:r>
              <a:rPr lang="fi-FI" smtClean="0"/>
              <a:t>17.6.2021</a:t>
            </a:r>
            <a:endParaRPr lang="fi-FI" dirty="0" smtClean="0"/>
          </a:p>
        </p:txBody>
      </p:sp>
      <p:pic>
        <p:nvPicPr>
          <p:cNvPr id="4" name="Kuva 3" descr="Maailmankauppa, määrän muutos, %."/>
          <p:cNvPicPr/>
          <p:nvPr>
            <p:extLst>
              <p:ext uri="{D42A27DB-BD31-4B8C-83A1-F6EECF244321}">
                <p14:modId xmlns:p14="http://schemas.microsoft.com/office/powerpoint/2010/main" val="3573076848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964640" y="1187678"/>
            <a:ext cx="7747000" cy="5089551"/>
          </a:xfrm>
          <a:prstGeom prst="rect">
            <a:avLst/>
          </a:prstGeom>
        </p:spPr>
      </p:pic>
      <p:sp>
        <p:nvSpPr>
          <p:cNvPr id="3" name="Dian numeron paikkamerkki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pPr/>
              <a:t>21</a:t>
            </a:fld>
            <a:endParaRPr lang="fi-FI"/>
          </a:p>
        </p:txBody>
      </p:sp>
      <p:sp>
        <p:nvSpPr>
          <p:cNvPr id="2" name="Alatunnisteen paikkamerk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14137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/>
          <p:cNvSpPr>
            <a:spLocks noGrp="1"/>
          </p:cNvSpPr>
          <p:nvPr>
            <p:ph type="title"/>
          </p:nvPr>
        </p:nvSpPr>
        <p:spPr>
          <a:xfrm>
            <a:off x="782320" y="306001"/>
            <a:ext cx="10571480" cy="818744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Päivämäärän paikkamerkki 7"/>
          <p:cNvSpPr>
            <a:spLocks noGrp="1"/>
          </p:cNvSpPr>
          <p:nvPr>
            <p:ph type="dt" sz="half" idx="4294967295"/>
          </p:nvPr>
        </p:nvSpPr>
        <p:spPr/>
        <p:txBody>
          <a:bodyPr/>
          <a:lstStyle/>
          <a:p>
            <a:r>
              <a:rPr lang="fi-FI" smtClean="0"/>
              <a:t>17.6.2021</a:t>
            </a:r>
            <a:endParaRPr lang="fi-FI" dirty="0" smtClean="0"/>
          </a:p>
        </p:txBody>
      </p:sp>
      <p:pic>
        <p:nvPicPr>
          <p:cNvPr id="4" name="Kuva 3" descr="Kuluttajahintaindeksi, prosenttimuutos ja kasvuvaikutukset."/>
          <p:cNvPicPr/>
          <p:nvPr>
            <p:extLst>
              <p:ext uri="{D42A27DB-BD31-4B8C-83A1-F6EECF244321}">
                <p14:modId xmlns:p14="http://schemas.microsoft.com/office/powerpoint/2010/main" val="4287909711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1055440" y="1196752"/>
            <a:ext cx="7747000" cy="5089551"/>
          </a:xfrm>
          <a:prstGeom prst="rect">
            <a:avLst/>
          </a:prstGeom>
        </p:spPr>
      </p:pic>
      <p:sp>
        <p:nvSpPr>
          <p:cNvPr id="3" name="Dian numeron paikkamerkki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pPr/>
              <a:t>22</a:t>
            </a:fld>
            <a:endParaRPr lang="fi-FI"/>
          </a:p>
        </p:txBody>
      </p:sp>
      <p:sp>
        <p:nvSpPr>
          <p:cNvPr id="2" name="Alatunnisteen paikkamerk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56162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82320" y="306001"/>
            <a:ext cx="10571480" cy="818744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4294967295"/>
          </p:nvPr>
        </p:nvSpPr>
        <p:spPr/>
        <p:txBody>
          <a:bodyPr/>
          <a:lstStyle/>
          <a:p>
            <a:r>
              <a:rPr lang="fi-FI" smtClean="0"/>
              <a:t>17.6.2021</a:t>
            </a:r>
            <a:endParaRPr lang="fi-FI"/>
          </a:p>
        </p:txBody>
      </p:sp>
      <p:pic>
        <p:nvPicPr>
          <p:cNvPr id="7" name="Kuva 6" descr="Kuluttajahinta- ja ansiotasoindeksi, muutos vuodentakaiseen, %."/>
          <p:cNvPicPr/>
          <p:nvPr>
            <p:extLst>
              <p:ext uri="{D42A27DB-BD31-4B8C-83A1-F6EECF244321}">
                <p14:modId xmlns:p14="http://schemas.microsoft.com/office/powerpoint/2010/main" val="3213879640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964640" y="1135822"/>
            <a:ext cx="7747000" cy="5173498"/>
          </a:xfrm>
          <a:prstGeom prst="rect">
            <a:avLst/>
          </a:prstGeom>
        </p:spPr>
      </p:pic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pPr/>
              <a:t>23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67855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82320" y="306001"/>
            <a:ext cx="10571480" cy="818744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4294967295"/>
          </p:nvPr>
        </p:nvSpPr>
        <p:spPr/>
        <p:txBody>
          <a:bodyPr/>
          <a:lstStyle/>
          <a:p>
            <a:r>
              <a:rPr lang="fi-FI" smtClean="0"/>
              <a:t>17.6.2021</a:t>
            </a:r>
            <a:endParaRPr lang="fi-FI"/>
          </a:p>
        </p:txBody>
      </p:sp>
      <p:pic>
        <p:nvPicPr>
          <p:cNvPr id="7" name="Kuva 6" descr="Raaka-aineiden hinnat."/>
          <p:cNvPicPr/>
          <p:nvPr>
            <p:extLst>
              <p:ext uri="{D42A27DB-BD31-4B8C-83A1-F6EECF244321}">
                <p14:modId xmlns:p14="http://schemas.microsoft.com/office/powerpoint/2010/main" val="3617154202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964640" y="1246769"/>
            <a:ext cx="7747000" cy="5084542"/>
          </a:xfrm>
          <a:prstGeom prst="rect">
            <a:avLst/>
          </a:prstGeom>
        </p:spPr>
      </p:pic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pPr/>
              <a:t>24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54115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82320" y="306001"/>
            <a:ext cx="10571480" cy="674728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4294967295"/>
          </p:nvPr>
        </p:nvSpPr>
        <p:spPr/>
        <p:txBody>
          <a:bodyPr/>
          <a:lstStyle/>
          <a:p>
            <a:r>
              <a:rPr lang="fi-FI" smtClean="0"/>
              <a:t>17.6.2021</a:t>
            </a:r>
            <a:endParaRPr lang="fi-FI"/>
          </a:p>
        </p:txBody>
      </p:sp>
      <p:pic>
        <p:nvPicPr>
          <p:cNvPr id="7" name="Kuva 6" descr="Julkisyhteisöjen velka."/>
          <p:cNvPicPr/>
          <p:nvPr>
            <p:extLst>
              <p:ext uri="{D42A27DB-BD31-4B8C-83A1-F6EECF244321}">
                <p14:modId xmlns:p14="http://schemas.microsoft.com/office/powerpoint/2010/main" val="2551451923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964640" y="1052736"/>
            <a:ext cx="7747000" cy="5256584"/>
          </a:xfrm>
          <a:prstGeom prst="rect">
            <a:avLst/>
          </a:prstGeom>
        </p:spPr>
      </p:pic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pPr/>
              <a:t>25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33546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82320" y="306001"/>
            <a:ext cx="10571480" cy="746736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4294967295"/>
          </p:nvPr>
        </p:nvSpPr>
        <p:spPr/>
        <p:txBody>
          <a:bodyPr/>
          <a:lstStyle/>
          <a:p>
            <a:r>
              <a:rPr lang="fi-FI" smtClean="0"/>
              <a:t>17.6.2021</a:t>
            </a:r>
            <a:endParaRPr lang="fi-FI"/>
          </a:p>
        </p:txBody>
      </p:sp>
      <p:pic>
        <p:nvPicPr>
          <p:cNvPr id="7" name="Kuva 6" descr="Julkisyhteisöjen rahoitusasema suhteessa BKT:hen, %."/>
          <p:cNvPicPr/>
          <p:nvPr>
            <p:extLst>
              <p:ext uri="{D42A27DB-BD31-4B8C-83A1-F6EECF244321}">
                <p14:modId xmlns:p14="http://schemas.microsoft.com/office/powerpoint/2010/main" val="897995751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983432" y="1184741"/>
            <a:ext cx="7747000" cy="5089551"/>
          </a:xfrm>
          <a:prstGeom prst="rect">
            <a:avLst/>
          </a:prstGeom>
        </p:spPr>
      </p:pic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pPr/>
              <a:t>26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9527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/>
          <p:cNvSpPr>
            <a:spLocks noGrp="1"/>
          </p:cNvSpPr>
          <p:nvPr>
            <p:ph type="title"/>
          </p:nvPr>
        </p:nvSpPr>
        <p:spPr>
          <a:xfrm>
            <a:off x="782320" y="306001"/>
            <a:ext cx="10571480" cy="674728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Päivämäärän paikkamerkki 7"/>
          <p:cNvSpPr>
            <a:spLocks noGrp="1"/>
          </p:cNvSpPr>
          <p:nvPr>
            <p:ph type="dt" sz="half" idx="4294967295"/>
          </p:nvPr>
        </p:nvSpPr>
        <p:spPr/>
        <p:txBody>
          <a:bodyPr/>
          <a:lstStyle/>
          <a:p>
            <a:r>
              <a:rPr lang="fi-FI" smtClean="0"/>
              <a:t>17.6.2021</a:t>
            </a:r>
            <a:endParaRPr lang="fi-FI" dirty="0" smtClean="0"/>
          </a:p>
        </p:txBody>
      </p:sp>
      <p:pic>
        <p:nvPicPr>
          <p:cNvPr id="4" name="Kuva 3" descr="Julkisyhteisöjen tulot, verotulot ja menot suhteessa BKT:hen, %."/>
          <p:cNvPicPr/>
          <p:nvPr>
            <p:extLst>
              <p:ext uri="{D42A27DB-BD31-4B8C-83A1-F6EECF244321}">
                <p14:modId xmlns:p14="http://schemas.microsoft.com/office/powerpoint/2010/main" val="2862976232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1055440" y="1124744"/>
            <a:ext cx="7747000" cy="5184576"/>
          </a:xfrm>
          <a:prstGeom prst="rect">
            <a:avLst/>
          </a:prstGeom>
        </p:spPr>
      </p:pic>
      <p:sp>
        <p:nvSpPr>
          <p:cNvPr id="3" name="Dian numeron paikkamerkki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pPr/>
              <a:t>27</a:t>
            </a:fld>
            <a:endParaRPr lang="fi-FI"/>
          </a:p>
        </p:txBody>
      </p:sp>
      <p:sp>
        <p:nvSpPr>
          <p:cNvPr id="2" name="Alatunnisteen paikkamerk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30743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82320" y="306001"/>
            <a:ext cx="10571480" cy="818744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4294967295"/>
          </p:nvPr>
        </p:nvSpPr>
        <p:spPr/>
        <p:txBody>
          <a:bodyPr/>
          <a:lstStyle/>
          <a:p>
            <a:r>
              <a:rPr lang="fi-FI" smtClean="0"/>
              <a:t>17.6.2021</a:t>
            </a:r>
            <a:endParaRPr lang="fi-FI"/>
          </a:p>
        </p:txBody>
      </p:sp>
      <p:pic>
        <p:nvPicPr>
          <p:cNvPr id="7" name="Kuva 6" descr="Julkisyhteisöjen velka suhteessa BKT:hen, %."/>
          <p:cNvPicPr/>
          <p:nvPr>
            <p:extLst>
              <p:ext uri="{D42A27DB-BD31-4B8C-83A1-F6EECF244321}">
                <p14:modId xmlns:p14="http://schemas.microsoft.com/office/powerpoint/2010/main" val="3957600752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1055440" y="1244265"/>
            <a:ext cx="7747000" cy="5089551"/>
          </a:xfrm>
          <a:prstGeom prst="rect">
            <a:avLst/>
          </a:prstGeom>
        </p:spPr>
      </p:pic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pPr/>
              <a:t>28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67264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82320" y="306001"/>
            <a:ext cx="10571480" cy="818744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4294967295"/>
          </p:nvPr>
        </p:nvSpPr>
        <p:spPr/>
        <p:txBody>
          <a:bodyPr/>
          <a:lstStyle/>
          <a:p>
            <a:r>
              <a:rPr lang="fi-FI" smtClean="0"/>
              <a:t>17.6.2021</a:t>
            </a:r>
            <a:endParaRPr lang="fi-FI"/>
          </a:p>
        </p:txBody>
      </p:sp>
      <p:pic>
        <p:nvPicPr>
          <p:cNvPr id="7" name="Kuva 6" descr="Julkisyhteisöjen nimellinen ja rakenteellinen rahoitusasema suhteessa BKT:hen, %."/>
          <p:cNvPicPr/>
          <p:nvPr>
            <p:extLst>
              <p:ext uri="{D42A27DB-BD31-4B8C-83A1-F6EECF244321}">
                <p14:modId xmlns:p14="http://schemas.microsoft.com/office/powerpoint/2010/main" val="3189344210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1055440" y="1244265"/>
            <a:ext cx="7747000" cy="5089551"/>
          </a:xfrm>
          <a:prstGeom prst="rect">
            <a:avLst/>
          </a:prstGeom>
        </p:spPr>
      </p:pic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pPr/>
              <a:t>29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02247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/>
          <p:cNvSpPr>
            <a:spLocks noGrp="1"/>
          </p:cNvSpPr>
          <p:nvPr>
            <p:ph type="title"/>
          </p:nvPr>
        </p:nvSpPr>
        <p:spPr>
          <a:xfrm>
            <a:off x="782320" y="306000"/>
            <a:ext cx="10571480" cy="91466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Päivämäärän paikkamerkki 7"/>
          <p:cNvSpPr>
            <a:spLocks noGrp="1"/>
          </p:cNvSpPr>
          <p:nvPr>
            <p:ph type="dt" sz="half" idx="4294967295"/>
          </p:nvPr>
        </p:nvSpPr>
        <p:spPr/>
        <p:txBody>
          <a:bodyPr/>
          <a:lstStyle/>
          <a:p>
            <a:r>
              <a:rPr lang="fi-FI" smtClean="0"/>
              <a:t>17.6.2021</a:t>
            </a:r>
            <a:endParaRPr lang="fi-FI" dirty="0" smtClean="0"/>
          </a:p>
        </p:txBody>
      </p:sp>
      <p:pic>
        <p:nvPicPr>
          <p:cNvPr id="5" name="Kuva 4" descr="Nettoluotonanto sektoreittain suhteessa BKT:hen, %."/>
          <p:cNvPicPr/>
          <p:nvPr>
            <p:extLst>
              <p:ext uri="{D42A27DB-BD31-4B8C-83A1-F6EECF244321}">
                <p14:modId xmlns:p14="http://schemas.microsoft.com/office/powerpoint/2010/main" val="3767864544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992983" y="1292225"/>
            <a:ext cx="7747000" cy="5089551"/>
          </a:xfrm>
          <a:prstGeom prst="rect">
            <a:avLst/>
          </a:prstGeom>
        </p:spPr>
      </p:pic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pPr/>
              <a:t>3</a:t>
            </a:fld>
            <a:endParaRPr lang="fi-FI"/>
          </a:p>
        </p:txBody>
      </p:sp>
      <p:sp>
        <p:nvSpPr>
          <p:cNvPr id="2" name="Alatunnisteen paikkamerk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44832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82320" y="306001"/>
            <a:ext cx="10571480" cy="674728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4294967295"/>
          </p:nvPr>
        </p:nvSpPr>
        <p:spPr/>
        <p:txBody>
          <a:bodyPr/>
          <a:lstStyle/>
          <a:p>
            <a:r>
              <a:rPr lang="fi-FI" smtClean="0"/>
              <a:t>17.6.2021</a:t>
            </a:r>
            <a:endParaRPr lang="fi-FI"/>
          </a:p>
        </p:txBody>
      </p:sp>
      <p:pic>
        <p:nvPicPr>
          <p:cNvPr id="7" name="Kuva 6" descr="Ikäsidonnaisten menojen muutos suhteessa BKT:hen vuodesta 2019 lähtien."/>
          <p:cNvPicPr/>
          <p:nvPr>
            <p:extLst>
              <p:ext uri="{D42A27DB-BD31-4B8C-83A1-F6EECF244321}">
                <p14:modId xmlns:p14="http://schemas.microsoft.com/office/powerpoint/2010/main" val="4113644351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1128068" y="1172257"/>
            <a:ext cx="7747000" cy="5137063"/>
          </a:xfrm>
          <a:prstGeom prst="rect">
            <a:avLst/>
          </a:prstGeom>
        </p:spPr>
      </p:pic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pPr/>
              <a:t>30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08748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82320" y="306001"/>
            <a:ext cx="10571480" cy="746736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4294967295"/>
          </p:nvPr>
        </p:nvSpPr>
        <p:spPr/>
        <p:txBody>
          <a:bodyPr/>
          <a:lstStyle/>
          <a:p>
            <a:r>
              <a:rPr lang="fi-FI" smtClean="0"/>
              <a:t>17.6.2021</a:t>
            </a:r>
            <a:endParaRPr lang="fi-FI"/>
          </a:p>
        </p:txBody>
      </p:sp>
      <p:pic>
        <p:nvPicPr>
          <p:cNvPr id="7" name="Kuva 6" descr="Valtionhallinnon rahoitusasema."/>
          <p:cNvPicPr/>
          <p:nvPr>
            <p:extLst>
              <p:ext uri="{D42A27DB-BD31-4B8C-83A1-F6EECF244321}">
                <p14:modId xmlns:p14="http://schemas.microsoft.com/office/powerpoint/2010/main" val="1560087904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1055440" y="1124744"/>
            <a:ext cx="7747000" cy="5256584"/>
          </a:xfrm>
          <a:prstGeom prst="rect">
            <a:avLst/>
          </a:prstGeom>
        </p:spPr>
      </p:pic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pPr/>
              <a:t>31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66682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82320" y="306001"/>
            <a:ext cx="10571480" cy="746736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4294967295"/>
          </p:nvPr>
        </p:nvSpPr>
        <p:spPr/>
        <p:txBody>
          <a:bodyPr/>
          <a:lstStyle/>
          <a:p>
            <a:r>
              <a:rPr lang="fi-FI" smtClean="0"/>
              <a:t>17.6.2021</a:t>
            </a:r>
            <a:endParaRPr lang="fi-FI"/>
          </a:p>
        </p:txBody>
      </p:sp>
      <p:pic>
        <p:nvPicPr>
          <p:cNvPr id="7" name="Kuva 6" descr="Valtionhallinnon tulot ja menot."/>
          <p:cNvPicPr/>
          <p:nvPr>
            <p:extLst>
              <p:ext uri="{D42A27DB-BD31-4B8C-83A1-F6EECF244321}">
                <p14:modId xmlns:p14="http://schemas.microsoft.com/office/powerpoint/2010/main" val="604959356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991777" y="1124744"/>
            <a:ext cx="7747000" cy="5184576"/>
          </a:xfrm>
          <a:prstGeom prst="rect">
            <a:avLst/>
          </a:prstGeom>
        </p:spPr>
      </p:pic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pPr/>
              <a:t>32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55036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/>
          <p:cNvSpPr>
            <a:spLocks noGrp="1"/>
          </p:cNvSpPr>
          <p:nvPr>
            <p:ph type="title"/>
          </p:nvPr>
        </p:nvSpPr>
        <p:spPr>
          <a:xfrm>
            <a:off x="782320" y="306001"/>
            <a:ext cx="10571480" cy="746736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4294967295"/>
          </p:nvPr>
        </p:nvSpPr>
        <p:spPr/>
        <p:txBody>
          <a:bodyPr/>
          <a:lstStyle/>
          <a:p>
            <a:r>
              <a:rPr lang="fi-FI" smtClean="0"/>
              <a:t>17.6.2021</a:t>
            </a:r>
            <a:endParaRPr lang="fi-FI"/>
          </a:p>
        </p:txBody>
      </p:sp>
      <p:pic>
        <p:nvPicPr>
          <p:cNvPr id="5" name="Kuva 4" descr="Paikallishallinnon velka."/>
          <p:cNvPicPr/>
          <p:nvPr>
            <p:extLst>
              <p:ext uri="{D42A27DB-BD31-4B8C-83A1-F6EECF244321}">
                <p14:modId xmlns:p14="http://schemas.microsoft.com/office/powerpoint/2010/main" val="1858904179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1055440" y="1187937"/>
            <a:ext cx="7747000" cy="5193391"/>
          </a:xfrm>
          <a:prstGeom prst="rect">
            <a:avLst/>
          </a:prstGeom>
        </p:spPr>
      </p:pic>
      <p:sp>
        <p:nvSpPr>
          <p:cNvPr id="3" name="Dian numeron paikkamerkki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pPr/>
              <a:t>33</a:t>
            </a:fld>
            <a:endParaRPr lang="fi-FI"/>
          </a:p>
        </p:txBody>
      </p:sp>
      <p:sp>
        <p:nvSpPr>
          <p:cNvPr id="2" name="Alatunnisteen paikkamerk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0011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/>
          <p:cNvSpPr>
            <a:spLocks noGrp="1"/>
          </p:cNvSpPr>
          <p:nvPr>
            <p:ph type="title"/>
          </p:nvPr>
        </p:nvSpPr>
        <p:spPr>
          <a:xfrm>
            <a:off x="782320" y="306001"/>
            <a:ext cx="10571480" cy="746736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4294967295"/>
          </p:nvPr>
        </p:nvSpPr>
        <p:spPr/>
        <p:txBody>
          <a:bodyPr/>
          <a:lstStyle/>
          <a:p>
            <a:r>
              <a:rPr lang="fi-FI" smtClean="0"/>
              <a:t>17.6.2021</a:t>
            </a:r>
            <a:endParaRPr lang="fi-FI"/>
          </a:p>
        </p:txBody>
      </p:sp>
      <p:sp>
        <p:nvSpPr>
          <p:cNvPr id="3" name="Dian numeron paikkamerkki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pPr/>
              <a:t>34</a:t>
            </a:fld>
            <a:endParaRPr lang="fi-FI"/>
          </a:p>
        </p:txBody>
      </p:sp>
      <p:sp>
        <p:nvSpPr>
          <p:cNvPr id="2" name="Alatunnisteen paikkamerk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pic>
        <p:nvPicPr>
          <p:cNvPr id="7" name="Kuva 6" descr="Paikallishallinnon rahoitusasema suhteessa BKT:hen, %."/>
          <p:cNvPicPr/>
          <p:nvPr>
            <p:extLst>
              <p:ext uri="{D42A27DB-BD31-4B8C-83A1-F6EECF244321}">
                <p14:modId xmlns:p14="http://schemas.microsoft.com/office/powerpoint/2010/main" val="645871799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991314" y="1196752"/>
            <a:ext cx="7747000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547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82320" y="306001"/>
            <a:ext cx="10571480" cy="818744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4294967295"/>
          </p:nvPr>
        </p:nvSpPr>
        <p:spPr/>
        <p:txBody>
          <a:bodyPr/>
          <a:lstStyle/>
          <a:p>
            <a:r>
              <a:rPr lang="fi-FI" smtClean="0"/>
              <a:t>17.6.2021</a:t>
            </a:r>
            <a:endParaRPr lang="fi-FI"/>
          </a:p>
        </p:txBody>
      </p:sp>
      <p:pic>
        <p:nvPicPr>
          <p:cNvPr id="7" name="Kuva 6" descr="Työeläkeyhtiöiden sijoituskanta."/>
          <p:cNvPicPr/>
          <p:nvPr>
            <p:extLst>
              <p:ext uri="{D42A27DB-BD31-4B8C-83A1-F6EECF244321}">
                <p14:modId xmlns:p14="http://schemas.microsoft.com/office/powerpoint/2010/main" val="3155268317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964640" y="1124745"/>
            <a:ext cx="7747000" cy="5184575"/>
          </a:xfrm>
          <a:prstGeom prst="rect">
            <a:avLst/>
          </a:prstGeom>
        </p:spPr>
      </p:pic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pPr/>
              <a:t>35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02046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82320" y="306001"/>
            <a:ext cx="10571480" cy="818744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4294967295"/>
          </p:nvPr>
        </p:nvSpPr>
        <p:spPr/>
        <p:txBody>
          <a:bodyPr/>
          <a:lstStyle/>
          <a:p>
            <a:r>
              <a:rPr lang="fi-FI" smtClean="0"/>
              <a:t>17.6.2021</a:t>
            </a:r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pPr/>
              <a:t>36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pic>
        <p:nvPicPr>
          <p:cNvPr id="6" name="Kuva 5" descr="Sosiaaliturvarahastojen rahoitusasema suhteessa BKT:hen, %."/>
          <p:cNvPicPr/>
          <p:nvPr>
            <p:extLst>
              <p:ext uri="{D42A27DB-BD31-4B8C-83A1-F6EECF244321}">
                <p14:modId xmlns:p14="http://schemas.microsoft.com/office/powerpoint/2010/main" val="1008664016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983432" y="1217290"/>
            <a:ext cx="783113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24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82320" y="306001"/>
            <a:ext cx="10571480" cy="818744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4294967295"/>
          </p:nvPr>
        </p:nvSpPr>
        <p:spPr/>
        <p:txBody>
          <a:bodyPr/>
          <a:lstStyle/>
          <a:p>
            <a:r>
              <a:rPr lang="fi-FI" smtClean="0"/>
              <a:t>17.6.2021</a:t>
            </a:r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pPr/>
              <a:t>37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pic>
        <p:nvPicPr>
          <p:cNvPr id="7" name="Kuva 6" descr="Kokoaikaisesti lomautettujen määrä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392" y="1212623"/>
            <a:ext cx="8162925" cy="502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2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82320" y="306001"/>
            <a:ext cx="10571480" cy="818744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4294967295"/>
          </p:nvPr>
        </p:nvSpPr>
        <p:spPr/>
        <p:txBody>
          <a:bodyPr/>
          <a:lstStyle/>
          <a:p>
            <a:r>
              <a:rPr lang="fi-FI" smtClean="0"/>
              <a:t>17.6.2021</a:t>
            </a:r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pPr/>
              <a:t>38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pic>
        <p:nvPicPr>
          <p:cNvPr id="6" name="Kuva 5" descr="Päätoimialojen liikevaihdon kehitys. 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440" y="1271736"/>
            <a:ext cx="7810500" cy="5037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7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/>
          <p:cNvSpPr>
            <a:spLocks noGrp="1"/>
          </p:cNvSpPr>
          <p:nvPr>
            <p:ph type="body" sz="quarter" idx="4294967295"/>
          </p:nvPr>
        </p:nvSpPr>
        <p:spPr>
          <a:xfrm>
            <a:off x="767408" y="4149080"/>
            <a:ext cx="4279900" cy="1871662"/>
          </a:xfrm>
        </p:spPr>
        <p:txBody>
          <a:bodyPr/>
          <a:lstStyle/>
          <a:p>
            <a:r>
              <a:rPr lang="fi-FI" sz="2400" dirty="0" smtClean="0">
                <a:solidFill>
                  <a:schemeClr val="bg1"/>
                </a:solidFill>
              </a:rPr>
              <a:t>Mikko Spolander</a:t>
            </a:r>
          </a:p>
          <a:p>
            <a:r>
              <a:rPr lang="fi-FI" sz="2400" dirty="0" smtClean="0">
                <a:solidFill>
                  <a:schemeClr val="bg1"/>
                </a:solidFill>
              </a:rPr>
              <a:t>Osastopäällikkö, ylijohtaja</a:t>
            </a:r>
          </a:p>
          <a:p>
            <a:r>
              <a:rPr lang="fi-FI" sz="2400" dirty="0" smtClean="0">
                <a:solidFill>
                  <a:schemeClr val="bg1"/>
                </a:solidFill>
              </a:rPr>
              <a:t>Puh. 02955 30006</a:t>
            </a:r>
          </a:p>
          <a:p>
            <a:r>
              <a:rPr lang="fi-FI" sz="2400" dirty="0" err="1" smtClean="0">
                <a:solidFill>
                  <a:schemeClr val="bg1"/>
                </a:solidFill>
              </a:rPr>
              <a:t>www.vm.fi</a:t>
            </a:r>
            <a:endParaRPr lang="fi-FI" sz="2400" dirty="0">
              <a:solidFill>
                <a:schemeClr val="bg1"/>
              </a:solidFill>
            </a:endParaRPr>
          </a:p>
        </p:txBody>
      </p:sp>
      <p:sp>
        <p:nvSpPr>
          <p:cNvPr id="6" name="Tekstin paikkamerkki 5"/>
          <p:cNvSpPr>
            <a:spLocks noGrp="1"/>
          </p:cNvSpPr>
          <p:nvPr>
            <p:ph type="body" sz="quarter" idx="4294967295"/>
          </p:nvPr>
        </p:nvSpPr>
        <p:spPr>
          <a:xfrm>
            <a:off x="6168008" y="4146550"/>
            <a:ext cx="5627687" cy="1871662"/>
          </a:xfrm>
        </p:spPr>
        <p:txBody>
          <a:bodyPr/>
          <a:lstStyle/>
          <a:p>
            <a:r>
              <a:rPr lang="fi-FI" sz="2400" dirty="0">
                <a:solidFill>
                  <a:schemeClr val="bg1"/>
                </a:solidFill>
              </a:rPr>
              <a:t>Valtiovarainministeriön viestintä</a:t>
            </a:r>
          </a:p>
          <a:p>
            <a:r>
              <a:rPr lang="fi-FI" sz="2400" dirty="0" err="1">
                <a:solidFill>
                  <a:schemeClr val="bg1"/>
                </a:solidFill>
              </a:rPr>
              <a:t>vm-viestinta@vm.fi</a:t>
            </a:r>
            <a:endParaRPr lang="fi-FI" sz="2400" dirty="0">
              <a:solidFill>
                <a:schemeClr val="bg1"/>
              </a:solidFill>
            </a:endParaRPr>
          </a:p>
          <a:p>
            <a:r>
              <a:rPr lang="fi-FI" sz="2400" dirty="0">
                <a:solidFill>
                  <a:schemeClr val="bg1"/>
                </a:solidFill>
              </a:rPr>
              <a:t>Mediapalvelunumero (arkisin 8–16</a:t>
            </a:r>
            <a:r>
              <a:rPr lang="fi-FI" sz="2400" dirty="0" smtClean="0">
                <a:solidFill>
                  <a:schemeClr val="bg1"/>
                </a:solidFill>
              </a:rPr>
              <a:t>):</a:t>
            </a:r>
          </a:p>
          <a:p>
            <a:r>
              <a:rPr lang="fi-FI" sz="2400" dirty="0" smtClean="0">
                <a:solidFill>
                  <a:schemeClr val="bg1"/>
                </a:solidFill>
              </a:rPr>
              <a:t>02955 </a:t>
            </a:r>
            <a:r>
              <a:rPr lang="fi-FI" sz="2400" dirty="0">
                <a:solidFill>
                  <a:schemeClr val="bg1"/>
                </a:solidFill>
              </a:rPr>
              <a:t>30500</a:t>
            </a:r>
          </a:p>
          <a:p>
            <a:endParaRPr lang="fi-FI" sz="2400" dirty="0"/>
          </a:p>
        </p:txBody>
      </p:sp>
    </p:spTree>
    <p:extLst>
      <p:ext uri="{BB962C8B-B14F-4D97-AF65-F5344CB8AC3E}">
        <p14:creationId xmlns:p14="http://schemas.microsoft.com/office/powerpoint/2010/main" val="2281279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82320" y="306001"/>
            <a:ext cx="10571480" cy="746736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4294967295"/>
          </p:nvPr>
        </p:nvSpPr>
        <p:spPr/>
        <p:txBody>
          <a:bodyPr/>
          <a:lstStyle/>
          <a:p>
            <a:r>
              <a:rPr lang="fi-FI" smtClean="0"/>
              <a:t>17.6.2021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pPr/>
              <a:t>4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  <p:pic>
        <p:nvPicPr>
          <p:cNvPr id="5" name="Kuva 4" descr="Kotitalouksien käytettävissä olevan reaalitulon muutos ja osatekijöiden kasvuvaikutukset, %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680" y="1124744"/>
            <a:ext cx="7272808" cy="5136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492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82320" y="306001"/>
            <a:ext cx="10571480" cy="674728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4294967295"/>
          </p:nvPr>
        </p:nvSpPr>
        <p:spPr/>
        <p:txBody>
          <a:bodyPr/>
          <a:lstStyle/>
          <a:p>
            <a:r>
              <a:rPr lang="fi-FI" smtClean="0"/>
              <a:t>17.6.2021</a:t>
            </a:r>
            <a:endParaRPr lang="fi-FI"/>
          </a:p>
        </p:txBody>
      </p:sp>
      <p:pic>
        <p:nvPicPr>
          <p:cNvPr id="7" name="Kuva 6" descr="Teollisuuden ja kuluttajien luottamus, saldo, kausitasoitettu."/>
          <p:cNvPicPr/>
          <p:nvPr>
            <p:extLst>
              <p:ext uri="{D42A27DB-BD31-4B8C-83A1-F6EECF244321}">
                <p14:modId xmlns:p14="http://schemas.microsoft.com/office/powerpoint/2010/main" val="2374710289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911424" y="1124744"/>
            <a:ext cx="7747000" cy="5256584"/>
          </a:xfrm>
          <a:prstGeom prst="rect">
            <a:avLst/>
          </a:prstGeom>
        </p:spPr>
      </p:pic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pPr/>
              <a:t>5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6579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82320" y="306001"/>
            <a:ext cx="10571480" cy="746736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4294967295"/>
          </p:nvPr>
        </p:nvSpPr>
        <p:spPr/>
        <p:txBody>
          <a:bodyPr/>
          <a:lstStyle/>
          <a:p>
            <a:r>
              <a:rPr lang="fi-FI" smtClean="0"/>
              <a:t>17.6.2021</a:t>
            </a:r>
            <a:endParaRPr lang="fi-FI"/>
          </a:p>
        </p:txBody>
      </p:sp>
      <p:pic>
        <p:nvPicPr>
          <p:cNvPr id="7" name="Kuva 6" descr="Kotitalouksien säästäminen ja velkaantuminen, osuus käytettävistä tuloista, %."/>
          <p:cNvPicPr/>
          <p:nvPr>
            <p:extLst>
              <p:ext uri="{D42A27DB-BD31-4B8C-83A1-F6EECF244321}">
                <p14:modId xmlns:p14="http://schemas.microsoft.com/office/powerpoint/2010/main" val="3174954570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1055440" y="1124744"/>
            <a:ext cx="7747000" cy="5184576"/>
          </a:xfrm>
          <a:prstGeom prst="rect">
            <a:avLst/>
          </a:prstGeom>
        </p:spPr>
      </p:pic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pPr/>
              <a:t>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78372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82320" y="306001"/>
            <a:ext cx="10571480" cy="746736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4294967295"/>
          </p:nvPr>
        </p:nvSpPr>
        <p:spPr/>
        <p:txBody>
          <a:bodyPr/>
          <a:lstStyle/>
          <a:p>
            <a:r>
              <a:rPr lang="fi-FI" smtClean="0"/>
              <a:t>17.6.2021</a:t>
            </a:r>
            <a:endParaRPr lang="fi-FI"/>
          </a:p>
        </p:txBody>
      </p:sp>
      <p:pic>
        <p:nvPicPr>
          <p:cNvPr id="7" name="Kuva 6" descr="Investoinnit suhteessa BKT:hen, %."/>
          <p:cNvPicPr/>
          <p:nvPr>
            <p:extLst>
              <p:ext uri="{D42A27DB-BD31-4B8C-83A1-F6EECF244321}">
                <p14:modId xmlns:p14="http://schemas.microsoft.com/office/powerpoint/2010/main" val="2667984811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1055440" y="1124744"/>
            <a:ext cx="7747000" cy="5184576"/>
          </a:xfrm>
          <a:prstGeom prst="rect">
            <a:avLst/>
          </a:prstGeom>
        </p:spPr>
      </p:pic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pPr/>
              <a:t>7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82125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82320" y="306000"/>
            <a:ext cx="10571480" cy="91466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4294967295"/>
          </p:nvPr>
        </p:nvSpPr>
        <p:spPr/>
        <p:txBody>
          <a:bodyPr/>
          <a:lstStyle/>
          <a:p>
            <a:r>
              <a:rPr lang="fi-FI" smtClean="0"/>
              <a:t>17.6.2021</a:t>
            </a:r>
            <a:endParaRPr lang="fi-FI"/>
          </a:p>
        </p:txBody>
      </p:sp>
      <p:pic>
        <p:nvPicPr>
          <p:cNvPr id="7" name="Kuva 6" descr="Investoinnit, määrän muutos ja kasvuvaikutukset, %."/>
          <p:cNvPicPr/>
          <p:nvPr>
            <p:extLst>
              <p:ext uri="{D42A27DB-BD31-4B8C-83A1-F6EECF244321}">
                <p14:modId xmlns:p14="http://schemas.microsoft.com/office/powerpoint/2010/main" val="1193867420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1055440" y="1292225"/>
            <a:ext cx="7747000" cy="5089551"/>
          </a:xfrm>
          <a:prstGeom prst="rect">
            <a:avLst/>
          </a:prstGeom>
        </p:spPr>
      </p:pic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pPr/>
              <a:t>8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53096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82320" y="306001"/>
            <a:ext cx="10571480" cy="818744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4294967295"/>
          </p:nvPr>
        </p:nvSpPr>
        <p:spPr/>
        <p:txBody>
          <a:bodyPr/>
          <a:lstStyle/>
          <a:p>
            <a:r>
              <a:rPr lang="fi-FI" smtClean="0"/>
              <a:t>17.6.2021</a:t>
            </a:r>
            <a:endParaRPr lang="fi-FI"/>
          </a:p>
        </p:txBody>
      </p:sp>
      <p:pic>
        <p:nvPicPr>
          <p:cNvPr id="7" name="Kuva 6" descr="Investoinnit ja kapasiteetin käyttöaste."/>
          <p:cNvPicPr/>
          <p:nvPr>
            <p:extLst>
              <p:ext uri="{D42A27DB-BD31-4B8C-83A1-F6EECF244321}">
                <p14:modId xmlns:p14="http://schemas.microsoft.com/office/powerpoint/2010/main" val="198427066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1055440" y="1244265"/>
            <a:ext cx="7747000" cy="5089551"/>
          </a:xfrm>
          <a:prstGeom prst="rect">
            <a:avLst/>
          </a:prstGeom>
        </p:spPr>
      </p:pic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pPr/>
              <a:t>9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 smtClean="0"/>
              <a:t>Kansantalousosasto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1388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M2019 teema">
  <a:themeElements>
    <a:clrScheme name="VM2019">
      <a:dk1>
        <a:sysClr val="windowText" lastClr="000000"/>
      </a:dk1>
      <a:lt1>
        <a:sysClr val="window" lastClr="FFFFFF"/>
      </a:lt1>
      <a:dk2>
        <a:srgbClr val="365ABD"/>
      </a:dk2>
      <a:lt2>
        <a:srgbClr val="E7E6E6"/>
      </a:lt2>
      <a:accent1>
        <a:srgbClr val="365ABD"/>
      </a:accent1>
      <a:accent2>
        <a:srgbClr val="1B365D"/>
      </a:accent2>
      <a:accent3>
        <a:srgbClr val="A34E96"/>
      </a:accent3>
      <a:accent4>
        <a:srgbClr val="479A36"/>
      </a:accent4>
      <a:accent5>
        <a:srgbClr val="728CD1"/>
      </a:accent5>
      <a:accent6>
        <a:srgbClr val="6D6E71"/>
      </a:accent6>
      <a:hlink>
        <a:srgbClr val="0563C1"/>
      </a:hlink>
      <a:folHlink>
        <a:srgbClr val="954F72"/>
      </a:folHlink>
    </a:clrScheme>
    <a:fontScheme name="VM2019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VM_esitysmallipohja_FI-RU.potx" id="{EE764629-1463-4071-950A-9F79829D8C2D}" vid="{73218CD3-1B22-4EEE-A946-D709C1027115}"/>
    </a:ext>
  </a:extLst>
</a:theme>
</file>

<file path=ppt/theme/theme2.xml><?xml version="1.0" encoding="utf-8"?>
<a:theme xmlns:a="http://schemas.openxmlformats.org/drawingml/2006/main" name="VM muut värit">
  <a:themeElements>
    <a:clrScheme name="VM2019">
      <a:dk1>
        <a:sysClr val="windowText" lastClr="000000"/>
      </a:dk1>
      <a:lt1>
        <a:sysClr val="window" lastClr="FFFFFF"/>
      </a:lt1>
      <a:dk2>
        <a:srgbClr val="365ABD"/>
      </a:dk2>
      <a:lt2>
        <a:srgbClr val="E7E6E6"/>
      </a:lt2>
      <a:accent1>
        <a:srgbClr val="365ABD"/>
      </a:accent1>
      <a:accent2>
        <a:srgbClr val="1B365D"/>
      </a:accent2>
      <a:accent3>
        <a:srgbClr val="A34E96"/>
      </a:accent3>
      <a:accent4>
        <a:srgbClr val="479A36"/>
      </a:accent4>
      <a:accent5>
        <a:srgbClr val="728CD1"/>
      </a:accent5>
      <a:accent6>
        <a:srgbClr val="6D6E71"/>
      </a:accent6>
      <a:hlink>
        <a:srgbClr val="0563C1"/>
      </a:hlink>
      <a:folHlink>
        <a:srgbClr val="954F72"/>
      </a:folHlink>
    </a:clrScheme>
    <a:fontScheme name="VM2019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VM_esitysmallipohja_FI-RU.potx" id="{EE764629-1463-4071-950A-9F79829D8C2D}" vid="{96428964-BEF1-4C71-B518-91E4D924E180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VM2019">
    <a:dk1>
      <a:sysClr val="windowText" lastClr="000000"/>
    </a:dk1>
    <a:lt1>
      <a:sysClr val="window" lastClr="FFFFFF"/>
    </a:lt1>
    <a:dk2>
      <a:srgbClr val="365ABD"/>
    </a:dk2>
    <a:lt2>
      <a:srgbClr val="E7E6E6"/>
    </a:lt2>
    <a:accent1>
      <a:srgbClr val="365ABD"/>
    </a:accent1>
    <a:accent2>
      <a:srgbClr val="1B365D"/>
    </a:accent2>
    <a:accent3>
      <a:srgbClr val="A34E96"/>
    </a:accent3>
    <a:accent4>
      <a:srgbClr val="479A36"/>
    </a:accent4>
    <a:accent5>
      <a:srgbClr val="728CD1"/>
    </a:accent5>
    <a:accent6>
      <a:srgbClr val="6D6E71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VM_esitysmallipohja_FI-RU</Template>
  <TotalTime>812</TotalTime>
  <Words>140</Words>
  <Application>Microsoft Office PowerPoint</Application>
  <PresentationFormat>Laajakuva</PresentationFormat>
  <Paragraphs>122</Paragraphs>
  <Slides>39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39</vt:i4>
      </vt:variant>
    </vt:vector>
  </HeadingPairs>
  <TitlesOfParts>
    <vt:vector size="44" baseType="lpstr">
      <vt:lpstr>Arial</vt:lpstr>
      <vt:lpstr>Arial Narrow</vt:lpstr>
      <vt:lpstr>Calibri</vt:lpstr>
      <vt:lpstr>VM2019 teema</vt:lpstr>
      <vt:lpstr>VM muut värit</vt:lpstr>
      <vt:lpstr>Taloudellinen katsaus  Kesä 2021  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>Suomen valtion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Kuviot Taloudellinen katsaus Kesä 2021</dc:title>
  <dc:creator>Rantala Mark (VM)</dc:creator>
  <cp:lastModifiedBy>Ruhanen Ann-Mari (VM)</cp:lastModifiedBy>
  <cp:revision>66</cp:revision>
  <dcterms:created xsi:type="dcterms:W3CDTF">2020-01-16T08:38:20Z</dcterms:created>
  <dcterms:modified xsi:type="dcterms:W3CDTF">2021-06-16T08:21:09Z</dcterms:modified>
</cp:coreProperties>
</file>