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/>
    <p:restoredTop sz="94641"/>
  </p:normalViewPr>
  <p:slideViewPr>
    <p:cSldViewPr snapToGrid="0" snapToObjects="1">
      <p:cViewPr varScale="1">
        <p:scale>
          <a:sx n="65" d="100"/>
          <a:sy n="65" d="100"/>
        </p:scale>
        <p:origin x="13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7C639-6F94-1B4D-89F7-98F5E64DF3E3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4AA3A-C84A-5D44-9575-31B6C57778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51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4AA3A-C84A-5D44-9575-31B6C57778C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20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505CCA-95B9-AA4C-AFF9-18D0D5617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1797" y="516320"/>
            <a:ext cx="5758355" cy="57583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74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82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65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59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40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98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04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93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76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82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48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4202EE2-1F67-194B-9C97-B8FCA2F1B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5851" y="173037"/>
            <a:ext cx="6858000" cy="612774"/>
          </a:xfrm>
        </p:spPr>
        <p:txBody>
          <a:bodyPr>
            <a:normAutofit/>
          </a:bodyPr>
          <a:lstStyle/>
          <a:p>
            <a:r>
              <a:rPr lang="fi-FI" sz="3000" b="1" dirty="0" err="1">
                <a:solidFill>
                  <a:schemeClr val="accent2"/>
                </a:solidFill>
                <a:latin typeface="Myriad Pro Light" panose="020B0603030403020204" pitchFamily="34" charset="0"/>
              </a:rPr>
              <a:t>Invånarens</a:t>
            </a:r>
            <a:r>
              <a:rPr lang="fi-FI" sz="3000" b="1" dirty="0">
                <a:solidFill>
                  <a:schemeClr val="accent2"/>
                </a:solidFill>
                <a:latin typeface="Myriad Pro Light" panose="020B0603030403020204" pitchFamily="34" charset="0"/>
              </a:rPr>
              <a:t>/</a:t>
            </a:r>
            <a:r>
              <a:rPr lang="fi-FI" sz="3000" b="1" dirty="0" err="1">
                <a:solidFill>
                  <a:schemeClr val="accent2"/>
                </a:solidFill>
                <a:latin typeface="Myriad Pro Light" panose="020B0603030403020204" pitchFamily="34" charset="0"/>
              </a:rPr>
              <a:t>kundens</a:t>
            </a:r>
            <a:r>
              <a:rPr lang="fi-FI" sz="3000" b="1" dirty="0">
                <a:solidFill>
                  <a:schemeClr val="accent2"/>
                </a:solidFill>
                <a:latin typeface="Myriad Pro Light" panose="020B0603030403020204" pitchFamily="34" charset="0"/>
              </a:rPr>
              <a:t> </a:t>
            </a:r>
            <a:r>
              <a:rPr lang="fi-FI" sz="3000" b="1" dirty="0" err="1">
                <a:solidFill>
                  <a:schemeClr val="accent2"/>
                </a:solidFill>
                <a:latin typeface="Myriad Pro Light" panose="020B0603030403020204" pitchFamily="34" charset="0"/>
              </a:rPr>
              <a:t>perspektiv</a:t>
            </a:r>
            <a:endParaRPr lang="fi-FI" sz="3000" b="1" dirty="0">
              <a:solidFill>
                <a:schemeClr val="accent2"/>
              </a:solidFill>
              <a:latin typeface="Myriad Pro Light" panose="020B0603030403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9938961-6DA4-E749-8032-1489527EF22C}"/>
              </a:ext>
            </a:extLst>
          </p:cNvPr>
          <p:cNvSpPr txBox="1">
            <a:spLocks/>
          </p:cNvSpPr>
          <p:nvPr/>
        </p:nvSpPr>
        <p:spPr>
          <a:xfrm>
            <a:off x="1085851" y="6245226"/>
            <a:ext cx="6858000" cy="612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000" b="1" dirty="0" err="1">
                <a:solidFill>
                  <a:schemeClr val="accent2"/>
                </a:solidFill>
                <a:latin typeface="Myriad Pro Light" panose="020B0603030403020204" pitchFamily="34" charset="0"/>
              </a:rPr>
              <a:t>Anordnarens</a:t>
            </a:r>
            <a:r>
              <a:rPr lang="fi-FI" sz="3000" b="1" dirty="0">
                <a:solidFill>
                  <a:schemeClr val="accent2"/>
                </a:solidFill>
                <a:latin typeface="Myriad Pro Light" panose="020B0603030403020204" pitchFamily="34" charset="0"/>
              </a:rPr>
              <a:t> </a:t>
            </a:r>
            <a:r>
              <a:rPr lang="fi-FI" sz="3000" b="1" dirty="0" err="1">
                <a:solidFill>
                  <a:schemeClr val="accent2"/>
                </a:solidFill>
                <a:latin typeface="Myriad Pro Light" panose="020B0603030403020204" pitchFamily="34" charset="0"/>
              </a:rPr>
              <a:t>perspektiv</a:t>
            </a:r>
            <a:endParaRPr lang="fi-FI" sz="3000" b="1" dirty="0">
              <a:solidFill>
                <a:schemeClr val="accent2"/>
              </a:solidFill>
              <a:latin typeface="Myriad Pro Light" panose="020B0603030403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A483A4-4454-A340-99A5-EFAC36452126}"/>
              </a:ext>
            </a:extLst>
          </p:cNvPr>
          <p:cNvSpPr txBox="1"/>
          <p:nvPr/>
        </p:nvSpPr>
        <p:spPr>
          <a:xfrm>
            <a:off x="2683727" y="1271239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B8A801-995A-4B4E-9772-1211D56D6DB6}"/>
              </a:ext>
            </a:extLst>
          </p:cNvPr>
          <p:cNvSpPr txBox="1"/>
          <p:nvPr/>
        </p:nvSpPr>
        <p:spPr>
          <a:xfrm>
            <a:off x="1966331" y="2421032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A34E13-6B52-5642-8B2F-050A1275B23D}"/>
              </a:ext>
            </a:extLst>
          </p:cNvPr>
          <p:cNvSpPr txBox="1"/>
          <p:nvPr/>
        </p:nvSpPr>
        <p:spPr>
          <a:xfrm>
            <a:off x="5441795" y="1256371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7D915-06A3-E049-9C57-04A80C5C92EE}"/>
              </a:ext>
            </a:extLst>
          </p:cNvPr>
          <p:cNvSpPr txBox="1"/>
          <p:nvPr/>
        </p:nvSpPr>
        <p:spPr>
          <a:xfrm>
            <a:off x="6166624" y="2421032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7620A5-A089-5145-B669-136C3107F32C}"/>
              </a:ext>
            </a:extLst>
          </p:cNvPr>
          <p:cNvSpPr txBox="1"/>
          <p:nvPr/>
        </p:nvSpPr>
        <p:spPr>
          <a:xfrm>
            <a:off x="4062761" y="888381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B7AEC0-CE5E-A845-B3FD-F08AD662F56B}"/>
              </a:ext>
            </a:extLst>
          </p:cNvPr>
          <p:cNvSpPr txBox="1"/>
          <p:nvPr/>
        </p:nvSpPr>
        <p:spPr>
          <a:xfrm>
            <a:off x="1966331" y="3551936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16EDF2-EA62-E044-B024-E73A87CA3B89}"/>
              </a:ext>
            </a:extLst>
          </p:cNvPr>
          <p:cNvSpPr txBox="1"/>
          <p:nvPr/>
        </p:nvSpPr>
        <p:spPr>
          <a:xfrm>
            <a:off x="2683727" y="474047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58B404-CCDD-B24B-87D5-BABDDEE7B698}"/>
              </a:ext>
            </a:extLst>
          </p:cNvPr>
          <p:cNvSpPr txBox="1"/>
          <p:nvPr/>
        </p:nvSpPr>
        <p:spPr>
          <a:xfrm>
            <a:off x="6188926" y="3531209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CA98F9-11A4-D545-B972-AF7687B446BA}"/>
              </a:ext>
            </a:extLst>
          </p:cNvPr>
          <p:cNvSpPr txBox="1"/>
          <p:nvPr/>
        </p:nvSpPr>
        <p:spPr>
          <a:xfrm>
            <a:off x="5452945" y="474047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FB63AC-95D4-8E4F-B0B8-FFC40F7B66B6}"/>
              </a:ext>
            </a:extLst>
          </p:cNvPr>
          <p:cNvSpPr txBox="1"/>
          <p:nvPr/>
        </p:nvSpPr>
        <p:spPr>
          <a:xfrm>
            <a:off x="4062761" y="506696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457200" y="5492850"/>
            <a:ext cx="15091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>
                <a:solidFill>
                  <a:srgbClr val="000000"/>
                </a:solidFill>
                <a:latin typeface="Myriad Pro" panose="020B0503030403020204" pitchFamily="34" charset="0"/>
              </a:rPr>
              <a:t>Du kan </a:t>
            </a:r>
            <a:r>
              <a:rPr lang="sv-SE" sz="12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utforma ett </a:t>
            </a:r>
            <a:r>
              <a:rPr lang="sv-SE" sz="1200" dirty="0">
                <a:solidFill>
                  <a:srgbClr val="000000"/>
                </a:solidFill>
                <a:latin typeface="Myriad Pro" panose="020B0503030403020204" pitchFamily="34" charset="0"/>
              </a:rPr>
              <a:t>eget servicelöfte på detta underlag.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92633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123</Words>
  <Application>Microsoft Office PowerPoint</Application>
  <PresentationFormat>Näytössä katseltava diaesitys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Myriad Pro Light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Moisio</dc:creator>
  <cp:lastModifiedBy>Karasvirta Arja</cp:lastModifiedBy>
  <cp:revision>6</cp:revision>
  <dcterms:created xsi:type="dcterms:W3CDTF">2018-08-27T09:01:51Z</dcterms:created>
  <dcterms:modified xsi:type="dcterms:W3CDTF">2018-08-28T11:07:35Z</dcterms:modified>
</cp:coreProperties>
</file>