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817" r:id="rId5"/>
    <p:sldMasterId id="2147483825" r:id="rId6"/>
    <p:sldMasterId id="2147483833" r:id="rId7"/>
    <p:sldMasterId id="2147483844" r:id="rId8"/>
  </p:sldMasterIdLst>
  <p:notesMasterIdLst>
    <p:notesMasterId r:id="rId49"/>
  </p:notesMasterIdLst>
  <p:handoutMasterIdLst>
    <p:handoutMasterId r:id="rId50"/>
  </p:handoutMasterIdLst>
  <p:sldIdLst>
    <p:sldId id="798" r:id="rId9"/>
    <p:sldId id="765" r:id="rId10"/>
    <p:sldId id="783" r:id="rId11"/>
    <p:sldId id="789" r:id="rId12"/>
    <p:sldId id="598" r:id="rId13"/>
    <p:sldId id="593" r:id="rId14"/>
    <p:sldId id="594" r:id="rId15"/>
    <p:sldId id="790" r:id="rId16"/>
    <p:sldId id="791" r:id="rId17"/>
    <p:sldId id="745" r:id="rId18"/>
    <p:sldId id="792" r:id="rId19"/>
    <p:sldId id="762" r:id="rId20"/>
    <p:sldId id="747" r:id="rId21"/>
    <p:sldId id="734" r:id="rId22"/>
    <p:sldId id="796" r:id="rId23"/>
    <p:sldId id="732" r:id="rId24"/>
    <p:sldId id="735" r:id="rId25"/>
    <p:sldId id="795" r:id="rId26"/>
    <p:sldId id="794" r:id="rId27"/>
    <p:sldId id="771" r:id="rId28"/>
    <p:sldId id="772" r:id="rId29"/>
    <p:sldId id="773" r:id="rId30"/>
    <p:sldId id="774" r:id="rId31"/>
    <p:sldId id="775" r:id="rId32"/>
    <p:sldId id="776" r:id="rId33"/>
    <p:sldId id="777" r:id="rId34"/>
    <p:sldId id="778" r:id="rId35"/>
    <p:sldId id="779" r:id="rId36"/>
    <p:sldId id="749" r:id="rId37"/>
    <p:sldId id="761" r:id="rId38"/>
    <p:sldId id="760" r:id="rId39"/>
    <p:sldId id="753" r:id="rId40"/>
    <p:sldId id="754" r:id="rId41"/>
    <p:sldId id="770" r:id="rId42"/>
    <p:sldId id="766" r:id="rId43"/>
    <p:sldId id="767" r:id="rId44"/>
    <p:sldId id="769" r:id="rId45"/>
    <p:sldId id="797" r:id="rId46"/>
    <p:sldId id="799" r:id="rId47"/>
    <p:sldId id="800" r:id="rId48"/>
  </p:sldIdLst>
  <p:sldSz cx="9144000" cy="5143500" type="screen16x9"/>
  <p:notesSz cx="6819900" cy="9918700"/>
  <p:defaultText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letusosa" id="{FE0BC7F0-E5EA-49F4-81D8-BE7CC692271D}">
          <p14:sldIdLst>
            <p14:sldId id="798"/>
            <p14:sldId id="765"/>
            <p14:sldId id="783"/>
            <p14:sldId id="789"/>
            <p14:sldId id="598"/>
            <p14:sldId id="593"/>
            <p14:sldId id="594"/>
            <p14:sldId id="790"/>
            <p14:sldId id="791"/>
            <p14:sldId id="745"/>
            <p14:sldId id="792"/>
            <p14:sldId id="762"/>
            <p14:sldId id="747"/>
            <p14:sldId id="734"/>
            <p14:sldId id="796"/>
            <p14:sldId id="732"/>
            <p14:sldId id="735"/>
            <p14:sldId id="795"/>
            <p14:sldId id="794"/>
            <p14:sldId id="771"/>
            <p14:sldId id="772"/>
            <p14:sldId id="773"/>
            <p14:sldId id="774"/>
            <p14:sldId id="775"/>
            <p14:sldId id="776"/>
            <p14:sldId id="777"/>
            <p14:sldId id="778"/>
            <p14:sldId id="779"/>
            <p14:sldId id="749"/>
            <p14:sldId id="761"/>
            <p14:sldId id="760"/>
            <p14:sldId id="753"/>
            <p14:sldId id="754"/>
            <p14:sldId id="770"/>
            <p14:sldId id="766"/>
            <p14:sldId id="767"/>
            <p14:sldId id="769"/>
            <p14:sldId id="797"/>
            <p14:sldId id="799"/>
            <p14:sldId id="800"/>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3125" userDrawn="1">
          <p15:clr>
            <a:srgbClr val="A4A3A4"/>
          </p15:clr>
        </p15:guide>
        <p15:guide id="2" pos="2149"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9BD6B5E-1F66-4690-EF45-473186F7BEBC}" name="Jussi Tervola" initials="JT" userId="S::jussi.tervola@thl.fi::3cbfcd21-127f-4fd6-9f37-d31ed48a97e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 " initials="MS(" lastIdx="1" clrIdx="0">
    <p:extLst>
      <p:ext uri="{19B8F6BF-5375-455C-9EA6-DF929625EA0E}">
        <p15:presenceInfo xmlns:p15="http://schemas.microsoft.com/office/powerpoint/2012/main" userId="S-1-5-21-3521595049-301303566-333748410-14937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C8E9"/>
    <a:srgbClr val="D7DEF2"/>
    <a:srgbClr val="FFFFFF"/>
    <a:srgbClr val="5876C8"/>
    <a:srgbClr val="7991D3"/>
    <a:srgbClr val="365ABD"/>
    <a:srgbClr val="AFBDE5"/>
    <a:srgbClr val="000000"/>
    <a:srgbClr val="2699D6"/>
    <a:srgbClr val="2594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Normaali tyyli 2 - Korostu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eematyyli 1 - Korostu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0" autoAdjust="0"/>
    <p:restoredTop sz="96242" autoAdjust="0"/>
  </p:normalViewPr>
  <p:slideViewPr>
    <p:cSldViewPr showGuides="1">
      <p:cViewPr varScale="1">
        <p:scale>
          <a:sx n="87" d="100"/>
          <a:sy n="87" d="100"/>
        </p:scale>
        <p:origin x="704" y="72"/>
      </p:cViewPr>
      <p:guideLst/>
    </p:cSldViewPr>
  </p:slideViewPr>
  <p:notesTextViewPr>
    <p:cViewPr>
      <p:scale>
        <a:sx n="1" d="1"/>
        <a:sy n="1" d="1"/>
      </p:scale>
      <p:origin x="0" y="0"/>
    </p:cViewPr>
  </p:notesTextViewPr>
  <p:sorterViewPr>
    <p:cViewPr>
      <p:scale>
        <a:sx n="100" d="100"/>
        <a:sy n="100" d="100"/>
      </p:scale>
      <p:origin x="0" y="-3376"/>
    </p:cViewPr>
  </p:sorterViewPr>
  <p:notesViewPr>
    <p:cSldViewPr>
      <p:cViewPr varScale="1">
        <p:scale>
          <a:sx n="78" d="100"/>
          <a:sy n="78" d="100"/>
        </p:scale>
        <p:origin x="4056" y="84"/>
      </p:cViewPr>
      <p:guideLst>
        <p:guide orient="horz" pos="3125"/>
        <p:guide pos="2149"/>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slide" Target="slides/slide33.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microsoft.com/office/2018/10/relationships/authors" Target="authors.xml"/><Relationship Id="rId8" Type="http://schemas.openxmlformats.org/officeDocument/2006/relationships/slideMaster" Target="slideMasters/slideMaster5.xml"/><Relationship Id="rId51" Type="http://schemas.openxmlformats.org/officeDocument/2006/relationships/commentAuthors" Target="commentAuthors.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2" Type="http://schemas.openxmlformats.org/officeDocument/2006/relationships/oleObject" Target="file:///\\helfs01.thl.fi\homes2\jten\sotu-uudistus\vaihtoehtoiset%20j&#228;rjest&#228;mistavat\perustulomatskut\tulostaulukot%20ja%20kuviot.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helfs01.thl.fi\homes2\jten\sotu-uudistus\vaihtoehtoiset%20j&#228;rjest&#228;mistavat\perustulomatskut\tulostaulukot%20ja%20kuviot.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i-FI"/>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8162971936200277E-2"/>
          <c:y val="0.1737322834645669"/>
          <c:w val="0.53223177168213442"/>
          <c:h val="0.64778756910705315"/>
        </c:manualLayout>
      </c:layout>
      <c:barChart>
        <c:barDir val="col"/>
        <c:grouping val="percentStacked"/>
        <c:varyColors val="0"/>
        <c:ser>
          <c:idx val="0"/>
          <c:order val="0"/>
          <c:tx>
            <c:strRef>
              <c:f>desiili!$B$2</c:f>
              <c:strCache>
                <c:ptCount val="1"/>
                <c:pt idx="0">
                  <c:v>Tulot vähenevät yli 15 %</c:v>
                </c:pt>
              </c:strCache>
            </c:strRef>
          </c:tx>
          <c:spPr>
            <a:solidFill>
              <a:srgbClr val="4472C4">
                <a:lumMod val="50000"/>
              </a:srgbClr>
            </a:solidFill>
          </c:spPr>
          <c:invertIfNegative val="0"/>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desiili!$B$3:$B$14</c:f>
              <c:numCache>
                <c:formatCode>General</c:formatCode>
                <c:ptCount val="12"/>
                <c:pt idx="0">
                  <c:v>139</c:v>
                </c:pt>
                <c:pt idx="1">
                  <c:v>186</c:v>
                </c:pt>
                <c:pt idx="2">
                  <c:v>273</c:v>
                </c:pt>
                <c:pt idx="3">
                  <c:v>346</c:v>
                </c:pt>
                <c:pt idx="4">
                  <c:v>325</c:v>
                </c:pt>
                <c:pt idx="5">
                  <c:v>336</c:v>
                </c:pt>
                <c:pt idx="6">
                  <c:v>378</c:v>
                </c:pt>
                <c:pt idx="7">
                  <c:v>295</c:v>
                </c:pt>
                <c:pt idx="8">
                  <c:v>178</c:v>
                </c:pt>
                <c:pt idx="9">
                  <c:v>51</c:v>
                </c:pt>
                <c:pt idx="10">
                  <c:v>0</c:v>
                </c:pt>
                <c:pt idx="11">
                  <c:v>2507</c:v>
                </c:pt>
              </c:numCache>
            </c:numRef>
          </c:val>
          <c:extLst>
            <c:ext xmlns:c16="http://schemas.microsoft.com/office/drawing/2014/chart" uri="{C3380CC4-5D6E-409C-BE32-E72D297353CC}">
              <c16:uniqueId val="{00000000-5491-4F42-B3EF-D362BAC4E9A2}"/>
            </c:ext>
          </c:extLst>
        </c:ser>
        <c:ser>
          <c:idx val="1"/>
          <c:order val="1"/>
          <c:tx>
            <c:strRef>
              <c:f>desiili!$C$2</c:f>
              <c:strCache>
                <c:ptCount val="1"/>
                <c:pt idx="0">
                  <c:v>Tulot vähenevät 5-15 %</c:v>
                </c:pt>
              </c:strCache>
            </c:strRef>
          </c:tx>
          <c:spPr>
            <a:solidFill>
              <a:srgbClr val="4472C4"/>
            </a:solidFill>
          </c:spPr>
          <c:invertIfNegative val="0"/>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desiili!$C$3:$C$14</c:f>
              <c:numCache>
                <c:formatCode>General</c:formatCode>
                <c:ptCount val="12"/>
                <c:pt idx="0">
                  <c:v>2552</c:v>
                </c:pt>
                <c:pt idx="1">
                  <c:v>7435</c:v>
                </c:pt>
                <c:pt idx="2">
                  <c:v>8743</c:v>
                </c:pt>
                <c:pt idx="3">
                  <c:v>6575</c:v>
                </c:pt>
                <c:pt idx="4">
                  <c:v>5516</c:v>
                </c:pt>
                <c:pt idx="5">
                  <c:v>5286</c:v>
                </c:pt>
                <c:pt idx="6">
                  <c:v>5575</c:v>
                </c:pt>
                <c:pt idx="7">
                  <c:v>6169</c:v>
                </c:pt>
                <c:pt idx="8">
                  <c:v>6564</c:v>
                </c:pt>
                <c:pt idx="9">
                  <c:v>5956</c:v>
                </c:pt>
                <c:pt idx="10">
                  <c:v>0</c:v>
                </c:pt>
                <c:pt idx="11">
                  <c:v>60371</c:v>
                </c:pt>
              </c:numCache>
            </c:numRef>
          </c:val>
          <c:extLst>
            <c:ext xmlns:c16="http://schemas.microsoft.com/office/drawing/2014/chart" uri="{C3380CC4-5D6E-409C-BE32-E72D297353CC}">
              <c16:uniqueId val="{00000001-5491-4F42-B3EF-D362BAC4E9A2}"/>
            </c:ext>
          </c:extLst>
        </c:ser>
        <c:ser>
          <c:idx val="2"/>
          <c:order val="2"/>
          <c:tx>
            <c:strRef>
              <c:f>desiili!$D$2</c:f>
              <c:strCache>
                <c:ptCount val="1"/>
                <c:pt idx="0">
                  <c:v>Tulot vähenevät 1-5%</c:v>
                </c:pt>
              </c:strCache>
            </c:strRef>
          </c:tx>
          <c:spPr>
            <a:solidFill>
              <a:srgbClr val="4472C4">
                <a:lumMod val="40000"/>
                <a:lumOff val="60000"/>
              </a:srgbClr>
            </a:solidFill>
          </c:spPr>
          <c:invertIfNegative val="0"/>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desiili!$D$3:$D$14</c:f>
              <c:numCache>
                <c:formatCode>General</c:formatCode>
                <c:ptCount val="12"/>
                <c:pt idx="0">
                  <c:v>7668</c:v>
                </c:pt>
                <c:pt idx="1">
                  <c:v>11412</c:v>
                </c:pt>
                <c:pt idx="2">
                  <c:v>14113</c:v>
                </c:pt>
                <c:pt idx="3">
                  <c:v>21091</c:v>
                </c:pt>
                <c:pt idx="4">
                  <c:v>28451</c:v>
                </c:pt>
                <c:pt idx="5">
                  <c:v>32237</c:v>
                </c:pt>
                <c:pt idx="6">
                  <c:v>33426</c:v>
                </c:pt>
                <c:pt idx="7">
                  <c:v>34284</c:v>
                </c:pt>
                <c:pt idx="8">
                  <c:v>30444</c:v>
                </c:pt>
                <c:pt idx="9">
                  <c:v>24023</c:v>
                </c:pt>
                <c:pt idx="10">
                  <c:v>0</c:v>
                </c:pt>
                <c:pt idx="11">
                  <c:v>237149</c:v>
                </c:pt>
              </c:numCache>
            </c:numRef>
          </c:val>
          <c:extLst>
            <c:ext xmlns:c16="http://schemas.microsoft.com/office/drawing/2014/chart" uri="{C3380CC4-5D6E-409C-BE32-E72D297353CC}">
              <c16:uniqueId val="{00000002-5491-4F42-B3EF-D362BAC4E9A2}"/>
            </c:ext>
          </c:extLst>
        </c:ser>
        <c:ser>
          <c:idx val="3"/>
          <c:order val="3"/>
          <c:tx>
            <c:strRef>
              <c:f>desiili!$E$2</c:f>
              <c:strCache>
                <c:ptCount val="1"/>
                <c:pt idx="0">
                  <c:v>Tulot eivät muutu</c:v>
                </c:pt>
              </c:strCache>
            </c:strRef>
          </c:tx>
          <c:spPr>
            <a:solidFill>
              <a:sysClr val="window" lastClr="FFFFFF">
                <a:lumMod val="95000"/>
              </a:sysClr>
            </a:solidFill>
          </c:spPr>
          <c:invertIfNegative val="0"/>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desiili!$E$3:$E$14</c:f>
              <c:numCache>
                <c:formatCode>General</c:formatCode>
                <c:ptCount val="12"/>
                <c:pt idx="0">
                  <c:v>39237</c:v>
                </c:pt>
                <c:pt idx="1">
                  <c:v>44612</c:v>
                </c:pt>
                <c:pt idx="2">
                  <c:v>38126</c:v>
                </c:pt>
                <c:pt idx="3">
                  <c:v>35275</c:v>
                </c:pt>
                <c:pt idx="4">
                  <c:v>30897</c:v>
                </c:pt>
                <c:pt idx="5">
                  <c:v>29274</c:v>
                </c:pt>
                <c:pt idx="6">
                  <c:v>29360</c:v>
                </c:pt>
                <c:pt idx="7">
                  <c:v>30068</c:v>
                </c:pt>
                <c:pt idx="8">
                  <c:v>35438</c:v>
                </c:pt>
                <c:pt idx="9">
                  <c:v>43038</c:v>
                </c:pt>
                <c:pt idx="10">
                  <c:v>0</c:v>
                </c:pt>
                <c:pt idx="11">
                  <c:v>355325</c:v>
                </c:pt>
              </c:numCache>
            </c:numRef>
          </c:val>
          <c:extLst>
            <c:ext xmlns:c16="http://schemas.microsoft.com/office/drawing/2014/chart" uri="{C3380CC4-5D6E-409C-BE32-E72D297353CC}">
              <c16:uniqueId val="{00000003-5491-4F42-B3EF-D362BAC4E9A2}"/>
            </c:ext>
          </c:extLst>
        </c:ser>
        <c:ser>
          <c:idx val="4"/>
          <c:order val="4"/>
          <c:tx>
            <c:strRef>
              <c:f>desiili!$F$2</c:f>
              <c:strCache>
                <c:ptCount val="1"/>
                <c:pt idx="0">
                  <c:v>Tulot kasvavat 1-5%</c:v>
                </c:pt>
              </c:strCache>
            </c:strRef>
          </c:tx>
          <c:spPr>
            <a:solidFill>
              <a:srgbClr val="F8CBAD"/>
            </a:solidFill>
          </c:spPr>
          <c:invertIfNegative val="1"/>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desiili!$F$3:$F$14</c:f>
              <c:numCache>
                <c:formatCode>General</c:formatCode>
                <c:ptCount val="12"/>
                <c:pt idx="0">
                  <c:v>4517</c:v>
                </c:pt>
                <c:pt idx="1">
                  <c:v>5182</c:v>
                </c:pt>
                <c:pt idx="2">
                  <c:v>8096</c:v>
                </c:pt>
                <c:pt idx="3">
                  <c:v>7438</c:v>
                </c:pt>
                <c:pt idx="4">
                  <c:v>7485</c:v>
                </c:pt>
                <c:pt idx="5">
                  <c:v>7070</c:v>
                </c:pt>
                <c:pt idx="6">
                  <c:v>6642</c:v>
                </c:pt>
                <c:pt idx="7">
                  <c:v>6254</c:v>
                </c:pt>
                <c:pt idx="8">
                  <c:v>5893</c:v>
                </c:pt>
                <c:pt idx="9">
                  <c:v>7055</c:v>
                </c:pt>
                <c:pt idx="11">
                  <c:v>65632</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4-5491-4F42-B3EF-D362BAC4E9A2}"/>
            </c:ext>
          </c:extLst>
        </c:ser>
        <c:ser>
          <c:idx val="5"/>
          <c:order val="5"/>
          <c:tx>
            <c:strRef>
              <c:f>desiili!$G$2</c:f>
              <c:strCache>
                <c:ptCount val="1"/>
                <c:pt idx="0">
                  <c:v>Tulot kasvavat 5-15 %</c:v>
                </c:pt>
              </c:strCache>
            </c:strRef>
          </c:tx>
          <c:spPr>
            <a:solidFill>
              <a:srgbClr val="ED7D31"/>
            </a:solidFill>
          </c:spPr>
          <c:invertIfNegative val="0"/>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desiili!$G$3:$G$14</c:f>
              <c:numCache>
                <c:formatCode>General</c:formatCode>
                <c:ptCount val="12"/>
                <c:pt idx="0">
                  <c:v>7957</c:v>
                </c:pt>
                <c:pt idx="1">
                  <c:v>7566</c:v>
                </c:pt>
                <c:pt idx="2">
                  <c:v>8547</c:v>
                </c:pt>
                <c:pt idx="3">
                  <c:v>8711</c:v>
                </c:pt>
                <c:pt idx="4">
                  <c:v>8079</c:v>
                </c:pt>
                <c:pt idx="5">
                  <c:v>7658</c:v>
                </c:pt>
                <c:pt idx="6">
                  <c:v>6788</c:v>
                </c:pt>
                <c:pt idx="7">
                  <c:v>5591</c:v>
                </c:pt>
                <c:pt idx="8">
                  <c:v>4243</c:v>
                </c:pt>
                <c:pt idx="9">
                  <c:v>2620</c:v>
                </c:pt>
                <c:pt idx="11">
                  <c:v>67760</c:v>
                </c:pt>
              </c:numCache>
            </c:numRef>
          </c:val>
          <c:extLst>
            <c:ext xmlns:c16="http://schemas.microsoft.com/office/drawing/2014/chart" uri="{C3380CC4-5D6E-409C-BE32-E72D297353CC}">
              <c16:uniqueId val="{00000005-5491-4F42-B3EF-D362BAC4E9A2}"/>
            </c:ext>
          </c:extLst>
        </c:ser>
        <c:ser>
          <c:idx val="6"/>
          <c:order val="6"/>
          <c:tx>
            <c:strRef>
              <c:f>desiili!$H$2</c:f>
              <c:strCache>
                <c:ptCount val="1"/>
                <c:pt idx="0">
                  <c:v>Tulot kasvavat yli 15 %</c:v>
                </c:pt>
              </c:strCache>
            </c:strRef>
          </c:tx>
          <c:spPr>
            <a:solidFill>
              <a:srgbClr val="ED7D31">
                <a:lumMod val="50000"/>
              </a:srgbClr>
            </a:solidFill>
            <a:ln>
              <a:noFill/>
            </a:ln>
          </c:spPr>
          <c:invertIfNegative val="0"/>
          <c:cat>
            <c:strRef>
              <c:f>desiili!$A$3:$A$14</c:f>
              <c:strCache>
                <c:ptCount val="12"/>
                <c:pt idx="0">
                  <c:v>I</c:v>
                </c:pt>
                <c:pt idx="1">
                  <c:v>II</c:v>
                </c:pt>
                <c:pt idx="2">
                  <c:v>III</c:v>
                </c:pt>
                <c:pt idx="3">
                  <c:v>IV</c:v>
                </c:pt>
                <c:pt idx="4">
                  <c:v>V</c:v>
                </c:pt>
                <c:pt idx="5">
                  <c:v>VI</c:v>
                </c:pt>
                <c:pt idx="6">
                  <c:v>VII</c:v>
                </c:pt>
                <c:pt idx="7">
                  <c:v>VIII</c:v>
                </c:pt>
                <c:pt idx="8">
                  <c:v>IX</c:v>
                </c:pt>
                <c:pt idx="9">
                  <c:v>X</c:v>
                </c:pt>
                <c:pt idx="11">
                  <c:v>Yht</c:v>
                </c:pt>
              </c:strCache>
            </c:strRef>
          </c:cat>
          <c:val>
            <c:numRef>
              <c:f>desiili!$H$3:$H$14</c:f>
              <c:numCache>
                <c:formatCode>General</c:formatCode>
                <c:ptCount val="12"/>
                <c:pt idx="0">
                  <c:v>20826</c:v>
                </c:pt>
                <c:pt idx="1">
                  <c:v>6503</c:v>
                </c:pt>
                <c:pt idx="2">
                  <c:v>4998</c:v>
                </c:pt>
                <c:pt idx="3">
                  <c:v>3461</c:v>
                </c:pt>
                <c:pt idx="4">
                  <c:v>2142</c:v>
                </c:pt>
                <c:pt idx="5">
                  <c:v>1034</c:v>
                </c:pt>
                <c:pt idx="6">
                  <c:v>725</c:v>
                </c:pt>
                <c:pt idx="7">
                  <c:v>235</c:v>
                </c:pt>
                <c:pt idx="8">
                  <c:v>137</c:v>
                </c:pt>
                <c:pt idx="9">
                  <c:v>153</c:v>
                </c:pt>
                <c:pt idx="11">
                  <c:v>40214</c:v>
                </c:pt>
              </c:numCache>
            </c:numRef>
          </c:val>
          <c:extLst>
            <c:ext xmlns:c16="http://schemas.microsoft.com/office/drawing/2014/chart" uri="{C3380CC4-5D6E-409C-BE32-E72D297353CC}">
              <c16:uniqueId val="{00000006-5491-4F42-B3EF-D362BAC4E9A2}"/>
            </c:ext>
          </c:extLst>
        </c:ser>
        <c:dLbls>
          <c:showLegendKey val="0"/>
          <c:showVal val="0"/>
          <c:showCatName val="0"/>
          <c:showSerName val="0"/>
          <c:showPercent val="0"/>
          <c:showBubbleSize val="0"/>
        </c:dLbls>
        <c:gapWidth val="150"/>
        <c:overlap val="100"/>
        <c:axId val="69466752"/>
        <c:axId val="69280896"/>
      </c:barChart>
      <c:catAx>
        <c:axId val="69466752"/>
        <c:scaling>
          <c:orientation val="minMax"/>
        </c:scaling>
        <c:delete val="0"/>
        <c:axPos val="b"/>
        <c:title>
          <c:tx>
            <c:rich>
              <a:bodyPr/>
              <a:lstStyle/>
              <a:p>
                <a:pPr>
                  <a:defRPr/>
                </a:pPr>
                <a:r>
                  <a:rPr lang="en-US"/>
                  <a:t>Tuloymmenys</a:t>
                </a:r>
              </a:p>
            </c:rich>
          </c:tx>
          <c:layout/>
          <c:overlay val="0"/>
        </c:title>
        <c:numFmt formatCode="General" sourceLinked="0"/>
        <c:majorTickMark val="out"/>
        <c:minorTickMark val="none"/>
        <c:tickLblPos val="low"/>
        <c:crossAx val="69280896"/>
        <c:crosses val="autoZero"/>
        <c:auto val="1"/>
        <c:lblAlgn val="ctr"/>
        <c:lblOffset val="100"/>
        <c:noMultiLvlLbl val="0"/>
      </c:catAx>
      <c:valAx>
        <c:axId val="69280896"/>
        <c:scaling>
          <c:orientation val="minMax"/>
        </c:scaling>
        <c:delete val="0"/>
        <c:axPos val="l"/>
        <c:majorGridlines/>
        <c:minorGridlines/>
        <c:numFmt formatCode="0%" sourceLinked="0"/>
        <c:majorTickMark val="out"/>
        <c:minorTickMark val="none"/>
        <c:tickLblPos val="nextTo"/>
        <c:crossAx val="69466752"/>
        <c:crosses val="autoZero"/>
        <c:crossBetween val="between"/>
        <c:majorUnit val="0.5"/>
      </c:valAx>
    </c:plotArea>
    <c:legend>
      <c:legendPos val="r"/>
      <c:layout/>
      <c:overlay val="0"/>
    </c:legend>
    <c:plotVisOnly val="1"/>
    <c:dispBlanksAs val="gap"/>
    <c:showDLblsOverMax val="0"/>
  </c:chart>
  <c:spPr>
    <a:ln>
      <a:no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i-FI"/>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5670354289825909E-2"/>
          <c:y val="4.5464946252347836E-2"/>
          <c:w val="0.54419783600725913"/>
          <c:h val="0.72746238887971171"/>
        </c:manualLayout>
      </c:layout>
      <c:barChart>
        <c:barDir val="col"/>
        <c:grouping val="percentStacked"/>
        <c:varyColors val="0"/>
        <c:ser>
          <c:idx val="0"/>
          <c:order val="0"/>
          <c:tx>
            <c:strRef>
              <c:f>sosryhma!$K$2</c:f>
              <c:strCache>
                <c:ptCount val="1"/>
                <c:pt idx="0">
                  <c:v>Tulot vähenevät yli 15 %</c:v>
                </c:pt>
              </c:strCache>
            </c:strRef>
          </c:tx>
          <c:spPr>
            <a:solidFill>
              <a:srgbClr val="4472C4">
                <a:lumMod val="50000"/>
              </a:srgbClr>
            </a:solidFill>
          </c:spPr>
          <c:invertIfNegative val="0"/>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sosryhma!$K$3:$K$11</c:f>
              <c:numCache>
                <c:formatCode>General</c:formatCode>
                <c:ptCount val="9"/>
                <c:pt idx="0">
                  <c:v>1</c:v>
                </c:pt>
                <c:pt idx="1">
                  <c:v>0</c:v>
                </c:pt>
                <c:pt idx="2">
                  <c:v>2</c:v>
                </c:pt>
                <c:pt idx="3">
                  <c:v>0</c:v>
                </c:pt>
                <c:pt idx="4">
                  <c:v>0</c:v>
                </c:pt>
                <c:pt idx="5">
                  <c:v>0</c:v>
                </c:pt>
                <c:pt idx="6">
                  <c:v>10</c:v>
                </c:pt>
                <c:pt idx="7">
                  <c:v>2</c:v>
                </c:pt>
                <c:pt idx="8">
                  <c:v>0</c:v>
                </c:pt>
              </c:numCache>
            </c:numRef>
          </c:val>
          <c:extLst>
            <c:ext xmlns:c16="http://schemas.microsoft.com/office/drawing/2014/chart" uri="{C3380CC4-5D6E-409C-BE32-E72D297353CC}">
              <c16:uniqueId val="{00000000-880E-4F96-B00F-79D5B941A503}"/>
            </c:ext>
          </c:extLst>
        </c:ser>
        <c:ser>
          <c:idx val="1"/>
          <c:order val="1"/>
          <c:tx>
            <c:strRef>
              <c:f>sosryhma!$L$2</c:f>
              <c:strCache>
                <c:ptCount val="1"/>
                <c:pt idx="0">
                  <c:v>Tulot vähenevät 5-15 %</c:v>
                </c:pt>
              </c:strCache>
            </c:strRef>
          </c:tx>
          <c:spPr>
            <a:solidFill>
              <a:srgbClr val="4472C4"/>
            </a:solidFill>
          </c:spPr>
          <c:invertIfNegative val="0"/>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sosryhma!$L$3:$L$11</c:f>
              <c:numCache>
                <c:formatCode>General</c:formatCode>
                <c:ptCount val="9"/>
                <c:pt idx="0">
                  <c:v>13</c:v>
                </c:pt>
                <c:pt idx="1">
                  <c:v>13</c:v>
                </c:pt>
                <c:pt idx="2">
                  <c:v>30</c:v>
                </c:pt>
                <c:pt idx="3">
                  <c:v>143</c:v>
                </c:pt>
                <c:pt idx="4">
                  <c:v>673</c:v>
                </c:pt>
                <c:pt idx="5">
                  <c:v>1</c:v>
                </c:pt>
                <c:pt idx="6">
                  <c:v>63</c:v>
                </c:pt>
                <c:pt idx="7">
                  <c:v>17</c:v>
                </c:pt>
                <c:pt idx="8">
                  <c:v>15</c:v>
                </c:pt>
              </c:numCache>
            </c:numRef>
          </c:val>
          <c:extLst>
            <c:ext xmlns:c16="http://schemas.microsoft.com/office/drawing/2014/chart" uri="{C3380CC4-5D6E-409C-BE32-E72D297353CC}">
              <c16:uniqueId val="{00000001-880E-4F96-B00F-79D5B941A503}"/>
            </c:ext>
          </c:extLst>
        </c:ser>
        <c:ser>
          <c:idx val="2"/>
          <c:order val="2"/>
          <c:tx>
            <c:strRef>
              <c:f>sosryhma!$M$2</c:f>
              <c:strCache>
                <c:ptCount val="1"/>
                <c:pt idx="0">
                  <c:v>Tulot vähenevät alle 5%</c:v>
                </c:pt>
              </c:strCache>
            </c:strRef>
          </c:tx>
          <c:spPr>
            <a:solidFill>
              <a:srgbClr val="4472C4">
                <a:lumMod val="40000"/>
                <a:lumOff val="60000"/>
              </a:srgbClr>
            </a:solidFill>
          </c:spPr>
          <c:invertIfNegative val="0"/>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sosryhma!$M$3:$M$11</c:f>
              <c:numCache>
                <c:formatCode>General</c:formatCode>
                <c:ptCount val="9"/>
                <c:pt idx="0">
                  <c:v>519</c:v>
                </c:pt>
                <c:pt idx="1">
                  <c:v>598</c:v>
                </c:pt>
                <c:pt idx="2">
                  <c:v>483</c:v>
                </c:pt>
                <c:pt idx="3">
                  <c:v>4225</c:v>
                </c:pt>
                <c:pt idx="4">
                  <c:v>9024</c:v>
                </c:pt>
                <c:pt idx="5">
                  <c:v>323</c:v>
                </c:pt>
                <c:pt idx="6">
                  <c:v>763</c:v>
                </c:pt>
                <c:pt idx="7">
                  <c:v>526</c:v>
                </c:pt>
                <c:pt idx="8">
                  <c:v>857</c:v>
                </c:pt>
              </c:numCache>
            </c:numRef>
          </c:val>
          <c:extLst>
            <c:ext xmlns:c16="http://schemas.microsoft.com/office/drawing/2014/chart" uri="{C3380CC4-5D6E-409C-BE32-E72D297353CC}">
              <c16:uniqueId val="{00000002-880E-4F96-B00F-79D5B941A503}"/>
            </c:ext>
          </c:extLst>
        </c:ser>
        <c:ser>
          <c:idx val="3"/>
          <c:order val="3"/>
          <c:tx>
            <c:strRef>
              <c:f>sosryhma!$N$2</c:f>
              <c:strCache>
                <c:ptCount val="1"/>
                <c:pt idx="0">
                  <c:v>Tulot eivät muutu</c:v>
                </c:pt>
              </c:strCache>
            </c:strRef>
          </c:tx>
          <c:spPr>
            <a:solidFill>
              <a:sysClr val="window" lastClr="FFFFFF">
                <a:lumMod val="95000"/>
              </a:sysClr>
            </a:solidFill>
          </c:spPr>
          <c:invertIfNegative val="0"/>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sosryhma!$N$3:$N$11</c:f>
              <c:numCache>
                <c:formatCode>General</c:formatCode>
                <c:ptCount val="9"/>
                <c:pt idx="0">
                  <c:v>46409</c:v>
                </c:pt>
                <c:pt idx="1">
                  <c:v>23044</c:v>
                </c:pt>
                <c:pt idx="2">
                  <c:v>5737</c:v>
                </c:pt>
                <c:pt idx="3">
                  <c:v>29461</c:v>
                </c:pt>
                <c:pt idx="4">
                  <c:v>34405</c:v>
                </c:pt>
                <c:pt idx="5">
                  <c:v>8477</c:v>
                </c:pt>
                <c:pt idx="6">
                  <c:v>19998</c:v>
                </c:pt>
                <c:pt idx="7">
                  <c:v>37068</c:v>
                </c:pt>
                <c:pt idx="8">
                  <c:v>15086</c:v>
                </c:pt>
              </c:numCache>
            </c:numRef>
          </c:val>
          <c:extLst>
            <c:ext xmlns:c16="http://schemas.microsoft.com/office/drawing/2014/chart" uri="{C3380CC4-5D6E-409C-BE32-E72D297353CC}">
              <c16:uniqueId val="{00000003-880E-4F96-B00F-79D5B941A503}"/>
            </c:ext>
          </c:extLst>
        </c:ser>
        <c:ser>
          <c:idx val="4"/>
          <c:order val="4"/>
          <c:tx>
            <c:strRef>
              <c:f>sosryhma!$O$2</c:f>
              <c:strCache>
                <c:ptCount val="1"/>
                <c:pt idx="0">
                  <c:v>Tulot kasvavat alle 5%</c:v>
                </c:pt>
              </c:strCache>
            </c:strRef>
          </c:tx>
          <c:spPr>
            <a:solidFill>
              <a:srgbClr val="F4B183"/>
            </a:solidFill>
          </c:spPr>
          <c:invertIfNegative val="1"/>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sosryhma!$O$3:$O$11</c:f>
              <c:numCache>
                <c:formatCode>General</c:formatCode>
                <c:ptCount val="9"/>
                <c:pt idx="0">
                  <c:v>1642</c:v>
                </c:pt>
                <c:pt idx="1">
                  <c:v>11987</c:v>
                </c:pt>
                <c:pt idx="2">
                  <c:v>2335</c:v>
                </c:pt>
                <c:pt idx="3">
                  <c:v>2161</c:v>
                </c:pt>
                <c:pt idx="4">
                  <c:v>4031</c:v>
                </c:pt>
                <c:pt idx="5">
                  <c:v>4369</c:v>
                </c:pt>
                <c:pt idx="6">
                  <c:v>3303</c:v>
                </c:pt>
                <c:pt idx="7">
                  <c:v>1584</c:v>
                </c:pt>
                <c:pt idx="8">
                  <c:v>1738</c:v>
                </c:pt>
              </c:numCache>
            </c:numRef>
          </c:val>
          <c:extLst>
            <c:ext xmlns:c14="http://schemas.microsoft.com/office/drawing/2007/8/2/chart" uri="{6F2FDCE9-48DA-4B69-8628-5D25D57E5C99}">
              <c14:invertSolidFillFmt>
                <c14:spPr xmlns:c14="http://schemas.microsoft.com/office/drawing/2007/8/2/chart">
                  <a:solidFill>
                    <a:srgbClr val="FFFFFF"/>
                  </a:solidFill>
                </c14:spPr>
              </c14:invertSolidFillFmt>
            </c:ext>
            <c:ext xmlns:c16="http://schemas.microsoft.com/office/drawing/2014/chart" uri="{C3380CC4-5D6E-409C-BE32-E72D297353CC}">
              <c16:uniqueId val="{00000004-880E-4F96-B00F-79D5B941A503}"/>
            </c:ext>
          </c:extLst>
        </c:ser>
        <c:ser>
          <c:idx val="5"/>
          <c:order val="5"/>
          <c:tx>
            <c:strRef>
              <c:f>sosryhma!$P$2</c:f>
              <c:strCache>
                <c:ptCount val="1"/>
                <c:pt idx="0">
                  <c:v>Tulot kasvavat 5-15 %</c:v>
                </c:pt>
              </c:strCache>
            </c:strRef>
          </c:tx>
          <c:spPr>
            <a:solidFill>
              <a:srgbClr val="ED7D31"/>
            </a:solidFill>
          </c:spPr>
          <c:invertIfNegative val="0"/>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sosryhma!$P$3:$P$11</c:f>
              <c:numCache>
                <c:formatCode>General</c:formatCode>
                <c:ptCount val="9"/>
                <c:pt idx="0">
                  <c:v>256</c:v>
                </c:pt>
                <c:pt idx="1">
                  <c:v>426</c:v>
                </c:pt>
                <c:pt idx="2">
                  <c:v>224</c:v>
                </c:pt>
                <c:pt idx="3">
                  <c:v>213</c:v>
                </c:pt>
                <c:pt idx="4">
                  <c:v>656</c:v>
                </c:pt>
                <c:pt idx="5">
                  <c:v>146</c:v>
                </c:pt>
                <c:pt idx="6">
                  <c:v>1319</c:v>
                </c:pt>
                <c:pt idx="7">
                  <c:v>105</c:v>
                </c:pt>
                <c:pt idx="8">
                  <c:v>347</c:v>
                </c:pt>
              </c:numCache>
            </c:numRef>
          </c:val>
          <c:extLst>
            <c:ext xmlns:c16="http://schemas.microsoft.com/office/drawing/2014/chart" uri="{C3380CC4-5D6E-409C-BE32-E72D297353CC}">
              <c16:uniqueId val="{00000005-880E-4F96-B00F-79D5B941A503}"/>
            </c:ext>
          </c:extLst>
        </c:ser>
        <c:ser>
          <c:idx val="6"/>
          <c:order val="6"/>
          <c:tx>
            <c:strRef>
              <c:f>sosryhma!$Q$2</c:f>
              <c:strCache>
                <c:ptCount val="1"/>
                <c:pt idx="0">
                  <c:v>Tulot kasvavat yli 15 %</c:v>
                </c:pt>
              </c:strCache>
            </c:strRef>
          </c:tx>
          <c:spPr>
            <a:solidFill>
              <a:srgbClr val="ED7D31">
                <a:lumMod val="50000"/>
              </a:srgbClr>
            </a:solidFill>
          </c:spPr>
          <c:invertIfNegative val="0"/>
          <c:cat>
            <c:strRef>
              <c:f>sosryhma!$A$3:$A$11</c:f>
              <c:strCache>
                <c:ptCount val="9"/>
                <c:pt idx="0">
                  <c:v>Pääomatulo*</c:v>
                </c:pt>
                <c:pt idx="1">
                  <c:v>SV-ansioturva</c:v>
                </c:pt>
                <c:pt idx="2">
                  <c:v>SV-perusturva</c:v>
                </c:pt>
                <c:pt idx="3">
                  <c:v>TT-ansioturva</c:v>
                </c:pt>
                <c:pt idx="4">
                  <c:v>TT-perusturva</c:v>
                </c:pt>
                <c:pt idx="5">
                  <c:v>Kotihoidontuki</c:v>
                </c:pt>
                <c:pt idx="6">
                  <c:v>Opiskelijat</c:v>
                </c:pt>
                <c:pt idx="7">
                  <c:v>Yrittäjät</c:v>
                </c:pt>
                <c:pt idx="8">
                  <c:v>Yksinhuoltajat</c:v>
                </c:pt>
              </c:strCache>
            </c:strRef>
          </c:cat>
          <c:val>
            <c:numRef>
              <c:f>sosryhma!$Q$3:$Q$11</c:f>
              <c:numCache>
                <c:formatCode>General</c:formatCode>
                <c:ptCount val="9"/>
                <c:pt idx="0">
                  <c:v>19</c:v>
                </c:pt>
                <c:pt idx="1">
                  <c:v>1</c:v>
                </c:pt>
                <c:pt idx="2">
                  <c:v>3</c:v>
                </c:pt>
                <c:pt idx="3">
                  <c:v>3</c:v>
                </c:pt>
                <c:pt idx="4">
                  <c:v>60</c:v>
                </c:pt>
                <c:pt idx="5">
                  <c:v>1</c:v>
                </c:pt>
                <c:pt idx="6">
                  <c:v>22</c:v>
                </c:pt>
                <c:pt idx="7">
                  <c:v>3</c:v>
                </c:pt>
                <c:pt idx="8">
                  <c:v>1</c:v>
                </c:pt>
              </c:numCache>
            </c:numRef>
          </c:val>
          <c:extLst>
            <c:ext xmlns:c16="http://schemas.microsoft.com/office/drawing/2014/chart" uri="{C3380CC4-5D6E-409C-BE32-E72D297353CC}">
              <c16:uniqueId val="{00000006-880E-4F96-B00F-79D5B941A503}"/>
            </c:ext>
          </c:extLst>
        </c:ser>
        <c:dLbls>
          <c:showLegendKey val="0"/>
          <c:showVal val="0"/>
          <c:showCatName val="0"/>
          <c:showSerName val="0"/>
          <c:showPercent val="0"/>
          <c:showBubbleSize val="0"/>
        </c:dLbls>
        <c:gapWidth val="150"/>
        <c:overlap val="100"/>
        <c:axId val="69466752"/>
        <c:axId val="69280896"/>
      </c:barChart>
      <c:catAx>
        <c:axId val="69466752"/>
        <c:scaling>
          <c:orientation val="minMax"/>
        </c:scaling>
        <c:delete val="0"/>
        <c:axPos val="b"/>
        <c:numFmt formatCode="General" sourceLinked="0"/>
        <c:majorTickMark val="out"/>
        <c:minorTickMark val="none"/>
        <c:tickLblPos val="low"/>
        <c:crossAx val="69280896"/>
        <c:crosses val="autoZero"/>
        <c:auto val="1"/>
        <c:lblAlgn val="ctr"/>
        <c:lblOffset val="100"/>
        <c:noMultiLvlLbl val="0"/>
      </c:catAx>
      <c:valAx>
        <c:axId val="69280896"/>
        <c:scaling>
          <c:orientation val="minMax"/>
        </c:scaling>
        <c:delete val="0"/>
        <c:axPos val="l"/>
        <c:majorGridlines/>
        <c:minorGridlines/>
        <c:numFmt formatCode="0%" sourceLinked="0"/>
        <c:majorTickMark val="out"/>
        <c:minorTickMark val="cross"/>
        <c:tickLblPos val="nextTo"/>
        <c:crossAx val="69466752"/>
        <c:crosses val="autoZero"/>
        <c:crossBetween val="between"/>
        <c:majorUnit val="0.5"/>
      </c:valAx>
    </c:plotArea>
    <c:legend>
      <c:legendPos val="r"/>
      <c:layout/>
      <c:overlay val="0"/>
    </c:legend>
    <c:plotVisOnly val="1"/>
    <c:dispBlanksAs val="gap"/>
    <c:showDLblsOverMax val="0"/>
  </c:chart>
  <c:spPr>
    <a:ln>
      <a:noFill/>
    </a:ln>
  </c:sp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55925" cy="495300"/>
          </a:xfrm>
          <a:prstGeom prst="rect">
            <a:avLst/>
          </a:prstGeom>
        </p:spPr>
        <p:txBody>
          <a:bodyPr vert="horz" lIns="91424" tIns="45712" rIns="91424" bIns="45712" rtlCol="0"/>
          <a:lstStyle>
            <a:lvl1pPr algn="l">
              <a:defRPr sz="1200"/>
            </a:lvl1pPr>
          </a:lstStyle>
          <a:p>
            <a:endParaRPr lang="fi-FI"/>
          </a:p>
        </p:txBody>
      </p:sp>
      <p:sp>
        <p:nvSpPr>
          <p:cNvPr id="3" name="Date Placeholder 2"/>
          <p:cNvSpPr>
            <a:spLocks noGrp="1"/>
          </p:cNvSpPr>
          <p:nvPr>
            <p:ph type="dt" sz="quarter" idx="1"/>
          </p:nvPr>
        </p:nvSpPr>
        <p:spPr>
          <a:xfrm>
            <a:off x="3862389" y="0"/>
            <a:ext cx="2955925" cy="495300"/>
          </a:xfrm>
          <a:prstGeom prst="rect">
            <a:avLst/>
          </a:prstGeom>
        </p:spPr>
        <p:txBody>
          <a:bodyPr vert="horz" lIns="91424" tIns="45712" rIns="91424" bIns="45712" rtlCol="0"/>
          <a:lstStyle>
            <a:lvl1pPr algn="r">
              <a:defRPr sz="1200"/>
            </a:lvl1pPr>
          </a:lstStyle>
          <a:p>
            <a:fld id="{4DF5B08A-83ED-45E1-90DE-AADFEED44B75}" type="datetimeFigureOut">
              <a:rPr lang="fi-FI" smtClean="0"/>
              <a:t>9.1.2023</a:t>
            </a:fld>
            <a:endParaRPr lang="fi-FI"/>
          </a:p>
        </p:txBody>
      </p:sp>
      <p:sp>
        <p:nvSpPr>
          <p:cNvPr id="4" name="Footer Placeholder 3"/>
          <p:cNvSpPr>
            <a:spLocks noGrp="1"/>
          </p:cNvSpPr>
          <p:nvPr>
            <p:ph type="ftr" sz="quarter" idx="2"/>
          </p:nvPr>
        </p:nvSpPr>
        <p:spPr>
          <a:xfrm>
            <a:off x="1" y="9421813"/>
            <a:ext cx="2955925" cy="495300"/>
          </a:xfrm>
          <a:prstGeom prst="rect">
            <a:avLst/>
          </a:prstGeom>
        </p:spPr>
        <p:txBody>
          <a:bodyPr vert="horz" lIns="91424" tIns="45712" rIns="91424" bIns="45712" rtlCol="0" anchor="b"/>
          <a:lstStyle>
            <a:lvl1pPr algn="l">
              <a:defRPr sz="1200"/>
            </a:lvl1pPr>
          </a:lstStyle>
          <a:p>
            <a:endParaRPr lang="fi-FI"/>
          </a:p>
        </p:txBody>
      </p:sp>
    </p:spTree>
    <p:extLst>
      <p:ext uri="{BB962C8B-B14F-4D97-AF65-F5344CB8AC3E}">
        <p14:creationId xmlns:p14="http://schemas.microsoft.com/office/powerpoint/2010/main" val="8677058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1" y="0"/>
            <a:ext cx="2955290" cy="495935"/>
          </a:xfrm>
          <a:prstGeom prst="rect">
            <a:avLst/>
          </a:prstGeom>
        </p:spPr>
        <p:txBody>
          <a:bodyPr vert="horz" lIns="91424" tIns="45712" rIns="91424" bIns="45712" rtlCol="0"/>
          <a:lstStyle>
            <a:lvl1pPr algn="l">
              <a:defRPr sz="1200"/>
            </a:lvl1pPr>
          </a:lstStyle>
          <a:p>
            <a:endParaRPr lang="fi-FI"/>
          </a:p>
        </p:txBody>
      </p:sp>
      <p:sp>
        <p:nvSpPr>
          <p:cNvPr id="3" name="Päivämäärän paikkamerkki 2"/>
          <p:cNvSpPr>
            <a:spLocks noGrp="1"/>
          </p:cNvSpPr>
          <p:nvPr>
            <p:ph type="dt" idx="1"/>
          </p:nvPr>
        </p:nvSpPr>
        <p:spPr>
          <a:xfrm>
            <a:off x="3863033" y="0"/>
            <a:ext cx="2955290" cy="495935"/>
          </a:xfrm>
          <a:prstGeom prst="rect">
            <a:avLst/>
          </a:prstGeom>
        </p:spPr>
        <p:txBody>
          <a:bodyPr vert="horz" lIns="91424" tIns="45712" rIns="91424" bIns="45712" rtlCol="0"/>
          <a:lstStyle>
            <a:lvl1pPr algn="r">
              <a:defRPr sz="1200"/>
            </a:lvl1pPr>
          </a:lstStyle>
          <a:p>
            <a:fld id="{6A7FAC48-2721-4B96-BA02-5768D8A8C6C8}" type="datetimeFigureOut">
              <a:rPr lang="fi-FI" smtClean="0"/>
              <a:pPr/>
              <a:t>9.1.2023</a:t>
            </a:fld>
            <a:endParaRPr lang="fi-FI"/>
          </a:p>
        </p:txBody>
      </p:sp>
      <p:sp>
        <p:nvSpPr>
          <p:cNvPr id="4" name="Dian kuvan paikkamerkki 3"/>
          <p:cNvSpPr>
            <a:spLocks noGrp="1" noRot="1" noChangeAspect="1"/>
          </p:cNvSpPr>
          <p:nvPr>
            <p:ph type="sldImg" idx="2"/>
          </p:nvPr>
        </p:nvSpPr>
        <p:spPr>
          <a:xfrm>
            <a:off x="104775" y="744538"/>
            <a:ext cx="6610350" cy="3719512"/>
          </a:xfrm>
          <a:prstGeom prst="rect">
            <a:avLst/>
          </a:prstGeom>
          <a:noFill/>
          <a:ln w="12700">
            <a:solidFill>
              <a:prstClr val="black"/>
            </a:solidFill>
          </a:ln>
        </p:spPr>
        <p:txBody>
          <a:bodyPr vert="horz" lIns="91424" tIns="45712" rIns="91424" bIns="45712" rtlCol="0" anchor="ctr"/>
          <a:lstStyle/>
          <a:p>
            <a:endParaRPr lang="fi-FI"/>
          </a:p>
        </p:txBody>
      </p:sp>
      <p:sp>
        <p:nvSpPr>
          <p:cNvPr id="5" name="Huomautusten paikkamerkki 4"/>
          <p:cNvSpPr>
            <a:spLocks noGrp="1"/>
          </p:cNvSpPr>
          <p:nvPr>
            <p:ph type="body" sz="quarter" idx="3"/>
          </p:nvPr>
        </p:nvSpPr>
        <p:spPr>
          <a:xfrm>
            <a:off x="681991" y="4711385"/>
            <a:ext cx="5455920" cy="4463415"/>
          </a:xfrm>
          <a:prstGeom prst="rect">
            <a:avLst/>
          </a:prstGeom>
        </p:spPr>
        <p:txBody>
          <a:bodyPr vert="horz" lIns="91424" tIns="45712" rIns="91424" bIns="45712" rtlCol="0"/>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6" name="Alatunnisteen paikkamerkki 5"/>
          <p:cNvSpPr>
            <a:spLocks noGrp="1"/>
          </p:cNvSpPr>
          <p:nvPr>
            <p:ph type="ftr" sz="quarter" idx="4"/>
          </p:nvPr>
        </p:nvSpPr>
        <p:spPr>
          <a:xfrm>
            <a:off x="1" y="9421045"/>
            <a:ext cx="2955290" cy="495935"/>
          </a:xfrm>
          <a:prstGeom prst="rect">
            <a:avLst/>
          </a:prstGeom>
        </p:spPr>
        <p:txBody>
          <a:bodyPr vert="horz" lIns="91424" tIns="45712" rIns="91424" bIns="45712" rtlCol="0" anchor="b"/>
          <a:lstStyle>
            <a:lvl1pPr algn="l">
              <a:defRPr sz="1200"/>
            </a:lvl1pPr>
          </a:lstStyle>
          <a:p>
            <a:endParaRPr lang="fi-FI"/>
          </a:p>
        </p:txBody>
      </p:sp>
      <p:sp>
        <p:nvSpPr>
          <p:cNvPr id="7" name="Dian numeron paikkamerkki 6"/>
          <p:cNvSpPr>
            <a:spLocks noGrp="1"/>
          </p:cNvSpPr>
          <p:nvPr>
            <p:ph type="sldNum" sz="quarter" idx="5"/>
          </p:nvPr>
        </p:nvSpPr>
        <p:spPr>
          <a:xfrm>
            <a:off x="3863033" y="9421045"/>
            <a:ext cx="2955290" cy="495935"/>
          </a:xfrm>
          <a:prstGeom prst="rect">
            <a:avLst/>
          </a:prstGeom>
        </p:spPr>
        <p:txBody>
          <a:bodyPr vert="horz" lIns="91424" tIns="45712" rIns="91424" bIns="45712" rtlCol="0" anchor="b"/>
          <a:lstStyle>
            <a:lvl1pPr algn="r">
              <a:defRPr sz="1200"/>
            </a:lvl1pPr>
          </a:lstStyle>
          <a:p>
            <a:fld id="{0433CE14-C27A-42FB-A7CF-16D08FB8F53C}" type="slidenum">
              <a:rPr lang="fi-FI" smtClean="0"/>
              <a:pPr/>
              <a:t>‹#›</a:t>
            </a:fld>
            <a:endParaRPr lang="fi-FI"/>
          </a:p>
        </p:txBody>
      </p:sp>
    </p:spTree>
    <p:extLst>
      <p:ext uri="{BB962C8B-B14F-4D97-AF65-F5344CB8AC3E}">
        <p14:creationId xmlns:p14="http://schemas.microsoft.com/office/powerpoint/2010/main" val="1421866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33CE14-C27A-42FB-A7CF-16D08FB8F53C}" type="slidenum">
              <a:rPr kumimoji="0" lang="fi-FI"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fi-FI"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3853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33CE14-C27A-42FB-A7CF-16D08FB8F53C}" type="slidenum">
              <a:rPr kumimoji="0" lang="fi-FI"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fi-FI"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9795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33CE14-C27A-42FB-A7CF-16D08FB8F53C}" type="slidenum">
              <a:rPr kumimoji="0" lang="fi-FI"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fi-FI"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9572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pPr lvl="1"/>
            <a:r>
              <a:rPr lang="fi-FI" dirty="0"/>
              <a:t>Yksi hakemus</a:t>
            </a:r>
          </a:p>
          <a:p>
            <a:pPr lvl="1"/>
            <a:r>
              <a:rPr lang="fi-FI" dirty="0"/>
              <a:t>Yhdenmukaistetut maksupäivät, tulokäsitteet</a:t>
            </a:r>
          </a:p>
          <a:p>
            <a:pPr lvl="1"/>
            <a:r>
              <a:rPr lang="fi-FI" dirty="0"/>
              <a:t>Syyperusteen muutokset kevyesti ilmoittamalla</a:t>
            </a:r>
          </a:p>
          <a:p>
            <a:endParaRPr lang="fi-FI" dirty="0"/>
          </a:p>
        </p:txBody>
      </p:sp>
      <p:sp>
        <p:nvSpPr>
          <p:cNvPr id="4" name="Dian numeron paikkamerkki 3"/>
          <p:cNvSpPr>
            <a:spLocks noGrp="1"/>
          </p:cNvSpPr>
          <p:nvPr>
            <p:ph type="sldNum" sz="quarter" idx="5"/>
          </p:nvPr>
        </p:nvSpPr>
        <p:spPr/>
        <p:txBody>
          <a:bodyPr/>
          <a:lstStyle/>
          <a:p>
            <a:fld id="{0433CE14-C27A-42FB-A7CF-16D08FB8F53C}" type="slidenum">
              <a:rPr lang="fi-FI" smtClean="0"/>
              <a:pPr/>
              <a:t>37</a:t>
            </a:fld>
            <a:endParaRPr lang="fi-FI"/>
          </a:p>
        </p:txBody>
      </p:sp>
    </p:spTree>
    <p:extLst>
      <p:ext uri="{BB962C8B-B14F-4D97-AF65-F5344CB8AC3E}">
        <p14:creationId xmlns:p14="http://schemas.microsoft.com/office/powerpoint/2010/main" val="8639036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Pää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p:ph type="ctrTitle" hasCustomPrompt="1"/>
          </p:nvPr>
        </p:nvSpPr>
        <p:spPr>
          <a:xfrm>
            <a:off x="467544" y="1419622"/>
            <a:ext cx="5832648" cy="2095528"/>
          </a:xfrm>
        </p:spPr>
        <p:txBody>
          <a:bodyPr anchor="b" anchorCtr="0">
            <a:noAutofit/>
          </a:bodyPr>
          <a:lstStyle>
            <a:lvl1pPr algn="l">
              <a:defRPr sz="4000">
                <a:solidFill>
                  <a:schemeClr val="tx2"/>
                </a:solidFill>
              </a:defRPr>
            </a:lvl1pPr>
          </a:lstStyle>
          <a:p>
            <a:r>
              <a:rPr lang="en-US" dirty="0" err="1"/>
              <a:t>Pääotsikko</a:t>
            </a:r>
            <a:endParaRPr lang="fi-FI" dirty="0"/>
          </a:p>
        </p:txBody>
      </p:sp>
      <p:sp>
        <p:nvSpPr>
          <p:cNvPr id="11" name="Alaotsikko 2"/>
          <p:cNvSpPr>
            <a:spLocks noGrp="1"/>
          </p:cNvSpPr>
          <p:nvPr>
            <p:ph type="subTitle" idx="1"/>
          </p:nvPr>
        </p:nvSpPr>
        <p:spPr>
          <a:xfrm>
            <a:off x="467544" y="3632529"/>
            <a:ext cx="5832648" cy="66741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i-FI"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38491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en-US"/>
              <a:t>Click to edit Master title style</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993316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en-US"/>
              <a:t>Click to edit Master title style</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527869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4_Väli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userDrawn="1">
            <p:ph type="ctrTitle" hasCustomPrompt="1"/>
          </p:nvPr>
        </p:nvSpPr>
        <p:spPr>
          <a:xfrm>
            <a:off x="366652" y="627534"/>
            <a:ext cx="4924040" cy="2751038"/>
          </a:xfrm>
        </p:spPr>
        <p:txBody>
          <a:bodyPr anchor="b" anchorCtr="0">
            <a:noAutofit/>
          </a:bodyPr>
          <a:lstStyle>
            <a:lvl1pPr algn="l">
              <a:defRPr sz="4000">
                <a:solidFill>
                  <a:schemeClr val="tx2"/>
                </a:solidFill>
              </a:defRPr>
            </a:lvl1pPr>
          </a:lstStyle>
          <a:p>
            <a:r>
              <a:rPr lang="en-US" dirty="0" err="1"/>
              <a:t>Väliotsikko</a:t>
            </a:r>
            <a:endParaRPr lang="fi-FI" dirty="0"/>
          </a:p>
        </p:txBody>
      </p:sp>
      <p:sp>
        <p:nvSpPr>
          <p:cNvPr id="11" name="Alaotsikko 2"/>
          <p:cNvSpPr>
            <a:spLocks noGrp="1"/>
          </p:cNvSpPr>
          <p:nvPr userDrawn="1">
            <p:ph type="subTitle" idx="1"/>
          </p:nvPr>
        </p:nvSpPr>
        <p:spPr>
          <a:xfrm>
            <a:off x="366650" y="3507854"/>
            <a:ext cx="4924041" cy="86625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i-FI" dirty="0"/>
          </a:p>
        </p:txBody>
      </p:sp>
      <p:sp>
        <p:nvSpPr>
          <p:cNvPr id="32" name="Freeform 30"/>
          <p:cNvSpPr>
            <a:spLocks/>
          </p:cNvSpPr>
          <p:nvPr userDrawn="1"/>
        </p:nvSpPr>
        <p:spPr bwMode="auto">
          <a:xfrm>
            <a:off x="7331075" y="1931690"/>
            <a:ext cx="371475" cy="98425"/>
          </a:xfrm>
          <a:custGeom>
            <a:avLst/>
            <a:gdLst>
              <a:gd name="T0" fmla="*/ 87 w 2807"/>
              <a:gd name="T1" fmla="*/ 343 h 743"/>
              <a:gd name="T2" fmla="*/ 203 w 2807"/>
              <a:gd name="T3" fmla="*/ 417 h 743"/>
              <a:gd name="T4" fmla="*/ 319 w 2807"/>
              <a:gd name="T5" fmla="*/ 479 h 743"/>
              <a:gd name="T6" fmla="*/ 430 w 2807"/>
              <a:gd name="T7" fmla="*/ 529 h 743"/>
              <a:gd name="T8" fmla="*/ 603 w 2807"/>
              <a:gd name="T9" fmla="*/ 595 h 743"/>
              <a:gd name="T10" fmla="*/ 724 w 2807"/>
              <a:gd name="T11" fmla="*/ 633 h 743"/>
              <a:gd name="T12" fmla="*/ 857 w 2807"/>
              <a:gd name="T13" fmla="*/ 666 h 743"/>
              <a:gd name="T14" fmla="*/ 1001 w 2807"/>
              <a:gd name="T15" fmla="*/ 696 h 743"/>
              <a:gd name="T16" fmla="*/ 1157 w 2807"/>
              <a:gd name="T17" fmla="*/ 719 h 743"/>
              <a:gd name="T18" fmla="*/ 1324 w 2807"/>
              <a:gd name="T19" fmla="*/ 736 h 743"/>
              <a:gd name="T20" fmla="*/ 1502 w 2807"/>
              <a:gd name="T21" fmla="*/ 743 h 743"/>
              <a:gd name="T22" fmla="*/ 1689 w 2807"/>
              <a:gd name="T23" fmla="*/ 738 h 743"/>
              <a:gd name="T24" fmla="*/ 1819 w 2807"/>
              <a:gd name="T25" fmla="*/ 729 h 743"/>
              <a:gd name="T26" fmla="*/ 1999 w 2807"/>
              <a:gd name="T27" fmla="*/ 706 h 743"/>
              <a:gd name="T28" fmla="*/ 2159 w 2807"/>
              <a:gd name="T29" fmla="*/ 678 h 743"/>
              <a:gd name="T30" fmla="*/ 2302 w 2807"/>
              <a:gd name="T31" fmla="*/ 643 h 743"/>
              <a:gd name="T32" fmla="*/ 2426 w 2807"/>
              <a:gd name="T33" fmla="*/ 605 h 743"/>
              <a:gd name="T34" fmla="*/ 2533 w 2807"/>
              <a:gd name="T35" fmla="*/ 566 h 743"/>
              <a:gd name="T36" fmla="*/ 2672 w 2807"/>
              <a:gd name="T37" fmla="*/ 505 h 743"/>
              <a:gd name="T38" fmla="*/ 2773 w 2807"/>
              <a:gd name="T39" fmla="*/ 449 h 743"/>
              <a:gd name="T40" fmla="*/ 2807 w 2807"/>
              <a:gd name="T41" fmla="*/ 426 h 743"/>
              <a:gd name="T42" fmla="*/ 2745 w 2807"/>
              <a:gd name="T43" fmla="*/ 402 h 743"/>
              <a:gd name="T44" fmla="*/ 2688 w 2807"/>
              <a:gd name="T45" fmla="*/ 372 h 743"/>
              <a:gd name="T46" fmla="*/ 2586 w 2807"/>
              <a:gd name="T47" fmla="*/ 303 h 743"/>
              <a:gd name="T48" fmla="*/ 2529 w 2807"/>
              <a:gd name="T49" fmla="*/ 256 h 743"/>
              <a:gd name="T50" fmla="*/ 2518 w 2807"/>
              <a:gd name="T51" fmla="*/ 294 h 743"/>
              <a:gd name="T52" fmla="*/ 2507 w 2807"/>
              <a:gd name="T53" fmla="*/ 381 h 743"/>
              <a:gd name="T54" fmla="*/ 2499 w 2807"/>
              <a:gd name="T55" fmla="*/ 413 h 743"/>
              <a:gd name="T56" fmla="*/ 2443 w 2807"/>
              <a:gd name="T57" fmla="*/ 391 h 743"/>
              <a:gd name="T58" fmla="*/ 2423 w 2807"/>
              <a:gd name="T59" fmla="*/ 381 h 743"/>
              <a:gd name="T60" fmla="*/ 2392 w 2807"/>
              <a:gd name="T61" fmla="*/ 357 h 743"/>
              <a:gd name="T62" fmla="*/ 2361 w 2807"/>
              <a:gd name="T63" fmla="*/ 324 h 743"/>
              <a:gd name="T64" fmla="*/ 2334 w 2807"/>
              <a:gd name="T65" fmla="*/ 283 h 743"/>
              <a:gd name="T66" fmla="*/ 2316 w 2807"/>
              <a:gd name="T67" fmla="*/ 235 h 743"/>
              <a:gd name="T68" fmla="*/ 2310 w 2807"/>
              <a:gd name="T69" fmla="*/ 199 h 743"/>
              <a:gd name="T70" fmla="*/ 2252 w 2807"/>
              <a:gd name="T71" fmla="*/ 195 h 743"/>
              <a:gd name="T72" fmla="*/ 2110 w 2807"/>
              <a:gd name="T73" fmla="*/ 243 h 743"/>
              <a:gd name="T74" fmla="*/ 1984 w 2807"/>
              <a:gd name="T75" fmla="*/ 277 h 743"/>
              <a:gd name="T76" fmla="*/ 1843 w 2807"/>
              <a:gd name="T77" fmla="*/ 303 h 743"/>
              <a:gd name="T78" fmla="*/ 1697 w 2807"/>
              <a:gd name="T79" fmla="*/ 319 h 743"/>
              <a:gd name="T80" fmla="*/ 1558 w 2807"/>
              <a:gd name="T81" fmla="*/ 322 h 743"/>
              <a:gd name="T82" fmla="*/ 1293 w 2807"/>
              <a:gd name="T83" fmla="*/ 312 h 743"/>
              <a:gd name="T84" fmla="*/ 1030 w 2807"/>
              <a:gd name="T85" fmla="*/ 282 h 743"/>
              <a:gd name="T86" fmla="*/ 855 w 2807"/>
              <a:gd name="T87" fmla="*/ 251 h 743"/>
              <a:gd name="T88" fmla="*/ 725 w 2807"/>
              <a:gd name="T89" fmla="*/ 221 h 743"/>
              <a:gd name="T90" fmla="*/ 594 w 2807"/>
              <a:gd name="T91" fmla="*/ 185 h 743"/>
              <a:gd name="T92" fmla="*/ 465 w 2807"/>
              <a:gd name="T93" fmla="*/ 143 h 743"/>
              <a:gd name="T94" fmla="*/ 336 w 2807"/>
              <a:gd name="T95" fmla="*/ 94 h 743"/>
              <a:gd name="T96" fmla="*/ 251 w 2807"/>
              <a:gd name="T97" fmla="*/ 58 h 743"/>
              <a:gd name="T98" fmla="*/ 122 w 2807"/>
              <a:gd name="T99" fmla="*/ 0 h 743"/>
              <a:gd name="T100" fmla="*/ 119 w 2807"/>
              <a:gd name="T101" fmla="*/ 19 h 743"/>
              <a:gd name="T102" fmla="*/ 121 w 2807"/>
              <a:gd name="T103" fmla="*/ 51 h 743"/>
              <a:gd name="T104" fmla="*/ 136 w 2807"/>
              <a:gd name="T105" fmla="*/ 96 h 743"/>
              <a:gd name="T106" fmla="*/ 171 w 2807"/>
              <a:gd name="T107" fmla="*/ 156 h 743"/>
              <a:gd name="T108" fmla="*/ 207 w 2807"/>
              <a:gd name="T109" fmla="*/ 204 h 743"/>
              <a:gd name="T110" fmla="*/ 151 w 2807"/>
              <a:gd name="T111" fmla="*/ 199 h 743"/>
              <a:gd name="T112" fmla="*/ 98 w 2807"/>
              <a:gd name="T113" fmla="*/ 204 h 743"/>
              <a:gd name="T114" fmla="*/ 69 w 2807"/>
              <a:gd name="T115" fmla="*/ 215 h 743"/>
              <a:gd name="T116" fmla="*/ 32 w 2807"/>
              <a:gd name="T117" fmla="*/ 244 h 743"/>
              <a:gd name="T118" fmla="*/ 7 w 2807"/>
              <a:gd name="T119" fmla="*/ 272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07" h="743">
                <a:moveTo>
                  <a:pt x="0" y="284"/>
                </a:moveTo>
                <a:lnTo>
                  <a:pt x="0" y="284"/>
                </a:lnTo>
                <a:lnTo>
                  <a:pt x="87" y="343"/>
                </a:lnTo>
                <a:lnTo>
                  <a:pt x="127" y="369"/>
                </a:lnTo>
                <a:lnTo>
                  <a:pt x="166" y="394"/>
                </a:lnTo>
                <a:lnTo>
                  <a:pt x="203" y="417"/>
                </a:lnTo>
                <a:lnTo>
                  <a:pt x="241" y="438"/>
                </a:lnTo>
                <a:lnTo>
                  <a:pt x="280" y="460"/>
                </a:lnTo>
                <a:lnTo>
                  <a:pt x="319" y="479"/>
                </a:lnTo>
                <a:lnTo>
                  <a:pt x="319" y="479"/>
                </a:lnTo>
                <a:lnTo>
                  <a:pt x="372" y="504"/>
                </a:lnTo>
                <a:lnTo>
                  <a:pt x="430" y="529"/>
                </a:lnTo>
                <a:lnTo>
                  <a:pt x="495" y="556"/>
                </a:lnTo>
                <a:lnTo>
                  <a:pt x="565" y="581"/>
                </a:lnTo>
                <a:lnTo>
                  <a:pt x="603" y="595"/>
                </a:lnTo>
                <a:lnTo>
                  <a:pt x="642" y="607"/>
                </a:lnTo>
                <a:lnTo>
                  <a:pt x="682" y="620"/>
                </a:lnTo>
                <a:lnTo>
                  <a:pt x="724" y="633"/>
                </a:lnTo>
                <a:lnTo>
                  <a:pt x="767" y="644"/>
                </a:lnTo>
                <a:lnTo>
                  <a:pt x="811" y="655"/>
                </a:lnTo>
                <a:lnTo>
                  <a:pt x="857" y="666"/>
                </a:lnTo>
                <a:lnTo>
                  <a:pt x="903" y="677"/>
                </a:lnTo>
                <a:lnTo>
                  <a:pt x="952" y="687"/>
                </a:lnTo>
                <a:lnTo>
                  <a:pt x="1001" y="696"/>
                </a:lnTo>
                <a:lnTo>
                  <a:pt x="1052" y="705"/>
                </a:lnTo>
                <a:lnTo>
                  <a:pt x="1104" y="713"/>
                </a:lnTo>
                <a:lnTo>
                  <a:pt x="1157" y="719"/>
                </a:lnTo>
                <a:lnTo>
                  <a:pt x="1212" y="727"/>
                </a:lnTo>
                <a:lnTo>
                  <a:pt x="1267" y="732"/>
                </a:lnTo>
                <a:lnTo>
                  <a:pt x="1324" y="736"/>
                </a:lnTo>
                <a:lnTo>
                  <a:pt x="1382" y="739"/>
                </a:lnTo>
                <a:lnTo>
                  <a:pt x="1442" y="741"/>
                </a:lnTo>
                <a:lnTo>
                  <a:pt x="1502" y="743"/>
                </a:lnTo>
                <a:lnTo>
                  <a:pt x="1563" y="742"/>
                </a:lnTo>
                <a:lnTo>
                  <a:pt x="1626" y="741"/>
                </a:lnTo>
                <a:lnTo>
                  <a:pt x="1689" y="738"/>
                </a:lnTo>
                <a:lnTo>
                  <a:pt x="1754" y="734"/>
                </a:lnTo>
                <a:lnTo>
                  <a:pt x="1819" y="729"/>
                </a:lnTo>
                <a:lnTo>
                  <a:pt x="1819" y="729"/>
                </a:lnTo>
                <a:lnTo>
                  <a:pt x="1881" y="723"/>
                </a:lnTo>
                <a:lnTo>
                  <a:pt x="1941" y="714"/>
                </a:lnTo>
                <a:lnTo>
                  <a:pt x="1999" y="706"/>
                </a:lnTo>
                <a:lnTo>
                  <a:pt x="2054" y="697"/>
                </a:lnTo>
                <a:lnTo>
                  <a:pt x="2108" y="688"/>
                </a:lnTo>
                <a:lnTo>
                  <a:pt x="2159" y="678"/>
                </a:lnTo>
                <a:lnTo>
                  <a:pt x="2209" y="666"/>
                </a:lnTo>
                <a:lnTo>
                  <a:pt x="2257" y="655"/>
                </a:lnTo>
                <a:lnTo>
                  <a:pt x="2302" y="643"/>
                </a:lnTo>
                <a:lnTo>
                  <a:pt x="2346" y="631"/>
                </a:lnTo>
                <a:lnTo>
                  <a:pt x="2387" y="618"/>
                </a:lnTo>
                <a:lnTo>
                  <a:pt x="2426" y="605"/>
                </a:lnTo>
                <a:lnTo>
                  <a:pt x="2464" y="593"/>
                </a:lnTo>
                <a:lnTo>
                  <a:pt x="2500" y="579"/>
                </a:lnTo>
                <a:lnTo>
                  <a:pt x="2533" y="566"/>
                </a:lnTo>
                <a:lnTo>
                  <a:pt x="2564" y="554"/>
                </a:lnTo>
                <a:lnTo>
                  <a:pt x="2622" y="528"/>
                </a:lnTo>
                <a:lnTo>
                  <a:pt x="2672" y="505"/>
                </a:lnTo>
                <a:lnTo>
                  <a:pt x="2713" y="483"/>
                </a:lnTo>
                <a:lnTo>
                  <a:pt x="2747" y="465"/>
                </a:lnTo>
                <a:lnTo>
                  <a:pt x="2773" y="449"/>
                </a:lnTo>
                <a:lnTo>
                  <a:pt x="2792" y="436"/>
                </a:lnTo>
                <a:lnTo>
                  <a:pt x="2807" y="426"/>
                </a:lnTo>
                <a:lnTo>
                  <a:pt x="2807" y="426"/>
                </a:lnTo>
                <a:lnTo>
                  <a:pt x="2786" y="419"/>
                </a:lnTo>
                <a:lnTo>
                  <a:pt x="2766" y="410"/>
                </a:lnTo>
                <a:lnTo>
                  <a:pt x="2745" y="402"/>
                </a:lnTo>
                <a:lnTo>
                  <a:pt x="2726" y="391"/>
                </a:lnTo>
                <a:lnTo>
                  <a:pt x="2706" y="382"/>
                </a:lnTo>
                <a:lnTo>
                  <a:pt x="2688" y="372"/>
                </a:lnTo>
                <a:lnTo>
                  <a:pt x="2651" y="349"/>
                </a:lnTo>
                <a:lnTo>
                  <a:pt x="2618" y="327"/>
                </a:lnTo>
                <a:lnTo>
                  <a:pt x="2586" y="303"/>
                </a:lnTo>
                <a:lnTo>
                  <a:pt x="2556" y="280"/>
                </a:lnTo>
                <a:lnTo>
                  <a:pt x="2529" y="256"/>
                </a:lnTo>
                <a:lnTo>
                  <a:pt x="2529" y="256"/>
                </a:lnTo>
                <a:lnTo>
                  <a:pt x="2524" y="266"/>
                </a:lnTo>
                <a:lnTo>
                  <a:pt x="2521" y="279"/>
                </a:lnTo>
                <a:lnTo>
                  <a:pt x="2518" y="294"/>
                </a:lnTo>
                <a:lnTo>
                  <a:pt x="2515" y="312"/>
                </a:lnTo>
                <a:lnTo>
                  <a:pt x="2515" y="312"/>
                </a:lnTo>
                <a:lnTo>
                  <a:pt x="2507" y="381"/>
                </a:lnTo>
                <a:lnTo>
                  <a:pt x="2503" y="414"/>
                </a:lnTo>
                <a:lnTo>
                  <a:pt x="2503" y="414"/>
                </a:lnTo>
                <a:lnTo>
                  <a:pt x="2499" y="413"/>
                </a:lnTo>
                <a:lnTo>
                  <a:pt x="2489" y="410"/>
                </a:lnTo>
                <a:lnTo>
                  <a:pt x="2470" y="403"/>
                </a:lnTo>
                <a:lnTo>
                  <a:pt x="2443" y="391"/>
                </a:lnTo>
                <a:lnTo>
                  <a:pt x="2443" y="391"/>
                </a:lnTo>
                <a:lnTo>
                  <a:pt x="2433" y="387"/>
                </a:lnTo>
                <a:lnTo>
                  <a:pt x="2423" y="381"/>
                </a:lnTo>
                <a:lnTo>
                  <a:pt x="2413" y="374"/>
                </a:lnTo>
                <a:lnTo>
                  <a:pt x="2403" y="366"/>
                </a:lnTo>
                <a:lnTo>
                  <a:pt x="2392" y="357"/>
                </a:lnTo>
                <a:lnTo>
                  <a:pt x="2381" y="347"/>
                </a:lnTo>
                <a:lnTo>
                  <a:pt x="2371" y="336"/>
                </a:lnTo>
                <a:lnTo>
                  <a:pt x="2361" y="324"/>
                </a:lnTo>
                <a:lnTo>
                  <a:pt x="2351" y="312"/>
                </a:lnTo>
                <a:lnTo>
                  <a:pt x="2342" y="297"/>
                </a:lnTo>
                <a:lnTo>
                  <a:pt x="2334" y="283"/>
                </a:lnTo>
                <a:lnTo>
                  <a:pt x="2326" y="268"/>
                </a:lnTo>
                <a:lnTo>
                  <a:pt x="2320" y="251"/>
                </a:lnTo>
                <a:lnTo>
                  <a:pt x="2316" y="235"/>
                </a:lnTo>
                <a:lnTo>
                  <a:pt x="2312" y="216"/>
                </a:lnTo>
                <a:lnTo>
                  <a:pt x="2310" y="199"/>
                </a:lnTo>
                <a:lnTo>
                  <a:pt x="2310" y="199"/>
                </a:lnTo>
                <a:lnTo>
                  <a:pt x="2309" y="174"/>
                </a:lnTo>
                <a:lnTo>
                  <a:pt x="2309" y="174"/>
                </a:lnTo>
                <a:lnTo>
                  <a:pt x="2252" y="195"/>
                </a:lnTo>
                <a:lnTo>
                  <a:pt x="2186" y="218"/>
                </a:lnTo>
                <a:lnTo>
                  <a:pt x="2149" y="231"/>
                </a:lnTo>
                <a:lnTo>
                  <a:pt x="2110" y="243"/>
                </a:lnTo>
                <a:lnTo>
                  <a:pt x="2069" y="254"/>
                </a:lnTo>
                <a:lnTo>
                  <a:pt x="2028" y="266"/>
                </a:lnTo>
                <a:lnTo>
                  <a:pt x="1984" y="277"/>
                </a:lnTo>
                <a:lnTo>
                  <a:pt x="1938" y="286"/>
                </a:lnTo>
                <a:lnTo>
                  <a:pt x="1892" y="295"/>
                </a:lnTo>
                <a:lnTo>
                  <a:pt x="1843" y="303"/>
                </a:lnTo>
                <a:lnTo>
                  <a:pt x="1795" y="311"/>
                </a:lnTo>
                <a:lnTo>
                  <a:pt x="1746" y="316"/>
                </a:lnTo>
                <a:lnTo>
                  <a:pt x="1697" y="319"/>
                </a:lnTo>
                <a:lnTo>
                  <a:pt x="1647" y="321"/>
                </a:lnTo>
                <a:lnTo>
                  <a:pt x="1647" y="321"/>
                </a:lnTo>
                <a:lnTo>
                  <a:pt x="1558" y="322"/>
                </a:lnTo>
                <a:lnTo>
                  <a:pt x="1470" y="321"/>
                </a:lnTo>
                <a:lnTo>
                  <a:pt x="1382" y="317"/>
                </a:lnTo>
                <a:lnTo>
                  <a:pt x="1293" y="312"/>
                </a:lnTo>
                <a:lnTo>
                  <a:pt x="1205" y="304"/>
                </a:lnTo>
                <a:lnTo>
                  <a:pt x="1118" y="294"/>
                </a:lnTo>
                <a:lnTo>
                  <a:pt x="1030" y="282"/>
                </a:lnTo>
                <a:lnTo>
                  <a:pt x="943" y="268"/>
                </a:lnTo>
                <a:lnTo>
                  <a:pt x="899" y="259"/>
                </a:lnTo>
                <a:lnTo>
                  <a:pt x="855" y="251"/>
                </a:lnTo>
                <a:lnTo>
                  <a:pt x="812" y="241"/>
                </a:lnTo>
                <a:lnTo>
                  <a:pt x="768" y="231"/>
                </a:lnTo>
                <a:lnTo>
                  <a:pt x="725" y="221"/>
                </a:lnTo>
                <a:lnTo>
                  <a:pt x="681" y="209"/>
                </a:lnTo>
                <a:lnTo>
                  <a:pt x="638" y="197"/>
                </a:lnTo>
                <a:lnTo>
                  <a:pt x="594" y="185"/>
                </a:lnTo>
                <a:lnTo>
                  <a:pt x="551" y="171"/>
                </a:lnTo>
                <a:lnTo>
                  <a:pt x="508" y="157"/>
                </a:lnTo>
                <a:lnTo>
                  <a:pt x="465" y="143"/>
                </a:lnTo>
                <a:lnTo>
                  <a:pt x="422" y="127"/>
                </a:lnTo>
                <a:lnTo>
                  <a:pt x="379" y="111"/>
                </a:lnTo>
                <a:lnTo>
                  <a:pt x="336" y="94"/>
                </a:lnTo>
                <a:lnTo>
                  <a:pt x="294" y="76"/>
                </a:lnTo>
                <a:lnTo>
                  <a:pt x="251" y="58"/>
                </a:lnTo>
                <a:lnTo>
                  <a:pt x="251" y="58"/>
                </a:lnTo>
                <a:lnTo>
                  <a:pt x="165" y="19"/>
                </a:lnTo>
                <a:lnTo>
                  <a:pt x="122" y="0"/>
                </a:lnTo>
                <a:lnTo>
                  <a:pt x="122" y="0"/>
                </a:lnTo>
                <a:lnTo>
                  <a:pt x="121" y="3"/>
                </a:lnTo>
                <a:lnTo>
                  <a:pt x="119" y="12"/>
                </a:lnTo>
                <a:lnTo>
                  <a:pt x="119" y="19"/>
                </a:lnTo>
                <a:lnTo>
                  <a:pt x="119" y="28"/>
                </a:lnTo>
                <a:lnTo>
                  <a:pt x="119" y="39"/>
                </a:lnTo>
                <a:lnTo>
                  <a:pt x="121" y="51"/>
                </a:lnTo>
                <a:lnTo>
                  <a:pt x="125" y="64"/>
                </a:lnTo>
                <a:lnTo>
                  <a:pt x="129" y="79"/>
                </a:lnTo>
                <a:lnTo>
                  <a:pt x="136" y="96"/>
                </a:lnTo>
                <a:lnTo>
                  <a:pt x="145" y="114"/>
                </a:lnTo>
                <a:lnTo>
                  <a:pt x="156" y="135"/>
                </a:lnTo>
                <a:lnTo>
                  <a:pt x="171" y="156"/>
                </a:lnTo>
                <a:lnTo>
                  <a:pt x="187" y="180"/>
                </a:lnTo>
                <a:lnTo>
                  <a:pt x="207" y="204"/>
                </a:lnTo>
                <a:lnTo>
                  <a:pt x="207" y="204"/>
                </a:lnTo>
                <a:lnTo>
                  <a:pt x="189" y="201"/>
                </a:lnTo>
                <a:lnTo>
                  <a:pt x="170" y="199"/>
                </a:lnTo>
                <a:lnTo>
                  <a:pt x="151" y="199"/>
                </a:lnTo>
                <a:lnTo>
                  <a:pt x="132" y="199"/>
                </a:lnTo>
                <a:lnTo>
                  <a:pt x="114" y="201"/>
                </a:lnTo>
                <a:lnTo>
                  <a:pt x="98" y="204"/>
                </a:lnTo>
                <a:lnTo>
                  <a:pt x="83" y="209"/>
                </a:lnTo>
                <a:lnTo>
                  <a:pt x="69" y="215"/>
                </a:lnTo>
                <a:lnTo>
                  <a:pt x="69" y="215"/>
                </a:lnTo>
                <a:lnTo>
                  <a:pt x="55" y="224"/>
                </a:lnTo>
                <a:lnTo>
                  <a:pt x="42" y="234"/>
                </a:lnTo>
                <a:lnTo>
                  <a:pt x="32" y="244"/>
                </a:lnTo>
                <a:lnTo>
                  <a:pt x="21" y="253"/>
                </a:lnTo>
                <a:lnTo>
                  <a:pt x="13" y="262"/>
                </a:lnTo>
                <a:lnTo>
                  <a:pt x="7" y="272"/>
                </a:lnTo>
                <a:lnTo>
                  <a:pt x="0" y="2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3" name="Freeform 31"/>
          <p:cNvSpPr>
            <a:spLocks/>
          </p:cNvSpPr>
          <p:nvPr userDrawn="1"/>
        </p:nvSpPr>
        <p:spPr bwMode="auto">
          <a:xfrm>
            <a:off x="7248525" y="1618953"/>
            <a:ext cx="377825" cy="271463"/>
          </a:xfrm>
          <a:custGeom>
            <a:avLst/>
            <a:gdLst>
              <a:gd name="T0" fmla="*/ 2491 w 2863"/>
              <a:gd name="T1" fmla="*/ 103 h 2054"/>
              <a:gd name="T2" fmla="*/ 2575 w 2863"/>
              <a:gd name="T3" fmla="*/ 23 h 2054"/>
              <a:gd name="T4" fmla="*/ 2196 w 2863"/>
              <a:gd name="T5" fmla="*/ 132 h 2054"/>
              <a:gd name="T6" fmla="*/ 1671 w 2863"/>
              <a:gd name="T7" fmla="*/ 429 h 2054"/>
              <a:gd name="T8" fmla="*/ 1528 w 2863"/>
              <a:gd name="T9" fmla="*/ 462 h 2054"/>
              <a:gd name="T10" fmla="*/ 1416 w 2863"/>
              <a:gd name="T11" fmla="*/ 568 h 2054"/>
              <a:gd name="T12" fmla="*/ 1409 w 2863"/>
              <a:gd name="T13" fmla="*/ 634 h 2054"/>
              <a:gd name="T14" fmla="*/ 1479 w 2863"/>
              <a:gd name="T15" fmla="*/ 748 h 2054"/>
              <a:gd name="T16" fmla="*/ 1586 w 2863"/>
              <a:gd name="T17" fmla="*/ 787 h 2054"/>
              <a:gd name="T18" fmla="*/ 1476 w 2863"/>
              <a:gd name="T19" fmla="*/ 974 h 2054"/>
              <a:gd name="T20" fmla="*/ 1133 w 2863"/>
              <a:gd name="T21" fmla="*/ 1199 h 2054"/>
              <a:gd name="T22" fmla="*/ 799 w 2863"/>
              <a:gd name="T23" fmla="*/ 1254 h 2054"/>
              <a:gd name="T24" fmla="*/ 634 w 2863"/>
              <a:gd name="T25" fmla="*/ 1102 h 2054"/>
              <a:gd name="T26" fmla="*/ 539 w 2863"/>
              <a:gd name="T27" fmla="*/ 1015 h 2054"/>
              <a:gd name="T28" fmla="*/ 406 w 2863"/>
              <a:gd name="T29" fmla="*/ 1023 h 2054"/>
              <a:gd name="T30" fmla="*/ 231 w 2863"/>
              <a:gd name="T31" fmla="*/ 1090 h 2054"/>
              <a:gd name="T32" fmla="*/ 382 w 2863"/>
              <a:gd name="T33" fmla="*/ 1121 h 2054"/>
              <a:gd name="T34" fmla="*/ 351 w 2863"/>
              <a:gd name="T35" fmla="*/ 1168 h 2054"/>
              <a:gd name="T36" fmla="*/ 418 w 2863"/>
              <a:gd name="T37" fmla="*/ 1270 h 2054"/>
              <a:gd name="T38" fmla="*/ 608 w 2863"/>
              <a:gd name="T39" fmla="*/ 1387 h 2054"/>
              <a:gd name="T40" fmla="*/ 314 w 2863"/>
              <a:gd name="T41" fmla="*/ 1296 h 2054"/>
              <a:gd name="T42" fmla="*/ 234 w 2863"/>
              <a:gd name="T43" fmla="*/ 1324 h 2054"/>
              <a:gd name="T44" fmla="*/ 77 w 2863"/>
              <a:gd name="T45" fmla="*/ 1367 h 2054"/>
              <a:gd name="T46" fmla="*/ 0 w 2863"/>
              <a:gd name="T47" fmla="*/ 1480 h 2054"/>
              <a:gd name="T48" fmla="*/ 63 w 2863"/>
              <a:gd name="T49" fmla="*/ 1501 h 2054"/>
              <a:gd name="T50" fmla="*/ 166 w 2863"/>
              <a:gd name="T51" fmla="*/ 1461 h 2054"/>
              <a:gd name="T52" fmla="*/ 187 w 2863"/>
              <a:gd name="T53" fmla="*/ 1573 h 2054"/>
              <a:gd name="T54" fmla="*/ 354 w 2863"/>
              <a:gd name="T55" fmla="*/ 1597 h 2054"/>
              <a:gd name="T56" fmla="*/ 616 w 2863"/>
              <a:gd name="T57" fmla="*/ 1588 h 2054"/>
              <a:gd name="T58" fmla="*/ 382 w 2863"/>
              <a:gd name="T59" fmla="*/ 1636 h 2054"/>
              <a:gd name="T60" fmla="*/ 295 w 2863"/>
              <a:gd name="T61" fmla="*/ 1696 h 2054"/>
              <a:gd name="T62" fmla="*/ 254 w 2863"/>
              <a:gd name="T63" fmla="*/ 1795 h 2054"/>
              <a:gd name="T64" fmla="*/ 239 w 2863"/>
              <a:gd name="T65" fmla="*/ 1953 h 2054"/>
              <a:gd name="T66" fmla="*/ 335 w 2863"/>
              <a:gd name="T67" fmla="*/ 2045 h 2054"/>
              <a:gd name="T68" fmla="*/ 341 w 2863"/>
              <a:gd name="T69" fmla="*/ 1906 h 2054"/>
              <a:gd name="T70" fmla="*/ 417 w 2863"/>
              <a:gd name="T71" fmla="*/ 1946 h 2054"/>
              <a:gd name="T72" fmla="*/ 509 w 2863"/>
              <a:gd name="T73" fmla="*/ 1935 h 2054"/>
              <a:gd name="T74" fmla="*/ 732 w 2863"/>
              <a:gd name="T75" fmla="*/ 1733 h 2054"/>
              <a:gd name="T76" fmla="*/ 874 w 2863"/>
              <a:gd name="T77" fmla="*/ 1691 h 2054"/>
              <a:gd name="T78" fmla="*/ 870 w 2863"/>
              <a:gd name="T79" fmla="*/ 1786 h 2054"/>
              <a:gd name="T80" fmla="*/ 945 w 2863"/>
              <a:gd name="T81" fmla="*/ 1834 h 2054"/>
              <a:gd name="T82" fmla="*/ 875 w 2863"/>
              <a:gd name="T83" fmla="*/ 1948 h 2054"/>
              <a:gd name="T84" fmla="*/ 1004 w 2863"/>
              <a:gd name="T85" fmla="*/ 1919 h 2054"/>
              <a:gd name="T86" fmla="*/ 1100 w 2863"/>
              <a:gd name="T87" fmla="*/ 1787 h 2054"/>
              <a:gd name="T88" fmla="*/ 1159 w 2863"/>
              <a:gd name="T89" fmla="*/ 1734 h 2054"/>
              <a:gd name="T90" fmla="*/ 1183 w 2863"/>
              <a:gd name="T91" fmla="*/ 1628 h 2054"/>
              <a:gd name="T92" fmla="*/ 1338 w 2863"/>
              <a:gd name="T93" fmla="*/ 1564 h 2054"/>
              <a:gd name="T94" fmla="*/ 1370 w 2863"/>
              <a:gd name="T95" fmla="*/ 1465 h 2054"/>
              <a:gd name="T96" fmla="*/ 1461 w 2863"/>
              <a:gd name="T97" fmla="*/ 1462 h 2054"/>
              <a:gd name="T98" fmla="*/ 1684 w 2863"/>
              <a:gd name="T99" fmla="*/ 1556 h 2054"/>
              <a:gd name="T100" fmla="*/ 1888 w 2863"/>
              <a:gd name="T101" fmla="*/ 1440 h 2054"/>
              <a:gd name="T102" fmla="*/ 1799 w 2863"/>
              <a:gd name="T103" fmla="*/ 1308 h 2054"/>
              <a:gd name="T104" fmla="*/ 1857 w 2863"/>
              <a:gd name="T105" fmla="*/ 1327 h 2054"/>
              <a:gd name="T106" fmla="*/ 2183 w 2863"/>
              <a:gd name="T107" fmla="*/ 1273 h 2054"/>
              <a:gd name="T108" fmla="*/ 2142 w 2863"/>
              <a:gd name="T109" fmla="*/ 1164 h 2054"/>
              <a:gd name="T110" fmla="*/ 2112 w 2863"/>
              <a:gd name="T111" fmla="*/ 1069 h 2054"/>
              <a:gd name="T112" fmla="*/ 2121 w 2863"/>
              <a:gd name="T113" fmla="*/ 977 h 2054"/>
              <a:gd name="T114" fmla="*/ 2085 w 2863"/>
              <a:gd name="T115" fmla="*/ 807 h 2054"/>
              <a:gd name="T116" fmla="*/ 2859 w 2863"/>
              <a:gd name="T117" fmla="*/ 408 h 2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63" h="2054">
                <a:moveTo>
                  <a:pt x="2759" y="252"/>
                </a:moveTo>
                <a:lnTo>
                  <a:pt x="2759" y="252"/>
                </a:lnTo>
                <a:lnTo>
                  <a:pt x="2742" y="239"/>
                </a:lnTo>
                <a:lnTo>
                  <a:pt x="2725" y="227"/>
                </a:lnTo>
                <a:lnTo>
                  <a:pt x="2708" y="214"/>
                </a:lnTo>
                <a:lnTo>
                  <a:pt x="2690" y="203"/>
                </a:lnTo>
                <a:lnTo>
                  <a:pt x="2655" y="184"/>
                </a:lnTo>
                <a:lnTo>
                  <a:pt x="2621" y="165"/>
                </a:lnTo>
                <a:lnTo>
                  <a:pt x="2586" y="148"/>
                </a:lnTo>
                <a:lnTo>
                  <a:pt x="2553" y="133"/>
                </a:lnTo>
                <a:lnTo>
                  <a:pt x="2522" y="118"/>
                </a:lnTo>
                <a:lnTo>
                  <a:pt x="2491" y="103"/>
                </a:lnTo>
                <a:lnTo>
                  <a:pt x="2491" y="103"/>
                </a:lnTo>
                <a:lnTo>
                  <a:pt x="2507" y="93"/>
                </a:lnTo>
                <a:lnTo>
                  <a:pt x="2523" y="82"/>
                </a:lnTo>
                <a:lnTo>
                  <a:pt x="2540" y="68"/>
                </a:lnTo>
                <a:lnTo>
                  <a:pt x="2556" y="54"/>
                </a:lnTo>
                <a:lnTo>
                  <a:pt x="2570" y="41"/>
                </a:lnTo>
                <a:lnTo>
                  <a:pt x="2574" y="35"/>
                </a:lnTo>
                <a:lnTo>
                  <a:pt x="2577" y="30"/>
                </a:lnTo>
                <a:lnTo>
                  <a:pt x="2577" y="26"/>
                </a:lnTo>
                <a:lnTo>
                  <a:pt x="2577" y="24"/>
                </a:lnTo>
                <a:lnTo>
                  <a:pt x="2575" y="23"/>
                </a:lnTo>
                <a:lnTo>
                  <a:pt x="2575" y="23"/>
                </a:lnTo>
                <a:lnTo>
                  <a:pt x="2562" y="16"/>
                </a:lnTo>
                <a:lnTo>
                  <a:pt x="2550" y="10"/>
                </a:lnTo>
                <a:lnTo>
                  <a:pt x="2538" y="6"/>
                </a:lnTo>
                <a:lnTo>
                  <a:pt x="2527" y="4"/>
                </a:lnTo>
                <a:lnTo>
                  <a:pt x="2508" y="1"/>
                </a:lnTo>
                <a:lnTo>
                  <a:pt x="2501" y="0"/>
                </a:lnTo>
                <a:lnTo>
                  <a:pt x="2501" y="0"/>
                </a:lnTo>
                <a:lnTo>
                  <a:pt x="2440" y="24"/>
                </a:lnTo>
                <a:lnTo>
                  <a:pt x="2377" y="50"/>
                </a:lnTo>
                <a:lnTo>
                  <a:pt x="2317" y="76"/>
                </a:lnTo>
                <a:lnTo>
                  <a:pt x="2256" y="103"/>
                </a:lnTo>
                <a:lnTo>
                  <a:pt x="2196" y="132"/>
                </a:lnTo>
                <a:lnTo>
                  <a:pt x="2138" y="160"/>
                </a:lnTo>
                <a:lnTo>
                  <a:pt x="2081" y="189"/>
                </a:lnTo>
                <a:lnTo>
                  <a:pt x="2026" y="219"/>
                </a:lnTo>
                <a:lnTo>
                  <a:pt x="1972" y="247"/>
                </a:lnTo>
                <a:lnTo>
                  <a:pt x="1921" y="276"/>
                </a:lnTo>
                <a:lnTo>
                  <a:pt x="1872" y="303"/>
                </a:lnTo>
                <a:lnTo>
                  <a:pt x="1825" y="331"/>
                </a:lnTo>
                <a:lnTo>
                  <a:pt x="1782" y="358"/>
                </a:lnTo>
                <a:lnTo>
                  <a:pt x="1741" y="383"/>
                </a:lnTo>
                <a:lnTo>
                  <a:pt x="1705" y="407"/>
                </a:lnTo>
                <a:lnTo>
                  <a:pt x="1671" y="429"/>
                </a:lnTo>
                <a:lnTo>
                  <a:pt x="1671" y="429"/>
                </a:lnTo>
                <a:lnTo>
                  <a:pt x="1666" y="432"/>
                </a:lnTo>
                <a:lnTo>
                  <a:pt x="1666" y="432"/>
                </a:lnTo>
                <a:lnTo>
                  <a:pt x="1654" y="439"/>
                </a:lnTo>
                <a:lnTo>
                  <a:pt x="1643" y="446"/>
                </a:lnTo>
                <a:lnTo>
                  <a:pt x="1632" y="451"/>
                </a:lnTo>
                <a:lnTo>
                  <a:pt x="1620" y="455"/>
                </a:lnTo>
                <a:lnTo>
                  <a:pt x="1608" y="458"/>
                </a:lnTo>
                <a:lnTo>
                  <a:pt x="1597" y="461"/>
                </a:lnTo>
                <a:lnTo>
                  <a:pt x="1585" y="462"/>
                </a:lnTo>
                <a:lnTo>
                  <a:pt x="1574" y="463"/>
                </a:lnTo>
                <a:lnTo>
                  <a:pt x="1550" y="464"/>
                </a:lnTo>
                <a:lnTo>
                  <a:pt x="1528" y="462"/>
                </a:lnTo>
                <a:lnTo>
                  <a:pt x="1505" y="459"/>
                </a:lnTo>
                <a:lnTo>
                  <a:pt x="1485" y="454"/>
                </a:lnTo>
                <a:lnTo>
                  <a:pt x="1465" y="449"/>
                </a:lnTo>
                <a:lnTo>
                  <a:pt x="1448" y="442"/>
                </a:lnTo>
                <a:lnTo>
                  <a:pt x="1433" y="436"/>
                </a:lnTo>
                <a:lnTo>
                  <a:pt x="1418" y="430"/>
                </a:lnTo>
                <a:lnTo>
                  <a:pt x="1399" y="420"/>
                </a:lnTo>
                <a:lnTo>
                  <a:pt x="1393" y="416"/>
                </a:lnTo>
                <a:lnTo>
                  <a:pt x="1372" y="544"/>
                </a:lnTo>
                <a:lnTo>
                  <a:pt x="1372" y="544"/>
                </a:lnTo>
                <a:lnTo>
                  <a:pt x="1395" y="557"/>
                </a:lnTo>
                <a:lnTo>
                  <a:pt x="1416" y="568"/>
                </a:lnTo>
                <a:lnTo>
                  <a:pt x="1437" y="577"/>
                </a:lnTo>
                <a:lnTo>
                  <a:pt x="1454" y="586"/>
                </a:lnTo>
                <a:lnTo>
                  <a:pt x="1470" y="592"/>
                </a:lnTo>
                <a:lnTo>
                  <a:pt x="1486" y="596"/>
                </a:lnTo>
                <a:lnTo>
                  <a:pt x="1499" y="600"/>
                </a:lnTo>
                <a:lnTo>
                  <a:pt x="1510" y="602"/>
                </a:lnTo>
                <a:lnTo>
                  <a:pt x="1510" y="602"/>
                </a:lnTo>
                <a:lnTo>
                  <a:pt x="1491" y="606"/>
                </a:lnTo>
                <a:lnTo>
                  <a:pt x="1470" y="611"/>
                </a:lnTo>
                <a:lnTo>
                  <a:pt x="1450" y="617"/>
                </a:lnTo>
                <a:lnTo>
                  <a:pt x="1428" y="625"/>
                </a:lnTo>
                <a:lnTo>
                  <a:pt x="1409" y="634"/>
                </a:lnTo>
                <a:lnTo>
                  <a:pt x="1391" y="645"/>
                </a:lnTo>
                <a:lnTo>
                  <a:pt x="1381" y="650"/>
                </a:lnTo>
                <a:lnTo>
                  <a:pt x="1373" y="656"/>
                </a:lnTo>
                <a:lnTo>
                  <a:pt x="1366" y="663"/>
                </a:lnTo>
                <a:lnTo>
                  <a:pt x="1360" y="670"/>
                </a:lnTo>
                <a:lnTo>
                  <a:pt x="1404" y="788"/>
                </a:lnTo>
                <a:lnTo>
                  <a:pt x="1404" y="788"/>
                </a:lnTo>
                <a:lnTo>
                  <a:pt x="1416" y="779"/>
                </a:lnTo>
                <a:lnTo>
                  <a:pt x="1432" y="770"/>
                </a:lnTo>
                <a:lnTo>
                  <a:pt x="1453" y="758"/>
                </a:lnTo>
                <a:lnTo>
                  <a:pt x="1465" y="753"/>
                </a:lnTo>
                <a:lnTo>
                  <a:pt x="1479" y="748"/>
                </a:lnTo>
                <a:lnTo>
                  <a:pt x="1494" y="743"/>
                </a:lnTo>
                <a:lnTo>
                  <a:pt x="1509" y="738"/>
                </a:lnTo>
                <a:lnTo>
                  <a:pt x="1527" y="734"/>
                </a:lnTo>
                <a:lnTo>
                  <a:pt x="1545" y="731"/>
                </a:lnTo>
                <a:lnTo>
                  <a:pt x="1564" y="729"/>
                </a:lnTo>
                <a:lnTo>
                  <a:pt x="1585" y="728"/>
                </a:lnTo>
                <a:lnTo>
                  <a:pt x="1585" y="728"/>
                </a:lnTo>
                <a:lnTo>
                  <a:pt x="1588" y="744"/>
                </a:lnTo>
                <a:lnTo>
                  <a:pt x="1588" y="744"/>
                </a:lnTo>
                <a:lnTo>
                  <a:pt x="1588" y="758"/>
                </a:lnTo>
                <a:lnTo>
                  <a:pt x="1588" y="773"/>
                </a:lnTo>
                <a:lnTo>
                  <a:pt x="1586" y="787"/>
                </a:lnTo>
                <a:lnTo>
                  <a:pt x="1583" y="802"/>
                </a:lnTo>
                <a:lnTo>
                  <a:pt x="1578" y="818"/>
                </a:lnTo>
                <a:lnTo>
                  <a:pt x="1573" y="833"/>
                </a:lnTo>
                <a:lnTo>
                  <a:pt x="1565" y="848"/>
                </a:lnTo>
                <a:lnTo>
                  <a:pt x="1557" y="864"/>
                </a:lnTo>
                <a:lnTo>
                  <a:pt x="1549" y="880"/>
                </a:lnTo>
                <a:lnTo>
                  <a:pt x="1539" y="895"/>
                </a:lnTo>
                <a:lnTo>
                  <a:pt x="1528" y="912"/>
                </a:lnTo>
                <a:lnTo>
                  <a:pt x="1516" y="927"/>
                </a:lnTo>
                <a:lnTo>
                  <a:pt x="1503" y="943"/>
                </a:lnTo>
                <a:lnTo>
                  <a:pt x="1490" y="959"/>
                </a:lnTo>
                <a:lnTo>
                  <a:pt x="1476" y="974"/>
                </a:lnTo>
                <a:lnTo>
                  <a:pt x="1461" y="989"/>
                </a:lnTo>
                <a:lnTo>
                  <a:pt x="1429" y="1020"/>
                </a:lnTo>
                <a:lnTo>
                  <a:pt x="1396" y="1049"/>
                </a:lnTo>
                <a:lnTo>
                  <a:pt x="1360" y="1076"/>
                </a:lnTo>
                <a:lnTo>
                  <a:pt x="1323" y="1102"/>
                </a:lnTo>
                <a:lnTo>
                  <a:pt x="1285" y="1126"/>
                </a:lnTo>
                <a:lnTo>
                  <a:pt x="1247" y="1148"/>
                </a:lnTo>
                <a:lnTo>
                  <a:pt x="1209" y="1167"/>
                </a:lnTo>
                <a:lnTo>
                  <a:pt x="1189" y="1177"/>
                </a:lnTo>
                <a:lnTo>
                  <a:pt x="1171" y="1185"/>
                </a:lnTo>
                <a:lnTo>
                  <a:pt x="1171" y="1185"/>
                </a:lnTo>
                <a:lnTo>
                  <a:pt x="1133" y="1199"/>
                </a:lnTo>
                <a:lnTo>
                  <a:pt x="1095" y="1211"/>
                </a:lnTo>
                <a:lnTo>
                  <a:pt x="1060" y="1223"/>
                </a:lnTo>
                <a:lnTo>
                  <a:pt x="1026" y="1232"/>
                </a:lnTo>
                <a:lnTo>
                  <a:pt x="993" y="1240"/>
                </a:lnTo>
                <a:lnTo>
                  <a:pt x="962" y="1246"/>
                </a:lnTo>
                <a:lnTo>
                  <a:pt x="933" y="1250"/>
                </a:lnTo>
                <a:lnTo>
                  <a:pt x="905" y="1254"/>
                </a:lnTo>
                <a:lnTo>
                  <a:pt x="879" y="1256"/>
                </a:lnTo>
                <a:lnTo>
                  <a:pt x="856" y="1257"/>
                </a:lnTo>
                <a:lnTo>
                  <a:pt x="834" y="1257"/>
                </a:lnTo>
                <a:lnTo>
                  <a:pt x="815" y="1256"/>
                </a:lnTo>
                <a:lnTo>
                  <a:pt x="799" y="1254"/>
                </a:lnTo>
                <a:lnTo>
                  <a:pt x="785" y="1251"/>
                </a:lnTo>
                <a:lnTo>
                  <a:pt x="774" y="1247"/>
                </a:lnTo>
                <a:lnTo>
                  <a:pt x="765" y="1243"/>
                </a:lnTo>
                <a:lnTo>
                  <a:pt x="765" y="1243"/>
                </a:lnTo>
                <a:lnTo>
                  <a:pt x="741" y="1227"/>
                </a:lnTo>
                <a:lnTo>
                  <a:pt x="720" y="1209"/>
                </a:lnTo>
                <a:lnTo>
                  <a:pt x="701" y="1191"/>
                </a:lnTo>
                <a:lnTo>
                  <a:pt x="685" y="1172"/>
                </a:lnTo>
                <a:lnTo>
                  <a:pt x="670" y="1155"/>
                </a:lnTo>
                <a:lnTo>
                  <a:pt x="656" y="1137"/>
                </a:lnTo>
                <a:lnTo>
                  <a:pt x="645" y="1119"/>
                </a:lnTo>
                <a:lnTo>
                  <a:pt x="634" y="1102"/>
                </a:lnTo>
                <a:lnTo>
                  <a:pt x="615" y="1071"/>
                </a:lnTo>
                <a:lnTo>
                  <a:pt x="605" y="1057"/>
                </a:lnTo>
                <a:lnTo>
                  <a:pt x="596" y="1045"/>
                </a:lnTo>
                <a:lnTo>
                  <a:pt x="587" y="1033"/>
                </a:lnTo>
                <a:lnTo>
                  <a:pt x="577" y="1025"/>
                </a:lnTo>
                <a:lnTo>
                  <a:pt x="565" y="1018"/>
                </a:lnTo>
                <a:lnTo>
                  <a:pt x="559" y="1015"/>
                </a:lnTo>
                <a:lnTo>
                  <a:pt x="553" y="1013"/>
                </a:lnTo>
                <a:lnTo>
                  <a:pt x="553" y="1013"/>
                </a:lnTo>
                <a:lnTo>
                  <a:pt x="549" y="1013"/>
                </a:lnTo>
                <a:lnTo>
                  <a:pt x="546" y="1013"/>
                </a:lnTo>
                <a:lnTo>
                  <a:pt x="539" y="1015"/>
                </a:lnTo>
                <a:lnTo>
                  <a:pt x="532" y="1018"/>
                </a:lnTo>
                <a:lnTo>
                  <a:pt x="524" y="1022"/>
                </a:lnTo>
                <a:lnTo>
                  <a:pt x="516" y="1026"/>
                </a:lnTo>
                <a:lnTo>
                  <a:pt x="507" y="1029"/>
                </a:lnTo>
                <a:lnTo>
                  <a:pt x="499" y="1031"/>
                </a:lnTo>
                <a:lnTo>
                  <a:pt x="494" y="1031"/>
                </a:lnTo>
                <a:lnTo>
                  <a:pt x="489" y="1031"/>
                </a:lnTo>
                <a:lnTo>
                  <a:pt x="489" y="1031"/>
                </a:lnTo>
                <a:lnTo>
                  <a:pt x="468" y="1028"/>
                </a:lnTo>
                <a:lnTo>
                  <a:pt x="448" y="1025"/>
                </a:lnTo>
                <a:lnTo>
                  <a:pt x="427" y="1024"/>
                </a:lnTo>
                <a:lnTo>
                  <a:pt x="406" y="1023"/>
                </a:lnTo>
                <a:lnTo>
                  <a:pt x="386" y="1023"/>
                </a:lnTo>
                <a:lnTo>
                  <a:pt x="366" y="1025"/>
                </a:lnTo>
                <a:lnTo>
                  <a:pt x="347" y="1027"/>
                </a:lnTo>
                <a:lnTo>
                  <a:pt x="327" y="1031"/>
                </a:lnTo>
                <a:lnTo>
                  <a:pt x="309" y="1035"/>
                </a:lnTo>
                <a:lnTo>
                  <a:pt x="292" y="1043"/>
                </a:lnTo>
                <a:lnTo>
                  <a:pt x="276" y="1050"/>
                </a:lnTo>
                <a:lnTo>
                  <a:pt x="262" y="1059"/>
                </a:lnTo>
                <a:lnTo>
                  <a:pt x="248" y="1070"/>
                </a:lnTo>
                <a:lnTo>
                  <a:pt x="242" y="1076"/>
                </a:lnTo>
                <a:lnTo>
                  <a:pt x="236" y="1082"/>
                </a:lnTo>
                <a:lnTo>
                  <a:pt x="231" y="1090"/>
                </a:lnTo>
                <a:lnTo>
                  <a:pt x="227" y="1098"/>
                </a:lnTo>
                <a:lnTo>
                  <a:pt x="223" y="1105"/>
                </a:lnTo>
                <a:lnTo>
                  <a:pt x="219" y="1114"/>
                </a:lnTo>
                <a:lnTo>
                  <a:pt x="219" y="1114"/>
                </a:lnTo>
                <a:lnTo>
                  <a:pt x="257" y="1112"/>
                </a:lnTo>
                <a:lnTo>
                  <a:pt x="292" y="1111"/>
                </a:lnTo>
                <a:lnTo>
                  <a:pt x="312" y="1111"/>
                </a:lnTo>
                <a:lnTo>
                  <a:pt x="331" y="1112"/>
                </a:lnTo>
                <a:lnTo>
                  <a:pt x="349" y="1113"/>
                </a:lnTo>
                <a:lnTo>
                  <a:pt x="364" y="1116"/>
                </a:lnTo>
                <a:lnTo>
                  <a:pt x="377" y="1119"/>
                </a:lnTo>
                <a:lnTo>
                  <a:pt x="382" y="1121"/>
                </a:lnTo>
                <a:lnTo>
                  <a:pt x="387" y="1123"/>
                </a:lnTo>
                <a:lnTo>
                  <a:pt x="389" y="1126"/>
                </a:lnTo>
                <a:lnTo>
                  <a:pt x="391" y="1130"/>
                </a:lnTo>
                <a:lnTo>
                  <a:pt x="391" y="1133"/>
                </a:lnTo>
                <a:lnTo>
                  <a:pt x="389" y="1137"/>
                </a:lnTo>
                <a:lnTo>
                  <a:pt x="386" y="1141"/>
                </a:lnTo>
                <a:lnTo>
                  <a:pt x="381" y="1146"/>
                </a:lnTo>
                <a:lnTo>
                  <a:pt x="374" y="1151"/>
                </a:lnTo>
                <a:lnTo>
                  <a:pt x="366" y="1156"/>
                </a:lnTo>
                <a:lnTo>
                  <a:pt x="366" y="1156"/>
                </a:lnTo>
                <a:lnTo>
                  <a:pt x="357" y="1162"/>
                </a:lnTo>
                <a:lnTo>
                  <a:pt x="351" y="1168"/>
                </a:lnTo>
                <a:lnTo>
                  <a:pt x="346" y="1175"/>
                </a:lnTo>
                <a:lnTo>
                  <a:pt x="344" y="1182"/>
                </a:lnTo>
                <a:lnTo>
                  <a:pt x="343" y="1189"/>
                </a:lnTo>
                <a:lnTo>
                  <a:pt x="344" y="1195"/>
                </a:lnTo>
                <a:lnTo>
                  <a:pt x="346" y="1202"/>
                </a:lnTo>
                <a:lnTo>
                  <a:pt x="349" y="1209"/>
                </a:lnTo>
                <a:lnTo>
                  <a:pt x="354" y="1217"/>
                </a:lnTo>
                <a:lnTo>
                  <a:pt x="360" y="1225"/>
                </a:lnTo>
                <a:lnTo>
                  <a:pt x="368" y="1232"/>
                </a:lnTo>
                <a:lnTo>
                  <a:pt x="376" y="1239"/>
                </a:lnTo>
                <a:lnTo>
                  <a:pt x="396" y="1254"/>
                </a:lnTo>
                <a:lnTo>
                  <a:pt x="418" y="1270"/>
                </a:lnTo>
                <a:lnTo>
                  <a:pt x="442" y="1285"/>
                </a:lnTo>
                <a:lnTo>
                  <a:pt x="467" y="1299"/>
                </a:lnTo>
                <a:lnTo>
                  <a:pt x="519" y="1327"/>
                </a:lnTo>
                <a:lnTo>
                  <a:pt x="565" y="1350"/>
                </a:lnTo>
                <a:lnTo>
                  <a:pt x="585" y="1361"/>
                </a:lnTo>
                <a:lnTo>
                  <a:pt x="601" y="1370"/>
                </a:lnTo>
                <a:lnTo>
                  <a:pt x="601" y="1370"/>
                </a:lnTo>
                <a:lnTo>
                  <a:pt x="608" y="1375"/>
                </a:lnTo>
                <a:lnTo>
                  <a:pt x="611" y="1379"/>
                </a:lnTo>
                <a:lnTo>
                  <a:pt x="613" y="1382"/>
                </a:lnTo>
                <a:lnTo>
                  <a:pt x="611" y="1385"/>
                </a:lnTo>
                <a:lnTo>
                  <a:pt x="608" y="1387"/>
                </a:lnTo>
                <a:lnTo>
                  <a:pt x="604" y="1389"/>
                </a:lnTo>
                <a:lnTo>
                  <a:pt x="598" y="1390"/>
                </a:lnTo>
                <a:lnTo>
                  <a:pt x="598" y="1390"/>
                </a:lnTo>
                <a:lnTo>
                  <a:pt x="588" y="1390"/>
                </a:lnTo>
                <a:lnTo>
                  <a:pt x="576" y="1388"/>
                </a:lnTo>
                <a:lnTo>
                  <a:pt x="561" y="1385"/>
                </a:lnTo>
                <a:lnTo>
                  <a:pt x="545" y="1380"/>
                </a:lnTo>
                <a:lnTo>
                  <a:pt x="509" y="1369"/>
                </a:lnTo>
                <a:lnTo>
                  <a:pt x="469" y="1354"/>
                </a:lnTo>
                <a:lnTo>
                  <a:pt x="387" y="1323"/>
                </a:lnTo>
                <a:lnTo>
                  <a:pt x="349" y="1307"/>
                </a:lnTo>
                <a:lnTo>
                  <a:pt x="314" y="1296"/>
                </a:lnTo>
                <a:lnTo>
                  <a:pt x="314" y="1296"/>
                </a:lnTo>
                <a:lnTo>
                  <a:pt x="303" y="1293"/>
                </a:lnTo>
                <a:lnTo>
                  <a:pt x="292" y="1291"/>
                </a:lnTo>
                <a:lnTo>
                  <a:pt x="283" y="1291"/>
                </a:lnTo>
                <a:lnTo>
                  <a:pt x="275" y="1292"/>
                </a:lnTo>
                <a:lnTo>
                  <a:pt x="268" y="1294"/>
                </a:lnTo>
                <a:lnTo>
                  <a:pt x="262" y="1297"/>
                </a:lnTo>
                <a:lnTo>
                  <a:pt x="257" y="1300"/>
                </a:lnTo>
                <a:lnTo>
                  <a:pt x="253" y="1303"/>
                </a:lnTo>
                <a:lnTo>
                  <a:pt x="244" y="1312"/>
                </a:lnTo>
                <a:lnTo>
                  <a:pt x="238" y="1319"/>
                </a:lnTo>
                <a:lnTo>
                  <a:pt x="234" y="1324"/>
                </a:lnTo>
                <a:lnTo>
                  <a:pt x="231" y="1325"/>
                </a:lnTo>
                <a:lnTo>
                  <a:pt x="229" y="1326"/>
                </a:lnTo>
                <a:lnTo>
                  <a:pt x="229" y="1326"/>
                </a:lnTo>
                <a:lnTo>
                  <a:pt x="220" y="1325"/>
                </a:lnTo>
                <a:lnTo>
                  <a:pt x="210" y="1324"/>
                </a:lnTo>
                <a:lnTo>
                  <a:pt x="198" y="1325"/>
                </a:lnTo>
                <a:lnTo>
                  <a:pt x="188" y="1325"/>
                </a:lnTo>
                <a:lnTo>
                  <a:pt x="166" y="1329"/>
                </a:lnTo>
                <a:lnTo>
                  <a:pt x="143" y="1335"/>
                </a:lnTo>
                <a:lnTo>
                  <a:pt x="121" y="1343"/>
                </a:lnTo>
                <a:lnTo>
                  <a:pt x="98" y="1353"/>
                </a:lnTo>
                <a:lnTo>
                  <a:pt x="77" y="1367"/>
                </a:lnTo>
                <a:lnTo>
                  <a:pt x="66" y="1374"/>
                </a:lnTo>
                <a:lnTo>
                  <a:pt x="57" y="1381"/>
                </a:lnTo>
                <a:lnTo>
                  <a:pt x="48" y="1389"/>
                </a:lnTo>
                <a:lnTo>
                  <a:pt x="40" y="1397"/>
                </a:lnTo>
                <a:lnTo>
                  <a:pt x="32" y="1407"/>
                </a:lnTo>
                <a:lnTo>
                  <a:pt x="25" y="1416"/>
                </a:lnTo>
                <a:lnTo>
                  <a:pt x="18" y="1426"/>
                </a:lnTo>
                <a:lnTo>
                  <a:pt x="12" y="1435"/>
                </a:lnTo>
                <a:lnTo>
                  <a:pt x="8" y="1446"/>
                </a:lnTo>
                <a:lnTo>
                  <a:pt x="4" y="1458"/>
                </a:lnTo>
                <a:lnTo>
                  <a:pt x="2" y="1469"/>
                </a:lnTo>
                <a:lnTo>
                  <a:pt x="0" y="1480"/>
                </a:lnTo>
                <a:lnTo>
                  <a:pt x="0" y="1492"/>
                </a:lnTo>
                <a:lnTo>
                  <a:pt x="0" y="1505"/>
                </a:lnTo>
                <a:lnTo>
                  <a:pt x="3" y="1518"/>
                </a:lnTo>
                <a:lnTo>
                  <a:pt x="6" y="1530"/>
                </a:lnTo>
                <a:lnTo>
                  <a:pt x="11" y="1544"/>
                </a:lnTo>
                <a:lnTo>
                  <a:pt x="17" y="1558"/>
                </a:lnTo>
                <a:lnTo>
                  <a:pt x="17" y="1558"/>
                </a:lnTo>
                <a:lnTo>
                  <a:pt x="20" y="1553"/>
                </a:lnTo>
                <a:lnTo>
                  <a:pt x="30" y="1540"/>
                </a:lnTo>
                <a:lnTo>
                  <a:pt x="45" y="1521"/>
                </a:lnTo>
                <a:lnTo>
                  <a:pt x="53" y="1511"/>
                </a:lnTo>
                <a:lnTo>
                  <a:pt x="63" y="1501"/>
                </a:lnTo>
                <a:lnTo>
                  <a:pt x="75" y="1490"/>
                </a:lnTo>
                <a:lnTo>
                  <a:pt x="86" y="1481"/>
                </a:lnTo>
                <a:lnTo>
                  <a:pt x="98" y="1473"/>
                </a:lnTo>
                <a:lnTo>
                  <a:pt x="111" y="1466"/>
                </a:lnTo>
                <a:lnTo>
                  <a:pt x="125" y="1461"/>
                </a:lnTo>
                <a:lnTo>
                  <a:pt x="131" y="1459"/>
                </a:lnTo>
                <a:lnTo>
                  <a:pt x="138" y="1458"/>
                </a:lnTo>
                <a:lnTo>
                  <a:pt x="145" y="1458"/>
                </a:lnTo>
                <a:lnTo>
                  <a:pt x="151" y="1458"/>
                </a:lnTo>
                <a:lnTo>
                  <a:pt x="159" y="1459"/>
                </a:lnTo>
                <a:lnTo>
                  <a:pt x="166" y="1461"/>
                </a:lnTo>
                <a:lnTo>
                  <a:pt x="166" y="1461"/>
                </a:lnTo>
                <a:lnTo>
                  <a:pt x="171" y="1463"/>
                </a:lnTo>
                <a:lnTo>
                  <a:pt x="174" y="1467"/>
                </a:lnTo>
                <a:lnTo>
                  <a:pt x="175" y="1473"/>
                </a:lnTo>
                <a:lnTo>
                  <a:pt x="176" y="1479"/>
                </a:lnTo>
                <a:lnTo>
                  <a:pt x="176" y="1496"/>
                </a:lnTo>
                <a:lnTo>
                  <a:pt x="174" y="1514"/>
                </a:lnTo>
                <a:lnTo>
                  <a:pt x="174" y="1524"/>
                </a:lnTo>
                <a:lnTo>
                  <a:pt x="174" y="1534"/>
                </a:lnTo>
                <a:lnTo>
                  <a:pt x="176" y="1545"/>
                </a:lnTo>
                <a:lnTo>
                  <a:pt x="178" y="1554"/>
                </a:lnTo>
                <a:lnTo>
                  <a:pt x="182" y="1564"/>
                </a:lnTo>
                <a:lnTo>
                  <a:pt x="187" y="1573"/>
                </a:lnTo>
                <a:lnTo>
                  <a:pt x="195" y="1581"/>
                </a:lnTo>
                <a:lnTo>
                  <a:pt x="205" y="1589"/>
                </a:lnTo>
                <a:lnTo>
                  <a:pt x="205" y="1589"/>
                </a:lnTo>
                <a:lnTo>
                  <a:pt x="213" y="1593"/>
                </a:lnTo>
                <a:lnTo>
                  <a:pt x="221" y="1596"/>
                </a:lnTo>
                <a:lnTo>
                  <a:pt x="231" y="1599"/>
                </a:lnTo>
                <a:lnTo>
                  <a:pt x="242" y="1600"/>
                </a:lnTo>
                <a:lnTo>
                  <a:pt x="254" y="1602"/>
                </a:lnTo>
                <a:lnTo>
                  <a:pt x="267" y="1602"/>
                </a:lnTo>
                <a:lnTo>
                  <a:pt x="293" y="1602"/>
                </a:lnTo>
                <a:lnTo>
                  <a:pt x="323" y="1600"/>
                </a:lnTo>
                <a:lnTo>
                  <a:pt x="354" y="1597"/>
                </a:lnTo>
                <a:lnTo>
                  <a:pt x="418" y="1589"/>
                </a:lnTo>
                <a:lnTo>
                  <a:pt x="481" y="1580"/>
                </a:lnTo>
                <a:lnTo>
                  <a:pt x="510" y="1576"/>
                </a:lnTo>
                <a:lnTo>
                  <a:pt x="538" y="1574"/>
                </a:lnTo>
                <a:lnTo>
                  <a:pt x="562" y="1573"/>
                </a:lnTo>
                <a:lnTo>
                  <a:pt x="583" y="1574"/>
                </a:lnTo>
                <a:lnTo>
                  <a:pt x="592" y="1575"/>
                </a:lnTo>
                <a:lnTo>
                  <a:pt x="600" y="1577"/>
                </a:lnTo>
                <a:lnTo>
                  <a:pt x="607" y="1580"/>
                </a:lnTo>
                <a:lnTo>
                  <a:pt x="613" y="1585"/>
                </a:lnTo>
                <a:lnTo>
                  <a:pt x="613" y="1585"/>
                </a:lnTo>
                <a:lnTo>
                  <a:pt x="616" y="1588"/>
                </a:lnTo>
                <a:lnTo>
                  <a:pt x="617" y="1591"/>
                </a:lnTo>
                <a:lnTo>
                  <a:pt x="616" y="1593"/>
                </a:lnTo>
                <a:lnTo>
                  <a:pt x="611" y="1596"/>
                </a:lnTo>
                <a:lnTo>
                  <a:pt x="607" y="1598"/>
                </a:lnTo>
                <a:lnTo>
                  <a:pt x="600" y="1601"/>
                </a:lnTo>
                <a:lnTo>
                  <a:pt x="583" y="1605"/>
                </a:lnTo>
                <a:lnTo>
                  <a:pt x="560" y="1609"/>
                </a:lnTo>
                <a:lnTo>
                  <a:pt x="535" y="1612"/>
                </a:lnTo>
                <a:lnTo>
                  <a:pt x="474" y="1620"/>
                </a:lnTo>
                <a:lnTo>
                  <a:pt x="443" y="1624"/>
                </a:lnTo>
                <a:lnTo>
                  <a:pt x="412" y="1629"/>
                </a:lnTo>
                <a:lnTo>
                  <a:pt x="382" y="1636"/>
                </a:lnTo>
                <a:lnTo>
                  <a:pt x="356" y="1642"/>
                </a:lnTo>
                <a:lnTo>
                  <a:pt x="344" y="1646"/>
                </a:lnTo>
                <a:lnTo>
                  <a:pt x="332" y="1650"/>
                </a:lnTo>
                <a:lnTo>
                  <a:pt x="322" y="1654"/>
                </a:lnTo>
                <a:lnTo>
                  <a:pt x="314" y="1659"/>
                </a:lnTo>
                <a:lnTo>
                  <a:pt x="307" y="1664"/>
                </a:lnTo>
                <a:lnTo>
                  <a:pt x="302" y="1669"/>
                </a:lnTo>
                <a:lnTo>
                  <a:pt x="298" y="1676"/>
                </a:lnTo>
                <a:lnTo>
                  <a:pt x="296" y="1682"/>
                </a:lnTo>
                <a:lnTo>
                  <a:pt x="296" y="1682"/>
                </a:lnTo>
                <a:lnTo>
                  <a:pt x="295" y="1687"/>
                </a:lnTo>
                <a:lnTo>
                  <a:pt x="295" y="1696"/>
                </a:lnTo>
                <a:lnTo>
                  <a:pt x="296" y="1707"/>
                </a:lnTo>
                <a:lnTo>
                  <a:pt x="298" y="1713"/>
                </a:lnTo>
                <a:lnTo>
                  <a:pt x="300" y="1718"/>
                </a:lnTo>
                <a:lnTo>
                  <a:pt x="300" y="1718"/>
                </a:lnTo>
                <a:lnTo>
                  <a:pt x="301" y="1725"/>
                </a:lnTo>
                <a:lnTo>
                  <a:pt x="301" y="1731"/>
                </a:lnTo>
                <a:lnTo>
                  <a:pt x="298" y="1737"/>
                </a:lnTo>
                <a:lnTo>
                  <a:pt x="293" y="1743"/>
                </a:lnTo>
                <a:lnTo>
                  <a:pt x="283" y="1757"/>
                </a:lnTo>
                <a:lnTo>
                  <a:pt x="269" y="1775"/>
                </a:lnTo>
                <a:lnTo>
                  <a:pt x="261" y="1785"/>
                </a:lnTo>
                <a:lnTo>
                  <a:pt x="254" y="1795"/>
                </a:lnTo>
                <a:lnTo>
                  <a:pt x="246" y="1807"/>
                </a:lnTo>
                <a:lnTo>
                  <a:pt x="240" y="1820"/>
                </a:lnTo>
                <a:lnTo>
                  <a:pt x="234" y="1834"/>
                </a:lnTo>
                <a:lnTo>
                  <a:pt x="230" y="1849"/>
                </a:lnTo>
                <a:lnTo>
                  <a:pt x="226" y="1866"/>
                </a:lnTo>
                <a:lnTo>
                  <a:pt x="225" y="1884"/>
                </a:lnTo>
                <a:lnTo>
                  <a:pt x="225" y="1884"/>
                </a:lnTo>
                <a:lnTo>
                  <a:pt x="225" y="1893"/>
                </a:lnTo>
                <a:lnTo>
                  <a:pt x="225" y="1902"/>
                </a:lnTo>
                <a:lnTo>
                  <a:pt x="228" y="1920"/>
                </a:lnTo>
                <a:lnTo>
                  <a:pt x="233" y="1937"/>
                </a:lnTo>
                <a:lnTo>
                  <a:pt x="239" y="1953"/>
                </a:lnTo>
                <a:lnTo>
                  <a:pt x="247" y="1968"/>
                </a:lnTo>
                <a:lnTo>
                  <a:pt x="257" y="1982"/>
                </a:lnTo>
                <a:lnTo>
                  <a:pt x="267" y="1995"/>
                </a:lnTo>
                <a:lnTo>
                  <a:pt x="277" y="2007"/>
                </a:lnTo>
                <a:lnTo>
                  <a:pt x="287" y="2017"/>
                </a:lnTo>
                <a:lnTo>
                  <a:pt x="298" y="2026"/>
                </a:lnTo>
                <a:lnTo>
                  <a:pt x="315" y="2042"/>
                </a:lnTo>
                <a:lnTo>
                  <a:pt x="327" y="2050"/>
                </a:lnTo>
                <a:lnTo>
                  <a:pt x="332" y="2054"/>
                </a:lnTo>
                <a:lnTo>
                  <a:pt x="332" y="2054"/>
                </a:lnTo>
                <a:lnTo>
                  <a:pt x="334" y="2050"/>
                </a:lnTo>
                <a:lnTo>
                  <a:pt x="335" y="2045"/>
                </a:lnTo>
                <a:lnTo>
                  <a:pt x="335" y="2036"/>
                </a:lnTo>
                <a:lnTo>
                  <a:pt x="334" y="2027"/>
                </a:lnTo>
                <a:lnTo>
                  <a:pt x="331" y="2006"/>
                </a:lnTo>
                <a:lnTo>
                  <a:pt x="328" y="1980"/>
                </a:lnTo>
                <a:lnTo>
                  <a:pt x="327" y="1968"/>
                </a:lnTo>
                <a:lnTo>
                  <a:pt x="326" y="1955"/>
                </a:lnTo>
                <a:lnTo>
                  <a:pt x="326" y="1943"/>
                </a:lnTo>
                <a:lnTo>
                  <a:pt x="328" y="1932"/>
                </a:lnTo>
                <a:lnTo>
                  <a:pt x="330" y="1922"/>
                </a:lnTo>
                <a:lnTo>
                  <a:pt x="334" y="1913"/>
                </a:lnTo>
                <a:lnTo>
                  <a:pt x="337" y="1910"/>
                </a:lnTo>
                <a:lnTo>
                  <a:pt x="341" y="1906"/>
                </a:lnTo>
                <a:lnTo>
                  <a:pt x="344" y="1904"/>
                </a:lnTo>
                <a:lnTo>
                  <a:pt x="348" y="1901"/>
                </a:lnTo>
                <a:lnTo>
                  <a:pt x="348" y="1901"/>
                </a:lnTo>
                <a:lnTo>
                  <a:pt x="353" y="1900"/>
                </a:lnTo>
                <a:lnTo>
                  <a:pt x="357" y="1900"/>
                </a:lnTo>
                <a:lnTo>
                  <a:pt x="362" y="1901"/>
                </a:lnTo>
                <a:lnTo>
                  <a:pt x="366" y="1905"/>
                </a:lnTo>
                <a:lnTo>
                  <a:pt x="375" y="1912"/>
                </a:lnTo>
                <a:lnTo>
                  <a:pt x="386" y="1921"/>
                </a:lnTo>
                <a:lnTo>
                  <a:pt x="397" y="1932"/>
                </a:lnTo>
                <a:lnTo>
                  <a:pt x="410" y="1941"/>
                </a:lnTo>
                <a:lnTo>
                  <a:pt x="417" y="1946"/>
                </a:lnTo>
                <a:lnTo>
                  <a:pt x="424" y="1950"/>
                </a:lnTo>
                <a:lnTo>
                  <a:pt x="434" y="1953"/>
                </a:lnTo>
                <a:lnTo>
                  <a:pt x="442" y="1955"/>
                </a:lnTo>
                <a:lnTo>
                  <a:pt x="442" y="1955"/>
                </a:lnTo>
                <a:lnTo>
                  <a:pt x="451" y="1955"/>
                </a:lnTo>
                <a:lnTo>
                  <a:pt x="460" y="1955"/>
                </a:lnTo>
                <a:lnTo>
                  <a:pt x="468" y="1954"/>
                </a:lnTo>
                <a:lnTo>
                  <a:pt x="478" y="1952"/>
                </a:lnTo>
                <a:lnTo>
                  <a:pt x="486" y="1948"/>
                </a:lnTo>
                <a:lnTo>
                  <a:pt x="494" y="1944"/>
                </a:lnTo>
                <a:lnTo>
                  <a:pt x="501" y="1940"/>
                </a:lnTo>
                <a:lnTo>
                  <a:pt x="509" y="1935"/>
                </a:lnTo>
                <a:lnTo>
                  <a:pt x="525" y="1923"/>
                </a:lnTo>
                <a:lnTo>
                  <a:pt x="539" y="1909"/>
                </a:lnTo>
                <a:lnTo>
                  <a:pt x="554" y="1892"/>
                </a:lnTo>
                <a:lnTo>
                  <a:pt x="571" y="1875"/>
                </a:lnTo>
                <a:lnTo>
                  <a:pt x="604" y="1836"/>
                </a:lnTo>
                <a:lnTo>
                  <a:pt x="624" y="1817"/>
                </a:lnTo>
                <a:lnTo>
                  <a:pt x="644" y="1797"/>
                </a:lnTo>
                <a:lnTo>
                  <a:pt x="667" y="1777"/>
                </a:lnTo>
                <a:lnTo>
                  <a:pt x="691" y="1758"/>
                </a:lnTo>
                <a:lnTo>
                  <a:pt x="705" y="1749"/>
                </a:lnTo>
                <a:lnTo>
                  <a:pt x="718" y="1741"/>
                </a:lnTo>
                <a:lnTo>
                  <a:pt x="732" y="1733"/>
                </a:lnTo>
                <a:lnTo>
                  <a:pt x="747" y="1725"/>
                </a:lnTo>
                <a:lnTo>
                  <a:pt x="747" y="1725"/>
                </a:lnTo>
                <a:lnTo>
                  <a:pt x="787" y="1706"/>
                </a:lnTo>
                <a:lnTo>
                  <a:pt x="819" y="1694"/>
                </a:lnTo>
                <a:lnTo>
                  <a:pt x="831" y="1689"/>
                </a:lnTo>
                <a:lnTo>
                  <a:pt x="843" y="1686"/>
                </a:lnTo>
                <a:lnTo>
                  <a:pt x="852" y="1685"/>
                </a:lnTo>
                <a:lnTo>
                  <a:pt x="859" y="1684"/>
                </a:lnTo>
                <a:lnTo>
                  <a:pt x="865" y="1684"/>
                </a:lnTo>
                <a:lnTo>
                  <a:pt x="869" y="1686"/>
                </a:lnTo>
                <a:lnTo>
                  <a:pt x="872" y="1688"/>
                </a:lnTo>
                <a:lnTo>
                  <a:pt x="874" y="1691"/>
                </a:lnTo>
                <a:lnTo>
                  <a:pt x="876" y="1694"/>
                </a:lnTo>
                <a:lnTo>
                  <a:pt x="876" y="1698"/>
                </a:lnTo>
                <a:lnTo>
                  <a:pt x="875" y="1708"/>
                </a:lnTo>
                <a:lnTo>
                  <a:pt x="872" y="1720"/>
                </a:lnTo>
                <a:lnTo>
                  <a:pt x="868" y="1734"/>
                </a:lnTo>
                <a:lnTo>
                  <a:pt x="865" y="1747"/>
                </a:lnTo>
                <a:lnTo>
                  <a:pt x="863" y="1759"/>
                </a:lnTo>
                <a:lnTo>
                  <a:pt x="863" y="1765"/>
                </a:lnTo>
                <a:lnTo>
                  <a:pt x="863" y="1772"/>
                </a:lnTo>
                <a:lnTo>
                  <a:pt x="865" y="1777"/>
                </a:lnTo>
                <a:lnTo>
                  <a:pt x="867" y="1782"/>
                </a:lnTo>
                <a:lnTo>
                  <a:pt x="870" y="1786"/>
                </a:lnTo>
                <a:lnTo>
                  <a:pt x="875" y="1790"/>
                </a:lnTo>
                <a:lnTo>
                  <a:pt x="881" y="1793"/>
                </a:lnTo>
                <a:lnTo>
                  <a:pt x="889" y="1795"/>
                </a:lnTo>
                <a:lnTo>
                  <a:pt x="889" y="1795"/>
                </a:lnTo>
                <a:lnTo>
                  <a:pt x="901" y="1799"/>
                </a:lnTo>
                <a:lnTo>
                  <a:pt x="912" y="1802"/>
                </a:lnTo>
                <a:lnTo>
                  <a:pt x="921" y="1807"/>
                </a:lnTo>
                <a:lnTo>
                  <a:pt x="928" y="1811"/>
                </a:lnTo>
                <a:lnTo>
                  <a:pt x="935" y="1817"/>
                </a:lnTo>
                <a:lnTo>
                  <a:pt x="940" y="1822"/>
                </a:lnTo>
                <a:lnTo>
                  <a:pt x="943" y="1828"/>
                </a:lnTo>
                <a:lnTo>
                  <a:pt x="945" y="1834"/>
                </a:lnTo>
                <a:lnTo>
                  <a:pt x="947" y="1840"/>
                </a:lnTo>
                <a:lnTo>
                  <a:pt x="947" y="1846"/>
                </a:lnTo>
                <a:lnTo>
                  <a:pt x="946" y="1853"/>
                </a:lnTo>
                <a:lnTo>
                  <a:pt x="945" y="1860"/>
                </a:lnTo>
                <a:lnTo>
                  <a:pt x="943" y="1867"/>
                </a:lnTo>
                <a:lnTo>
                  <a:pt x="940" y="1874"/>
                </a:lnTo>
                <a:lnTo>
                  <a:pt x="932" y="1887"/>
                </a:lnTo>
                <a:lnTo>
                  <a:pt x="922" y="1900"/>
                </a:lnTo>
                <a:lnTo>
                  <a:pt x="912" y="1913"/>
                </a:lnTo>
                <a:lnTo>
                  <a:pt x="902" y="1924"/>
                </a:lnTo>
                <a:lnTo>
                  <a:pt x="892" y="1934"/>
                </a:lnTo>
                <a:lnTo>
                  <a:pt x="875" y="1948"/>
                </a:lnTo>
                <a:lnTo>
                  <a:pt x="869" y="1955"/>
                </a:lnTo>
                <a:lnTo>
                  <a:pt x="869" y="1955"/>
                </a:lnTo>
                <a:lnTo>
                  <a:pt x="877" y="1959"/>
                </a:lnTo>
                <a:lnTo>
                  <a:pt x="888" y="1961"/>
                </a:lnTo>
                <a:lnTo>
                  <a:pt x="899" y="1962"/>
                </a:lnTo>
                <a:lnTo>
                  <a:pt x="912" y="1961"/>
                </a:lnTo>
                <a:lnTo>
                  <a:pt x="926" y="1958"/>
                </a:lnTo>
                <a:lnTo>
                  <a:pt x="941" y="1954"/>
                </a:lnTo>
                <a:lnTo>
                  <a:pt x="957" y="1947"/>
                </a:lnTo>
                <a:lnTo>
                  <a:pt x="972" y="1939"/>
                </a:lnTo>
                <a:lnTo>
                  <a:pt x="989" y="1930"/>
                </a:lnTo>
                <a:lnTo>
                  <a:pt x="1004" y="1919"/>
                </a:lnTo>
                <a:lnTo>
                  <a:pt x="1019" y="1906"/>
                </a:lnTo>
                <a:lnTo>
                  <a:pt x="1035" y="1891"/>
                </a:lnTo>
                <a:lnTo>
                  <a:pt x="1048" y="1874"/>
                </a:lnTo>
                <a:lnTo>
                  <a:pt x="1061" y="1855"/>
                </a:lnTo>
                <a:lnTo>
                  <a:pt x="1073" y="1835"/>
                </a:lnTo>
                <a:lnTo>
                  <a:pt x="1083" y="1814"/>
                </a:lnTo>
                <a:lnTo>
                  <a:pt x="1083" y="1814"/>
                </a:lnTo>
                <a:lnTo>
                  <a:pt x="1086" y="1805"/>
                </a:lnTo>
                <a:lnTo>
                  <a:pt x="1089" y="1799"/>
                </a:lnTo>
                <a:lnTo>
                  <a:pt x="1092" y="1794"/>
                </a:lnTo>
                <a:lnTo>
                  <a:pt x="1096" y="1790"/>
                </a:lnTo>
                <a:lnTo>
                  <a:pt x="1100" y="1787"/>
                </a:lnTo>
                <a:lnTo>
                  <a:pt x="1103" y="1784"/>
                </a:lnTo>
                <a:lnTo>
                  <a:pt x="1111" y="1781"/>
                </a:lnTo>
                <a:lnTo>
                  <a:pt x="1120" y="1778"/>
                </a:lnTo>
                <a:lnTo>
                  <a:pt x="1129" y="1774"/>
                </a:lnTo>
                <a:lnTo>
                  <a:pt x="1138" y="1768"/>
                </a:lnTo>
                <a:lnTo>
                  <a:pt x="1143" y="1763"/>
                </a:lnTo>
                <a:lnTo>
                  <a:pt x="1148" y="1758"/>
                </a:lnTo>
                <a:lnTo>
                  <a:pt x="1148" y="1758"/>
                </a:lnTo>
                <a:lnTo>
                  <a:pt x="1151" y="1752"/>
                </a:lnTo>
                <a:lnTo>
                  <a:pt x="1154" y="1746"/>
                </a:lnTo>
                <a:lnTo>
                  <a:pt x="1158" y="1740"/>
                </a:lnTo>
                <a:lnTo>
                  <a:pt x="1159" y="1734"/>
                </a:lnTo>
                <a:lnTo>
                  <a:pt x="1160" y="1719"/>
                </a:lnTo>
                <a:lnTo>
                  <a:pt x="1160" y="1705"/>
                </a:lnTo>
                <a:lnTo>
                  <a:pt x="1160" y="1690"/>
                </a:lnTo>
                <a:lnTo>
                  <a:pt x="1160" y="1676"/>
                </a:lnTo>
                <a:lnTo>
                  <a:pt x="1162" y="1661"/>
                </a:lnTo>
                <a:lnTo>
                  <a:pt x="1164" y="1655"/>
                </a:lnTo>
                <a:lnTo>
                  <a:pt x="1166" y="1649"/>
                </a:lnTo>
                <a:lnTo>
                  <a:pt x="1166" y="1649"/>
                </a:lnTo>
                <a:lnTo>
                  <a:pt x="1170" y="1643"/>
                </a:lnTo>
                <a:lnTo>
                  <a:pt x="1174" y="1638"/>
                </a:lnTo>
                <a:lnTo>
                  <a:pt x="1178" y="1633"/>
                </a:lnTo>
                <a:lnTo>
                  <a:pt x="1183" y="1628"/>
                </a:lnTo>
                <a:lnTo>
                  <a:pt x="1195" y="1620"/>
                </a:lnTo>
                <a:lnTo>
                  <a:pt x="1209" y="1614"/>
                </a:lnTo>
                <a:lnTo>
                  <a:pt x="1223" y="1609"/>
                </a:lnTo>
                <a:lnTo>
                  <a:pt x="1237" y="1605"/>
                </a:lnTo>
                <a:lnTo>
                  <a:pt x="1268" y="1597"/>
                </a:lnTo>
                <a:lnTo>
                  <a:pt x="1298" y="1591"/>
                </a:lnTo>
                <a:lnTo>
                  <a:pt x="1310" y="1587"/>
                </a:lnTo>
                <a:lnTo>
                  <a:pt x="1321" y="1581"/>
                </a:lnTo>
                <a:lnTo>
                  <a:pt x="1329" y="1575"/>
                </a:lnTo>
                <a:lnTo>
                  <a:pt x="1333" y="1572"/>
                </a:lnTo>
                <a:lnTo>
                  <a:pt x="1335" y="1568"/>
                </a:lnTo>
                <a:lnTo>
                  <a:pt x="1338" y="1564"/>
                </a:lnTo>
                <a:lnTo>
                  <a:pt x="1340" y="1559"/>
                </a:lnTo>
                <a:lnTo>
                  <a:pt x="1340" y="1554"/>
                </a:lnTo>
                <a:lnTo>
                  <a:pt x="1340" y="1549"/>
                </a:lnTo>
                <a:lnTo>
                  <a:pt x="1340" y="1549"/>
                </a:lnTo>
                <a:lnTo>
                  <a:pt x="1338" y="1534"/>
                </a:lnTo>
                <a:lnTo>
                  <a:pt x="1338" y="1521"/>
                </a:lnTo>
                <a:lnTo>
                  <a:pt x="1341" y="1509"/>
                </a:lnTo>
                <a:lnTo>
                  <a:pt x="1345" y="1499"/>
                </a:lnTo>
                <a:lnTo>
                  <a:pt x="1350" y="1488"/>
                </a:lnTo>
                <a:lnTo>
                  <a:pt x="1355" y="1480"/>
                </a:lnTo>
                <a:lnTo>
                  <a:pt x="1362" y="1472"/>
                </a:lnTo>
                <a:lnTo>
                  <a:pt x="1370" y="1465"/>
                </a:lnTo>
                <a:lnTo>
                  <a:pt x="1378" y="1459"/>
                </a:lnTo>
                <a:lnTo>
                  <a:pt x="1388" y="1453"/>
                </a:lnTo>
                <a:lnTo>
                  <a:pt x="1406" y="1443"/>
                </a:lnTo>
                <a:lnTo>
                  <a:pt x="1424" y="1435"/>
                </a:lnTo>
                <a:lnTo>
                  <a:pt x="1441" y="1428"/>
                </a:lnTo>
                <a:lnTo>
                  <a:pt x="1441" y="1428"/>
                </a:lnTo>
                <a:lnTo>
                  <a:pt x="1443" y="1428"/>
                </a:lnTo>
                <a:lnTo>
                  <a:pt x="1444" y="1429"/>
                </a:lnTo>
                <a:lnTo>
                  <a:pt x="1447" y="1431"/>
                </a:lnTo>
                <a:lnTo>
                  <a:pt x="1449" y="1436"/>
                </a:lnTo>
                <a:lnTo>
                  <a:pt x="1453" y="1443"/>
                </a:lnTo>
                <a:lnTo>
                  <a:pt x="1461" y="1462"/>
                </a:lnTo>
                <a:lnTo>
                  <a:pt x="1467" y="1473"/>
                </a:lnTo>
                <a:lnTo>
                  <a:pt x="1474" y="1485"/>
                </a:lnTo>
                <a:lnTo>
                  <a:pt x="1484" y="1498"/>
                </a:lnTo>
                <a:lnTo>
                  <a:pt x="1494" y="1511"/>
                </a:lnTo>
                <a:lnTo>
                  <a:pt x="1506" y="1525"/>
                </a:lnTo>
                <a:lnTo>
                  <a:pt x="1522" y="1539"/>
                </a:lnTo>
                <a:lnTo>
                  <a:pt x="1539" y="1552"/>
                </a:lnTo>
                <a:lnTo>
                  <a:pt x="1559" y="1564"/>
                </a:lnTo>
                <a:lnTo>
                  <a:pt x="1583" y="1576"/>
                </a:lnTo>
                <a:lnTo>
                  <a:pt x="1609" y="1587"/>
                </a:lnTo>
                <a:lnTo>
                  <a:pt x="1609" y="1587"/>
                </a:lnTo>
                <a:lnTo>
                  <a:pt x="1684" y="1556"/>
                </a:lnTo>
                <a:lnTo>
                  <a:pt x="1730" y="1534"/>
                </a:lnTo>
                <a:lnTo>
                  <a:pt x="1757" y="1521"/>
                </a:lnTo>
                <a:lnTo>
                  <a:pt x="1786" y="1506"/>
                </a:lnTo>
                <a:lnTo>
                  <a:pt x="1786" y="1506"/>
                </a:lnTo>
                <a:lnTo>
                  <a:pt x="1818" y="1489"/>
                </a:lnTo>
                <a:lnTo>
                  <a:pt x="1848" y="1472"/>
                </a:lnTo>
                <a:lnTo>
                  <a:pt x="1860" y="1464"/>
                </a:lnTo>
                <a:lnTo>
                  <a:pt x="1871" y="1457"/>
                </a:lnTo>
                <a:lnTo>
                  <a:pt x="1881" y="1449"/>
                </a:lnTo>
                <a:lnTo>
                  <a:pt x="1889" y="1442"/>
                </a:lnTo>
                <a:lnTo>
                  <a:pt x="1889" y="1442"/>
                </a:lnTo>
                <a:lnTo>
                  <a:pt x="1888" y="1440"/>
                </a:lnTo>
                <a:lnTo>
                  <a:pt x="1887" y="1438"/>
                </a:lnTo>
                <a:lnTo>
                  <a:pt x="1879" y="1431"/>
                </a:lnTo>
                <a:lnTo>
                  <a:pt x="1868" y="1420"/>
                </a:lnTo>
                <a:lnTo>
                  <a:pt x="1855" y="1406"/>
                </a:lnTo>
                <a:lnTo>
                  <a:pt x="1840" y="1388"/>
                </a:lnTo>
                <a:lnTo>
                  <a:pt x="1825" y="1369"/>
                </a:lnTo>
                <a:lnTo>
                  <a:pt x="1818" y="1358"/>
                </a:lnTo>
                <a:lnTo>
                  <a:pt x="1812" y="1345"/>
                </a:lnTo>
                <a:lnTo>
                  <a:pt x="1807" y="1334"/>
                </a:lnTo>
                <a:lnTo>
                  <a:pt x="1802" y="1321"/>
                </a:lnTo>
                <a:lnTo>
                  <a:pt x="1802" y="1321"/>
                </a:lnTo>
                <a:lnTo>
                  <a:pt x="1799" y="1308"/>
                </a:lnTo>
                <a:lnTo>
                  <a:pt x="1796" y="1297"/>
                </a:lnTo>
                <a:lnTo>
                  <a:pt x="1794" y="1288"/>
                </a:lnTo>
                <a:lnTo>
                  <a:pt x="1794" y="1279"/>
                </a:lnTo>
                <a:lnTo>
                  <a:pt x="1794" y="1272"/>
                </a:lnTo>
                <a:lnTo>
                  <a:pt x="1794" y="1267"/>
                </a:lnTo>
                <a:lnTo>
                  <a:pt x="1795" y="1263"/>
                </a:lnTo>
                <a:lnTo>
                  <a:pt x="1796" y="1261"/>
                </a:lnTo>
                <a:lnTo>
                  <a:pt x="1796" y="1261"/>
                </a:lnTo>
                <a:lnTo>
                  <a:pt x="1809" y="1278"/>
                </a:lnTo>
                <a:lnTo>
                  <a:pt x="1824" y="1295"/>
                </a:lnTo>
                <a:lnTo>
                  <a:pt x="1845" y="1316"/>
                </a:lnTo>
                <a:lnTo>
                  <a:pt x="1857" y="1327"/>
                </a:lnTo>
                <a:lnTo>
                  <a:pt x="1869" y="1338"/>
                </a:lnTo>
                <a:lnTo>
                  <a:pt x="1883" y="1349"/>
                </a:lnTo>
                <a:lnTo>
                  <a:pt x="1899" y="1361"/>
                </a:lnTo>
                <a:lnTo>
                  <a:pt x="1915" y="1372"/>
                </a:lnTo>
                <a:lnTo>
                  <a:pt x="1932" y="1381"/>
                </a:lnTo>
                <a:lnTo>
                  <a:pt x="1949" y="1390"/>
                </a:lnTo>
                <a:lnTo>
                  <a:pt x="1967" y="1398"/>
                </a:lnTo>
                <a:lnTo>
                  <a:pt x="1967" y="1398"/>
                </a:lnTo>
                <a:lnTo>
                  <a:pt x="2021" y="1370"/>
                </a:lnTo>
                <a:lnTo>
                  <a:pt x="2075" y="1340"/>
                </a:lnTo>
                <a:lnTo>
                  <a:pt x="2129" y="1307"/>
                </a:lnTo>
                <a:lnTo>
                  <a:pt x="2183" y="1273"/>
                </a:lnTo>
                <a:lnTo>
                  <a:pt x="2183" y="1273"/>
                </a:lnTo>
                <a:lnTo>
                  <a:pt x="2218" y="1249"/>
                </a:lnTo>
                <a:lnTo>
                  <a:pt x="2218" y="1249"/>
                </a:lnTo>
                <a:lnTo>
                  <a:pt x="2219" y="1248"/>
                </a:lnTo>
                <a:lnTo>
                  <a:pt x="2219" y="1248"/>
                </a:lnTo>
                <a:lnTo>
                  <a:pt x="2220" y="1246"/>
                </a:lnTo>
                <a:lnTo>
                  <a:pt x="2219" y="1244"/>
                </a:lnTo>
                <a:lnTo>
                  <a:pt x="2215" y="1237"/>
                </a:lnTo>
                <a:lnTo>
                  <a:pt x="2207" y="1228"/>
                </a:lnTo>
                <a:lnTo>
                  <a:pt x="2196" y="1217"/>
                </a:lnTo>
                <a:lnTo>
                  <a:pt x="2171" y="1193"/>
                </a:lnTo>
                <a:lnTo>
                  <a:pt x="2142" y="1164"/>
                </a:lnTo>
                <a:lnTo>
                  <a:pt x="2129" y="1150"/>
                </a:lnTo>
                <a:lnTo>
                  <a:pt x="2118" y="1136"/>
                </a:lnTo>
                <a:lnTo>
                  <a:pt x="2108" y="1121"/>
                </a:lnTo>
                <a:lnTo>
                  <a:pt x="2104" y="1114"/>
                </a:lnTo>
                <a:lnTo>
                  <a:pt x="2101" y="1108"/>
                </a:lnTo>
                <a:lnTo>
                  <a:pt x="2100" y="1101"/>
                </a:lnTo>
                <a:lnTo>
                  <a:pt x="2099" y="1095"/>
                </a:lnTo>
                <a:lnTo>
                  <a:pt x="2099" y="1089"/>
                </a:lnTo>
                <a:lnTo>
                  <a:pt x="2100" y="1084"/>
                </a:lnTo>
                <a:lnTo>
                  <a:pt x="2102" y="1078"/>
                </a:lnTo>
                <a:lnTo>
                  <a:pt x="2106" y="1073"/>
                </a:lnTo>
                <a:lnTo>
                  <a:pt x="2112" y="1069"/>
                </a:lnTo>
                <a:lnTo>
                  <a:pt x="2119" y="1065"/>
                </a:lnTo>
                <a:lnTo>
                  <a:pt x="2119" y="1065"/>
                </a:lnTo>
                <a:lnTo>
                  <a:pt x="2125" y="1061"/>
                </a:lnTo>
                <a:lnTo>
                  <a:pt x="2130" y="1056"/>
                </a:lnTo>
                <a:lnTo>
                  <a:pt x="2133" y="1051"/>
                </a:lnTo>
                <a:lnTo>
                  <a:pt x="2135" y="1045"/>
                </a:lnTo>
                <a:lnTo>
                  <a:pt x="2136" y="1039"/>
                </a:lnTo>
                <a:lnTo>
                  <a:pt x="2136" y="1030"/>
                </a:lnTo>
                <a:lnTo>
                  <a:pt x="2136" y="1023"/>
                </a:lnTo>
                <a:lnTo>
                  <a:pt x="2134" y="1014"/>
                </a:lnTo>
                <a:lnTo>
                  <a:pt x="2129" y="997"/>
                </a:lnTo>
                <a:lnTo>
                  <a:pt x="2121" y="977"/>
                </a:lnTo>
                <a:lnTo>
                  <a:pt x="2102" y="935"/>
                </a:lnTo>
                <a:lnTo>
                  <a:pt x="2093" y="914"/>
                </a:lnTo>
                <a:lnTo>
                  <a:pt x="2085" y="893"/>
                </a:lnTo>
                <a:lnTo>
                  <a:pt x="2078" y="873"/>
                </a:lnTo>
                <a:lnTo>
                  <a:pt x="2076" y="863"/>
                </a:lnTo>
                <a:lnTo>
                  <a:pt x="2074" y="853"/>
                </a:lnTo>
                <a:lnTo>
                  <a:pt x="2074" y="844"/>
                </a:lnTo>
                <a:lnTo>
                  <a:pt x="2074" y="836"/>
                </a:lnTo>
                <a:lnTo>
                  <a:pt x="2075" y="828"/>
                </a:lnTo>
                <a:lnTo>
                  <a:pt x="2077" y="821"/>
                </a:lnTo>
                <a:lnTo>
                  <a:pt x="2080" y="814"/>
                </a:lnTo>
                <a:lnTo>
                  <a:pt x="2085" y="807"/>
                </a:lnTo>
                <a:lnTo>
                  <a:pt x="2091" y="801"/>
                </a:lnTo>
                <a:lnTo>
                  <a:pt x="2099" y="797"/>
                </a:lnTo>
                <a:lnTo>
                  <a:pt x="2099" y="797"/>
                </a:lnTo>
                <a:lnTo>
                  <a:pt x="2200" y="744"/>
                </a:lnTo>
                <a:lnTo>
                  <a:pt x="2306" y="693"/>
                </a:lnTo>
                <a:lnTo>
                  <a:pt x="2410" y="642"/>
                </a:lnTo>
                <a:lnTo>
                  <a:pt x="2513" y="592"/>
                </a:lnTo>
                <a:lnTo>
                  <a:pt x="2705" y="501"/>
                </a:lnTo>
                <a:lnTo>
                  <a:pt x="2788" y="461"/>
                </a:lnTo>
                <a:lnTo>
                  <a:pt x="2863" y="424"/>
                </a:lnTo>
                <a:lnTo>
                  <a:pt x="2863" y="424"/>
                </a:lnTo>
                <a:lnTo>
                  <a:pt x="2859" y="408"/>
                </a:lnTo>
                <a:lnTo>
                  <a:pt x="2853" y="389"/>
                </a:lnTo>
                <a:lnTo>
                  <a:pt x="2843" y="366"/>
                </a:lnTo>
                <a:lnTo>
                  <a:pt x="2836" y="354"/>
                </a:lnTo>
                <a:lnTo>
                  <a:pt x="2829" y="339"/>
                </a:lnTo>
                <a:lnTo>
                  <a:pt x="2821" y="325"/>
                </a:lnTo>
                <a:lnTo>
                  <a:pt x="2812" y="311"/>
                </a:lnTo>
                <a:lnTo>
                  <a:pt x="2801" y="296"/>
                </a:lnTo>
                <a:lnTo>
                  <a:pt x="2788" y="281"/>
                </a:lnTo>
                <a:lnTo>
                  <a:pt x="2774" y="267"/>
                </a:lnTo>
                <a:lnTo>
                  <a:pt x="2759" y="2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5" name="Freeform 32"/>
          <p:cNvSpPr>
            <a:spLocks/>
          </p:cNvSpPr>
          <p:nvPr userDrawn="1"/>
        </p:nvSpPr>
        <p:spPr bwMode="auto">
          <a:xfrm>
            <a:off x="7194550" y="1861840"/>
            <a:ext cx="161925" cy="153988"/>
          </a:xfrm>
          <a:custGeom>
            <a:avLst/>
            <a:gdLst>
              <a:gd name="T0" fmla="*/ 2 w 1226"/>
              <a:gd name="T1" fmla="*/ 386 h 1168"/>
              <a:gd name="T2" fmla="*/ 22 w 1226"/>
              <a:gd name="T3" fmla="*/ 434 h 1168"/>
              <a:gd name="T4" fmla="*/ 61 w 1226"/>
              <a:gd name="T5" fmla="*/ 466 h 1168"/>
              <a:gd name="T6" fmla="*/ 120 w 1226"/>
              <a:gd name="T7" fmla="*/ 479 h 1168"/>
              <a:gd name="T8" fmla="*/ 142 w 1226"/>
              <a:gd name="T9" fmla="*/ 469 h 1168"/>
              <a:gd name="T10" fmla="*/ 160 w 1226"/>
              <a:gd name="T11" fmla="*/ 436 h 1168"/>
              <a:gd name="T12" fmla="*/ 164 w 1226"/>
              <a:gd name="T13" fmla="*/ 370 h 1168"/>
              <a:gd name="T14" fmla="*/ 174 w 1226"/>
              <a:gd name="T15" fmla="*/ 344 h 1168"/>
              <a:gd name="T16" fmla="*/ 198 w 1226"/>
              <a:gd name="T17" fmla="*/ 331 h 1168"/>
              <a:gd name="T18" fmla="*/ 223 w 1226"/>
              <a:gd name="T19" fmla="*/ 318 h 1168"/>
              <a:gd name="T20" fmla="*/ 427 w 1226"/>
              <a:gd name="T21" fmla="*/ 416 h 1168"/>
              <a:gd name="T22" fmla="*/ 628 w 1226"/>
              <a:gd name="T23" fmla="*/ 534 h 1168"/>
              <a:gd name="T24" fmla="*/ 876 w 1226"/>
              <a:gd name="T25" fmla="*/ 703 h 1168"/>
              <a:gd name="T26" fmla="*/ 868 w 1226"/>
              <a:gd name="T27" fmla="*/ 783 h 1168"/>
              <a:gd name="T28" fmla="*/ 779 w 1226"/>
              <a:gd name="T29" fmla="*/ 957 h 1168"/>
              <a:gd name="T30" fmla="*/ 753 w 1226"/>
              <a:gd name="T31" fmla="*/ 1040 h 1168"/>
              <a:gd name="T32" fmla="*/ 754 w 1226"/>
              <a:gd name="T33" fmla="*/ 1090 h 1168"/>
              <a:gd name="T34" fmla="*/ 771 w 1226"/>
              <a:gd name="T35" fmla="*/ 1130 h 1168"/>
              <a:gd name="T36" fmla="*/ 801 w 1226"/>
              <a:gd name="T37" fmla="*/ 1157 h 1168"/>
              <a:gd name="T38" fmla="*/ 842 w 1226"/>
              <a:gd name="T39" fmla="*/ 1168 h 1168"/>
              <a:gd name="T40" fmla="*/ 880 w 1226"/>
              <a:gd name="T41" fmla="*/ 1163 h 1168"/>
              <a:gd name="T42" fmla="*/ 919 w 1226"/>
              <a:gd name="T43" fmla="*/ 1140 h 1168"/>
              <a:gd name="T44" fmla="*/ 944 w 1226"/>
              <a:gd name="T45" fmla="*/ 1107 h 1168"/>
              <a:gd name="T46" fmla="*/ 952 w 1226"/>
              <a:gd name="T47" fmla="*/ 1060 h 1168"/>
              <a:gd name="T48" fmla="*/ 930 w 1226"/>
              <a:gd name="T49" fmla="*/ 1010 h 1168"/>
              <a:gd name="T50" fmla="*/ 885 w 1226"/>
              <a:gd name="T51" fmla="*/ 989 h 1168"/>
              <a:gd name="T52" fmla="*/ 919 w 1226"/>
              <a:gd name="T53" fmla="*/ 879 h 1168"/>
              <a:gd name="T54" fmla="*/ 954 w 1226"/>
              <a:gd name="T55" fmla="*/ 807 h 1168"/>
              <a:gd name="T56" fmla="*/ 1024 w 1226"/>
              <a:gd name="T57" fmla="*/ 715 h 1168"/>
              <a:gd name="T58" fmla="*/ 1095 w 1226"/>
              <a:gd name="T59" fmla="*/ 673 h 1168"/>
              <a:gd name="T60" fmla="*/ 1125 w 1226"/>
              <a:gd name="T61" fmla="*/ 670 h 1168"/>
              <a:gd name="T62" fmla="*/ 1099 w 1226"/>
              <a:gd name="T63" fmla="*/ 633 h 1168"/>
              <a:gd name="T64" fmla="*/ 1083 w 1226"/>
              <a:gd name="T65" fmla="*/ 543 h 1168"/>
              <a:gd name="T66" fmla="*/ 1096 w 1226"/>
              <a:gd name="T67" fmla="*/ 477 h 1168"/>
              <a:gd name="T68" fmla="*/ 1132 w 1226"/>
              <a:gd name="T69" fmla="*/ 395 h 1168"/>
              <a:gd name="T70" fmla="*/ 1195 w 1226"/>
              <a:gd name="T71" fmla="*/ 258 h 1168"/>
              <a:gd name="T72" fmla="*/ 1225 w 1226"/>
              <a:gd name="T73" fmla="*/ 141 h 1168"/>
              <a:gd name="T74" fmla="*/ 1217 w 1226"/>
              <a:gd name="T75" fmla="*/ 95 h 1168"/>
              <a:gd name="T76" fmla="*/ 1187 w 1226"/>
              <a:gd name="T77" fmla="*/ 55 h 1168"/>
              <a:gd name="T78" fmla="*/ 1144 w 1226"/>
              <a:gd name="T79" fmla="*/ 34 h 1168"/>
              <a:gd name="T80" fmla="*/ 1104 w 1226"/>
              <a:gd name="T81" fmla="*/ 35 h 1168"/>
              <a:gd name="T82" fmla="*/ 1061 w 1226"/>
              <a:gd name="T83" fmla="*/ 57 h 1168"/>
              <a:gd name="T84" fmla="*/ 1033 w 1226"/>
              <a:gd name="T85" fmla="*/ 94 h 1168"/>
              <a:gd name="T86" fmla="*/ 1025 w 1226"/>
              <a:gd name="T87" fmla="*/ 139 h 1168"/>
              <a:gd name="T88" fmla="*/ 1048 w 1226"/>
              <a:gd name="T89" fmla="*/ 205 h 1168"/>
              <a:gd name="T90" fmla="*/ 1095 w 1226"/>
              <a:gd name="T91" fmla="*/ 230 h 1168"/>
              <a:gd name="T92" fmla="*/ 1107 w 1226"/>
              <a:gd name="T93" fmla="*/ 240 h 1168"/>
              <a:gd name="T94" fmla="*/ 1044 w 1226"/>
              <a:gd name="T95" fmla="*/ 390 h 1168"/>
              <a:gd name="T96" fmla="*/ 975 w 1226"/>
              <a:gd name="T97" fmla="*/ 431 h 1168"/>
              <a:gd name="T98" fmla="*/ 717 w 1226"/>
              <a:gd name="T99" fmla="*/ 289 h 1168"/>
              <a:gd name="T100" fmla="*/ 529 w 1226"/>
              <a:gd name="T101" fmla="*/ 205 h 1168"/>
              <a:gd name="T102" fmla="*/ 317 w 1226"/>
              <a:gd name="T103" fmla="*/ 140 h 1168"/>
              <a:gd name="T104" fmla="*/ 378 w 1226"/>
              <a:gd name="T105" fmla="*/ 31 h 1168"/>
              <a:gd name="T106" fmla="*/ 389 w 1226"/>
              <a:gd name="T107" fmla="*/ 0 h 1168"/>
              <a:gd name="T108" fmla="*/ 367 w 1226"/>
              <a:gd name="T109" fmla="*/ 10 h 1168"/>
              <a:gd name="T110" fmla="*/ 285 w 1226"/>
              <a:gd name="T111" fmla="*/ 57 h 1168"/>
              <a:gd name="T112" fmla="*/ 211 w 1226"/>
              <a:gd name="T113" fmla="*/ 85 h 1168"/>
              <a:gd name="T114" fmla="*/ 147 w 1226"/>
              <a:gd name="T115" fmla="*/ 85 h 1168"/>
              <a:gd name="T116" fmla="*/ 114 w 1226"/>
              <a:gd name="T117" fmla="*/ 85 h 1168"/>
              <a:gd name="T118" fmla="*/ 87 w 1226"/>
              <a:gd name="T119" fmla="*/ 134 h 1168"/>
              <a:gd name="T120" fmla="*/ 42 w 1226"/>
              <a:gd name="T121" fmla="*/ 261 h 1168"/>
              <a:gd name="T122" fmla="*/ 6 w 1226"/>
              <a:gd name="T123" fmla="*/ 327 h 1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6" h="1168">
                <a:moveTo>
                  <a:pt x="1" y="345"/>
                </a:moveTo>
                <a:lnTo>
                  <a:pt x="1" y="345"/>
                </a:lnTo>
                <a:lnTo>
                  <a:pt x="0" y="359"/>
                </a:lnTo>
                <a:lnTo>
                  <a:pt x="0" y="370"/>
                </a:lnTo>
                <a:lnTo>
                  <a:pt x="2" y="386"/>
                </a:lnTo>
                <a:lnTo>
                  <a:pt x="5" y="401"/>
                </a:lnTo>
                <a:lnTo>
                  <a:pt x="8" y="409"/>
                </a:lnTo>
                <a:lnTo>
                  <a:pt x="11" y="417"/>
                </a:lnTo>
                <a:lnTo>
                  <a:pt x="16" y="425"/>
                </a:lnTo>
                <a:lnTo>
                  <a:pt x="22" y="434"/>
                </a:lnTo>
                <a:lnTo>
                  <a:pt x="28" y="442"/>
                </a:lnTo>
                <a:lnTo>
                  <a:pt x="36" y="449"/>
                </a:lnTo>
                <a:lnTo>
                  <a:pt x="36" y="449"/>
                </a:lnTo>
                <a:lnTo>
                  <a:pt x="48" y="458"/>
                </a:lnTo>
                <a:lnTo>
                  <a:pt x="61" y="466"/>
                </a:lnTo>
                <a:lnTo>
                  <a:pt x="76" y="473"/>
                </a:lnTo>
                <a:lnTo>
                  <a:pt x="91" y="478"/>
                </a:lnTo>
                <a:lnTo>
                  <a:pt x="105" y="480"/>
                </a:lnTo>
                <a:lnTo>
                  <a:pt x="113" y="480"/>
                </a:lnTo>
                <a:lnTo>
                  <a:pt x="120" y="479"/>
                </a:lnTo>
                <a:lnTo>
                  <a:pt x="126" y="478"/>
                </a:lnTo>
                <a:lnTo>
                  <a:pt x="132" y="476"/>
                </a:lnTo>
                <a:lnTo>
                  <a:pt x="137" y="473"/>
                </a:lnTo>
                <a:lnTo>
                  <a:pt x="142" y="469"/>
                </a:lnTo>
                <a:lnTo>
                  <a:pt x="142" y="469"/>
                </a:lnTo>
                <a:lnTo>
                  <a:pt x="147" y="464"/>
                </a:lnTo>
                <a:lnTo>
                  <a:pt x="152" y="457"/>
                </a:lnTo>
                <a:lnTo>
                  <a:pt x="155" y="451"/>
                </a:lnTo>
                <a:lnTo>
                  <a:pt x="158" y="444"/>
                </a:lnTo>
                <a:lnTo>
                  <a:pt x="160" y="436"/>
                </a:lnTo>
                <a:lnTo>
                  <a:pt x="161" y="428"/>
                </a:lnTo>
                <a:lnTo>
                  <a:pt x="162" y="411"/>
                </a:lnTo>
                <a:lnTo>
                  <a:pt x="162" y="395"/>
                </a:lnTo>
                <a:lnTo>
                  <a:pt x="163" y="378"/>
                </a:lnTo>
                <a:lnTo>
                  <a:pt x="164" y="370"/>
                </a:lnTo>
                <a:lnTo>
                  <a:pt x="166" y="362"/>
                </a:lnTo>
                <a:lnTo>
                  <a:pt x="168" y="355"/>
                </a:lnTo>
                <a:lnTo>
                  <a:pt x="172" y="347"/>
                </a:lnTo>
                <a:lnTo>
                  <a:pt x="172" y="347"/>
                </a:lnTo>
                <a:lnTo>
                  <a:pt x="174" y="344"/>
                </a:lnTo>
                <a:lnTo>
                  <a:pt x="178" y="341"/>
                </a:lnTo>
                <a:lnTo>
                  <a:pt x="187" y="335"/>
                </a:lnTo>
                <a:lnTo>
                  <a:pt x="195" y="332"/>
                </a:lnTo>
                <a:lnTo>
                  <a:pt x="198" y="331"/>
                </a:lnTo>
                <a:lnTo>
                  <a:pt x="198" y="331"/>
                </a:lnTo>
                <a:lnTo>
                  <a:pt x="205" y="329"/>
                </a:lnTo>
                <a:lnTo>
                  <a:pt x="211" y="326"/>
                </a:lnTo>
                <a:lnTo>
                  <a:pt x="217" y="323"/>
                </a:lnTo>
                <a:lnTo>
                  <a:pt x="223" y="318"/>
                </a:lnTo>
                <a:lnTo>
                  <a:pt x="223" y="318"/>
                </a:lnTo>
                <a:lnTo>
                  <a:pt x="264" y="337"/>
                </a:lnTo>
                <a:lnTo>
                  <a:pt x="305" y="355"/>
                </a:lnTo>
                <a:lnTo>
                  <a:pt x="347" y="374"/>
                </a:lnTo>
                <a:lnTo>
                  <a:pt x="388" y="395"/>
                </a:lnTo>
                <a:lnTo>
                  <a:pt x="427" y="416"/>
                </a:lnTo>
                <a:lnTo>
                  <a:pt x="468" y="439"/>
                </a:lnTo>
                <a:lnTo>
                  <a:pt x="509" y="461"/>
                </a:lnTo>
                <a:lnTo>
                  <a:pt x="549" y="485"/>
                </a:lnTo>
                <a:lnTo>
                  <a:pt x="589" y="509"/>
                </a:lnTo>
                <a:lnTo>
                  <a:pt x="628" y="534"/>
                </a:lnTo>
                <a:lnTo>
                  <a:pt x="706" y="584"/>
                </a:lnTo>
                <a:lnTo>
                  <a:pt x="782" y="636"/>
                </a:lnTo>
                <a:lnTo>
                  <a:pt x="857" y="689"/>
                </a:lnTo>
                <a:lnTo>
                  <a:pt x="857" y="689"/>
                </a:lnTo>
                <a:lnTo>
                  <a:pt x="876" y="703"/>
                </a:lnTo>
                <a:lnTo>
                  <a:pt x="894" y="714"/>
                </a:lnTo>
                <a:lnTo>
                  <a:pt x="894" y="714"/>
                </a:lnTo>
                <a:lnTo>
                  <a:pt x="887" y="736"/>
                </a:lnTo>
                <a:lnTo>
                  <a:pt x="878" y="759"/>
                </a:lnTo>
                <a:lnTo>
                  <a:pt x="868" y="783"/>
                </a:lnTo>
                <a:lnTo>
                  <a:pt x="856" y="809"/>
                </a:lnTo>
                <a:lnTo>
                  <a:pt x="856" y="809"/>
                </a:lnTo>
                <a:lnTo>
                  <a:pt x="816" y="885"/>
                </a:lnTo>
                <a:lnTo>
                  <a:pt x="797" y="921"/>
                </a:lnTo>
                <a:lnTo>
                  <a:pt x="779" y="957"/>
                </a:lnTo>
                <a:lnTo>
                  <a:pt x="772" y="975"/>
                </a:lnTo>
                <a:lnTo>
                  <a:pt x="766" y="992"/>
                </a:lnTo>
                <a:lnTo>
                  <a:pt x="760" y="1008"/>
                </a:lnTo>
                <a:lnTo>
                  <a:pt x="756" y="1025"/>
                </a:lnTo>
                <a:lnTo>
                  <a:pt x="753" y="1040"/>
                </a:lnTo>
                <a:lnTo>
                  <a:pt x="751" y="1054"/>
                </a:lnTo>
                <a:lnTo>
                  <a:pt x="751" y="1069"/>
                </a:lnTo>
                <a:lnTo>
                  <a:pt x="752" y="1081"/>
                </a:lnTo>
                <a:lnTo>
                  <a:pt x="752" y="1081"/>
                </a:lnTo>
                <a:lnTo>
                  <a:pt x="754" y="1090"/>
                </a:lnTo>
                <a:lnTo>
                  <a:pt x="756" y="1099"/>
                </a:lnTo>
                <a:lnTo>
                  <a:pt x="759" y="1107"/>
                </a:lnTo>
                <a:lnTo>
                  <a:pt x="762" y="1116"/>
                </a:lnTo>
                <a:lnTo>
                  <a:pt x="766" y="1123"/>
                </a:lnTo>
                <a:lnTo>
                  <a:pt x="771" y="1130"/>
                </a:lnTo>
                <a:lnTo>
                  <a:pt x="776" y="1136"/>
                </a:lnTo>
                <a:lnTo>
                  <a:pt x="781" y="1142"/>
                </a:lnTo>
                <a:lnTo>
                  <a:pt x="787" y="1147"/>
                </a:lnTo>
                <a:lnTo>
                  <a:pt x="794" y="1152"/>
                </a:lnTo>
                <a:lnTo>
                  <a:pt x="801" y="1157"/>
                </a:lnTo>
                <a:lnTo>
                  <a:pt x="808" y="1160"/>
                </a:lnTo>
                <a:lnTo>
                  <a:pt x="816" y="1163"/>
                </a:lnTo>
                <a:lnTo>
                  <a:pt x="824" y="1165"/>
                </a:lnTo>
                <a:lnTo>
                  <a:pt x="833" y="1167"/>
                </a:lnTo>
                <a:lnTo>
                  <a:pt x="842" y="1168"/>
                </a:lnTo>
                <a:lnTo>
                  <a:pt x="842" y="1168"/>
                </a:lnTo>
                <a:lnTo>
                  <a:pt x="852" y="1168"/>
                </a:lnTo>
                <a:lnTo>
                  <a:pt x="862" y="1167"/>
                </a:lnTo>
                <a:lnTo>
                  <a:pt x="871" y="1165"/>
                </a:lnTo>
                <a:lnTo>
                  <a:pt x="880" y="1163"/>
                </a:lnTo>
                <a:lnTo>
                  <a:pt x="889" y="1160"/>
                </a:lnTo>
                <a:lnTo>
                  <a:pt x="897" y="1155"/>
                </a:lnTo>
                <a:lnTo>
                  <a:pt x="905" y="1151"/>
                </a:lnTo>
                <a:lnTo>
                  <a:pt x="912" y="1146"/>
                </a:lnTo>
                <a:lnTo>
                  <a:pt x="919" y="1140"/>
                </a:lnTo>
                <a:lnTo>
                  <a:pt x="925" y="1135"/>
                </a:lnTo>
                <a:lnTo>
                  <a:pt x="931" y="1129"/>
                </a:lnTo>
                <a:lnTo>
                  <a:pt x="936" y="1122"/>
                </a:lnTo>
                <a:lnTo>
                  <a:pt x="940" y="1115"/>
                </a:lnTo>
                <a:lnTo>
                  <a:pt x="944" y="1107"/>
                </a:lnTo>
                <a:lnTo>
                  <a:pt x="947" y="1100"/>
                </a:lnTo>
                <a:lnTo>
                  <a:pt x="949" y="1092"/>
                </a:lnTo>
                <a:lnTo>
                  <a:pt x="949" y="1092"/>
                </a:lnTo>
                <a:lnTo>
                  <a:pt x="951" y="1076"/>
                </a:lnTo>
                <a:lnTo>
                  <a:pt x="952" y="1060"/>
                </a:lnTo>
                <a:lnTo>
                  <a:pt x="950" y="1048"/>
                </a:lnTo>
                <a:lnTo>
                  <a:pt x="947" y="1036"/>
                </a:lnTo>
                <a:lnTo>
                  <a:pt x="942" y="1027"/>
                </a:lnTo>
                <a:lnTo>
                  <a:pt x="937" y="1017"/>
                </a:lnTo>
                <a:lnTo>
                  <a:pt x="930" y="1010"/>
                </a:lnTo>
                <a:lnTo>
                  <a:pt x="922" y="1005"/>
                </a:lnTo>
                <a:lnTo>
                  <a:pt x="915" y="1000"/>
                </a:lnTo>
                <a:lnTo>
                  <a:pt x="908" y="996"/>
                </a:lnTo>
                <a:lnTo>
                  <a:pt x="894" y="991"/>
                </a:lnTo>
                <a:lnTo>
                  <a:pt x="885" y="989"/>
                </a:lnTo>
                <a:lnTo>
                  <a:pt x="880" y="989"/>
                </a:lnTo>
                <a:lnTo>
                  <a:pt x="880" y="989"/>
                </a:lnTo>
                <a:lnTo>
                  <a:pt x="896" y="944"/>
                </a:lnTo>
                <a:lnTo>
                  <a:pt x="908" y="908"/>
                </a:lnTo>
                <a:lnTo>
                  <a:pt x="919" y="879"/>
                </a:lnTo>
                <a:lnTo>
                  <a:pt x="919" y="879"/>
                </a:lnTo>
                <a:lnTo>
                  <a:pt x="927" y="859"/>
                </a:lnTo>
                <a:lnTo>
                  <a:pt x="937" y="841"/>
                </a:lnTo>
                <a:lnTo>
                  <a:pt x="945" y="823"/>
                </a:lnTo>
                <a:lnTo>
                  <a:pt x="954" y="807"/>
                </a:lnTo>
                <a:lnTo>
                  <a:pt x="962" y="792"/>
                </a:lnTo>
                <a:lnTo>
                  <a:pt x="971" y="777"/>
                </a:lnTo>
                <a:lnTo>
                  <a:pt x="989" y="753"/>
                </a:lnTo>
                <a:lnTo>
                  <a:pt x="1006" y="732"/>
                </a:lnTo>
                <a:lnTo>
                  <a:pt x="1024" y="715"/>
                </a:lnTo>
                <a:lnTo>
                  <a:pt x="1040" y="702"/>
                </a:lnTo>
                <a:lnTo>
                  <a:pt x="1055" y="690"/>
                </a:lnTo>
                <a:lnTo>
                  <a:pt x="1070" y="683"/>
                </a:lnTo>
                <a:lnTo>
                  <a:pt x="1083" y="677"/>
                </a:lnTo>
                <a:lnTo>
                  <a:pt x="1095" y="673"/>
                </a:lnTo>
                <a:lnTo>
                  <a:pt x="1105" y="671"/>
                </a:lnTo>
                <a:lnTo>
                  <a:pt x="1114" y="670"/>
                </a:lnTo>
                <a:lnTo>
                  <a:pt x="1120" y="670"/>
                </a:lnTo>
                <a:lnTo>
                  <a:pt x="1125" y="670"/>
                </a:lnTo>
                <a:lnTo>
                  <a:pt x="1125" y="670"/>
                </a:lnTo>
                <a:lnTo>
                  <a:pt x="1121" y="666"/>
                </a:lnTo>
                <a:lnTo>
                  <a:pt x="1116" y="661"/>
                </a:lnTo>
                <a:lnTo>
                  <a:pt x="1111" y="653"/>
                </a:lnTo>
                <a:lnTo>
                  <a:pt x="1104" y="644"/>
                </a:lnTo>
                <a:lnTo>
                  <a:pt x="1099" y="633"/>
                </a:lnTo>
                <a:lnTo>
                  <a:pt x="1093" y="620"/>
                </a:lnTo>
                <a:lnTo>
                  <a:pt x="1088" y="603"/>
                </a:lnTo>
                <a:lnTo>
                  <a:pt x="1085" y="586"/>
                </a:lnTo>
                <a:lnTo>
                  <a:pt x="1083" y="566"/>
                </a:lnTo>
                <a:lnTo>
                  <a:pt x="1083" y="543"/>
                </a:lnTo>
                <a:lnTo>
                  <a:pt x="1084" y="531"/>
                </a:lnTo>
                <a:lnTo>
                  <a:pt x="1086" y="519"/>
                </a:lnTo>
                <a:lnTo>
                  <a:pt x="1088" y="505"/>
                </a:lnTo>
                <a:lnTo>
                  <a:pt x="1092" y="491"/>
                </a:lnTo>
                <a:lnTo>
                  <a:pt x="1096" y="477"/>
                </a:lnTo>
                <a:lnTo>
                  <a:pt x="1101" y="461"/>
                </a:lnTo>
                <a:lnTo>
                  <a:pt x="1107" y="446"/>
                </a:lnTo>
                <a:lnTo>
                  <a:pt x="1115" y="430"/>
                </a:lnTo>
                <a:lnTo>
                  <a:pt x="1123" y="412"/>
                </a:lnTo>
                <a:lnTo>
                  <a:pt x="1132" y="395"/>
                </a:lnTo>
                <a:lnTo>
                  <a:pt x="1132" y="395"/>
                </a:lnTo>
                <a:lnTo>
                  <a:pt x="1152" y="358"/>
                </a:lnTo>
                <a:lnTo>
                  <a:pt x="1169" y="322"/>
                </a:lnTo>
                <a:lnTo>
                  <a:pt x="1184" y="289"/>
                </a:lnTo>
                <a:lnTo>
                  <a:pt x="1195" y="258"/>
                </a:lnTo>
                <a:lnTo>
                  <a:pt x="1206" y="227"/>
                </a:lnTo>
                <a:lnTo>
                  <a:pt x="1214" y="197"/>
                </a:lnTo>
                <a:lnTo>
                  <a:pt x="1220" y="169"/>
                </a:lnTo>
                <a:lnTo>
                  <a:pt x="1225" y="141"/>
                </a:lnTo>
                <a:lnTo>
                  <a:pt x="1225" y="141"/>
                </a:lnTo>
                <a:lnTo>
                  <a:pt x="1226" y="132"/>
                </a:lnTo>
                <a:lnTo>
                  <a:pt x="1225" y="123"/>
                </a:lnTo>
                <a:lnTo>
                  <a:pt x="1224" y="114"/>
                </a:lnTo>
                <a:lnTo>
                  <a:pt x="1221" y="104"/>
                </a:lnTo>
                <a:lnTo>
                  <a:pt x="1217" y="95"/>
                </a:lnTo>
                <a:lnTo>
                  <a:pt x="1213" y="87"/>
                </a:lnTo>
                <a:lnTo>
                  <a:pt x="1208" y="78"/>
                </a:lnTo>
                <a:lnTo>
                  <a:pt x="1202" y="70"/>
                </a:lnTo>
                <a:lnTo>
                  <a:pt x="1194" y="63"/>
                </a:lnTo>
                <a:lnTo>
                  <a:pt x="1187" y="55"/>
                </a:lnTo>
                <a:lnTo>
                  <a:pt x="1179" y="49"/>
                </a:lnTo>
                <a:lnTo>
                  <a:pt x="1171" y="44"/>
                </a:lnTo>
                <a:lnTo>
                  <a:pt x="1163" y="39"/>
                </a:lnTo>
                <a:lnTo>
                  <a:pt x="1153" y="36"/>
                </a:lnTo>
                <a:lnTo>
                  <a:pt x="1144" y="34"/>
                </a:lnTo>
                <a:lnTo>
                  <a:pt x="1134" y="32"/>
                </a:lnTo>
                <a:lnTo>
                  <a:pt x="1134" y="32"/>
                </a:lnTo>
                <a:lnTo>
                  <a:pt x="1124" y="32"/>
                </a:lnTo>
                <a:lnTo>
                  <a:pt x="1115" y="33"/>
                </a:lnTo>
                <a:lnTo>
                  <a:pt x="1104" y="35"/>
                </a:lnTo>
                <a:lnTo>
                  <a:pt x="1095" y="38"/>
                </a:lnTo>
                <a:lnTo>
                  <a:pt x="1086" y="42"/>
                </a:lnTo>
                <a:lnTo>
                  <a:pt x="1078" y="46"/>
                </a:lnTo>
                <a:lnTo>
                  <a:pt x="1070" y="52"/>
                </a:lnTo>
                <a:lnTo>
                  <a:pt x="1061" y="57"/>
                </a:lnTo>
                <a:lnTo>
                  <a:pt x="1054" y="65"/>
                </a:lnTo>
                <a:lnTo>
                  <a:pt x="1048" y="71"/>
                </a:lnTo>
                <a:lnTo>
                  <a:pt x="1042" y="78"/>
                </a:lnTo>
                <a:lnTo>
                  <a:pt x="1037" y="86"/>
                </a:lnTo>
                <a:lnTo>
                  <a:pt x="1033" y="94"/>
                </a:lnTo>
                <a:lnTo>
                  <a:pt x="1029" y="102"/>
                </a:lnTo>
                <a:lnTo>
                  <a:pt x="1027" y="111"/>
                </a:lnTo>
                <a:lnTo>
                  <a:pt x="1026" y="119"/>
                </a:lnTo>
                <a:lnTo>
                  <a:pt x="1026" y="119"/>
                </a:lnTo>
                <a:lnTo>
                  <a:pt x="1025" y="139"/>
                </a:lnTo>
                <a:lnTo>
                  <a:pt x="1026" y="158"/>
                </a:lnTo>
                <a:lnTo>
                  <a:pt x="1030" y="173"/>
                </a:lnTo>
                <a:lnTo>
                  <a:pt x="1035" y="185"/>
                </a:lnTo>
                <a:lnTo>
                  <a:pt x="1041" y="195"/>
                </a:lnTo>
                <a:lnTo>
                  <a:pt x="1048" y="205"/>
                </a:lnTo>
                <a:lnTo>
                  <a:pt x="1056" y="212"/>
                </a:lnTo>
                <a:lnTo>
                  <a:pt x="1065" y="217"/>
                </a:lnTo>
                <a:lnTo>
                  <a:pt x="1073" y="221"/>
                </a:lnTo>
                <a:lnTo>
                  <a:pt x="1081" y="225"/>
                </a:lnTo>
                <a:lnTo>
                  <a:pt x="1095" y="230"/>
                </a:lnTo>
                <a:lnTo>
                  <a:pt x="1101" y="232"/>
                </a:lnTo>
                <a:lnTo>
                  <a:pt x="1104" y="234"/>
                </a:lnTo>
                <a:lnTo>
                  <a:pt x="1107" y="237"/>
                </a:lnTo>
                <a:lnTo>
                  <a:pt x="1107" y="240"/>
                </a:lnTo>
                <a:lnTo>
                  <a:pt x="1107" y="240"/>
                </a:lnTo>
                <a:lnTo>
                  <a:pt x="1096" y="276"/>
                </a:lnTo>
                <a:lnTo>
                  <a:pt x="1084" y="309"/>
                </a:lnTo>
                <a:lnTo>
                  <a:pt x="1071" y="339"/>
                </a:lnTo>
                <a:lnTo>
                  <a:pt x="1057" y="365"/>
                </a:lnTo>
                <a:lnTo>
                  <a:pt x="1044" y="390"/>
                </a:lnTo>
                <a:lnTo>
                  <a:pt x="1031" y="411"/>
                </a:lnTo>
                <a:lnTo>
                  <a:pt x="1016" y="431"/>
                </a:lnTo>
                <a:lnTo>
                  <a:pt x="1002" y="447"/>
                </a:lnTo>
                <a:lnTo>
                  <a:pt x="1002" y="447"/>
                </a:lnTo>
                <a:lnTo>
                  <a:pt x="975" y="431"/>
                </a:lnTo>
                <a:lnTo>
                  <a:pt x="942" y="411"/>
                </a:lnTo>
                <a:lnTo>
                  <a:pt x="942" y="411"/>
                </a:lnTo>
                <a:lnTo>
                  <a:pt x="865" y="369"/>
                </a:lnTo>
                <a:lnTo>
                  <a:pt x="790" y="328"/>
                </a:lnTo>
                <a:lnTo>
                  <a:pt x="717" y="289"/>
                </a:lnTo>
                <a:lnTo>
                  <a:pt x="680" y="271"/>
                </a:lnTo>
                <a:lnTo>
                  <a:pt x="643" y="254"/>
                </a:lnTo>
                <a:lnTo>
                  <a:pt x="606" y="236"/>
                </a:lnTo>
                <a:lnTo>
                  <a:pt x="568" y="221"/>
                </a:lnTo>
                <a:lnTo>
                  <a:pt x="529" y="205"/>
                </a:lnTo>
                <a:lnTo>
                  <a:pt x="489" y="190"/>
                </a:lnTo>
                <a:lnTo>
                  <a:pt x="448" y="176"/>
                </a:lnTo>
                <a:lnTo>
                  <a:pt x="406" y="164"/>
                </a:lnTo>
                <a:lnTo>
                  <a:pt x="362" y="151"/>
                </a:lnTo>
                <a:lnTo>
                  <a:pt x="317" y="140"/>
                </a:lnTo>
                <a:lnTo>
                  <a:pt x="317" y="140"/>
                </a:lnTo>
                <a:lnTo>
                  <a:pt x="334" y="107"/>
                </a:lnTo>
                <a:lnTo>
                  <a:pt x="334" y="107"/>
                </a:lnTo>
                <a:lnTo>
                  <a:pt x="360" y="63"/>
                </a:lnTo>
                <a:lnTo>
                  <a:pt x="378" y="31"/>
                </a:lnTo>
                <a:lnTo>
                  <a:pt x="385" y="20"/>
                </a:lnTo>
                <a:lnTo>
                  <a:pt x="389" y="10"/>
                </a:lnTo>
                <a:lnTo>
                  <a:pt x="391" y="4"/>
                </a:lnTo>
                <a:lnTo>
                  <a:pt x="390" y="2"/>
                </a:lnTo>
                <a:lnTo>
                  <a:pt x="389" y="0"/>
                </a:lnTo>
                <a:lnTo>
                  <a:pt x="389" y="0"/>
                </a:lnTo>
                <a:lnTo>
                  <a:pt x="388" y="0"/>
                </a:lnTo>
                <a:lnTo>
                  <a:pt x="387" y="0"/>
                </a:lnTo>
                <a:lnTo>
                  <a:pt x="381" y="1"/>
                </a:lnTo>
                <a:lnTo>
                  <a:pt x="367" y="10"/>
                </a:lnTo>
                <a:lnTo>
                  <a:pt x="343" y="26"/>
                </a:lnTo>
                <a:lnTo>
                  <a:pt x="326" y="35"/>
                </a:lnTo>
                <a:lnTo>
                  <a:pt x="307" y="46"/>
                </a:lnTo>
                <a:lnTo>
                  <a:pt x="307" y="46"/>
                </a:lnTo>
                <a:lnTo>
                  <a:pt x="285" y="57"/>
                </a:lnTo>
                <a:lnTo>
                  <a:pt x="267" y="67"/>
                </a:lnTo>
                <a:lnTo>
                  <a:pt x="252" y="73"/>
                </a:lnTo>
                <a:lnTo>
                  <a:pt x="237" y="78"/>
                </a:lnTo>
                <a:lnTo>
                  <a:pt x="224" y="82"/>
                </a:lnTo>
                <a:lnTo>
                  <a:pt x="211" y="85"/>
                </a:lnTo>
                <a:lnTo>
                  <a:pt x="183" y="89"/>
                </a:lnTo>
                <a:lnTo>
                  <a:pt x="183" y="89"/>
                </a:lnTo>
                <a:lnTo>
                  <a:pt x="174" y="89"/>
                </a:lnTo>
                <a:lnTo>
                  <a:pt x="165" y="88"/>
                </a:lnTo>
                <a:lnTo>
                  <a:pt x="147" y="85"/>
                </a:lnTo>
                <a:lnTo>
                  <a:pt x="132" y="81"/>
                </a:lnTo>
                <a:lnTo>
                  <a:pt x="125" y="81"/>
                </a:lnTo>
                <a:lnTo>
                  <a:pt x="120" y="82"/>
                </a:lnTo>
                <a:lnTo>
                  <a:pt x="120" y="82"/>
                </a:lnTo>
                <a:lnTo>
                  <a:pt x="114" y="85"/>
                </a:lnTo>
                <a:lnTo>
                  <a:pt x="107" y="91"/>
                </a:lnTo>
                <a:lnTo>
                  <a:pt x="102" y="98"/>
                </a:lnTo>
                <a:lnTo>
                  <a:pt x="97" y="107"/>
                </a:lnTo>
                <a:lnTo>
                  <a:pt x="92" y="120"/>
                </a:lnTo>
                <a:lnTo>
                  <a:pt x="87" y="134"/>
                </a:lnTo>
                <a:lnTo>
                  <a:pt x="74" y="171"/>
                </a:lnTo>
                <a:lnTo>
                  <a:pt x="74" y="171"/>
                </a:lnTo>
                <a:lnTo>
                  <a:pt x="49" y="242"/>
                </a:lnTo>
                <a:lnTo>
                  <a:pt x="42" y="261"/>
                </a:lnTo>
                <a:lnTo>
                  <a:pt x="42" y="261"/>
                </a:lnTo>
                <a:lnTo>
                  <a:pt x="34" y="279"/>
                </a:lnTo>
                <a:lnTo>
                  <a:pt x="27" y="293"/>
                </a:lnTo>
                <a:lnTo>
                  <a:pt x="14" y="312"/>
                </a:lnTo>
                <a:lnTo>
                  <a:pt x="10" y="320"/>
                </a:lnTo>
                <a:lnTo>
                  <a:pt x="6" y="327"/>
                </a:lnTo>
                <a:lnTo>
                  <a:pt x="3" y="335"/>
                </a:lnTo>
                <a:lnTo>
                  <a:pt x="1" y="34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6" name="Freeform 33"/>
          <p:cNvSpPr>
            <a:spLocks/>
          </p:cNvSpPr>
          <p:nvPr userDrawn="1"/>
        </p:nvSpPr>
        <p:spPr bwMode="auto">
          <a:xfrm>
            <a:off x="7189787" y="1214140"/>
            <a:ext cx="39688" cy="46038"/>
          </a:xfrm>
          <a:custGeom>
            <a:avLst/>
            <a:gdLst>
              <a:gd name="T0" fmla="*/ 103 w 296"/>
              <a:gd name="T1" fmla="*/ 350 h 350"/>
              <a:gd name="T2" fmla="*/ 103 w 296"/>
              <a:gd name="T3" fmla="*/ 350 h 350"/>
              <a:gd name="T4" fmla="*/ 132 w 296"/>
              <a:gd name="T5" fmla="*/ 349 h 350"/>
              <a:gd name="T6" fmla="*/ 164 w 296"/>
              <a:gd name="T7" fmla="*/ 346 h 350"/>
              <a:gd name="T8" fmla="*/ 196 w 296"/>
              <a:gd name="T9" fmla="*/ 343 h 350"/>
              <a:gd name="T10" fmla="*/ 226 w 296"/>
              <a:gd name="T11" fmla="*/ 339 h 350"/>
              <a:gd name="T12" fmla="*/ 276 w 296"/>
              <a:gd name="T13" fmla="*/ 333 h 350"/>
              <a:gd name="T14" fmla="*/ 296 w 296"/>
              <a:gd name="T15" fmla="*/ 329 h 350"/>
              <a:gd name="T16" fmla="*/ 293 w 296"/>
              <a:gd name="T17" fmla="*/ 25 h 350"/>
              <a:gd name="T18" fmla="*/ 293 w 296"/>
              <a:gd name="T19" fmla="*/ 25 h 350"/>
              <a:gd name="T20" fmla="*/ 244 w 296"/>
              <a:gd name="T21" fmla="*/ 18 h 350"/>
              <a:gd name="T22" fmla="*/ 142 w 296"/>
              <a:gd name="T23" fmla="*/ 2 h 350"/>
              <a:gd name="T24" fmla="*/ 142 w 296"/>
              <a:gd name="T25" fmla="*/ 2 h 350"/>
              <a:gd name="T26" fmla="*/ 129 w 296"/>
              <a:gd name="T27" fmla="*/ 1 h 350"/>
              <a:gd name="T28" fmla="*/ 117 w 296"/>
              <a:gd name="T29" fmla="*/ 0 h 350"/>
              <a:gd name="T30" fmla="*/ 105 w 296"/>
              <a:gd name="T31" fmla="*/ 0 h 350"/>
              <a:gd name="T32" fmla="*/ 94 w 296"/>
              <a:gd name="T33" fmla="*/ 1 h 350"/>
              <a:gd name="T34" fmla="*/ 84 w 296"/>
              <a:gd name="T35" fmla="*/ 3 h 350"/>
              <a:gd name="T36" fmla="*/ 75 w 296"/>
              <a:gd name="T37" fmla="*/ 6 h 350"/>
              <a:gd name="T38" fmla="*/ 66 w 296"/>
              <a:gd name="T39" fmla="*/ 9 h 350"/>
              <a:gd name="T40" fmla="*/ 59 w 296"/>
              <a:gd name="T41" fmla="*/ 13 h 350"/>
              <a:gd name="T42" fmla="*/ 51 w 296"/>
              <a:gd name="T43" fmla="*/ 17 h 350"/>
              <a:gd name="T44" fmla="*/ 44 w 296"/>
              <a:gd name="T45" fmla="*/ 22 h 350"/>
              <a:gd name="T46" fmla="*/ 38 w 296"/>
              <a:gd name="T47" fmla="*/ 27 h 350"/>
              <a:gd name="T48" fmla="*/ 33 w 296"/>
              <a:gd name="T49" fmla="*/ 32 h 350"/>
              <a:gd name="T50" fmla="*/ 24 w 296"/>
              <a:gd name="T51" fmla="*/ 45 h 350"/>
              <a:gd name="T52" fmla="*/ 17 w 296"/>
              <a:gd name="T53" fmla="*/ 57 h 350"/>
              <a:gd name="T54" fmla="*/ 11 w 296"/>
              <a:gd name="T55" fmla="*/ 70 h 350"/>
              <a:gd name="T56" fmla="*/ 6 w 296"/>
              <a:gd name="T57" fmla="*/ 83 h 350"/>
              <a:gd name="T58" fmla="*/ 3 w 296"/>
              <a:gd name="T59" fmla="*/ 96 h 350"/>
              <a:gd name="T60" fmla="*/ 1 w 296"/>
              <a:gd name="T61" fmla="*/ 106 h 350"/>
              <a:gd name="T62" fmla="*/ 0 w 296"/>
              <a:gd name="T63" fmla="*/ 123 h 350"/>
              <a:gd name="T64" fmla="*/ 0 w 296"/>
              <a:gd name="T65" fmla="*/ 129 h 350"/>
              <a:gd name="T66" fmla="*/ 4 w 296"/>
              <a:gd name="T67" fmla="*/ 213 h 350"/>
              <a:gd name="T68" fmla="*/ 4 w 296"/>
              <a:gd name="T69" fmla="*/ 213 h 350"/>
              <a:gd name="T70" fmla="*/ 4 w 296"/>
              <a:gd name="T71" fmla="*/ 219 h 350"/>
              <a:gd name="T72" fmla="*/ 6 w 296"/>
              <a:gd name="T73" fmla="*/ 235 h 350"/>
              <a:gd name="T74" fmla="*/ 11 w 296"/>
              <a:gd name="T75" fmla="*/ 256 h 350"/>
              <a:gd name="T76" fmla="*/ 15 w 296"/>
              <a:gd name="T77" fmla="*/ 268 h 350"/>
              <a:gd name="T78" fmla="*/ 19 w 296"/>
              <a:gd name="T79" fmla="*/ 282 h 350"/>
              <a:gd name="T80" fmla="*/ 24 w 296"/>
              <a:gd name="T81" fmla="*/ 294 h 350"/>
              <a:gd name="T82" fmla="*/ 31 w 296"/>
              <a:gd name="T83" fmla="*/ 306 h 350"/>
              <a:gd name="T84" fmla="*/ 39 w 296"/>
              <a:gd name="T85" fmla="*/ 319 h 350"/>
              <a:gd name="T86" fmla="*/ 48 w 296"/>
              <a:gd name="T87" fmla="*/ 329 h 350"/>
              <a:gd name="T88" fmla="*/ 53 w 296"/>
              <a:gd name="T89" fmla="*/ 333 h 350"/>
              <a:gd name="T90" fmla="*/ 60 w 296"/>
              <a:gd name="T91" fmla="*/ 337 h 350"/>
              <a:gd name="T92" fmla="*/ 66 w 296"/>
              <a:gd name="T93" fmla="*/ 341 h 350"/>
              <a:gd name="T94" fmla="*/ 72 w 296"/>
              <a:gd name="T95" fmla="*/ 344 h 350"/>
              <a:gd name="T96" fmla="*/ 79 w 296"/>
              <a:gd name="T97" fmla="*/ 346 h 350"/>
              <a:gd name="T98" fmla="*/ 86 w 296"/>
              <a:gd name="T99" fmla="*/ 348 h 350"/>
              <a:gd name="T100" fmla="*/ 94 w 296"/>
              <a:gd name="T101" fmla="*/ 349 h 350"/>
              <a:gd name="T102" fmla="*/ 103 w 296"/>
              <a:gd name="T103"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350">
                <a:moveTo>
                  <a:pt x="103" y="350"/>
                </a:moveTo>
                <a:lnTo>
                  <a:pt x="103" y="350"/>
                </a:lnTo>
                <a:lnTo>
                  <a:pt x="132" y="349"/>
                </a:lnTo>
                <a:lnTo>
                  <a:pt x="164" y="346"/>
                </a:lnTo>
                <a:lnTo>
                  <a:pt x="196" y="343"/>
                </a:lnTo>
                <a:lnTo>
                  <a:pt x="226" y="339"/>
                </a:lnTo>
                <a:lnTo>
                  <a:pt x="276" y="333"/>
                </a:lnTo>
                <a:lnTo>
                  <a:pt x="296" y="329"/>
                </a:lnTo>
                <a:lnTo>
                  <a:pt x="293" y="25"/>
                </a:lnTo>
                <a:lnTo>
                  <a:pt x="293" y="25"/>
                </a:lnTo>
                <a:lnTo>
                  <a:pt x="244" y="18"/>
                </a:lnTo>
                <a:lnTo>
                  <a:pt x="142" y="2"/>
                </a:lnTo>
                <a:lnTo>
                  <a:pt x="142" y="2"/>
                </a:lnTo>
                <a:lnTo>
                  <a:pt x="129" y="1"/>
                </a:lnTo>
                <a:lnTo>
                  <a:pt x="117" y="0"/>
                </a:lnTo>
                <a:lnTo>
                  <a:pt x="105" y="0"/>
                </a:lnTo>
                <a:lnTo>
                  <a:pt x="94" y="1"/>
                </a:lnTo>
                <a:lnTo>
                  <a:pt x="84" y="3"/>
                </a:lnTo>
                <a:lnTo>
                  <a:pt x="75" y="6"/>
                </a:lnTo>
                <a:lnTo>
                  <a:pt x="66" y="9"/>
                </a:lnTo>
                <a:lnTo>
                  <a:pt x="59" y="13"/>
                </a:lnTo>
                <a:lnTo>
                  <a:pt x="51" y="17"/>
                </a:lnTo>
                <a:lnTo>
                  <a:pt x="44" y="22"/>
                </a:lnTo>
                <a:lnTo>
                  <a:pt x="38" y="27"/>
                </a:lnTo>
                <a:lnTo>
                  <a:pt x="33" y="32"/>
                </a:lnTo>
                <a:lnTo>
                  <a:pt x="24" y="45"/>
                </a:lnTo>
                <a:lnTo>
                  <a:pt x="17" y="57"/>
                </a:lnTo>
                <a:lnTo>
                  <a:pt x="11" y="70"/>
                </a:lnTo>
                <a:lnTo>
                  <a:pt x="6" y="83"/>
                </a:lnTo>
                <a:lnTo>
                  <a:pt x="3" y="96"/>
                </a:lnTo>
                <a:lnTo>
                  <a:pt x="1" y="106"/>
                </a:lnTo>
                <a:lnTo>
                  <a:pt x="0" y="123"/>
                </a:lnTo>
                <a:lnTo>
                  <a:pt x="0" y="129"/>
                </a:lnTo>
                <a:lnTo>
                  <a:pt x="4" y="213"/>
                </a:lnTo>
                <a:lnTo>
                  <a:pt x="4" y="213"/>
                </a:lnTo>
                <a:lnTo>
                  <a:pt x="4" y="219"/>
                </a:lnTo>
                <a:lnTo>
                  <a:pt x="6" y="235"/>
                </a:lnTo>
                <a:lnTo>
                  <a:pt x="11" y="256"/>
                </a:lnTo>
                <a:lnTo>
                  <a:pt x="15" y="268"/>
                </a:lnTo>
                <a:lnTo>
                  <a:pt x="19" y="282"/>
                </a:lnTo>
                <a:lnTo>
                  <a:pt x="24" y="294"/>
                </a:lnTo>
                <a:lnTo>
                  <a:pt x="31" y="306"/>
                </a:lnTo>
                <a:lnTo>
                  <a:pt x="39" y="319"/>
                </a:lnTo>
                <a:lnTo>
                  <a:pt x="48" y="329"/>
                </a:lnTo>
                <a:lnTo>
                  <a:pt x="53" y="333"/>
                </a:lnTo>
                <a:lnTo>
                  <a:pt x="60" y="337"/>
                </a:lnTo>
                <a:lnTo>
                  <a:pt x="66" y="341"/>
                </a:lnTo>
                <a:lnTo>
                  <a:pt x="72" y="344"/>
                </a:lnTo>
                <a:lnTo>
                  <a:pt x="79" y="346"/>
                </a:lnTo>
                <a:lnTo>
                  <a:pt x="86" y="348"/>
                </a:lnTo>
                <a:lnTo>
                  <a:pt x="94" y="349"/>
                </a:lnTo>
                <a:lnTo>
                  <a:pt x="103" y="3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7" name="Freeform 34"/>
          <p:cNvSpPr>
            <a:spLocks/>
          </p:cNvSpPr>
          <p:nvPr userDrawn="1"/>
        </p:nvSpPr>
        <p:spPr bwMode="auto">
          <a:xfrm>
            <a:off x="7237412" y="1203028"/>
            <a:ext cx="60325" cy="57150"/>
          </a:xfrm>
          <a:custGeom>
            <a:avLst/>
            <a:gdLst>
              <a:gd name="T0" fmla="*/ 450 w 450"/>
              <a:gd name="T1" fmla="*/ 290 h 425"/>
              <a:gd name="T2" fmla="*/ 450 w 450"/>
              <a:gd name="T3" fmla="*/ 225 h 425"/>
              <a:gd name="T4" fmla="*/ 449 w 450"/>
              <a:gd name="T5" fmla="*/ 54 h 425"/>
              <a:gd name="T6" fmla="*/ 444 w 450"/>
              <a:gd name="T7" fmla="*/ 20 h 425"/>
              <a:gd name="T8" fmla="*/ 436 w 450"/>
              <a:gd name="T9" fmla="*/ 3 h 425"/>
              <a:gd name="T10" fmla="*/ 429 w 450"/>
              <a:gd name="T11" fmla="*/ 0 h 425"/>
              <a:gd name="T12" fmla="*/ 367 w 450"/>
              <a:gd name="T13" fmla="*/ 2 h 425"/>
              <a:gd name="T14" fmla="*/ 362 w 450"/>
              <a:gd name="T15" fmla="*/ 14 h 425"/>
              <a:gd name="T16" fmla="*/ 347 w 450"/>
              <a:gd name="T17" fmla="*/ 59 h 425"/>
              <a:gd name="T18" fmla="*/ 325 w 450"/>
              <a:gd name="T19" fmla="*/ 2 h 425"/>
              <a:gd name="T20" fmla="*/ 261 w 450"/>
              <a:gd name="T21" fmla="*/ 2 h 425"/>
              <a:gd name="T22" fmla="*/ 242 w 450"/>
              <a:gd name="T23" fmla="*/ 16 h 425"/>
              <a:gd name="T24" fmla="*/ 224 w 450"/>
              <a:gd name="T25" fmla="*/ 64 h 425"/>
              <a:gd name="T26" fmla="*/ 192 w 450"/>
              <a:gd name="T27" fmla="*/ 4 h 425"/>
              <a:gd name="T28" fmla="*/ 135 w 450"/>
              <a:gd name="T29" fmla="*/ 6 h 425"/>
              <a:gd name="T30" fmla="*/ 127 w 450"/>
              <a:gd name="T31" fmla="*/ 11 h 425"/>
              <a:gd name="T32" fmla="*/ 110 w 450"/>
              <a:gd name="T33" fmla="*/ 53 h 425"/>
              <a:gd name="T34" fmla="*/ 86 w 450"/>
              <a:gd name="T35" fmla="*/ 6 h 425"/>
              <a:gd name="T36" fmla="*/ 38 w 450"/>
              <a:gd name="T37" fmla="*/ 6 h 425"/>
              <a:gd name="T38" fmla="*/ 25 w 450"/>
              <a:gd name="T39" fmla="*/ 10 h 425"/>
              <a:gd name="T40" fmla="*/ 10 w 450"/>
              <a:gd name="T41" fmla="*/ 28 h 425"/>
              <a:gd name="T42" fmla="*/ 1 w 450"/>
              <a:gd name="T43" fmla="*/ 55 h 425"/>
              <a:gd name="T44" fmla="*/ 1 w 450"/>
              <a:gd name="T45" fmla="*/ 141 h 425"/>
              <a:gd name="T46" fmla="*/ 5 w 450"/>
              <a:gd name="T47" fmla="*/ 324 h 425"/>
              <a:gd name="T48" fmla="*/ 27 w 450"/>
              <a:gd name="T49" fmla="*/ 401 h 425"/>
              <a:gd name="T50" fmla="*/ 54 w 450"/>
              <a:gd name="T51" fmla="*/ 396 h 425"/>
              <a:gd name="T52" fmla="*/ 74 w 450"/>
              <a:gd name="T53" fmla="*/ 384 h 425"/>
              <a:gd name="T54" fmla="*/ 83 w 450"/>
              <a:gd name="T55" fmla="*/ 374 h 425"/>
              <a:gd name="T56" fmla="*/ 100 w 450"/>
              <a:gd name="T57" fmla="*/ 341 h 425"/>
              <a:gd name="T58" fmla="*/ 105 w 450"/>
              <a:gd name="T59" fmla="*/ 317 h 425"/>
              <a:gd name="T60" fmla="*/ 105 w 450"/>
              <a:gd name="T61" fmla="*/ 367 h 425"/>
              <a:gd name="T62" fmla="*/ 108 w 450"/>
              <a:gd name="T63" fmla="*/ 420 h 425"/>
              <a:gd name="T64" fmla="*/ 116 w 450"/>
              <a:gd name="T65" fmla="*/ 424 h 425"/>
              <a:gd name="T66" fmla="*/ 150 w 450"/>
              <a:gd name="T67" fmla="*/ 423 h 425"/>
              <a:gd name="T68" fmla="*/ 176 w 450"/>
              <a:gd name="T69" fmla="*/ 412 h 425"/>
              <a:gd name="T70" fmla="*/ 189 w 450"/>
              <a:gd name="T71" fmla="*/ 402 h 425"/>
              <a:gd name="T72" fmla="*/ 209 w 450"/>
              <a:gd name="T73" fmla="*/ 368 h 425"/>
              <a:gd name="T74" fmla="*/ 224 w 450"/>
              <a:gd name="T75" fmla="*/ 317 h 425"/>
              <a:gd name="T76" fmla="*/ 225 w 450"/>
              <a:gd name="T77" fmla="*/ 381 h 425"/>
              <a:gd name="T78" fmla="*/ 229 w 450"/>
              <a:gd name="T79" fmla="*/ 419 h 425"/>
              <a:gd name="T80" fmla="*/ 237 w 450"/>
              <a:gd name="T81" fmla="*/ 421 h 425"/>
              <a:gd name="T82" fmla="*/ 266 w 450"/>
              <a:gd name="T83" fmla="*/ 418 h 425"/>
              <a:gd name="T84" fmla="*/ 300 w 450"/>
              <a:gd name="T85" fmla="*/ 405 h 425"/>
              <a:gd name="T86" fmla="*/ 309 w 450"/>
              <a:gd name="T87" fmla="*/ 397 h 425"/>
              <a:gd name="T88" fmla="*/ 331 w 450"/>
              <a:gd name="T89" fmla="*/ 367 h 425"/>
              <a:gd name="T90" fmla="*/ 342 w 450"/>
              <a:gd name="T91" fmla="*/ 334 h 425"/>
              <a:gd name="T92" fmla="*/ 345 w 450"/>
              <a:gd name="T93" fmla="*/ 346 h 425"/>
              <a:gd name="T94" fmla="*/ 348 w 450"/>
              <a:gd name="T95" fmla="*/ 391 h 425"/>
              <a:gd name="T96" fmla="*/ 379 w 450"/>
              <a:gd name="T97" fmla="*/ 386 h 425"/>
              <a:gd name="T98" fmla="*/ 404 w 450"/>
              <a:gd name="T99" fmla="*/ 375 h 425"/>
              <a:gd name="T100" fmla="*/ 425 w 450"/>
              <a:gd name="T101" fmla="*/ 360 h 425"/>
              <a:gd name="T102" fmla="*/ 439 w 450"/>
              <a:gd name="T103" fmla="*/ 342 h 425"/>
              <a:gd name="T104" fmla="*/ 448 w 450"/>
              <a:gd name="T105" fmla="*/ 31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50" h="425">
                <a:moveTo>
                  <a:pt x="448" y="311"/>
                </a:moveTo>
                <a:lnTo>
                  <a:pt x="448" y="311"/>
                </a:lnTo>
                <a:lnTo>
                  <a:pt x="450" y="290"/>
                </a:lnTo>
                <a:lnTo>
                  <a:pt x="450" y="268"/>
                </a:lnTo>
                <a:lnTo>
                  <a:pt x="450" y="225"/>
                </a:lnTo>
                <a:lnTo>
                  <a:pt x="450" y="225"/>
                </a:lnTo>
                <a:lnTo>
                  <a:pt x="449" y="64"/>
                </a:lnTo>
                <a:lnTo>
                  <a:pt x="449" y="64"/>
                </a:lnTo>
                <a:lnTo>
                  <a:pt x="449" y="54"/>
                </a:lnTo>
                <a:lnTo>
                  <a:pt x="448" y="44"/>
                </a:lnTo>
                <a:lnTo>
                  <a:pt x="447" y="33"/>
                </a:lnTo>
                <a:lnTo>
                  <a:pt x="444" y="20"/>
                </a:lnTo>
                <a:lnTo>
                  <a:pt x="441" y="10"/>
                </a:lnTo>
                <a:lnTo>
                  <a:pt x="439" y="6"/>
                </a:lnTo>
                <a:lnTo>
                  <a:pt x="436" y="3"/>
                </a:lnTo>
                <a:lnTo>
                  <a:pt x="433" y="1"/>
                </a:lnTo>
                <a:lnTo>
                  <a:pt x="429" y="0"/>
                </a:lnTo>
                <a:lnTo>
                  <a:pt x="429" y="0"/>
                </a:lnTo>
                <a:lnTo>
                  <a:pt x="396" y="0"/>
                </a:lnTo>
                <a:lnTo>
                  <a:pt x="378" y="1"/>
                </a:lnTo>
                <a:lnTo>
                  <a:pt x="367" y="2"/>
                </a:lnTo>
                <a:lnTo>
                  <a:pt x="367" y="2"/>
                </a:lnTo>
                <a:lnTo>
                  <a:pt x="364" y="7"/>
                </a:lnTo>
                <a:lnTo>
                  <a:pt x="362" y="14"/>
                </a:lnTo>
                <a:lnTo>
                  <a:pt x="356" y="33"/>
                </a:lnTo>
                <a:lnTo>
                  <a:pt x="350" y="52"/>
                </a:lnTo>
                <a:lnTo>
                  <a:pt x="347" y="59"/>
                </a:lnTo>
                <a:lnTo>
                  <a:pt x="345" y="64"/>
                </a:lnTo>
                <a:lnTo>
                  <a:pt x="325" y="2"/>
                </a:lnTo>
                <a:lnTo>
                  <a:pt x="325" y="2"/>
                </a:lnTo>
                <a:lnTo>
                  <a:pt x="309" y="1"/>
                </a:lnTo>
                <a:lnTo>
                  <a:pt x="286" y="1"/>
                </a:lnTo>
                <a:lnTo>
                  <a:pt x="261" y="2"/>
                </a:lnTo>
                <a:lnTo>
                  <a:pt x="247" y="4"/>
                </a:lnTo>
                <a:lnTo>
                  <a:pt x="247" y="4"/>
                </a:lnTo>
                <a:lnTo>
                  <a:pt x="242" y="16"/>
                </a:lnTo>
                <a:lnTo>
                  <a:pt x="236" y="34"/>
                </a:lnTo>
                <a:lnTo>
                  <a:pt x="229" y="52"/>
                </a:lnTo>
                <a:lnTo>
                  <a:pt x="224" y="64"/>
                </a:lnTo>
                <a:lnTo>
                  <a:pt x="205" y="5"/>
                </a:lnTo>
                <a:lnTo>
                  <a:pt x="205" y="5"/>
                </a:lnTo>
                <a:lnTo>
                  <a:pt x="192" y="4"/>
                </a:lnTo>
                <a:lnTo>
                  <a:pt x="168" y="4"/>
                </a:lnTo>
                <a:lnTo>
                  <a:pt x="144" y="5"/>
                </a:lnTo>
                <a:lnTo>
                  <a:pt x="135" y="6"/>
                </a:lnTo>
                <a:lnTo>
                  <a:pt x="131" y="6"/>
                </a:lnTo>
                <a:lnTo>
                  <a:pt x="131" y="6"/>
                </a:lnTo>
                <a:lnTo>
                  <a:pt x="127" y="11"/>
                </a:lnTo>
                <a:lnTo>
                  <a:pt x="124" y="18"/>
                </a:lnTo>
                <a:lnTo>
                  <a:pt x="117" y="36"/>
                </a:lnTo>
                <a:lnTo>
                  <a:pt x="110" y="53"/>
                </a:lnTo>
                <a:lnTo>
                  <a:pt x="105" y="64"/>
                </a:lnTo>
                <a:lnTo>
                  <a:pt x="86" y="6"/>
                </a:lnTo>
                <a:lnTo>
                  <a:pt x="86" y="6"/>
                </a:lnTo>
                <a:lnTo>
                  <a:pt x="69" y="6"/>
                </a:lnTo>
                <a:lnTo>
                  <a:pt x="38" y="6"/>
                </a:lnTo>
                <a:lnTo>
                  <a:pt x="38" y="6"/>
                </a:lnTo>
                <a:lnTo>
                  <a:pt x="33" y="7"/>
                </a:lnTo>
                <a:lnTo>
                  <a:pt x="29" y="8"/>
                </a:lnTo>
                <a:lnTo>
                  <a:pt x="25" y="10"/>
                </a:lnTo>
                <a:lnTo>
                  <a:pt x="21" y="12"/>
                </a:lnTo>
                <a:lnTo>
                  <a:pt x="15" y="19"/>
                </a:lnTo>
                <a:lnTo>
                  <a:pt x="10" y="28"/>
                </a:lnTo>
                <a:lnTo>
                  <a:pt x="5" y="36"/>
                </a:lnTo>
                <a:lnTo>
                  <a:pt x="2" y="46"/>
                </a:lnTo>
                <a:lnTo>
                  <a:pt x="1" y="55"/>
                </a:lnTo>
                <a:lnTo>
                  <a:pt x="0" y="63"/>
                </a:lnTo>
                <a:lnTo>
                  <a:pt x="0" y="63"/>
                </a:lnTo>
                <a:lnTo>
                  <a:pt x="1" y="141"/>
                </a:lnTo>
                <a:lnTo>
                  <a:pt x="2" y="220"/>
                </a:lnTo>
                <a:lnTo>
                  <a:pt x="2" y="220"/>
                </a:lnTo>
                <a:lnTo>
                  <a:pt x="5" y="324"/>
                </a:lnTo>
                <a:lnTo>
                  <a:pt x="8" y="402"/>
                </a:lnTo>
                <a:lnTo>
                  <a:pt x="8" y="402"/>
                </a:lnTo>
                <a:lnTo>
                  <a:pt x="27" y="401"/>
                </a:lnTo>
                <a:lnTo>
                  <a:pt x="37" y="399"/>
                </a:lnTo>
                <a:lnTo>
                  <a:pt x="45" y="398"/>
                </a:lnTo>
                <a:lnTo>
                  <a:pt x="54" y="396"/>
                </a:lnTo>
                <a:lnTo>
                  <a:pt x="62" y="393"/>
                </a:lnTo>
                <a:lnTo>
                  <a:pt x="68" y="388"/>
                </a:lnTo>
                <a:lnTo>
                  <a:pt x="74" y="384"/>
                </a:lnTo>
                <a:lnTo>
                  <a:pt x="74" y="384"/>
                </a:lnTo>
                <a:lnTo>
                  <a:pt x="79" y="379"/>
                </a:lnTo>
                <a:lnTo>
                  <a:pt x="83" y="374"/>
                </a:lnTo>
                <a:lnTo>
                  <a:pt x="90" y="363"/>
                </a:lnTo>
                <a:lnTo>
                  <a:pt x="95" y="352"/>
                </a:lnTo>
                <a:lnTo>
                  <a:pt x="100" y="341"/>
                </a:lnTo>
                <a:lnTo>
                  <a:pt x="103" y="331"/>
                </a:lnTo>
                <a:lnTo>
                  <a:pt x="104" y="324"/>
                </a:lnTo>
                <a:lnTo>
                  <a:pt x="105" y="317"/>
                </a:lnTo>
                <a:lnTo>
                  <a:pt x="105" y="317"/>
                </a:lnTo>
                <a:lnTo>
                  <a:pt x="105" y="337"/>
                </a:lnTo>
                <a:lnTo>
                  <a:pt x="105" y="367"/>
                </a:lnTo>
                <a:lnTo>
                  <a:pt x="106" y="397"/>
                </a:lnTo>
                <a:lnTo>
                  <a:pt x="108" y="420"/>
                </a:lnTo>
                <a:lnTo>
                  <a:pt x="108" y="420"/>
                </a:lnTo>
                <a:lnTo>
                  <a:pt x="108" y="421"/>
                </a:lnTo>
                <a:lnTo>
                  <a:pt x="110" y="422"/>
                </a:lnTo>
                <a:lnTo>
                  <a:pt x="116" y="424"/>
                </a:lnTo>
                <a:lnTo>
                  <a:pt x="125" y="425"/>
                </a:lnTo>
                <a:lnTo>
                  <a:pt x="136" y="425"/>
                </a:lnTo>
                <a:lnTo>
                  <a:pt x="150" y="423"/>
                </a:lnTo>
                <a:lnTo>
                  <a:pt x="163" y="418"/>
                </a:lnTo>
                <a:lnTo>
                  <a:pt x="169" y="415"/>
                </a:lnTo>
                <a:lnTo>
                  <a:pt x="176" y="412"/>
                </a:lnTo>
                <a:lnTo>
                  <a:pt x="182" y="407"/>
                </a:lnTo>
                <a:lnTo>
                  <a:pt x="189" y="402"/>
                </a:lnTo>
                <a:lnTo>
                  <a:pt x="189" y="402"/>
                </a:lnTo>
                <a:lnTo>
                  <a:pt x="197" y="392"/>
                </a:lnTo>
                <a:lnTo>
                  <a:pt x="204" y="380"/>
                </a:lnTo>
                <a:lnTo>
                  <a:pt x="209" y="368"/>
                </a:lnTo>
                <a:lnTo>
                  <a:pt x="213" y="356"/>
                </a:lnTo>
                <a:lnTo>
                  <a:pt x="220" y="333"/>
                </a:lnTo>
                <a:lnTo>
                  <a:pt x="224" y="317"/>
                </a:lnTo>
                <a:lnTo>
                  <a:pt x="224" y="317"/>
                </a:lnTo>
                <a:lnTo>
                  <a:pt x="224" y="348"/>
                </a:lnTo>
                <a:lnTo>
                  <a:pt x="225" y="381"/>
                </a:lnTo>
                <a:lnTo>
                  <a:pt x="227" y="408"/>
                </a:lnTo>
                <a:lnTo>
                  <a:pt x="228" y="417"/>
                </a:lnTo>
                <a:lnTo>
                  <a:pt x="229" y="419"/>
                </a:lnTo>
                <a:lnTo>
                  <a:pt x="230" y="420"/>
                </a:lnTo>
                <a:lnTo>
                  <a:pt x="230" y="420"/>
                </a:lnTo>
                <a:lnTo>
                  <a:pt x="237" y="421"/>
                </a:lnTo>
                <a:lnTo>
                  <a:pt x="245" y="421"/>
                </a:lnTo>
                <a:lnTo>
                  <a:pt x="255" y="420"/>
                </a:lnTo>
                <a:lnTo>
                  <a:pt x="266" y="418"/>
                </a:lnTo>
                <a:lnTo>
                  <a:pt x="277" y="415"/>
                </a:lnTo>
                <a:lnTo>
                  <a:pt x="289" y="411"/>
                </a:lnTo>
                <a:lnTo>
                  <a:pt x="300" y="405"/>
                </a:lnTo>
                <a:lnTo>
                  <a:pt x="305" y="401"/>
                </a:lnTo>
                <a:lnTo>
                  <a:pt x="309" y="397"/>
                </a:lnTo>
                <a:lnTo>
                  <a:pt x="309" y="397"/>
                </a:lnTo>
                <a:lnTo>
                  <a:pt x="317" y="387"/>
                </a:lnTo>
                <a:lnTo>
                  <a:pt x="325" y="377"/>
                </a:lnTo>
                <a:lnTo>
                  <a:pt x="331" y="367"/>
                </a:lnTo>
                <a:lnTo>
                  <a:pt x="336" y="356"/>
                </a:lnTo>
                <a:lnTo>
                  <a:pt x="339" y="345"/>
                </a:lnTo>
                <a:lnTo>
                  <a:pt x="342" y="334"/>
                </a:lnTo>
                <a:lnTo>
                  <a:pt x="345" y="317"/>
                </a:lnTo>
                <a:lnTo>
                  <a:pt x="345" y="317"/>
                </a:lnTo>
                <a:lnTo>
                  <a:pt x="345" y="346"/>
                </a:lnTo>
                <a:lnTo>
                  <a:pt x="346" y="370"/>
                </a:lnTo>
                <a:lnTo>
                  <a:pt x="348" y="391"/>
                </a:lnTo>
                <a:lnTo>
                  <a:pt x="348" y="391"/>
                </a:lnTo>
                <a:lnTo>
                  <a:pt x="362" y="390"/>
                </a:lnTo>
                <a:lnTo>
                  <a:pt x="371" y="388"/>
                </a:lnTo>
                <a:lnTo>
                  <a:pt x="379" y="386"/>
                </a:lnTo>
                <a:lnTo>
                  <a:pt x="379" y="386"/>
                </a:lnTo>
                <a:lnTo>
                  <a:pt x="393" y="380"/>
                </a:lnTo>
                <a:lnTo>
                  <a:pt x="404" y="375"/>
                </a:lnTo>
                <a:lnTo>
                  <a:pt x="415" y="368"/>
                </a:lnTo>
                <a:lnTo>
                  <a:pt x="415" y="368"/>
                </a:lnTo>
                <a:lnTo>
                  <a:pt x="425" y="360"/>
                </a:lnTo>
                <a:lnTo>
                  <a:pt x="430" y="355"/>
                </a:lnTo>
                <a:lnTo>
                  <a:pt x="435" y="349"/>
                </a:lnTo>
                <a:lnTo>
                  <a:pt x="439" y="342"/>
                </a:lnTo>
                <a:lnTo>
                  <a:pt x="443" y="333"/>
                </a:lnTo>
                <a:lnTo>
                  <a:pt x="446" y="323"/>
                </a:lnTo>
                <a:lnTo>
                  <a:pt x="448" y="3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8" name="Freeform 35"/>
          <p:cNvSpPr>
            <a:spLocks/>
          </p:cNvSpPr>
          <p:nvPr userDrawn="1"/>
        </p:nvSpPr>
        <p:spPr bwMode="auto">
          <a:xfrm>
            <a:off x="7245350" y="1206203"/>
            <a:ext cx="73025" cy="80963"/>
          </a:xfrm>
          <a:custGeom>
            <a:avLst/>
            <a:gdLst>
              <a:gd name="T0" fmla="*/ 554 w 554"/>
              <a:gd name="T1" fmla="*/ 356 h 620"/>
              <a:gd name="T2" fmla="*/ 549 w 554"/>
              <a:gd name="T3" fmla="*/ 350 h 620"/>
              <a:gd name="T4" fmla="*/ 535 w 554"/>
              <a:gd name="T5" fmla="*/ 331 h 620"/>
              <a:gd name="T6" fmla="*/ 525 w 554"/>
              <a:gd name="T7" fmla="*/ 306 h 620"/>
              <a:gd name="T8" fmla="*/ 520 w 554"/>
              <a:gd name="T9" fmla="*/ 285 h 620"/>
              <a:gd name="T10" fmla="*/ 516 w 554"/>
              <a:gd name="T11" fmla="*/ 258 h 620"/>
              <a:gd name="T12" fmla="*/ 515 w 554"/>
              <a:gd name="T13" fmla="*/ 243 h 620"/>
              <a:gd name="T14" fmla="*/ 516 w 554"/>
              <a:gd name="T15" fmla="*/ 222 h 620"/>
              <a:gd name="T16" fmla="*/ 520 w 554"/>
              <a:gd name="T17" fmla="*/ 202 h 620"/>
              <a:gd name="T18" fmla="*/ 532 w 554"/>
              <a:gd name="T19" fmla="*/ 167 h 620"/>
              <a:gd name="T20" fmla="*/ 546 w 554"/>
              <a:gd name="T21" fmla="*/ 142 h 620"/>
              <a:gd name="T22" fmla="*/ 551 w 554"/>
              <a:gd name="T23" fmla="*/ 43 h 620"/>
              <a:gd name="T24" fmla="*/ 542 w 554"/>
              <a:gd name="T25" fmla="*/ 36 h 620"/>
              <a:gd name="T26" fmla="*/ 504 w 554"/>
              <a:gd name="T27" fmla="*/ 13 h 620"/>
              <a:gd name="T28" fmla="*/ 482 w 554"/>
              <a:gd name="T29" fmla="*/ 2 h 620"/>
              <a:gd name="T30" fmla="*/ 470 w 554"/>
              <a:gd name="T31" fmla="*/ 0 h 620"/>
              <a:gd name="T32" fmla="*/ 465 w 554"/>
              <a:gd name="T33" fmla="*/ 327 h 620"/>
              <a:gd name="T34" fmla="*/ 465 w 554"/>
              <a:gd name="T35" fmla="*/ 339 h 620"/>
              <a:gd name="T36" fmla="*/ 458 w 554"/>
              <a:gd name="T37" fmla="*/ 360 h 620"/>
              <a:gd name="T38" fmla="*/ 444 w 554"/>
              <a:gd name="T39" fmla="*/ 382 h 620"/>
              <a:gd name="T40" fmla="*/ 426 w 554"/>
              <a:gd name="T41" fmla="*/ 402 h 620"/>
              <a:gd name="T42" fmla="*/ 405 w 554"/>
              <a:gd name="T43" fmla="*/ 421 h 620"/>
              <a:gd name="T44" fmla="*/ 380 w 554"/>
              <a:gd name="T45" fmla="*/ 437 h 620"/>
              <a:gd name="T46" fmla="*/ 353 w 554"/>
              <a:gd name="T47" fmla="*/ 449 h 620"/>
              <a:gd name="T48" fmla="*/ 327 w 554"/>
              <a:gd name="T49" fmla="*/ 458 h 620"/>
              <a:gd name="T50" fmla="*/ 314 w 554"/>
              <a:gd name="T51" fmla="*/ 461 h 620"/>
              <a:gd name="T52" fmla="*/ 255 w 554"/>
              <a:gd name="T53" fmla="*/ 471 h 620"/>
              <a:gd name="T54" fmla="*/ 199 w 554"/>
              <a:gd name="T55" fmla="*/ 477 h 620"/>
              <a:gd name="T56" fmla="*/ 98 w 554"/>
              <a:gd name="T57" fmla="*/ 482 h 620"/>
              <a:gd name="T58" fmla="*/ 27 w 554"/>
              <a:gd name="T59" fmla="*/ 482 h 620"/>
              <a:gd name="T60" fmla="*/ 0 w 554"/>
              <a:gd name="T61" fmla="*/ 481 h 620"/>
              <a:gd name="T62" fmla="*/ 4 w 554"/>
              <a:gd name="T63" fmla="*/ 508 h 620"/>
              <a:gd name="T64" fmla="*/ 13 w 554"/>
              <a:gd name="T65" fmla="*/ 550 h 620"/>
              <a:gd name="T66" fmla="*/ 18 w 554"/>
              <a:gd name="T67" fmla="*/ 566 h 620"/>
              <a:gd name="T68" fmla="*/ 29 w 554"/>
              <a:gd name="T69" fmla="*/ 586 h 620"/>
              <a:gd name="T70" fmla="*/ 44 w 554"/>
              <a:gd name="T71" fmla="*/ 604 h 620"/>
              <a:gd name="T72" fmla="*/ 62 w 554"/>
              <a:gd name="T73" fmla="*/ 620 h 620"/>
              <a:gd name="T74" fmla="*/ 554 w 554"/>
              <a:gd name="T75" fmla="*/ 450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4" h="620">
                <a:moveTo>
                  <a:pt x="554" y="450"/>
                </a:moveTo>
                <a:lnTo>
                  <a:pt x="554" y="356"/>
                </a:lnTo>
                <a:lnTo>
                  <a:pt x="554" y="356"/>
                </a:lnTo>
                <a:lnTo>
                  <a:pt x="549" y="350"/>
                </a:lnTo>
                <a:lnTo>
                  <a:pt x="543" y="342"/>
                </a:lnTo>
                <a:lnTo>
                  <a:pt x="535" y="331"/>
                </a:lnTo>
                <a:lnTo>
                  <a:pt x="528" y="315"/>
                </a:lnTo>
                <a:lnTo>
                  <a:pt x="525" y="306"/>
                </a:lnTo>
                <a:lnTo>
                  <a:pt x="522" y="296"/>
                </a:lnTo>
                <a:lnTo>
                  <a:pt x="520" y="285"/>
                </a:lnTo>
                <a:lnTo>
                  <a:pt x="517" y="271"/>
                </a:lnTo>
                <a:lnTo>
                  <a:pt x="516" y="258"/>
                </a:lnTo>
                <a:lnTo>
                  <a:pt x="515" y="243"/>
                </a:lnTo>
                <a:lnTo>
                  <a:pt x="515" y="243"/>
                </a:lnTo>
                <a:lnTo>
                  <a:pt x="515" y="232"/>
                </a:lnTo>
                <a:lnTo>
                  <a:pt x="516" y="222"/>
                </a:lnTo>
                <a:lnTo>
                  <a:pt x="517" y="212"/>
                </a:lnTo>
                <a:lnTo>
                  <a:pt x="520" y="202"/>
                </a:lnTo>
                <a:lnTo>
                  <a:pt x="526" y="183"/>
                </a:lnTo>
                <a:lnTo>
                  <a:pt x="532" y="167"/>
                </a:lnTo>
                <a:lnTo>
                  <a:pt x="540" y="154"/>
                </a:lnTo>
                <a:lnTo>
                  <a:pt x="546" y="142"/>
                </a:lnTo>
                <a:lnTo>
                  <a:pt x="552" y="133"/>
                </a:lnTo>
                <a:lnTo>
                  <a:pt x="551" y="43"/>
                </a:lnTo>
                <a:lnTo>
                  <a:pt x="551" y="43"/>
                </a:lnTo>
                <a:lnTo>
                  <a:pt x="542" y="36"/>
                </a:lnTo>
                <a:lnTo>
                  <a:pt x="518" y="21"/>
                </a:lnTo>
                <a:lnTo>
                  <a:pt x="504" y="13"/>
                </a:lnTo>
                <a:lnTo>
                  <a:pt x="489" y="5"/>
                </a:lnTo>
                <a:lnTo>
                  <a:pt x="482" y="2"/>
                </a:lnTo>
                <a:lnTo>
                  <a:pt x="476" y="1"/>
                </a:lnTo>
                <a:lnTo>
                  <a:pt x="470" y="0"/>
                </a:lnTo>
                <a:lnTo>
                  <a:pt x="464" y="0"/>
                </a:lnTo>
                <a:lnTo>
                  <a:pt x="465" y="327"/>
                </a:lnTo>
                <a:lnTo>
                  <a:pt x="465" y="327"/>
                </a:lnTo>
                <a:lnTo>
                  <a:pt x="465" y="339"/>
                </a:lnTo>
                <a:lnTo>
                  <a:pt x="462" y="349"/>
                </a:lnTo>
                <a:lnTo>
                  <a:pt x="458" y="360"/>
                </a:lnTo>
                <a:lnTo>
                  <a:pt x="452" y="370"/>
                </a:lnTo>
                <a:lnTo>
                  <a:pt x="444" y="382"/>
                </a:lnTo>
                <a:lnTo>
                  <a:pt x="436" y="392"/>
                </a:lnTo>
                <a:lnTo>
                  <a:pt x="426" y="402"/>
                </a:lnTo>
                <a:lnTo>
                  <a:pt x="416" y="411"/>
                </a:lnTo>
                <a:lnTo>
                  <a:pt x="405" y="421"/>
                </a:lnTo>
                <a:lnTo>
                  <a:pt x="392" y="429"/>
                </a:lnTo>
                <a:lnTo>
                  <a:pt x="380" y="437"/>
                </a:lnTo>
                <a:lnTo>
                  <a:pt x="367" y="443"/>
                </a:lnTo>
                <a:lnTo>
                  <a:pt x="353" y="449"/>
                </a:lnTo>
                <a:lnTo>
                  <a:pt x="340" y="454"/>
                </a:lnTo>
                <a:lnTo>
                  <a:pt x="327" y="458"/>
                </a:lnTo>
                <a:lnTo>
                  <a:pt x="314" y="461"/>
                </a:lnTo>
                <a:lnTo>
                  <a:pt x="314" y="461"/>
                </a:lnTo>
                <a:lnTo>
                  <a:pt x="284" y="467"/>
                </a:lnTo>
                <a:lnTo>
                  <a:pt x="255" y="471"/>
                </a:lnTo>
                <a:lnTo>
                  <a:pt x="227" y="474"/>
                </a:lnTo>
                <a:lnTo>
                  <a:pt x="199" y="477"/>
                </a:lnTo>
                <a:lnTo>
                  <a:pt x="146" y="480"/>
                </a:lnTo>
                <a:lnTo>
                  <a:pt x="98" y="482"/>
                </a:lnTo>
                <a:lnTo>
                  <a:pt x="58" y="482"/>
                </a:lnTo>
                <a:lnTo>
                  <a:pt x="27" y="482"/>
                </a:lnTo>
                <a:lnTo>
                  <a:pt x="0" y="481"/>
                </a:lnTo>
                <a:lnTo>
                  <a:pt x="0" y="481"/>
                </a:lnTo>
                <a:lnTo>
                  <a:pt x="1" y="488"/>
                </a:lnTo>
                <a:lnTo>
                  <a:pt x="4" y="508"/>
                </a:lnTo>
                <a:lnTo>
                  <a:pt x="10" y="535"/>
                </a:lnTo>
                <a:lnTo>
                  <a:pt x="13" y="550"/>
                </a:lnTo>
                <a:lnTo>
                  <a:pt x="18" y="566"/>
                </a:lnTo>
                <a:lnTo>
                  <a:pt x="18" y="566"/>
                </a:lnTo>
                <a:lnTo>
                  <a:pt x="23" y="576"/>
                </a:lnTo>
                <a:lnTo>
                  <a:pt x="29" y="586"/>
                </a:lnTo>
                <a:lnTo>
                  <a:pt x="36" y="595"/>
                </a:lnTo>
                <a:lnTo>
                  <a:pt x="44" y="604"/>
                </a:lnTo>
                <a:lnTo>
                  <a:pt x="57" y="616"/>
                </a:lnTo>
                <a:lnTo>
                  <a:pt x="62" y="620"/>
                </a:lnTo>
                <a:lnTo>
                  <a:pt x="451" y="620"/>
                </a:lnTo>
                <a:lnTo>
                  <a:pt x="554" y="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9" name="Freeform 36"/>
          <p:cNvSpPr>
            <a:spLocks/>
          </p:cNvSpPr>
          <p:nvPr userDrawn="1"/>
        </p:nvSpPr>
        <p:spPr bwMode="auto">
          <a:xfrm>
            <a:off x="7251700" y="1298278"/>
            <a:ext cx="57150" cy="17463"/>
          </a:xfrm>
          <a:custGeom>
            <a:avLst/>
            <a:gdLst>
              <a:gd name="T0" fmla="*/ 20 w 435"/>
              <a:gd name="T1" fmla="*/ 142 h 142"/>
              <a:gd name="T2" fmla="*/ 411 w 435"/>
              <a:gd name="T3" fmla="*/ 142 h 142"/>
              <a:gd name="T4" fmla="*/ 411 w 435"/>
              <a:gd name="T5" fmla="*/ 142 h 142"/>
              <a:gd name="T6" fmla="*/ 422 w 435"/>
              <a:gd name="T7" fmla="*/ 109 h 142"/>
              <a:gd name="T8" fmla="*/ 430 w 435"/>
              <a:gd name="T9" fmla="*/ 83 h 142"/>
              <a:gd name="T10" fmla="*/ 433 w 435"/>
              <a:gd name="T11" fmla="*/ 72 h 142"/>
              <a:gd name="T12" fmla="*/ 435 w 435"/>
              <a:gd name="T13" fmla="*/ 63 h 142"/>
              <a:gd name="T14" fmla="*/ 417 w 435"/>
              <a:gd name="T15" fmla="*/ 0 h 142"/>
              <a:gd name="T16" fmla="*/ 22 w 435"/>
              <a:gd name="T17" fmla="*/ 0 h 142"/>
              <a:gd name="T18" fmla="*/ 0 w 435"/>
              <a:gd name="T19" fmla="*/ 65 h 142"/>
              <a:gd name="T20" fmla="*/ 20 w 435"/>
              <a:gd name="T21"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5" h="142">
                <a:moveTo>
                  <a:pt x="20" y="142"/>
                </a:moveTo>
                <a:lnTo>
                  <a:pt x="411" y="142"/>
                </a:lnTo>
                <a:lnTo>
                  <a:pt x="411" y="142"/>
                </a:lnTo>
                <a:lnTo>
                  <a:pt x="422" y="109"/>
                </a:lnTo>
                <a:lnTo>
                  <a:pt x="430" y="83"/>
                </a:lnTo>
                <a:lnTo>
                  <a:pt x="433" y="72"/>
                </a:lnTo>
                <a:lnTo>
                  <a:pt x="435" y="63"/>
                </a:lnTo>
                <a:lnTo>
                  <a:pt x="417" y="0"/>
                </a:lnTo>
                <a:lnTo>
                  <a:pt x="22" y="0"/>
                </a:lnTo>
                <a:lnTo>
                  <a:pt x="0" y="65"/>
                </a:lnTo>
                <a:lnTo>
                  <a:pt x="20"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0" name="Freeform 37"/>
          <p:cNvSpPr>
            <a:spLocks/>
          </p:cNvSpPr>
          <p:nvPr userDrawn="1"/>
        </p:nvSpPr>
        <p:spPr bwMode="auto">
          <a:xfrm>
            <a:off x="7254875" y="1326853"/>
            <a:ext cx="57150" cy="66675"/>
          </a:xfrm>
          <a:custGeom>
            <a:avLst/>
            <a:gdLst>
              <a:gd name="T0" fmla="*/ 384 w 436"/>
              <a:gd name="T1" fmla="*/ 0 h 514"/>
              <a:gd name="T2" fmla="*/ 2 w 436"/>
              <a:gd name="T3" fmla="*/ 0 h 514"/>
              <a:gd name="T4" fmla="*/ 0 w 436"/>
              <a:gd name="T5" fmla="*/ 505 h 514"/>
              <a:gd name="T6" fmla="*/ 331 w 436"/>
              <a:gd name="T7" fmla="*/ 514 h 514"/>
              <a:gd name="T8" fmla="*/ 436 w 436"/>
              <a:gd name="T9" fmla="*/ 431 h 514"/>
              <a:gd name="T10" fmla="*/ 384 w 436"/>
              <a:gd name="T11" fmla="*/ 0 h 514"/>
            </a:gdLst>
            <a:ahLst/>
            <a:cxnLst>
              <a:cxn ang="0">
                <a:pos x="T0" y="T1"/>
              </a:cxn>
              <a:cxn ang="0">
                <a:pos x="T2" y="T3"/>
              </a:cxn>
              <a:cxn ang="0">
                <a:pos x="T4" y="T5"/>
              </a:cxn>
              <a:cxn ang="0">
                <a:pos x="T6" y="T7"/>
              </a:cxn>
              <a:cxn ang="0">
                <a:pos x="T8" y="T9"/>
              </a:cxn>
              <a:cxn ang="0">
                <a:pos x="T10" y="T11"/>
              </a:cxn>
            </a:cxnLst>
            <a:rect l="0" t="0" r="r" b="b"/>
            <a:pathLst>
              <a:path w="436" h="514">
                <a:moveTo>
                  <a:pt x="384" y="0"/>
                </a:moveTo>
                <a:lnTo>
                  <a:pt x="2" y="0"/>
                </a:lnTo>
                <a:lnTo>
                  <a:pt x="0" y="505"/>
                </a:lnTo>
                <a:lnTo>
                  <a:pt x="331" y="514"/>
                </a:lnTo>
                <a:lnTo>
                  <a:pt x="436" y="431"/>
                </a:lnTo>
                <a:lnTo>
                  <a:pt x="3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1" name="Freeform 38"/>
          <p:cNvSpPr>
            <a:spLocks/>
          </p:cNvSpPr>
          <p:nvPr userDrawn="1"/>
        </p:nvSpPr>
        <p:spPr bwMode="auto">
          <a:xfrm>
            <a:off x="7251700" y="1391940"/>
            <a:ext cx="77788" cy="68263"/>
          </a:xfrm>
          <a:custGeom>
            <a:avLst/>
            <a:gdLst>
              <a:gd name="T0" fmla="*/ 586 w 586"/>
              <a:gd name="T1" fmla="*/ 139 h 523"/>
              <a:gd name="T2" fmla="*/ 586 w 586"/>
              <a:gd name="T3" fmla="*/ 139 h 523"/>
              <a:gd name="T4" fmla="*/ 552 w 586"/>
              <a:gd name="T5" fmla="*/ 115 h 523"/>
              <a:gd name="T6" fmla="*/ 527 w 586"/>
              <a:gd name="T7" fmla="*/ 97 h 523"/>
              <a:gd name="T8" fmla="*/ 519 w 586"/>
              <a:gd name="T9" fmla="*/ 90 h 523"/>
              <a:gd name="T10" fmla="*/ 514 w 586"/>
              <a:gd name="T11" fmla="*/ 85 h 523"/>
              <a:gd name="T12" fmla="*/ 514 w 586"/>
              <a:gd name="T13" fmla="*/ 85 h 523"/>
              <a:gd name="T14" fmla="*/ 512 w 586"/>
              <a:gd name="T15" fmla="*/ 79 h 523"/>
              <a:gd name="T16" fmla="*/ 510 w 586"/>
              <a:gd name="T17" fmla="*/ 69 h 523"/>
              <a:gd name="T18" fmla="*/ 506 w 586"/>
              <a:gd name="T19" fmla="*/ 40 h 523"/>
              <a:gd name="T20" fmla="*/ 503 w 586"/>
              <a:gd name="T21" fmla="*/ 0 h 523"/>
              <a:gd name="T22" fmla="*/ 381 w 586"/>
              <a:gd name="T23" fmla="*/ 98 h 523"/>
              <a:gd name="T24" fmla="*/ 8 w 586"/>
              <a:gd name="T25" fmla="*/ 97 h 523"/>
              <a:gd name="T26" fmla="*/ 8 w 586"/>
              <a:gd name="T27" fmla="*/ 97 h 523"/>
              <a:gd name="T28" fmla="*/ 8 w 586"/>
              <a:gd name="T29" fmla="*/ 98 h 523"/>
              <a:gd name="T30" fmla="*/ 7 w 586"/>
              <a:gd name="T31" fmla="*/ 100 h 523"/>
              <a:gd name="T32" fmla="*/ 5 w 586"/>
              <a:gd name="T33" fmla="*/ 108 h 523"/>
              <a:gd name="T34" fmla="*/ 3 w 586"/>
              <a:gd name="T35" fmla="*/ 139 h 523"/>
              <a:gd name="T36" fmla="*/ 2 w 586"/>
              <a:gd name="T37" fmla="*/ 183 h 523"/>
              <a:gd name="T38" fmla="*/ 1 w 586"/>
              <a:gd name="T39" fmla="*/ 233 h 523"/>
              <a:gd name="T40" fmla="*/ 0 w 586"/>
              <a:gd name="T41" fmla="*/ 327 h 523"/>
              <a:gd name="T42" fmla="*/ 0 w 586"/>
              <a:gd name="T43" fmla="*/ 369 h 523"/>
              <a:gd name="T44" fmla="*/ 0 w 586"/>
              <a:gd name="T45" fmla="*/ 369 h 523"/>
              <a:gd name="T46" fmla="*/ 29 w 586"/>
              <a:gd name="T47" fmla="*/ 395 h 523"/>
              <a:gd name="T48" fmla="*/ 95 w 586"/>
              <a:gd name="T49" fmla="*/ 448 h 523"/>
              <a:gd name="T50" fmla="*/ 131 w 586"/>
              <a:gd name="T51" fmla="*/ 477 h 523"/>
              <a:gd name="T52" fmla="*/ 162 w 586"/>
              <a:gd name="T53" fmla="*/ 501 h 523"/>
              <a:gd name="T54" fmla="*/ 186 w 586"/>
              <a:gd name="T55" fmla="*/ 517 h 523"/>
              <a:gd name="T56" fmla="*/ 193 w 586"/>
              <a:gd name="T57" fmla="*/ 522 h 523"/>
              <a:gd name="T58" fmla="*/ 195 w 586"/>
              <a:gd name="T59" fmla="*/ 523 h 523"/>
              <a:gd name="T60" fmla="*/ 197 w 586"/>
              <a:gd name="T61" fmla="*/ 523 h 523"/>
              <a:gd name="T62" fmla="*/ 448 w 586"/>
              <a:gd name="T63" fmla="*/ 206 h 523"/>
              <a:gd name="T64" fmla="*/ 586 w 586"/>
              <a:gd name="T65" fmla="*/ 139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6" h="523">
                <a:moveTo>
                  <a:pt x="586" y="139"/>
                </a:moveTo>
                <a:lnTo>
                  <a:pt x="586" y="139"/>
                </a:lnTo>
                <a:lnTo>
                  <a:pt x="552" y="115"/>
                </a:lnTo>
                <a:lnTo>
                  <a:pt x="527" y="97"/>
                </a:lnTo>
                <a:lnTo>
                  <a:pt x="519" y="90"/>
                </a:lnTo>
                <a:lnTo>
                  <a:pt x="514" y="85"/>
                </a:lnTo>
                <a:lnTo>
                  <a:pt x="514" y="85"/>
                </a:lnTo>
                <a:lnTo>
                  <a:pt x="512" y="79"/>
                </a:lnTo>
                <a:lnTo>
                  <a:pt x="510" y="69"/>
                </a:lnTo>
                <a:lnTo>
                  <a:pt x="506" y="40"/>
                </a:lnTo>
                <a:lnTo>
                  <a:pt x="503" y="0"/>
                </a:lnTo>
                <a:lnTo>
                  <a:pt x="381" y="98"/>
                </a:lnTo>
                <a:lnTo>
                  <a:pt x="8" y="97"/>
                </a:lnTo>
                <a:lnTo>
                  <a:pt x="8" y="97"/>
                </a:lnTo>
                <a:lnTo>
                  <a:pt x="8" y="98"/>
                </a:lnTo>
                <a:lnTo>
                  <a:pt x="7" y="100"/>
                </a:lnTo>
                <a:lnTo>
                  <a:pt x="5" y="108"/>
                </a:lnTo>
                <a:lnTo>
                  <a:pt x="3" y="139"/>
                </a:lnTo>
                <a:lnTo>
                  <a:pt x="2" y="183"/>
                </a:lnTo>
                <a:lnTo>
                  <a:pt x="1" y="233"/>
                </a:lnTo>
                <a:lnTo>
                  <a:pt x="0" y="327"/>
                </a:lnTo>
                <a:lnTo>
                  <a:pt x="0" y="369"/>
                </a:lnTo>
                <a:lnTo>
                  <a:pt x="0" y="369"/>
                </a:lnTo>
                <a:lnTo>
                  <a:pt x="29" y="395"/>
                </a:lnTo>
                <a:lnTo>
                  <a:pt x="95" y="448"/>
                </a:lnTo>
                <a:lnTo>
                  <a:pt x="131" y="477"/>
                </a:lnTo>
                <a:lnTo>
                  <a:pt x="162" y="501"/>
                </a:lnTo>
                <a:lnTo>
                  <a:pt x="186" y="517"/>
                </a:lnTo>
                <a:lnTo>
                  <a:pt x="193" y="522"/>
                </a:lnTo>
                <a:lnTo>
                  <a:pt x="195" y="523"/>
                </a:lnTo>
                <a:lnTo>
                  <a:pt x="197" y="523"/>
                </a:lnTo>
                <a:lnTo>
                  <a:pt x="448" y="206"/>
                </a:lnTo>
                <a:lnTo>
                  <a:pt x="586"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2" name="Freeform 39"/>
          <p:cNvSpPr>
            <a:spLocks/>
          </p:cNvSpPr>
          <p:nvPr userDrawn="1"/>
        </p:nvSpPr>
        <p:spPr bwMode="auto">
          <a:xfrm>
            <a:off x="7288212" y="1417340"/>
            <a:ext cx="115888" cy="66675"/>
          </a:xfrm>
          <a:custGeom>
            <a:avLst/>
            <a:gdLst>
              <a:gd name="T0" fmla="*/ 226 w 879"/>
              <a:gd name="T1" fmla="*/ 65 h 509"/>
              <a:gd name="T2" fmla="*/ 0 w 879"/>
              <a:gd name="T3" fmla="*/ 355 h 509"/>
              <a:gd name="T4" fmla="*/ 369 w 879"/>
              <a:gd name="T5" fmla="*/ 509 h 509"/>
              <a:gd name="T6" fmla="*/ 369 w 879"/>
              <a:gd name="T7" fmla="*/ 509 h 509"/>
              <a:gd name="T8" fmla="*/ 409 w 879"/>
              <a:gd name="T9" fmla="*/ 487 h 509"/>
              <a:gd name="T10" fmla="*/ 452 w 879"/>
              <a:gd name="T11" fmla="*/ 464 h 509"/>
              <a:gd name="T12" fmla="*/ 495 w 879"/>
              <a:gd name="T13" fmla="*/ 439 h 509"/>
              <a:gd name="T14" fmla="*/ 538 w 879"/>
              <a:gd name="T15" fmla="*/ 413 h 509"/>
              <a:gd name="T16" fmla="*/ 623 w 879"/>
              <a:gd name="T17" fmla="*/ 361 h 509"/>
              <a:gd name="T18" fmla="*/ 703 w 879"/>
              <a:gd name="T19" fmla="*/ 311 h 509"/>
              <a:gd name="T20" fmla="*/ 773 w 879"/>
              <a:gd name="T21" fmla="*/ 266 h 509"/>
              <a:gd name="T22" fmla="*/ 829 w 879"/>
              <a:gd name="T23" fmla="*/ 229 h 509"/>
              <a:gd name="T24" fmla="*/ 879 w 879"/>
              <a:gd name="T25" fmla="*/ 196 h 509"/>
              <a:gd name="T26" fmla="*/ 359 w 879"/>
              <a:gd name="T27" fmla="*/ 0 h 509"/>
              <a:gd name="T28" fmla="*/ 226 w 879"/>
              <a:gd name="T29" fmla="*/ 65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9" h="509">
                <a:moveTo>
                  <a:pt x="226" y="65"/>
                </a:moveTo>
                <a:lnTo>
                  <a:pt x="0" y="355"/>
                </a:lnTo>
                <a:lnTo>
                  <a:pt x="369" y="509"/>
                </a:lnTo>
                <a:lnTo>
                  <a:pt x="369" y="509"/>
                </a:lnTo>
                <a:lnTo>
                  <a:pt x="409" y="487"/>
                </a:lnTo>
                <a:lnTo>
                  <a:pt x="452" y="464"/>
                </a:lnTo>
                <a:lnTo>
                  <a:pt x="495" y="439"/>
                </a:lnTo>
                <a:lnTo>
                  <a:pt x="538" y="413"/>
                </a:lnTo>
                <a:lnTo>
                  <a:pt x="623" y="361"/>
                </a:lnTo>
                <a:lnTo>
                  <a:pt x="703" y="311"/>
                </a:lnTo>
                <a:lnTo>
                  <a:pt x="773" y="266"/>
                </a:lnTo>
                <a:lnTo>
                  <a:pt x="829" y="229"/>
                </a:lnTo>
                <a:lnTo>
                  <a:pt x="879" y="196"/>
                </a:lnTo>
                <a:lnTo>
                  <a:pt x="359" y="0"/>
                </a:lnTo>
                <a:lnTo>
                  <a:pt x="226" y="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3" name="Freeform 40"/>
          <p:cNvSpPr>
            <a:spLocks/>
          </p:cNvSpPr>
          <p:nvPr userDrawn="1"/>
        </p:nvSpPr>
        <p:spPr bwMode="auto">
          <a:xfrm>
            <a:off x="7323137" y="1172865"/>
            <a:ext cx="26988" cy="123825"/>
          </a:xfrm>
          <a:custGeom>
            <a:avLst/>
            <a:gdLst>
              <a:gd name="T0" fmla="*/ 170 w 211"/>
              <a:gd name="T1" fmla="*/ 388 h 928"/>
              <a:gd name="T2" fmla="*/ 169 w 211"/>
              <a:gd name="T3" fmla="*/ 133 h 928"/>
              <a:gd name="T4" fmla="*/ 171 w 211"/>
              <a:gd name="T5" fmla="*/ 84 h 928"/>
              <a:gd name="T6" fmla="*/ 172 w 211"/>
              <a:gd name="T7" fmla="*/ 79 h 928"/>
              <a:gd name="T8" fmla="*/ 182 w 211"/>
              <a:gd name="T9" fmla="*/ 64 h 928"/>
              <a:gd name="T10" fmla="*/ 188 w 211"/>
              <a:gd name="T11" fmla="*/ 53 h 928"/>
              <a:gd name="T12" fmla="*/ 192 w 211"/>
              <a:gd name="T13" fmla="*/ 36 h 928"/>
              <a:gd name="T14" fmla="*/ 191 w 211"/>
              <a:gd name="T15" fmla="*/ 18 h 928"/>
              <a:gd name="T16" fmla="*/ 188 w 211"/>
              <a:gd name="T17" fmla="*/ 0 h 928"/>
              <a:gd name="T18" fmla="*/ 6 w 211"/>
              <a:gd name="T19" fmla="*/ 0 h 928"/>
              <a:gd name="T20" fmla="*/ 4 w 211"/>
              <a:gd name="T21" fmla="*/ 8 h 928"/>
              <a:gd name="T22" fmla="*/ 5 w 211"/>
              <a:gd name="T23" fmla="*/ 33 h 928"/>
              <a:gd name="T24" fmla="*/ 7 w 211"/>
              <a:gd name="T25" fmla="*/ 43 h 928"/>
              <a:gd name="T26" fmla="*/ 17 w 211"/>
              <a:gd name="T27" fmla="*/ 65 h 928"/>
              <a:gd name="T28" fmla="*/ 28 w 211"/>
              <a:gd name="T29" fmla="*/ 80 h 928"/>
              <a:gd name="T30" fmla="*/ 33 w 211"/>
              <a:gd name="T31" fmla="*/ 388 h 928"/>
              <a:gd name="T32" fmla="*/ 29 w 211"/>
              <a:gd name="T33" fmla="*/ 395 h 928"/>
              <a:gd name="T34" fmla="*/ 19 w 211"/>
              <a:gd name="T35" fmla="*/ 412 h 928"/>
              <a:gd name="T36" fmla="*/ 9 w 211"/>
              <a:gd name="T37" fmla="*/ 443 h 928"/>
              <a:gd name="T38" fmla="*/ 0 w 211"/>
              <a:gd name="T39" fmla="*/ 487 h 928"/>
              <a:gd name="T40" fmla="*/ 0 w 211"/>
              <a:gd name="T41" fmla="*/ 498 h 928"/>
              <a:gd name="T42" fmla="*/ 1 w 211"/>
              <a:gd name="T43" fmla="*/ 518 h 928"/>
              <a:gd name="T44" fmla="*/ 10 w 211"/>
              <a:gd name="T45" fmla="*/ 546 h 928"/>
              <a:gd name="T46" fmla="*/ 23 w 211"/>
              <a:gd name="T47" fmla="*/ 576 h 928"/>
              <a:gd name="T48" fmla="*/ 35 w 211"/>
              <a:gd name="T49" fmla="*/ 594 h 928"/>
              <a:gd name="T50" fmla="*/ 31 w 211"/>
              <a:gd name="T51" fmla="*/ 850 h 928"/>
              <a:gd name="T52" fmla="*/ 23 w 211"/>
              <a:gd name="T53" fmla="*/ 859 h 928"/>
              <a:gd name="T54" fmla="*/ 18 w 211"/>
              <a:gd name="T55" fmla="*/ 871 h 928"/>
              <a:gd name="T56" fmla="*/ 14 w 211"/>
              <a:gd name="T57" fmla="*/ 888 h 928"/>
              <a:gd name="T58" fmla="*/ 14 w 211"/>
              <a:gd name="T59" fmla="*/ 898 h 928"/>
              <a:gd name="T60" fmla="*/ 15 w 211"/>
              <a:gd name="T61" fmla="*/ 919 h 928"/>
              <a:gd name="T62" fmla="*/ 18 w 211"/>
              <a:gd name="T63" fmla="*/ 928 h 928"/>
              <a:gd name="T64" fmla="*/ 188 w 211"/>
              <a:gd name="T65" fmla="*/ 928 h 928"/>
              <a:gd name="T66" fmla="*/ 191 w 211"/>
              <a:gd name="T67" fmla="*/ 906 h 928"/>
              <a:gd name="T68" fmla="*/ 190 w 211"/>
              <a:gd name="T69" fmla="*/ 881 h 928"/>
              <a:gd name="T70" fmla="*/ 188 w 211"/>
              <a:gd name="T71" fmla="*/ 873 h 928"/>
              <a:gd name="T72" fmla="*/ 179 w 211"/>
              <a:gd name="T73" fmla="*/ 857 h 928"/>
              <a:gd name="T74" fmla="*/ 169 w 211"/>
              <a:gd name="T75" fmla="*/ 846 h 928"/>
              <a:gd name="T76" fmla="*/ 168 w 211"/>
              <a:gd name="T77" fmla="*/ 594 h 928"/>
              <a:gd name="T78" fmla="*/ 190 w 211"/>
              <a:gd name="T79" fmla="*/ 561 h 928"/>
              <a:gd name="T80" fmla="*/ 202 w 211"/>
              <a:gd name="T81" fmla="*/ 537 h 928"/>
              <a:gd name="T82" fmla="*/ 210 w 211"/>
              <a:gd name="T83" fmla="*/ 507 h 928"/>
              <a:gd name="T84" fmla="*/ 211 w 211"/>
              <a:gd name="T85" fmla="*/ 491 h 928"/>
              <a:gd name="T86" fmla="*/ 211 w 211"/>
              <a:gd name="T87" fmla="*/ 482 h 928"/>
              <a:gd name="T88" fmla="*/ 206 w 211"/>
              <a:gd name="T89" fmla="*/ 458 h 928"/>
              <a:gd name="T90" fmla="*/ 195 w 211"/>
              <a:gd name="T91" fmla="*/ 428 h 928"/>
              <a:gd name="T92" fmla="*/ 181 w 211"/>
              <a:gd name="T93" fmla="*/ 405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1" h="928">
                <a:moveTo>
                  <a:pt x="170" y="388"/>
                </a:moveTo>
                <a:lnTo>
                  <a:pt x="170" y="388"/>
                </a:lnTo>
                <a:lnTo>
                  <a:pt x="169" y="238"/>
                </a:lnTo>
                <a:lnTo>
                  <a:pt x="169" y="133"/>
                </a:lnTo>
                <a:lnTo>
                  <a:pt x="170" y="96"/>
                </a:lnTo>
                <a:lnTo>
                  <a:pt x="171" y="84"/>
                </a:lnTo>
                <a:lnTo>
                  <a:pt x="172" y="79"/>
                </a:lnTo>
                <a:lnTo>
                  <a:pt x="172" y="79"/>
                </a:lnTo>
                <a:lnTo>
                  <a:pt x="177" y="71"/>
                </a:lnTo>
                <a:lnTo>
                  <a:pt x="182" y="64"/>
                </a:lnTo>
                <a:lnTo>
                  <a:pt x="188" y="53"/>
                </a:lnTo>
                <a:lnTo>
                  <a:pt x="188" y="53"/>
                </a:lnTo>
                <a:lnTo>
                  <a:pt x="191" y="45"/>
                </a:lnTo>
                <a:lnTo>
                  <a:pt x="192" y="36"/>
                </a:lnTo>
                <a:lnTo>
                  <a:pt x="192" y="28"/>
                </a:lnTo>
                <a:lnTo>
                  <a:pt x="191" y="18"/>
                </a:lnTo>
                <a:lnTo>
                  <a:pt x="189" y="5"/>
                </a:lnTo>
                <a:lnTo>
                  <a:pt x="188" y="0"/>
                </a:lnTo>
                <a:lnTo>
                  <a:pt x="6" y="0"/>
                </a:lnTo>
                <a:lnTo>
                  <a:pt x="6" y="0"/>
                </a:lnTo>
                <a:lnTo>
                  <a:pt x="5" y="4"/>
                </a:lnTo>
                <a:lnTo>
                  <a:pt x="4" y="8"/>
                </a:lnTo>
                <a:lnTo>
                  <a:pt x="4" y="20"/>
                </a:lnTo>
                <a:lnTo>
                  <a:pt x="5" y="33"/>
                </a:lnTo>
                <a:lnTo>
                  <a:pt x="7" y="43"/>
                </a:lnTo>
                <a:lnTo>
                  <a:pt x="7" y="43"/>
                </a:lnTo>
                <a:lnTo>
                  <a:pt x="11" y="54"/>
                </a:lnTo>
                <a:lnTo>
                  <a:pt x="17" y="65"/>
                </a:lnTo>
                <a:lnTo>
                  <a:pt x="24" y="76"/>
                </a:lnTo>
                <a:lnTo>
                  <a:pt x="28" y="80"/>
                </a:lnTo>
                <a:lnTo>
                  <a:pt x="33" y="83"/>
                </a:lnTo>
                <a:lnTo>
                  <a:pt x="33" y="388"/>
                </a:lnTo>
                <a:lnTo>
                  <a:pt x="33" y="388"/>
                </a:lnTo>
                <a:lnTo>
                  <a:pt x="29" y="395"/>
                </a:lnTo>
                <a:lnTo>
                  <a:pt x="24" y="402"/>
                </a:lnTo>
                <a:lnTo>
                  <a:pt x="19" y="412"/>
                </a:lnTo>
                <a:lnTo>
                  <a:pt x="14" y="426"/>
                </a:lnTo>
                <a:lnTo>
                  <a:pt x="9" y="443"/>
                </a:lnTo>
                <a:lnTo>
                  <a:pt x="4" y="463"/>
                </a:lnTo>
                <a:lnTo>
                  <a:pt x="0" y="487"/>
                </a:lnTo>
                <a:lnTo>
                  <a:pt x="0" y="487"/>
                </a:lnTo>
                <a:lnTo>
                  <a:pt x="0" y="498"/>
                </a:lnTo>
                <a:lnTo>
                  <a:pt x="0" y="508"/>
                </a:lnTo>
                <a:lnTo>
                  <a:pt x="1" y="518"/>
                </a:lnTo>
                <a:lnTo>
                  <a:pt x="4" y="529"/>
                </a:lnTo>
                <a:lnTo>
                  <a:pt x="10" y="546"/>
                </a:lnTo>
                <a:lnTo>
                  <a:pt x="16" y="562"/>
                </a:lnTo>
                <a:lnTo>
                  <a:pt x="23" y="576"/>
                </a:lnTo>
                <a:lnTo>
                  <a:pt x="29" y="585"/>
                </a:lnTo>
                <a:lnTo>
                  <a:pt x="35" y="594"/>
                </a:lnTo>
                <a:lnTo>
                  <a:pt x="31" y="850"/>
                </a:lnTo>
                <a:lnTo>
                  <a:pt x="31" y="850"/>
                </a:lnTo>
                <a:lnTo>
                  <a:pt x="29" y="852"/>
                </a:lnTo>
                <a:lnTo>
                  <a:pt x="23" y="859"/>
                </a:lnTo>
                <a:lnTo>
                  <a:pt x="20" y="864"/>
                </a:lnTo>
                <a:lnTo>
                  <a:pt x="18" y="871"/>
                </a:lnTo>
                <a:lnTo>
                  <a:pt x="15" y="879"/>
                </a:lnTo>
                <a:lnTo>
                  <a:pt x="14" y="888"/>
                </a:lnTo>
                <a:lnTo>
                  <a:pt x="14" y="888"/>
                </a:lnTo>
                <a:lnTo>
                  <a:pt x="14" y="898"/>
                </a:lnTo>
                <a:lnTo>
                  <a:pt x="14" y="906"/>
                </a:lnTo>
                <a:lnTo>
                  <a:pt x="15" y="919"/>
                </a:lnTo>
                <a:lnTo>
                  <a:pt x="17" y="926"/>
                </a:lnTo>
                <a:lnTo>
                  <a:pt x="18" y="928"/>
                </a:lnTo>
                <a:lnTo>
                  <a:pt x="188" y="928"/>
                </a:lnTo>
                <a:lnTo>
                  <a:pt x="188" y="928"/>
                </a:lnTo>
                <a:lnTo>
                  <a:pt x="190" y="920"/>
                </a:lnTo>
                <a:lnTo>
                  <a:pt x="191" y="906"/>
                </a:lnTo>
                <a:lnTo>
                  <a:pt x="190" y="889"/>
                </a:lnTo>
                <a:lnTo>
                  <a:pt x="190" y="881"/>
                </a:lnTo>
                <a:lnTo>
                  <a:pt x="188" y="873"/>
                </a:lnTo>
                <a:lnTo>
                  <a:pt x="188" y="873"/>
                </a:lnTo>
                <a:lnTo>
                  <a:pt x="185" y="864"/>
                </a:lnTo>
                <a:lnTo>
                  <a:pt x="179" y="857"/>
                </a:lnTo>
                <a:lnTo>
                  <a:pt x="174" y="851"/>
                </a:lnTo>
                <a:lnTo>
                  <a:pt x="169" y="846"/>
                </a:lnTo>
                <a:lnTo>
                  <a:pt x="168" y="594"/>
                </a:lnTo>
                <a:lnTo>
                  <a:pt x="168" y="594"/>
                </a:lnTo>
                <a:lnTo>
                  <a:pt x="181" y="573"/>
                </a:lnTo>
                <a:lnTo>
                  <a:pt x="190" y="561"/>
                </a:lnTo>
                <a:lnTo>
                  <a:pt x="196" y="550"/>
                </a:lnTo>
                <a:lnTo>
                  <a:pt x="202" y="537"/>
                </a:lnTo>
                <a:lnTo>
                  <a:pt x="207" y="522"/>
                </a:lnTo>
                <a:lnTo>
                  <a:pt x="210" y="507"/>
                </a:lnTo>
                <a:lnTo>
                  <a:pt x="211" y="499"/>
                </a:lnTo>
                <a:lnTo>
                  <a:pt x="211" y="491"/>
                </a:lnTo>
                <a:lnTo>
                  <a:pt x="211" y="491"/>
                </a:lnTo>
                <a:lnTo>
                  <a:pt x="211" y="482"/>
                </a:lnTo>
                <a:lnTo>
                  <a:pt x="210" y="473"/>
                </a:lnTo>
                <a:lnTo>
                  <a:pt x="206" y="458"/>
                </a:lnTo>
                <a:lnTo>
                  <a:pt x="201" y="443"/>
                </a:lnTo>
                <a:lnTo>
                  <a:pt x="195" y="428"/>
                </a:lnTo>
                <a:lnTo>
                  <a:pt x="189" y="416"/>
                </a:lnTo>
                <a:lnTo>
                  <a:pt x="181" y="405"/>
                </a:lnTo>
                <a:lnTo>
                  <a:pt x="170" y="3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4" name="Freeform 41"/>
          <p:cNvSpPr>
            <a:spLocks/>
          </p:cNvSpPr>
          <p:nvPr userDrawn="1"/>
        </p:nvSpPr>
        <p:spPr bwMode="auto">
          <a:xfrm>
            <a:off x="7351712" y="1209378"/>
            <a:ext cx="80963" cy="58738"/>
          </a:xfrm>
          <a:custGeom>
            <a:avLst/>
            <a:gdLst>
              <a:gd name="T0" fmla="*/ 617 w 617"/>
              <a:gd name="T1" fmla="*/ 73 h 442"/>
              <a:gd name="T2" fmla="*/ 433 w 617"/>
              <a:gd name="T3" fmla="*/ 70 h 442"/>
              <a:gd name="T4" fmla="*/ 202 w 617"/>
              <a:gd name="T5" fmla="*/ 68 h 442"/>
              <a:gd name="T6" fmla="*/ 195 w 617"/>
              <a:gd name="T7" fmla="*/ 67 h 442"/>
              <a:gd name="T8" fmla="*/ 174 w 617"/>
              <a:gd name="T9" fmla="*/ 61 h 442"/>
              <a:gd name="T10" fmla="*/ 137 w 617"/>
              <a:gd name="T11" fmla="*/ 44 h 442"/>
              <a:gd name="T12" fmla="*/ 84 w 617"/>
              <a:gd name="T13" fmla="*/ 16 h 442"/>
              <a:gd name="T14" fmla="*/ 53 w 617"/>
              <a:gd name="T15" fmla="*/ 2 h 442"/>
              <a:gd name="T16" fmla="*/ 40 w 617"/>
              <a:gd name="T17" fmla="*/ 0 h 442"/>
              <a:gd name="T18" fmla="*/ 37 w 617"/>
              <a:gd name="T19" fmla="*/ 2 h 442"/>
              <a:gd name="T20" fmla="*/ 22 w 617"/>
              <a:gd name="T21" fmla="*/ 38 h 442"/>
              <a:gd name="T22" fmla="*/ 1 w 617"/>
              <a:gd name="T23" fmla="*/ 91 h 442"/>
              <a:gd name="T24" fmla="*/ 19 w 617"/>
              <a:gd name="T25" fmla="*/ 113 h 442"/>
              <a:gd name="T26" fmla="*/ 38 w 617"/>
              <a:gd name="T27" fmla="*/ 147 h 442"/>
              <a:gd name="T28" fmla="*/ 47 w 617"/>
              <a:gd name="T29" fmla="*/ 169 h 442"/>
              <a:gd name="T30" fmla="*/ 52 w 617"/>
              <a:gd name="T31" fmla="*/ 191 h 442"/>
              <a:gd name="T32" fmla="*/ 55 w 617"/>
              <a:gd name="T33" fmla="*/ 216 h 442"/>
              <a:gd name="T34" fmla="*/ 53 w 617"/>
              <a:gd name="T35" fmla="*/ 235 h 442"/>
              <a:gd name="T36" fmla="*/ 48 w 617"/>
              <a:gd name="T37" fmla="*/ 265 h 442"/>
              <a:gd name="T38" fmla="*/ 42 w 617"/>
              <a:gd name="T39" fmla="*/ 283 h 442"/>
              <a:gd name="T40" fmla="*/ 32 w 617"/>
              <a:gd name="T41" fmla="*/ 304 h 442"/>
              <a:gd name="T42" fmla="*/ 19 w 617"/>
              <a:gd name="T43" fmla="*/ 324 h 442"/>
              <a:gd name="T44" fmla="*/ 0 w 617"/>
              <a:gd name="T45" fmla="*/ 345 h 442"/>
              <a:gd name="T46" fmla="*/ 23 w 617"/>
              <a:gd name="T47" fmla="*/ 391 h 442"/>
              <a:gd name="T48" fmla="*/ 47 w 617"/>
              <a:gd name="T49" fmla="*/ 435 h 442"/>
              <a:gd name="T50" fmla="*/ 52 w 617"/>
              <a:gd name="T51" fmla="*/ 442 h 442"/>
              <a:gd name="T52" fmla="*/ 84 w 617"/>
              <a:gd name="T53" fmla="*/ 423 h 442"/>
              <a:gd name="T54" fmla="*/ 129 w 617"/>
              <a:gd name="T55" fmla="*/ 400 h 442"/>
              <a:gd name="T56" fmla="*/ 183 w 617"/>
              <a:gd name="T57" fmla="*/ 378 h 442"/>
              <a:gd name="T58" fmla="*/ 211 w 617"/>
              <a:gd name="T59" fmla="*/ 371 h 442"/>
              <a:gd name="T60" fmla="*/ 224 w 617"/>
              <a:gd name="T61" fmla="*/ 369 h 442"/>
              <a:gd name="T62" fmla="*/ 330 w 617"/>
              <a:gd name="T63" fmla="*/ 36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7" h="442">
                <a:moveTo>
                  <a:pt x="330" y="363"/>
                </a:moveTo>
                <a:lnTo>
                  <a:pt x="617" y="73"/>
                </a:lnTo>
                <a:lnTo>
                  <a:pt x="617" y="73"/>
                </a:lnTo>
                <a:lnTo>
                  <a:pt x="433" y="70"/>
                </a:lnTo>
                <a:lnTo>
                  <a:pt x="324" y="69"/>
                </a:lnTo>
                <a:lnTo>
                  <a:pt x="202" y="68"/>
                </a:lnTo>
                <a:lnTo>
                  <a:pt x="202" y="68"/>
                </a:lnTo>
                <a:lnTo>
                  <a:pt x="195" y="67"/>
                </a:lnTo>
                <a:lnTo>
                  <a:pt x="185" y="65"/>
                </a:lnTo>
                <a:lnTo>
                  <a:pt x="174" y="61"/>
                </a:lnTo>
                <a:lnTo>
                  <a:pt x="163" y="56"/>
                </a:lnTo>
                <a:lnTo>
                  <a:pt x="137" y="44"/>
                </a:lnTo>
                <a:lnTo>
                  <a:pt x="110" y="30"/>
                </a:lnTo>
                <a:lnTo>
                  <a:pt x="84" y="16"/>
                </a:lnTo>
                <a:lnTo>
                  <a:pt x="63" y="6"/>
                </a:lnTo>
                <a:lnTo>
                  <a:pt x="53" y="2"/>
                </a:lnTo>
                <a:lnTo>
                  <a:pt x="45" y="1"/>
                </a:lnTo>
                <a:lnTo>
                  <a:pt x="40" y="0"/>
                </a:lnTo>
                <a:lnTo>
                  <a:pt x="38" y="1"/>
                </a:lnTo>
                <a:lnTo>
                  <a:pt x="37" y="2"/>
                </a:lnTo>
                <a:lnTo>
                  <a:pt x="37" y="2"/>
                </a:lnTo>
                <a:lnTo>
                  <a:pt x="22" y="38"/>
                </a:lnTo>
                <a:lnTo>
                  <a:pt x="1" y="91"/>
                </a:lnTo>
                <a:lnTo>
                  <a:pt x="1" y="91"/>
                </a:lnTo>
                <a:lnTo>
                  <a:pt x="10" y="101"/>
                </a:lnTo>
                <a:lnTo>
                  <a:pt x="19" y="113"/>
                </a:lnTo>
                <a:lnTo>
                  <a:pt x="29" y="129"/>
                </a:lnTo>
                <a:lnTo>
                  <a:pt x="38" y="147"/>
                </a:lnTo>
                <a:lnTo>
                  <a:pt x="43" y="157"/>
                </a:lnTo>
                <a:lnTo>
                  <a:pt x="47" y="169"/>
                </a:lnTo>
                <a:lnTo>
                  <a:pt x="50" y="180"/>
                </a:lnTo>
                <a:lnTo>
                  <a:pt x="52" y="191"/>
                </a:lnTo>
                <a:lnTo>
                  <a:pt x="55" y="203"/>
                </a:lnTo>
                <a:lnTo>
                  <a:pt x="55" y="216"/>
                </a:lnTo>
                <a:lnTo>
                  <a:pt x="55" y="216"/>
                </a:lnTo>
                <a:lnTo>
                  <a:pt x="53" y="235"/>
                </a:lnTo>
                <a:lnTo>
                  <a:pt x="51" y="248"/>
                </a:lnTo>
                <a:lnTo>
                  <a:pt x="48" y="265"/>
                </a:lnTo>
                <a:lnTo>
                  <a:pt x="45" y="274"/>
                </a:lnTo>
                <a:lnTo>
                  <a:pt x="42" y="283"/>
                </a:lnTo>
                <a:lnTo>
                  <a:pt x="38" y="293"/>
                </a:lnTo>
                <a:lnTo>
                  <a:pt x="32" y="304"/>
                </a:lnTo>
                <a:lnTo>
                  <a:pt x="26" y="313"/>
                </a:lnTo>
                <a:lnTo>
                  <a:pt x="19" y="324"/>
                </a:lnTo>
                <a:lnTo>
                  <a:pt x="11" y="334"/>
                </a:lnTo>
                <a:lnTo>
                  <a:pt x="0" y="345"/>
                </a:lnTo>
                <a:lnTo>
                  <a:pt x="0" y="345"/>
                </a:lnTo>
                <a:lnTo>
                  <a:pt x="23" y="391"/>
                </a:lnTo>
                <a:lnTo>
                  <a:pt x="40" y="423"/>
                </a:lnTo>
                <a:lnTo>
                  <a:pt x="47" y="435"/>
                </a:lnTo>
                <a:lnTo>
                  <a:pt x="52" y="442"/>
                </a:lnTo>
                <a:lnTo>
                  <a:pt x="52" y="442"/>
                </a:lnTo>
                <a:lnTo>
                  <a:pt x="67" y="433"/>
                </a:lnTo>
                <a:lnTo>
                  <a:pt x="84" y="423"/>
                </a:lnTo>
                <a:lnTo>
                  <a:pt x="105" y="412"/>
                </a:lnTo>
                <a:lnTo>
                  <a:pt x="129" y="400"/>
                </a:lnTo>
                <a:lnTo>
                  <a:pt x="156" y="388"/>
                </a:lnTo>
                <a:lnTo>
                  <a:pt x="183" y="378"/>
                </a:lnTo>
                <a:lnTo>
                  <a:pt x="198" y="374"/>
                </a:lnTo>
                <a:lnTo>
                  <a:pt x="211" y="371"/>
                </a:lnTo>
                <a:lnTo>
                  <a:pt x="211" y="371"/>
                </a:lnTo>
                <a:lnTo>
                  <a:pt x="224" y="369"/>
                </a:lnTo>
                <a:lnTo>
                  <a:pt x="248" y="367"/>
                </a:lnTo>
                <a:lnTo>
                  <a:pt x="330" y="3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5" name="Freeform 42"/>
          <p:cNvSpPr>
            <a:spLocks/>
          </p:cNvSpPr>
          <p:nvPr userDrawn="1"/>
        </p:nvSpPr>
        <p:spPr bwMode="auto">
          <a:xfrm>
            <a:off x="7453312" y="1131590"/>
            <a:ext cx="158750" cy="127000"/>
          </a:xfrm>
          <a:custGeom>
            <a:avLst/>
            <a:gdLst>
              <a:gd name="T0" fmla="*/ 1179 w 1207"/>
              <a:gd name="T1" fmla="*/ 480 h 962"/>
              <a:gd name="T2" fmla="*/ 1115 w 1207"/>
              <a:gd name="T3" fmla="*/ 496 h 962"/>
              <a:gd name="T4" fmla="*/ 1079 w 1207"/>
              <a:gd name="T5" fmla="*/ 532 h 962"/>
              <a:gd name="T6" fmla="*/ 1057 w 1207"/>
              <a:gd name="T7" fmla="*/ 600 h 962"/>
              <a:gd name="T8" fmla="*/ 1046 w 1207"/>
              <a:gd name="T9" fmla="*/ 585 h 962"/>
              <a:gd name="T10" fmla="*/ 1007 w 1207"/>
              <a:gd name="T11" fmla="*/ 556 h 962"/>
              <a:gd name="T12" fmla="*/ 935 w 1207"/>
              <a:gd name="T13" fmla="*/ 562 h 962"/>
              <a:gd name="T14" fmla="*/ 930 w 1207"/>
              <a:gd name="T15" fmla="*/ 613 h 962"/>
              <a:gd name="T16" fmla="*/ 935 w 1207"/>
              <a:gd name="T17" fmla="*/ 696 h 962"/>
              <a:gd name="T18" fmla="*/ 890 w 1207"/>
              <a:gd name="T19" fmla="*/ 725 h 962"/>
              <a:gd name="T20" fmla="*/ 842 w 1207"/>
              <a:gd name="T21" fmla="*/ 709 h 962"/>
              <a:gd name="T22" fmla="*/ 816 w 1207"/>
              <a:gd name="T23" fmla="*/ 658 h 962"/>
              <a:gd name="T24" fmla="*/ 805 w 1207"/>
              <a:gd name="T25" fmla="*/ 643 h 962"/>
              <a:gd name="T26" fmla="*/ 749 w 1207"/>
              <a:gd name="T27" fmla="*/ 659 h 962"/>
              <a:gd name="T28" fmla="*/ 701 w 1207"/>
              <a:gd name="T29" fmla="*/ 634 h 962"/>
              <a:gd name="T30" fmla="*/ 694 w 1207"/>
              <a:gd name="T31" fmla="*/ 581 h 962"/>
              <a:gd name="T32" fmla="*/ 754 w 1207"/>
              <a:gd name="T33" fmla="*/ 540 h 962"/>
              <a:gd name="T34" fmla="*/ 824 w 1207"/>
              <a:gd name="T35" fmla="*/ 520 h 962"/>
              <a:gd name="T36" fmla="*/ 805 w 1207"/>
              <a:gd name="T37" fmla="*/ 460 h 962"/>
              <a:gd name="T38" fmla="*/ 764 w 1207"/>
              <a:gd name="T39" fmla="*/ 421 h 962"/>
              <a:gd name="T40" fmla="*/ 698 w 1207"/>
              <a:gd name="T41" fmla="*/ 414 h 962"/>
              <a:gd name="T42" fmla="*/ 672 w 1207"/>
              <a:gd name="T43" fmla="*/ 415 h 962"/>
              <a:gd name="T44" fmla="*/ 712 w 1207"/>
              <a:gd name="T45" fmla="*/ 360 h 962"/>
              <a:gd name="T46" fmla="*/ 709 w 1207"/>
              <a:gd name="T47" fmla="*/ 285 h 962"/>
              <a:gd name="T48" fmla="*/ 668 w 1207"/>
              <a:gd name="T49" fmla="*/ 214 h 962"/>
              <a:gd name="T50" fmla="*/ 606 w 1207"/>
              <a:gd name="T51" fmla="*/ 224 h 962"/>
              <a:gd name="T52" fmla="*/ 535 w 1207"/>
              <a:gd name="T53" fmla="*/ 272 h 962"/>
              <a:gd name="T54" fmla="*/ 516 w 1207"/>
              <a:gd name="T55" fmla="*/ 334 h 962"/>
              <a:gd name="T56" fmla="*/ 508 w 1207"/>
              <a:gd name="T57" fmla="*/ 341 h 962"/>
              <a:gd name="T58" fmla="*/ 458 w 1207"/>
              <a:gd name="T59" fmla="*/ 287 h 962"/>
              <a:gd name="T60" fmla="*/ 404 w 1207"/>
              <a:gd name="T61" fmla="*/ 278 h 962"/>
              <a:gd name="T62" fmla="*/ 345 w 1207"/>
              <a:gd name="T63" fmla="*/ 300 h 962"/>
              <a:gd name="T64" fmla="*/ 362 w 1207"/>
              <a:gd name="T65" fmla="*/ 357 h 962"/>
              <a:gd name="T66" fmla="*/ 382 w 1207"/>
              <a:gd name="T67" fmla="*/ 432 h 962"/>
              <a:gd name="T68" fmla="*/ 347 w 1207"/>
              <a:gd name="T69" fmla="*/ 472 h 962"/>
              <a:gd name="T70" fmla="*/ 292 w 1207"/>
              <a:gd name="T71" fmla="*/ 462 h 962"/>
              <a:gd name="T72" fmla="*/ 262 w 1207"/>
              <a:gd name="T73" fmla="*/ 417 h 962"/>
              <a:gd name="T74" fmla="*/ 249 w 1207"/>
              <a:gd name="T75" fmla="*/ 398 h 962"/>
              <a:gd name="T76" fmla="*/ 194 w 1207"/>
              <a:gd name="T77" fmla="*/ 421 h 962"/>
              <a:gd name="T78" fmla="*/ 147 w 1207"/>
              <a:gd name="T79" fmla="*/ 404 h 962"/>
              <a:gd name="T80" fmla="*/ 128 w 1207"/>
              <a:gd name="T81" fmla="*/ 354 h 962"/>
              <a:gd name="T82" fmla="*/ 178 w 1207"/>
              <a:gd name="T83" fmla="*/ 300 h 962"/>
              <a:gd name="T84" fmla="*/ 233 w 1207"/>
              <a:gd name="T85" fmla="*/ 262 h 962"/>
              <a:gd name="T86" fmla="*/ 195 w 1207"/>
              <a:gd name="T87" fmla="*/ 203 h 962"/>
              <a:gd name="T88" fmla="*/ 145 w 1207"/>
              <a:gd name="T89" fmla="*/ 185 h 962"/>
              <a:gd name="T90" fmla="*/ 115 w 1207"/>
              <a:gd name="T91" fmla="*/ 191 h 962"/>
              <a:gd name="T92" fmla="*/ 153 w 1207"/>
              <a:gd name="T93" fmla="*/ 136 h 962"/>
              <a:gd name="T94" fmla="*/ 157 w 1207"/>
              <a:gd name="T95" fmla="*/ 76 h 962"/>
              <a:gd name="T96" fmla="*/ 134 w 1207"/>
              <a:gd name="T97" fmla="*/ 28 h 962"/>
              <a:gd name="T98" fmla="*/ 269 w 1207"/>
              <a:gd name="T99" fmla="*/ 712 h 962"/>
              <a:gd name="T100" fmla="*/ 354 w 1207"/>
              <a:gd name="T101" fmla="*/ 656 h 962"/>
              <a:gd name="T102" fmla="*/ 437 w 1207"/>
              <a:gd name="T103" fmla="*/ 636 h 962"/>
              <a:gd name="T104" fmla="*/ 517 w 1207"/>
              <a:gd name="T105" fmla="*/ 643 h 962"/>
              <a:gd name="T106" fmla="*/ 610 w 1207"/>
              <a:gd name="T107" fmla="*/ 683 h 962"/>
              <a:gd name="T108" fmla="*/ 658 w 1207"/>
              <a:gd name="T109" fmla="*/ 735 h 962"/>
              <a:gd name="T110" fmla="*/ 673 w 1207"/>
              <a:gd name="T111" fmla="*/ 793 h 962"/>
              <a:gd name="T112" fmla="*/ 646 w 1207"/>
              <a:gd name="T113" fmla="*/ 877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07" h="962">
                <a:moveTo>
                  <a:pt x="841" y="962"/>
                </a:moveTo>
                <a:lnTo>
                  <a:pt x="1207" y="484"/>
                </a:lnTo>
                <a:lnTo>
                  <a:pt x="1207" y="484"/>
                </a:lnTo>
                <a:lnTo>
                  <a:pt x="1200" y="482"/>
                </a:lnTo>
                <a:lnTo>
                  <a:pt x="1190" y="481"/>
                </a:lnTo>
                <a:lnTo>
                  <a:pt x="1179" y="480"/>
                </a:lnTo>
                <a:lnTo>
                  <a:pt x="1166" y="480"/>
                </a:lnTo>
                <a:lnTo>
                  <a:pt x="1149" y="483"/>
                </a:lnTo>
                <a:lnTo>
                  <a:pt x="1141" y="485"/>
                </a:lnTo>
                <a:lnTo>
                  <a:pt x="1133" y="488"/>
                </a:lnTo>
                <a:lnTo>
                  <a:pt x="1124" y="492"/>
                </a:lnTo>
                <a:lnTo>
                  <a:pt x="1115" y="496"/>
                </a:lnTo>
                <a:lnTo>
                  <a:pt x="1115" y="496"/>
                </a:lnTo>
                <a:lnTo>
                  <a:pt x="1106" y="502"/>
                </a:lnTo>
                <a:lnTo>
                  <a:pt x="1097" y="508"/>
                </a:lnTo>
                <a:lnTo>
                  <a:pt x="1090" y="515"/>
                </a:lnTo>
                <a:lnTo>
                  <a:pt x="1084" y="523"/>
                </a:lnTo>
                <a:lnTo>
                  <a:pt x="1079" y="532"/>
                </a:lnTo>
                <a:lnTo>
                  <a:pt x="1074" y="540"/>
                </a:lnTo>
                <a:lnTo>
                  <a:pt x="1070" y="548"/>
                </a:lnTo>
                <a:lnTo>
                  <a:pt x="1067" y="557"/>
                </a:lnTo>
                <a:lnTo>
                  <a:pt x="1062" y="574"/>
                </a:lnTo>
                <a:lnTo>
                  <a:pt x="1058" y="589"/>
                </a:lnTo>
                <a:lnTo>
                  <a:pt x="1057" y="600"/>
                </a:lnTo>
                <a:lnTo>
                  <a:pt x="1058" y="605"/>
                </a:lnTo>
                <a:lnTo>
                  <a:pt x="1059" y="608"/>
                </a:lnTo>
                <a:lnTo>
                  <a:pt x="1059" y="608"/>
                </a:lnTo>
                <a:lnTo>
                  <a:pt x="1055" y="599"/>
                </a:lnTo>
                <a:lnTo>
                  <a:pt x="1051" y="592"/>
                </a:lnTo>
                <a:lnTo>
                  <a:pt x="1046" y="585"/>
                </a:lnTo>
                <a:lnTo>
                  <a:pt x="1041" y="579"/>
                </a:lnTo>
                <a:lnTo>
                  <a:pt x="1036" y="574"/>
                </a:lnTo>
                <a:lnTo>
                  <a:pt x="1031" y="568"/>
                </a:lnTo>
                <a:lnTo>
                  <a:pt x="1025" y="564"/>
                </a:lnTo>
                <a:lnTo>
                  <a:pt x="1020" y="561"/>
                </a:lnTo>
                <a:lnTo>
                  <a:pt x="1007" y="556"/>
                </a:lnTo>
                <a:lnTo>
                  <a:pt x="994" y="554"/>
                </a:lnTo>
                <a:lnTo>
                  <a:pt x="982" y="553"/>
                </a:lnTo>
                <a:lnTo>
                  <a:pt x="970" y="554"/>
                </a:lnTo>
                <a:lnTo>
                  <a:pt x="957" y="556"/>
                </a:lnTo>
                <a:lnTo>
                  <a:pt x="946" y="558"/>
                </a:lnTo>
                <a:lnTo>
                  <a:pt x="935" y="562"/>
                </a:lnTo>
                <a:lnTo>
                  <a:pt x="927" y="565"/>
                </a:lnTo>
                <a:lnTo>
                  <a:pt x="913" y="572"/>
                </a:lnTo>
                <a:lnTo>
                  <a:pt x="908" y="574"/>
                </a:lnTo>
                <a:lnTo>
                  <a:pt x="908" y="574"/>
                </a:lnTo>
                <a:lnTo>
                  <a:pt x="920" y="594"/>
                </a:lnTo>
                <a:lnTo>
                  <a:pt x="930" y="613"/>
                </a:lnTo>
                <a:lnTo>
                  <a:pt x="936" y="632"/>
                </a:lnTo>
                <a:lnTo>
                  <a:pt x="940" y="647"/>
                </a:lnTo>
                <a:lnTo>
                  <a:pt x="941" y="663"/>
                </a:lnTo>
                <a:lnTo>
                  <a:pt x="941" y="675"/>
                </a:lnTo>
                <a:lnTo>
                  <a:pt x="939" y="687"/>
                </a:lnTo>
                <a:lnTo>
                  <a:pt x="935" y="696"/>
                </a:lnTo>
                <a:lnTo>
                  <a:pt x="930" y="705"/>
                </a:lnTo>
                <a:lnTo>
                  <a:pt x="924" y="712"/>
                </a:lnTo>
                <a:lnTo>
                  <a:pt x="915" y="718"/>
                </a:lnTo>
                <a:lnTo>
                  <a:pt x="907" y="722"/>
                </a:lnTo>
                <a:lnTo>
                  <a:pt x="899" y="724"/>
                </a:lnTo>
                <a:lnTo>
                  <a:pt x="890" y="725"/>
                </a:lnTo>
                <a:lnTo>
                  <a:pt x="881" y="725"/>
                </a:lnTo>
                <a:lnTo>
                  <a:pt x="871" y="724"/>
                </a:lnTo>
                <a:lnTo>
                  <a:pt x="871" y="724"/>
                </a:lnTo>
                <a:lnTo>
                  <a:pt x="859" y="720"/>
                </a:lnTo>
                <a:lnTo>
                  <a:pt x="850" y="715"/>
                </a:lnTo>
                <a:lnTo>
                  <a:pt x="842" y="709"/>
                </a:lnTo>
                <a:lnTo>
                  <a:pt x="835" y="702"/>
                </a:lnTo>
                <a:lnTo>
                  <a:pt x="829" y="695"/>
                </a:lnTo>
                <a:lnTo>
                  <a:pt x="825" y="688"/>
                </a:lnTo>
                <a:lnTo>
                  <a:pt x="821" y="680"/>
                </a:lnTo>
                <a:lnTo>
                  <a:pt x="819" y="673"/>
                </a:lnTo>
                <a:lnTo>
                  <a:pt x="816" y="658"/>
                </a:lnTo>
                <a:lnTo>
                  <a:pt x="816" y="646"/>
                </a:lnTo>
                <a:lnTo>
                  <a:pt x="816" y="638"/>
                </a:lnTo>
                <a:lnTo>
                  <a:pt x="816" y="635"/>
                </a:lnTo>
                <a:lnTo>
                  <a:pt x="816" y="635"/>
                </a:lnTo>
                <a:lnTo>
                  <a:pt x="813" y="637"/>
                </a:lnTo>
                <a:lnTo>
                  <a:pt x="805" y="643"/>
                </a:lnTo>
                <a:lnTo>
                  <a:pt x="793" y="650"/>
                </a:lnTo>
                <a:lnTo>
                  <a:pt x="785" y="653"/>
                </a:lnTo>
                <a:lnTo>
                  <a:pt x="777" y="656"/>
                </a:lnTo>
                <a:lnTo>
                  <a:pt x="768" y="658"/>
                </a:lnTo>
                <a:lnTo>
                  <a:pt x="759" y="659"/>
                </a:lnTo>
                <a:lnTo>
                  <a:pt x="749" y="659"/>
                </a:lnTo>
                <a:lnTo>
                  <a:pt x="739" y="658"/>
                </a:lnTo>
                <a:lnTo>
                  <a:pt x="729" y="655"/>
                </a:lnTo>
                <a:lnTo>
                  <a:pt x="720" y="650"/>
                </a:lnTo>
                <a:lnTo>
                  <a:pt x="710" y="643"/>
                </a:lnTo>
                <a:lnTo>
                  <a:pt x="701" y="634"/>
                </a:lnTo>
                <a:lnTo>
                  <a:pt x="701" y="634"/>
                </a:lnTo>
                <a:lnTo>
                  <a:pt x="694" y="625"/>
                </a:lnTo>
                <a:lnTo>
                  <a:pt x="690" y="616"/>
                </a:lnTo>
                <a:lnTo>
                  <a:pt x="688" y="607"/>
                </a:lnTo>
                <a:lnTo>
                  <a:pt x="689" y="598"/>
                </a:lnTo>
                <a:lnTo>
                  <a:pt x="690" y="589"/>
                </a:lnTo>
                <a:lnTo>
                  <a:pt x="694" y="581"/>
                </a:lnTo>
                <a:lnTo>
                  <a:pt x="701" y="572"/>
                </a:lnTo>
                <a:lnTo>
                  <a:pt x="708" y="564"/>
                </a:lnTo>
                <a:lnTo>
                  <a:pt x="717" y="557"/>
                </a:lnTo>
                <a:lnTo>
                  <a:pt x="727" y="550"/>
                </a:lnTo>
                <a:lnTo>
                  <a:pt x="740" y="544"/>
                </a:lnTo>
                <a:lnTo>
                  <a:pt x="754" y="540"/>
                </a:lnTo>
                <a:lnTo>
                  <a:pt x="769" y="536"/>
                </a:lnTo>
                <a:lnTo>
                  <a:pt x="786" y="533"/>
                </a:lnTo>
                <a:lnTo>
                  <a:pt x="804" y="532"/>
                </a:lnTo>
                <a:lnTo>
                  <a:pt x="823" y="531"/>
                </a:lnTo>
                <a:lnTo>
                  <a:pt x="823" y="531"/>
                </a:lnTo>
                <a:lnTo>
                  <a:pt x="824" y="520"/>
                </a:lnTo>
                <a:lnTo>
                  <a:pt x="823" y="509"/>
                </a:lnTo>
                <a:lnTo>
                  <a:pt x="820" y="494"/>
                </a:lnTo>
                <a:lnTo>
                  <a:pt x="817" y="486"/>
                </a:lnTo>
                <a:lnTo>
                  <a:pt x="814" y="477"/>
                </a:lnTo>
                <a:lnTo>
                  <a:pt x="810" y="469"/>
                </a:lnTo>
                <a:lnTo>
                  <a:pt x="805" y="460"/>
                </a:lnTo>
                <a:lnTo>
                  <a:pt x="799" y="451"/>
                </a:lnTo>
                <a:lnTo>
                  <a:pt x="792" y="443"/>
                </a:lnTo>
                <a:lnTo>
                  <a:pt x="782" y="435"/>
                </a:lnTo>
                <a:lnTo>
                  <a:pt x="772" y="426"/>
                </a:lnTo>
                <a:lnTo>
                  <a:pt x="772" y="426"/>
                </a:lnTo>
                <a:lnTo>
                  <a:pt x="764" y="421"/>
                </a:lnTo>
                <a:lnTo>
                  <a:pt x="755" y="417"/>
                </a:lnTo>
                <a:lnTo>
                  <a:pt x="745" y="415"/>
                </a:lnTo>
                <a:lnTo>
                  <a:pt x="735" y="413"/>
                </a:lnTo>
                <a:lnTo>
                  <a:pt x="725" y="412"/>
                </a:lnTo>
                <a:lnTo>
                  <a:pt x="716" y="412"/>
                </a:lnTo>
                <a:lnTo>
                  <a:pt x="698" y="414"/>
                </a:lnTo>
                <a:lnTo>
                  <a:pt x="681" y="418"/>
                </a:lnTo>
                <a:lnTo>
                  <a:pt x="668" y="421"/>
                </a:lnTo>
                <a:lnTo>
                  <a:pt x="657" y="425"/>
                </a:lnTo>
                <a:lnTo>
                  <a:pt x="657" y="425"/>
                </a:lnTo>
                <a:lnTo>
                  <a:pt x="664" y="421"/>
                </a:lnTo>
                <a:lnTo>
                  <a:pt x="672" y="415"/>
                </a:lnTo>
                <a:lnTo>
                  <a:pt x="681" y="408"/>
                </a:lnTo>
                <a:lnTo>
                  <a:pt x="691" y="397"/>
                </a:lnTo>
                <a:lnTo>
                  <a:pt x="701" y="384"/>
                </a:lnTo>
                <a:lnTo>
                  <a:pt x="705" y="376"/>
                </a:lnTo>
                <a:lnTo>
                  <a:pt x="709" y="369"/>
                </a:lnTo>
                <a:lnTo>
                  <a:pt x="712" y="360"/>
                </a:lnTo>
                <a:lnTo>
                  <a:pt x="714" y="351"/>
                </a:lnTo>
                <a:lnTo>
                  <a:pt x="714" y="351"/>
                </a:lnTo>
                <a:lnTo>
                  <a:pt x="716" y="336"/>
                </a:lnTo>
                <a:lnTo>
                  <a:pt x="715" y="320"/>
                </a:lnTo>
                <a:lnTo>
                  <a:pt x="713" y="303"/>
                </a:lnTo>
                <a:lnTo>
                  <a:pt x="709" y="285"/>
                </a:lnTo>
                <a:lnTo>
                  <a:pt x="702" y="267"/>
                </a:lnTo>
                <a:lnTo>
                  <a:pt x="693" y="249"/>
                </a:lnTo>
                <a:lnTo>
                  <a:pt x="682" y="232"/>
                </a:lnTo>
                <a:lnTo>
                  <a:pt x="676" y="223"/>
                </a:lnTo>
                <a:lnTo>
                  <a:pt x="669" y="216"/>
                </a:lnTo>
                <a:lnTo>
                  <a:pt x="668" y="214"/>
                </a:lnTo>
                <a:lnTo>
                  <a:pt x="665" y="214"/>
                </a:lnTo>
                <a:lnTo>
                  <a:pt x="665" y="214"/>
                </a:lnTo>
                <a:lnTo>
                  <a:pt x="655" y="214"/>
                </a:lnTo>
                <a:lnTo>
                  <a:pt x="644" y="215"/>
                </a:lnTo>
                <a:lnTo>
                  <a:pt x="624" y="219"/>
                </a:lnTo>
                <a:lnTo>
                  <a:pt x="606" y="224"/>
                </a:lnTo>
                <a:lnTo>
                  <a:pt x="587" y="232"/>
                </a:lnTo>
                <a:lnTo>
                  <a:pt x="572" y="240"/>
                </a:lnTo>
                <a:lnTo>
                  <a:pt x="557" y="250"/>
                </a:lnTo>
                <a:lnTo>
                  <a:pt x="545" y="261"/>
                </a:lnTo>
                <a:lnTo>
                  <a:pt x="535" y="272"/>
                </a:lnTo>
                <a:lnTo>
                  <a:pt x="535" y="272"/>
                </a:lnTo>
                <a:lnTo>
                  <a:pt x="530" y="280"/>
                </a:lnTo>
                <a:lnTo>
                  <a:pt x="526" y="288"/>
                </a:lnTo>
                <a:lnTo>
                  <a:pt x="523" y="297"/>
                </a:lnTo>
                <a:lnTo>
                  <a:pt x="520" y="305"/>
                </a:lnTo>
                <a:lnTo>
                  <a:pt x="517" y="320"/>
                </a:lnTo>
                <a:lnTo>
                  <a:pt x="516" y="334"/>
                </a:lnTo>
                <a:lnTo>
                  <a:pt x="516" y="347"/>
                </a:lnTo>
                <a:lnTo>
                  <a:pt x="517" y="357"/>
                </a:lnTo>
                <a:lnTo>
                  <a:pt x="519" y="365"/>
                </a:lnTo>
                <a:lnTo>
                  <a:pt x="519" y="365"/>
                </a:lnTo>
                <a:lnTo>
                  <a:pt x="513" y="354"/>
                </a:lnTo>
                <a:lnTo>
                  <a:pt x="508" y="341"/>
                </a:lnTo>
                <a:lnTo>
                  <a:pt x="499" y="327"/>
                </a:lnTo>
                <a:lnTo>
                  <a:pt x="488" y="313"/>
                </a:lnTo>
                <a:lnTo>
                  <a:pt x="482" y="306"/>
                </a:lnTo>
                <a:lnTo>
                  <a:pt x="475" y="299"/>
                </a:lnTo>
                <a:lnTo>
                  <a:pt x="467" y="292"/>
                </a:lnTo>
                <a:lnTo>
                  <a:pt x="458" y="287"/>
                </a:lnTo>
                <a:lnTo>
                  <a:pt x="450" y="283"/>
                </a:lnTo>
                <a:lnTo>
                  <a:pt x="440" y="281"/>
                </a:lnTo>
                <a:lnTo>
                  <a:pt x="440" y="281"/>
                </a:lnTo>
                <a:lnTo>
                  <a:pt x="428" y="278"/>
                </a:lnTo>
                <a:lnTo>
                  <a:pt x="415" y="278"/>
                </a:lnTo>
                <a:lnTo>
                  <a:pt x="404" y="278"/>
                </a:lnTo>
                <a:lnTo>
                  <a:pt x="393" y="279"/>
                </a:lnTo>
                <a:lnTo>
                  <a:pt x="384" y="281"/>
                </a:lnTo>
                <a:lnTo>
                  <a:pt x="374" y="284"/>
                </a:lnTo>
                <a:lnTo>
                  <a:pt x="365" y="287"/>
                </a:lnTo>
                <a:lnTo>
                  <a:pt x="358" y="291"/>
                </a:lnTo>
                <a:lnTo>
                  <a:pt x="345" y="300"/>
                </a:lnTo>
                <a:lnTo>
                  <a:pt x="336" y="307"/>
                </a:lnTo>
                <a:lnTo>
                  <a:pt x="328" y="314"/>
                </a:lnTo>
                <a:lnTo>
                  <a:pt x="328" y="314"/>
                </a:lnTo>
                <a:lnTo>
                  <a:pt x="342" y="328"/>
                </a:lnTo>
                <a:lnTo>
                  <a:pt x="353" y="343"/>
                </a:lnTo>
                <a:lnTo>
                  <a:pt x="362" y="357"/>
                </a:lnTo>
                <a:lnTo>
                  <a:pt x="369" y="371"/>
                </a:lnTo>
                <a:lnTo>
                  <a:pt x="375" y="384"/>
                </a:lnTo>
                <a:lnTo>
                  <a:pt x="380" y="398"/>
                </a:lnTo>
                <a:lnTo>
                  <a:pt x="382" y="410"/>
                </a:lnTo>
                <a:lnTo>
                  <a:pt x="383" y="421"/>
                </a:lnTo>
                <a:lnTo>
                  <a:pt x="382" y="432"/>
                </a:lnTo>
                <a:lnTo>
                  <a:pt x="380" y="442"/>
                </a:lnTo>
                <a:lnTo>
                  <a:pt x="375" y="451"/>
                </a:lnTo>
                <a:lnTo>
                  <a:pt x="370" y="458"/>
                </a:lnTo>
                <a:lnTo>
                  <a:pt x="363" y="464"/>
                </a:lnTo>
                <a:lnTo>
                  <a:pt x="356" y="469"/>
                </a:lnTo>
                <a:lnTo>
                  <a:pt x="347" y="472"/>
                </a:lnTo>
                <a:lnTo>
                  <a:pt x="337" y="473"/>
                </a:lnTo>
                <a:lnTo>
                  <a:pt x="337" y="473"/>
                </a:lnTo>
                <a:lnTo>
                  <a:pt x="322" y="473"/>
                </a:lnTo>
                <a:lnTo>
                  <a:pt x="311" y="471"/>
                </a:lnTo>
                <a:lnTo>
                  <a:pt x="301" y="467"/>
                </a:lnTo>
                <a:lnTo>
                  <a:pt x="292" y="462"/>
                </a:lnTo>
                <a:lnTo>
                  <a:pt x="283" y="456"/>
                </a:lnTo>
                <a:lnTo>
                  <a:pt x="277" y="449"/>
                </a:lnTo>
                <a:lnTo>
                  <a:pt x="272" y="441"/>
                </a:lnTo>
                <a:lnTo>
                  <a:pt x="268" y="432"/>
                </a:lnTo>
                <a:lnTo>
                  <a:pt x="264" y="424"/>
                </a:lnTo>
                <a:lnTo>
                  <a:pt x="262" y="417"/>
                </a:lnTo>
                <a:lnTo>
                  <a:pt x="259" y="403"/>
                </a:lnTo>
                <a:lnTo>
                  <a:pt x="257" y="393"/>
                </a:lnTo>
                <a:lnTo>
                  <a:pt x="257" y="390"/>
                </a:lnTo>
                <a:lnTo>
                  <a:pt x="257" y="390"/>
                </a:lnTo>
                <a:lnTo>
                  <a:pt x="255" y="392"/>
                </a:lnTo>
                <a:lnTo>
                  <a:pt x="249" y="398"/>
                </a:lnTo>
                <a:lnTo>
                  <a:pt x="239" y="405"/>
                </a:lnTo>
                <a:lnTo>
                  <a:pt x="227" y="413"/>
                </a:lnTo>
                <a:lnTo>
                  <a:pt x="220" y="416"/>
                </a:lnTo>
                <a:lnTo>
                  <a:pt x="212" y="419"/>
                </a:lnTo>
                <a:lnTo>
                  <a:pt x="204" y="420"/>
                </a:lnTo>
                <a:lnTo>
                  <a:pt x="194" y="421"/>
                </a:lnTo>
                <a:lnTo>
                  <a:pt x="185" y="421"/>
                </a:lnTo>
                <a:lnTo>
                  <a:pt x="175" y="419"/>
                </a:lnTo>
                <a:lnTo>
                  <a:pt x="165" y="415"/>
                </a:lnTo>
                <a:lnTo>
                  <a:pt x="155" y="409"/>
                </a:lnTo>
                <a:lnTo>
                  <a:pt x="155" y="409"/>
                </a:lnTo>
                <a:lnTo>
                  <a:pt x="147" y="404"/>
                </a:lnTo>
                <a:lnTo>
                  <a:pt x="140" y="397"/>
                </a:lnTo>
                <a:lnTo>
                  <a:pt x="135" y="390"/>
                </a:lnTo>
                <a:lnTo>
                  <a:pt x="131" y="381"/>
                </a:lnTo>
                <a:lnTo>
                  <a:pt x="129" y="372"/>
                </a:lnTo>
                <a:lnTo>
                  <a:pt x="128" y="363"/>
                </a:lnTo>
                <a:lnTo>
                  <a:pt x="128" y="354"/>
                </a:lnTo>
                <a:lnTo>
                  <a:pt x="131" y="345"/>
                </a:lnTo>
                <a:lnTo>
                  <a:pt x="136" y="334"/>
                </a:lnTo>
                <a:lnTo>
                  <a:pt x="142" y="325"/>
                </a:lnTo>
                <a:lnTo>
                  <a:pt x="153" y="316"/>
                </a:lnTo>
                <a:lnTo>
                  <a:pt x="164" y="308"/>
                </a:lnTo>
                <a:lnTo>
                  <a:pt x="178" y="300"/>
                </a:lnTo>
                <a:lnTo>
                  <a:pt x="195" y="292"/>
                </a:lnTo>
                <a:lnTo>
                  <a:pt x="216" y="286"/>
                </a:lnTo>
                <a:lnTo>
                  <a:pt x="239" y="280"/>
                </a:lnTo>
                <a:lnTo>
                  <a:pt x="239" y="280"/>
                </a:lnTo>
                <a:lnTo>
                  <a:pt x="238" y="275"/>
                </a:lnTo>
                <a:lnTo>
                  <a:pt x="233" y="262"/>
                </a:lnTo>
                <a:lnTo>
                  <a:pt x="230" y="253"/>
                </a:lnTo>
                <a:lnTo>
                  <a:pt x="225" y="242"/>
                </a:lnTo>
                <a:lnTo>
                  <a:pt x="220" y="232"/>
                </a:lnTo>
                <a:lnTo>
                  <a:pt x="213" y="222"/>
                </a:lnTo>
                <a:lnTo>
                  <a:pt x="205" y="213"/>
                </a:lnTo>
                <a:lnTo>
                  <a:pt x="195" y="203"/>
                </a:lnTo>
                <a:lnTo>
                  <a:pt x="185" y="196"/>
                </a:lnTo>
                <a:lnTo>
                  <a:pt x="173" y="190"/>
                </a:lnTo>
                <a:lnTo>
                  <a:pt x="167" y="188"/>
                </a:lnTo>
                <a:lnTo>
                  <a:pt x="161" y="187"/>
                </a:lnTo>
                <a:lnTo>
                  <a:pt x="154" y="186"/>
                </a:lnTo>
                <a:lnTo>
                  <a:pt x="145" y="185"/>
                </a:lnTo>
                <a:lnTo>
                  <a:pt x="138" y="186"/>
                </a:lnTo>
                <a:lnTo>
                  <a:pt x="129" y="187"/>
                </a:lnTo>
                <a:lnTo>
                  <a:pt x="121" y="190"/>
                </a:lnTo>
                <a:lnTo>
                  <a:pt x="112" y="193"/>
                </a:lnTo>
                <a:lnTo>
                  <a:pt x="112" y="193"/>
                </a:lnTo>
                <a:lnTo>
                  <a:pt x="115" y="191"/>
                </a:lnTo>
                <a:lnTo>
                  <a:pt x="119" y="188"/>
                </a:lnTo>
                <a:lnTo>
                  <a:pt x="127" y="180"/>
                </a:lnTo>
                <a:lnTo>
                  <a:pt x="136" y="168"/>
                </a:lnTo>
                <a:lnTo>
                  <a:pt x="144" y="153"/>
                </a:lnTo>
                <a:lnTo>
                  <a:pt x="148" y="144"/>
                </a:lnTo>
                <a:lnTo>
                  <a:pt x="153" y="136"/>
                </a:lnTo>
                <a:lnTo>
                  <a:pt x="156" y="127"/>
                </a:lnTo>
                <a:lnTo>
                  <a:pt x="158" y="117"/>
                </a:lnTo>
                <a:lnTo>
                  <a:pt x="159" y="106"/>
                </a:lnTo>
                <a:lnTo>
                  <a:pt x="160" y="97"/>
                </a:lnTo>
                <a:lnTo>
                  <a:pt x="159" y="86"/>
                </a:lnTo>
                <a:lnTo>
                  <a:pt x="157" y="76"/>
                </a:lnTo>
                <a:lnTo>
                  <a:pt x="157" y="76"/>
                </a:lnTo>
                <a:lnTo>
                  <a:pt x="155" y="66"/>
                </a:lnTo>
                <a:lnTo>
                  <a:pt x="150" y="57"/>
                </a:lnTo>
                <a:lnTo>
                  <a:pt x="147" y="49"/>
                </a:lnTo>
                <a:lnTo>
                  <a:pt x="143" y="41"/>
                </a:lnTo>
                <a:lnTo>
                  <a:pt x="134" y="28"/>
                </a:lnTo>
                <a:lnTo>
                  <a:pt x="125" y="17"/>
                </a:lnTo>
                <a:lnTo>
                  <a:pt x="117" y="9"/>
                </a:lnTo>
                <a:lnTo>
                  <a:pt x="110" y="4"/>
                </a:lnTo>
                <a:lnTo>
                  <a:pt x="103" y="0"/>
                </a:lnTo>
                <a:lnTo>
                  <a:pt x="0" y="593"/>
                </a:lnTo>
                <a:lnTo>
                  <a:pt x="269" y="712"/>
                </a:lnTo>
                <a:lnTo>
                  <a:pt x="269" y="712"/>
                </a:lnTo>
                <a:lnTo>
                  <a:pt x="293" y="693"/>
                </a:lnTo>
                <a:lnTo>
                  <a:pt x="315" y="677"/>
                </a:lnTo>
                <a:lnTo>
                  <a:pt x="336" y="665"/>
                </a:lnTo>
                <a:lnTo>
                  <a:pt x="354" y="656"/>
                </a:lnTo>
                <a:lnTo>
                  <a:pt x="354" y="656"/>
                </a:lnTo>
                <a:lnTo>
                  <a:pt x="367" y="650"/>
                </a:lnTo>
                <a:lnTo>
                  <a:pt x="382" y="646"/>
                </a:lnTo>
                <a:lnTo>
                  <a:pt x="396" y="642"/>
                </a:lnTo>
                <a:lnTo>
                  <a:pt x="409" y="639"/>
                </a:lnTo>
                <a:lnTo>
                  <a:pt x="423" y="637"/>
                </a:lnTo>
                <a:lnTo>
                  <a:pt x="437" y="636"/>
                </a:lnTo>
                <a:lnTo>
                  <a:pt x="450" y="635"/>
                </a:lnTo>
                <a:lnTo>
                  <a:pt x="464" y="635"/>
                </a:lnTo>
                <a:lnTo>
                  <a:pt x="478" y="636"/>
                </a:lnTo>
                <a:lnTo>
                  <a:pt x="491" y="638"/>
                </a:lnTo>
                <a:lnTo>
                  <a:pt x="504" y="640"/>
                </a:lnTo>
                <a:lnTo>
                  <a:pt x="517" y="643"/>
                </a:lnTo>
                <a:lnTo>
                  <a:pt x="542" y="650"/>
                </a:lnTo>
                <a:lnTo>
                  <a:pt x="566" y="658"/>
                </a:lnTo>
                <a:lnTo>
                  <a:pt x="566" y="658"/>
                </a:lnTo>
                <a:lnTo>
                  <a:pt x="582" y="667"/>
                </a:lnTo>
                <a:lnTo>
                  <a:pt x="596" y="675"/>
                </a:lnTo>
                <a:lnTo>
                  <a:pt x="610" y="683"/>
                </a:lnTo>
                <a:lnTo>
                  <a:pt x="621" y="691"/>
                </a:lnTo>
                <a:lnTo>
                  <a:pt x="631" y="699"/>
                </a:lnTo>
                <a:lnTo>
                  <a:pt x="639" y="709"/>
                </a:lnTo>
                <a:lnTo>
                  <a:pt x="646" y="717"/>
                </a:lnTo>
                <a:lnTo>
                  <a:pt x="653" y="726"/>
                </a:lnTo>
                <a:lnTo>
                  <a:pt x="658" y="735"/>
                </a:lnTo>
                <a:lnTo>
                  <a:pt x="662" y="743"/>
                </a:lnTo>
                <a:lnTo>
                  <a:pt x="665" y="753"/>
                </a:lnTo>
                <a:lnTo>
                  <a:pt x="668" y="761"/>
                </a:lnTo>
                <a:lnTo>
                  <a:pt x="671" y="778"/>
                </a:lnTo>
                <a:lnTo>
                  <a:pt x="673" y="793"/>
                </a:lnTo>
                <a:lnTo>
                  <a:pt x="673" y="793"/>
                </a:lnTo>
                <a:lnTo>
                  <a:pt x="672" y="804"/>
                </a:lnTo>
                <a:lnTo>
                  <a:pt x="670" y="815"/>
                </a:lnTo>
                <a:lnTo>
                  <a:pt x="667" y="827"/>
                </a:lnTo>
                <a:lnTo>
                  <a:pt x="663" y="839"/>
                </a:lnTo>
                <a:lnTo>
                  <a:pt x="654" y="863"/>
                </a:lnTo>
                <a:lnTo>
                  <a:pt x="646" y="877"/>
                </a:lnTo>
                <a:lnTo>
                  <a:pt x="841" y="9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6" name="Freeform 43"/>
          <p:cNvSpPr>
            <a:spLocks/>
          </p:cNvSpPr>
          <p:nvPr userDrawn="1"/>
        </p:nvSpPr>
        <p:spPr bwMode="auto">
          <a:xfrm>
            <a:off x="7581900" y="1218903"/>
            <a:ext cx="193675" cy="33338"/>
          </a:xfrm>
          <a:custGeom>
            <a:avLst/>
            <a:gdLst>
              <a:gd name="T0" fmla="*/ 1228 w 1463"/>
              <a:gd name="T1" fmla="*/ 227 h 256"/>
              <a:gd name="T2" fmla="*/ 1463 w 1463"/>
              <a:gd name="T3" fmla="*/ 113 h 256"/>
              <a:gd name="T4" fmla="*/ 1225 w 1463"/>
              <a:gd name="T5" fmla="*/ 14 h 256"/>
              <a:gd name="T6" fmla="*/ 1225 w 1463"/>
              <a:gd name="T7" fmla="*/ 14 h 256"/>
              <a:gd name="T8" fmla="*/ 1152 w 1463"/>
              <a:gd name="T9" fmla="*/ 15 h 256"/>
              <a:gd name="T10" fmla="*/ 1060 w 1463"/>
              <a:gd name="T11" fmla="*/ 16 h 256"/>
              <a:gd name="T12" fmla="*/ 949 w 1463"/>
              <a:gd name="T13" fmla="*/ 15 h 256"/>
              <a:gd name="T14" fmla="*/ 824 w 1463"/>
              <a:gd name="T15" fmla="*/ 13 h 256"/>
              <a:gd name="T16" fmla="*/ 531 w 1463"/>
              <a:gd name="T17" fmla="*/ 7 h 256"/>
              <a:gd name="T18" fmla="*/ 197 w 1463"/>
              <a:gd name="T19" fmla="*/ 0 h 256"/>
              <a:gd name="T20" fmla="*/ 0 w 1463"/>
              <a:gd name="T21" fmla="*/ 256 h 256"/>
              <a:gd name="T22" fmla="*/ 0 w 1463"/>
              <a:gd name="T23" fmla="*/ 256 h 256"/>
              <a:gd name="T24" fmla="*/ 734 w 1463"/>
              <a:gd name="T25" fmla="*/ 240 h 256"/>
              <a:gd name="T26" fmla="*/ 1024 w 1463"/>
              <a:gd name="T27" fmla="*/ 234 h 256"/>
              <a:gd name="T28" fmla="*/ 1228 w 1463"/>
              <a:gd name="T29" fmla="*/ 227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63" h="256">
                <a:moveTo>
                  <a:pt x="1228" y="227"/>
                </a:moveTo>
                <a:lnTo>
                  <a:pt x="1463" y="113"/>
                </a:lnTo>
                <a:lnTo>
                  <a:pt x="1225" y="14"/>
                </a:lnTo>
                <a:lnTo>
                  <a:pt x="1225" y="14"/>
                </a:lnTo>
                <a:lnTo>
                  <a:pt x="1152" y="15"/>
                </a:lnTo>
                <a:lnTo>
                  <a:pt x="1060" y="16"/>
                </a:lnTo>
                <a:lnTo>
                  <a:pt x="949" y="15"/>
                </a:lnTo>
                <a:lnTo>
                  <a:pt x="824" y="13"/>
                </a:lnTo>
                <a:lnTo>
                  <a:pt x="531" y="7"/>
                </a:lnTo>
                <a:lnTo>
                  <a:pt x="197" y="0"/>
                </a:lnTo>
                <a:lnTo>
                  <a:pt x="0" y="256"/>
                </a:lnTo>
                <a:lnTo>
                  <a:pt x="0" y="256"/>
                </a:lnTo>
                <a:lnTo>
                  <a:pt x="734" y="240"/>
                </a:lnTo>
                <a:lnTo>
                  <a:pt x="1024" y="234"/>
                </a:lnTo>
                <a:lnTo>
                  <a:pt x="1228" y="22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7" name="Freeform 44"/>
          <p:cNvSpPr>
            <a:spLocks/>
          </p:cNvSpPr>
          <p:nvPr userDrawn="1"/>
        </p:nvSpPr>
        <p:spPr bwMode="auto">
          <a:xfrm>
            <a:off x="7643812" y="1301453"/>
            <a:ext cx="114300" cy="112713"/>
          </a:xfrm>
          <a:custGeom>
            <a:avLst/>
            <a:gdLst>
              <a:gd name="T0" fmla="*/ 386 w 869"/>
              <a:gd name="T1" fmla="*/ 818 h 851"/>
              <a:gd name="T2" fmla="*/ 235 w 869"/>
              <a:gd name="T3" fmla="*/ 737 h 851"/>
              <a:gd name="T4" fmla="*/ 156 w 869"/>
              <a:gd name="T5" fmla="*/ 685 h 851"/>
              <a:gd name="T6" fmla="*/ 90 w 869"/>
              <a:gd name="T7" fmla="*/ 626 h 851"/>
              <a:gd name="T8" fmla="*/ 37 w 869"/>
              <a:gd name="T9" fmla="*/ 557 h 851"/>
              <a:gd name="T10" fmla="*/ 24 w 869"/>
              <a:gd name="T11" fmla="*/ 531 h 851"/>
              <a:gd name="T12" fmla="*/ 10 w 869"/>
              <a:gd name="T13" fmla="*/ 487 h 851"/>
              <a:gd name="T14" fmla="*/ 2 w 869"/>
              <a:gd name="T15" fmla="*/ 439 h 851"/>
              <a:gd name="T16" fmla="*/ 0 w 869"/>
              <a:gd name="T17" fmla="*/ 389 h 851"/>
              <a:gd name="T18" fmla="*/ 5 w 869"/>
              <a:gd name="T19" fmla="*/ 336 h 851"/>
              <a:gd name="T20" fmla="*/ 15 w 869"/>
              <a:gd name="T21" fmla="*/ 283 h 851"/>
              <a:gd name="T22" fmla="*/ 34 w 869"/>
              <a:gd name="T23" fmla="*/ 231 h 851"/>
              <a:gd name="T24" fmla="*/ 59 w 869"/>
              <a:gd name="T25" fmla="*/ 182 h 851"/>
              <a:gd name="T26" fmla="*/ 93 w 869"/>
              <a:gd name="T27" fmla="*/ 136 h 851"/>
              <a:gd name="T28" fmla="*/ 134 w 869"/>
              <a:gd name="T29" fmla="*/ 94 h 851"/>
              <a:gd name="T30" fmla="*/ 183 w 869"/>
              <a:gd name="T31" fmla="*/ 59 h 851"/>
              <a:gd name="T32" fmla="*/ 198 w 869"/>
              <a:gd name="T33" fmla="*/ 75 h 851"/>
              <a:gd name="T34" fmla="*/ 217 w 869"/>
              <a:gd name="T35" fmla="*/ 106 h 851"/>
              <a:gd name="T36" fmla="*/ 227 w 869"/>
              <a:gd name="T37" fmla="*/ 141 h 851"/>
              <a:gd name="T38" fmla="*/ 247 w 869"/>
              <a:gd name="T39" fmla="*/ 150 h 851"/>
              <a:gd name="T40" fmla="*/ 379 w 869"/>
              <a:gd name="T41" fmla="*/ 144 h 851"/>
              <a:gd name="T42" fmla="*/ 424 w 869"/>
              <a:gd name="T43" fmla="*/ 143 h 851"/>
              <a:gd name="T44" fmla="*/ 424 w 869"/>
              <a:gd name="T45" fmla="*/ 94 h 851"/>
              <a:gd name="T46" fmla="*/ 414 w 869"/>
              <a:gd name="T47" fmla="*/ 37 h 851"/>
              <a:gd name="T48" fmla="*/ 397 w 869"/>
              <a:gd name="T49" fmla="*/ 0 h 851"/>
              <a:gd name="T50" fmla="*/ 431 w 869"/>
              <a:gd name="T51" fmla="*/ 27 h 851"/>
              <a:gd name="T52" fmla="*/ 459 w 869"/>
              <a:gd name="T53" fmla="*/ 55 h 851"/>
              <a:gd name="T54" fmla="*/ 475 w 869"/>
              <a:gd name="T55" fmla="*/ 82 h 851"/>
              <a:gd name="T56" fmla="*/ 487 w 869"/>
              <a:gd name="T57" fmla="*/ 116 h 851"/>
              <a:gd name="T58" fmla="*/ 493 w 869"/>
              <a:gd name="T59" fmla="*/ 143 h 851"/>
              <a:gd name="T60" fmla="*/ 671 w 869"/>
              <a:gd name="T61" fmla="*/ 133 h 851"/>
              <a:gd name="T62" fmla="*/ 662 w 869"/>
              <a:gd name="T63" fmla="*/ 88 h 851"/>
              <a:gd name="T64" fmla="*/ 643 w 869"/>
              <a:gd name="T65" fmla="*/ 50 h 851"/>
              <a:gd name="T66" fmla="*/ 651 w 869"/>
              <a:gd name="T67" fmla="*/ 46 h 851"/>
              <a:gd name="T68" fmla="*/ 699 w 869"/>
              <a:gd name="T69" fmla="*/ 73 h 851"/>
              <a:gd name="T70" fmla="*/ 740 w 869"/>
              <a:gd name="T71" fmla="*/ 104 h 851"/>
              <a:gd name="T72" fmla="*/ 775 w 869"/>
              <a:gd name="T73" fmla="*/ 138 h 851"/>
              <a:gd name="T74" fmla="*/ 803 w 869"/>
              <a:gd name="T75" fmla="*/ 175 h 851"/>
              <a:gd name="T76" fmla="*/ 837 w 869"/>
              <a:gd name="T77" fmla="*/ 238 h 851"/>
              <a:gd name="T78" fmla="*/ 861 w 869"/>
              <a:gd name="T79" fmla="*/ 312 h 851"/>
              <a:gd name="T80" fmla="*/ 869 w 869"/>
              <a:gd name="T81" fmla="*/ 379 h 851"/>
              <a:gd name="T82" fmla="*/ 869 w 869"/>
              <a:gd name="T83" fmla="*/ 423 h 851"/>
              <a:gd name="T84" fmla="*/ 859 w 869"/>
              <a:gd name="T85" fmla="*/ 499 h 851"/>
              <a:gd name="T86" fmla="*/ 834 w 869"/>
              <a:gd name="T87" fmla="*/ 569 h 851"/>
              <a:gd name="T88" fmla="*/ 796 w 869"/>
              <a:gd name="T89" fmla="*/ 631 h 851"/>
              <a:gd name="T90" fmla="*/ 749 w 869"/>
              <a:gd name="T91" fmla="*/ 684 h 851"/>
              <a:gd name="T92" fmla="*/ 693 w 869"/>
              <a:gd name="T93" fmla="*/ 727 h 851"/>
              <a:gd name="T94" fmla="*/ 626 w 869"/>
              <a:gd name="T95" fmla="*/ 766 h 851"/>
              <a:gd name="T96" fmla="*/ 506 w 869"/>
              <a:gd name="T97" fmla="*/ 826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9" h="851">
                <a:moveTo>
                  <a:pt x="452" y="851"/>
                </a:moveTo>
                <a:lnTo>
                  <a:pt x="452" y="851"/>
                </a:lnTo>
                <a:lnTo>
                  <a:pt x="386" y="818"/>
                </a:lnTo>
                <a:lnTo>
                  <a:pt x="323" y="785"/>
                </a:lnTo>
                <a:lnTo>
                  <a:pt x="264" y="754"/>
                </a:lnTo>
                <a:lnTo>
                  <a:pt x="235" y="737"/>
                </a:lnTo>
                <a:lnTo>
                  <a:pt x="207" y="720"/>
                </a:lnTo>
                <a:lnTo>
                  <a:pt x="181" y="703"/>
                </a:lnTo>
                <a:lnTo>
                  <a:pt x="156" y="685"/>
                </a:lnTo>
                <a:lnTo>
                  <a:pt x="133" y="666"/>
                </a:lnTo>
                <a:lnTo>
                  <a:pt x="110" y="646"/>
                </a:lnTo>
                <a:lnTo>
                  <a:pt x="90" y="626"/>
                </a:lnTo>
                <a:lnTo>
                  <a:pt x="70" y="605"/>
                </a:lnTo>
                <a:lnTo>
                  <a:pt x="53" y="581"/>
                </a:lnTo>
                <a:lnTo>
                  <a:pt x="37" y="557"/>
                </a:lnTo>
                <a:lnTo>
                  <a:pt x="37" y="557"/>
                </a:lnTo>
                <a:lnTo>
                  <a:pt x="31" y="544"/>
                </a:lnTo>
                <a:lnTo>
                  <a:pt x="24" y="531"/>
                </a:lnTo>
                <a:lnTo>
                  <a:pt x="19" y="517"/>
                </a:lnTo>
                <a:lnTo>
                  <a:pt x="14" y="502"/>
                </a:lnTo>
                <a:lnTo>
                  <a:pt x="10" y="487"/>
                </a:lnTo>
                <a:lnTo>
                  <a:pt x="7" y="472"/>
                </a:lnTo>
                <a:lnTo>
                  <a:pt x="4" y="455"/>
                </a:lnTo>
                <a:lnTo>
                  <a:pt x="2" y="439"/>
                </a:lnTo>
                <a:lnTo>
                  <a:pt x="1" y="423"/>
                </a:lnTo>
                <a:lnTo>
                  <a:pt x="0" y="405"/>
                </a:lnTo>
                <a:lnTo>
                  <a:pt x="0" y="389"/>
                </a:lnTo>
                <a:lnTo>
                  <a:pt x="1" y="371"/>
                </a:lnTo>
                <a:lnTo>
                  <a:pt x="2" y="353"/>
                </a:lnTo>
                <a:lnTo>
                  <a:pt x="5" y="336"/>
                </a:lnTo>
                <a:lnTo>
                  <a:pt x="7" y="318"/>
                </a:lnTo>
                <a:lnTo>
                  <a:pt x="11" y="301"/>
                </a:lnTo>
                <a:lnTo>
                  <a:pt x="15" y="283"/>
                </a:lnTo>
                <a:lnTo>
                  <a:pt x="21" y="266"/>
                </a:lnTo>
                <a:lnTo>
                  <a:pt x="26" y="249"/>
                </a:lnTo>
                <a:lnTo>
                  <a:pt x="34" y="231"/>
                </a:lnTo>
                <a:lnTo>
                  <a:pt x="42" y="215"/>
                </a:lnTo>
                <a:lnTo>
                  <a:pt x="50" y="199"/>
                </a:lnTo>
                <a:lnTo>
                  <a:pt x="59" y="182"/>
                </a:lnTo>
                <a:lnTo>
                  <a:pt x="69" y="166"/>
                </a:lnTo>
                <a:lnTo>
                  <a:pt x="81" y="151"/>
                </a:lnTo>
                <a:lnTo>
                  <a:pt x="93" y="136"/>
                </a:lnTo>
                <a:lnTo>
                  <a:pt x="105" y="122"/>
                </a:lnTo>
                <a:lnTo>
                  <a:pt x="120" y="108"/>
                </a:lnTo>
                <a:lnTo>
                  <a:pt x="134" y="94"/>
                </a:lnTo>
                <a:lnTo>
                  <a:pt x="149" y="82"/>
                </a:lnTo>
                <a:lnTo>
                  <a:pt x="166" y="70"/>
                </a:lnTo>
                <a:lnTo>
                  <a:pt x="183" y="59"/>
                </a:lnTo>
                <a:lnTo>
                  <a:pt x="183" y="59"/>
                </a:lnTo>
                <a:lnTo>
                  <a:pt x="191" y="67"/>
                </a:lnTo>
                <a:lnTo>
                  <a:pt x="198" y="75"/>
                </a:lnTo>
                <a:lnTo>
                  <a:pt x="203" y="82"/>
                </a:lnTo>
                <a:lnTo>
                  <a:pt x="208" y="90"/>
                </a:lnTo>
                <a:lnTo>
                  <a:pt x="217" y="106"/>
                </a:lnTo>
                <a:lnTo>
                  <a:pt x="222" y="120"/>
                </a:lnTo>
                <a:lnTo>
                  <a:pt x="225" y="132"/>
                </a:lnTo>
                <a:lnTo>
                  <a:pt x="227" y="141"/>
                </a:lnTo>
                <a:lnTo>
                  <a:pt x="227" y="150"/>
                </a:lnTo>
                <a:lnTo>
                  <a:pt x="227" y="150"/>
                </a:lnTo>
                <a:lnTo>
                  <a:pt x="247" y="150"/>
                </a:lnTo>
                <a:lnTo>
                  <a:pt x="272" y="150"/>
                </a:lnTo>
                <a:lnTo>
                  <a:pt x="325" y="146"/>
                </a:lnTo>
                <a:lnTo>
                  <a:pt x="379" y="144"/>
                </a:lnTo>
                <a:lnTo>
                  <a:pt x="404" y="143"/>
                </a:lnTo>
                <a:lnTo>
                  <a:pt x="424" y="143"/>
                </a:lnTo>
                <a:lnTo>
                  <a:pt x="424" y="143"/>
                </a:lnTo>
                <a:lnTo>
                  <a:pt x="425" y="129"/>
                </a:lnTo>
                <a:lnTo>
                  <a:pt x="425" y="112"/>
                </a:lnTo>
                <a:lnTo>
                  <a:pt x="424" y="94"/>
                </a:lnTo>
                <a:lnTo>
                  <a:pt x="422" y="76"/>
                </a:lnTo>
                <a:lnTo>
                  <a:pt x="419" y="56"/>
                </a:lnTo>
                <a:lnTo>
                  <a:pt x="414" y="37"/>
                </a:lnTo>
                <a:lnTo>
                  <a:pt x="407" y="19"/>
                </a:lnTo>
                <a:lnTo>
                  <a:pt x="402" y="9"/>
                </a:lnTo>
                <a:lnTo>
                  <a:pt x="397" y="0"/>
                </a:lnTo>
                <a:lnTo>
                  <a:pt x="397" y="0"/>
                </a:lnTo>
                <a:lnTo>
                  <a:pt x="415" y="14"/>
                </a:lnTo>
                <a:lnTo>
                  <a:pt x="431" y="27"/>
                </a:lnTo>
                <a:lnTo>
                  <a:pt x="446" y="40"/>
                </a:lnTo>
                <a:lnTo>
                  <a:pt x="453" y="47"/>
                </a:lnTo>
                <a:lnTo>
                  <a:pt x="459" y="55"/>
                </a:lnTo>
                <a:lnTo>
                  <a:pt x="465" y="64"/>
                </a:lnTo>
                <a:lnTo>
                  <a:pt x="470" y="73"/>
                </a:lnTo>
                <a:lnTo>
                  <a:pt x="475" y="82"/>
                </a:lnTo>
                <a:lnTo>
                  <a:pt x="479" y="92"/>
                </a:lnTo>
                <a:lnTo>
                  <a:pt x="484" y="104"/>
                </a:lnTo>
                <a:lnTo>
                  <a:pt x="487" y="116"/>
                </a:lnTo>
                <a:lnTo>
                  <a:pt x="490" y="129"/>
                </a:lnTo>
                <a:lnTo>
                  <a:pt x="493" y="143"/>
                </a:lnTo>
                <a:lnTo>
                  <a:pt x="493" y="143"/>
                </a:lnTo>
                <a:lnTo>
                  <a:pt x="671" y="150"/>
                </a:lnTo>
                <a:lnTo>
                  <a:pt x="671" y="150"/>
                </a:lnTo>
                <a:lnTo>
                  <a:pt x="671" y="133"/>
                </a:lnTo>
                <a:lnTo>
                  <a:pt x="670" y="118"/>
                </a:lnTo>
                <a:lnTo>
                  <a:pt x="667" y="103"/>
                </a:lnTo>
                <a:lnTo>
                  <a:pt x="662" y="88"/>
                </a:lnTo>
                <a:lnTo>
                  <a:pt x="657" y="75"/>
                </a:lnTo>
                <a:lnTo>
                  <a:pt x="651" y="62"/>
                </a:lnTo>
                <a:lnTo>
                  <a:pt x="643" y="50"/>
                </a:lnTo>
                <a:lnTo>
                  <a:pt x="634" y="38"/>
                </a:lnTo>
                <a:lnTo>
                  <a:pt x="634" y="38"/>
                </a:lnTo>
                <a:lnTo>
                  <a:pt x="651" y="46"/>
                </a:lnTo>
                <a:lnTo>
                  <a:pt x="669" y="54"/>
                </a:lnTo>
                <a:lnTo>
                  <a:pt x="684" y="64"/>
                </a:lnTo>
                <a:lnTo>
                  <a:pt x="699" y="73"/>
                </a:lnTo>
                <a:lnTo>
                  <a:pt x="714" y="83"/>
                </a:lnTo>
                <a:lnTo>
                  <a:pt x="728" y="93"/>
                </a:lnTo>
                <a:lnTo>
                  <a:pt x="740" y="104"/>
                </a:lnTo>
                <a:lnTo>
                  <a:pt x="752" y="115"/>
                </a:lnTo>
                <a:lnTo>
                  <a:pt x="764" y="126"/>
                </a:lnTo>
                <a:lnTo>
                  <a:pt x="775" y="138"/>
                </a:lnTo>
                <a:lnTo>
                  <a:pt x="785" y="151"/>
                </a:lnTo>
                <a:lnTo>
                  <a:pt x="794" y="163"/>
                </a:lnTo>
                <a:lnTo>
                  <a:pt x="803" y="175"/>
                </a:lnTo>
                <a:lnTo>
                  <a:pt x="811" y="187"/>
                </a:lnTo>
                <a:lnTo>
                  <a:pt x="825" y="213"/>
                </a:lnTo>
                <a:lnTo>
                  <a:pt x="837" y="238"/>
                </a:lnTo>
                <a:lnTo>
                  <a:pt x="848" y="263"/>
                </a:lnTo>
                <a:lnTo>
                  <a:pt x="855" y="289"/>
                </a:lnTo>
                <a:lnTo>
                  <a:pt x="861" y="312"/>
                </a:lnTo>
                <a:lnTo>
                  <a:pt x="865" y="336"/>
                </a:lnTo>
                <a:lnTo>
                  <a:pt x="868" y="358"/>
                </a:lnTo>
                <a:lnTo>
                  <a:pt x="869" y="379"/>
                </a:lnTo>
                <a:lnTo>
                  <a:pt x="869" y="397"/>
                </a:lnTo>
                <a:lnTo>
                  <a:pt x="869" y="397"/>
                </a:lnTo>
                <a:lnTo>
                  <a:pt x="869" y="423"/>
                </a:lnTo>
                <a:lnTo>
                  <a:pt x="868" y="449"/>
                </a:lnTo>
                <a:lnTo>
                  <a:pt x="864" y="474"/>
                </a:lnTo>
                <a:lnTo>
                  <a:pt x="859" y="499"/>
                </a:lnTo>
                <a:lnTo>
                  <a:pt x="852" y="523"/>
                </a:lnTo>
                <a:lnTo>
                  <a:pt x="843" y="546"/>
                </a:lnTo>
                <a:lnTo>
                  <a:pt x="834" y="569"/>
                </a:lnTo>
                <a:lnTo>
                  <a:pt x="823" y="590"/>
                </a:lnTo>
                <a:lnTo>
                  <a:pt x="811" y="612"/>
                </a:lnTo>
                <a:lnTo>
                  <a:pt x="796" y="631"/>
                </a:lnTo>
                <a:lnTo>
                  <a:pt x="782" y="651"/>
                </a:lnTo>
                <a:lnTo>
                  <a:pt x="766" y="668"/>
                </a:lnTo>
                <a:lnTo>
                  <a:pt x="749" y="684"/>
                </a:lnTo>
                <a:lnTo>
                  <a:pt x="731" y="700"/>
                </a:lnTo>
                <a:lnTo>
                  <a:pt x="713" y="714"/>
                </a:lnTo>
                <a:lnTo>
                  <a:pt x="693" y="727"/>
                </a:lnTo>
                <a:lnTo>
                  <a:pt x="693" y="727"/>
                </a:lnTo>
                <a:lnTo>
                  <a:pt x="658" y="748"/>
                </a:lnTo>
                <a:lnTo>
                  <a:pt x="626" y="766"/>
                </a:lnTo>
                <a:lnTo>
                  <a:pt x="594" y="783"/>
                </a:lnTo>
                <a:lnTo>
                  <a:pt x="563" y="799"/>
                </a:lnTo>
                <a:lnTo>
                  <a:pt x="506" y="826"/>
                </a:lnTo>
                <a:lnTo>
                  <a:pt x="452" y="85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8" name="Freeform 45"/>
          <p:cNvSpPr>
            <a:spLocks/>
          </p:cNvSpPr>
          <p:nvPr userDrawn="1"/>
        </p:nvSpPr>
        <p:spPr bwMode="auto">
          <a:xfrm>
            <a:off x="7677150" y="1579265"/>
            <a:ext cx="1588" cy="0"/>
          </a:xfrm>
          <a:custGeom>
            <a:avLst/>
            <a:gdLst>
              <a:gd name="T0" fmla="*/ 22 w 22"/>
              <a:gd name="T1" fmla="*/ 9 h 9"/>
              <a:gd name="T2" fmla="*/ 22 w 22"/>
              <a:gd name="T3" fmla="*/ 9 h 9"/>
              <a:gd name="T4" fmla="*/ 3 w 22"/>
              <a:gd name="T5" fmla="*/ 2 h 9"/>
              <a:gd name="T6" fmla="*/ 3 w 22"/>
              <a:gd name="T7" fmla="*/ 2 h 9"/>
              <a:gd name="T8" fmla="*/ 0 w 22"/>
              <a:gd name="T9" fmla="*/ 0 h 9"/>
              <a:gd name="T10" fmla="*/ 0 w 22"/>
              <a:gd name="T11" fmla="*/ 0 h 9"/>
              <a:gd name="T12" fmla="*/ 22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22" y="9"/>
                </a:moveTo>
                <a:lnTo>
                  <a:pt x="22" y="9"/>
                </a:lnTo>
                <a:lnTo>
                  <a:pt x="3" y="2"/>
                </a:lnTo>
                <a:lnTo>
                  <a:pt x="3" y="2"/>
                </a:lnTo>
                <a:lnTo>
                  <a:pt x="0" y="0"/>
                </a:lnTo>
                <a:lnTo>
                  <a:pt x="0" y="0"/>
                </a:lnTo>
                <a:lnTo>
                  <a:pt x="22" y="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9" name="Freeform 46"/>
          <p:cNvSpPr>
            <a:spLocks/>
          </p:cNvSpPr>
          <p:nvPr userDrawn="1"/>
        </p:nvSpPr>
        <p:spPr bwMode="auto">
          <a:xfrm>
            <a:off x="7429500" y="1261765"/>
            <a:ext cx="20638" cy="12700"/>
          </a:xfrm>
          <a:custGeom>
            <a:avLst/>
            <a:gdLst>
              <a:gd name="T0" fmla="*/ 166 w 166"/>
              <a:gd name="T1" fmla="*/ 69 h 96"/>
              <a:gd name="T2" fmla="*/ 166 w 166"/>
              <a:gd name="T3" fmla="*/ 69 h 96"/>
              <a:gd name="T4" fmla="*/ 166 w 166"/>
              <a:gd name="T5" fmla="*/ 70 h 96"/>
              <a:gd name="T6" fmla="*/ 165 w 166"/>
              <a:gd name="T7" fmla="*/ 72 h 96"/>
              <a:gd name="T8" fmla="*/ 161 w 166"/>
              <a:gd name="T9" fmla="*/ 74 h 96"/>
              <a:gd name="T10" fmla="*/ 155 w 166"/>
              <a:gd name="T11" fmla="*/ 77 h 96"/>
              <a:gd name="T12" fmla="*/ 145 w 166"/>
              <a:gd name="T13" fmla="*/ 79 h 96"/>
              <a:gd name="T14" fmla="*/ 123 w 166"/>
              <a:gd name="T15" fmla="*/ 85 h 96"/>
              <a:gd name="T16" fmla="*/ 95 w 166"/>
              <a:gd name="T17" fmla="*/ 90 h 96"/>
              <a:gd name="T18" fmla="*/ 68 w 166"/>
              <a:gd name="T19" fmla="*/ 94 h 96"/>
              <a:gd name="T20" fmla="*/ 42 w 166"/>
              <a:gd name="T21" fmla="*/ 96 h 96"/>
              <a:gd name="T22" fmla="*/ 24 w 166"/>
              <a:gd name="T23" fmla="*/ 96 h 96"/>
              <a:gd name="T24" fmla="*/ 17 w 166"/>
              <a:gd name="T25" fmla="*/ 95 h 96"/>
              <a:gd name="T26" fmla="*/ 13 w 166"/>
              <a:gd name="T27" fmla="*/ 94 h 96"/>
              <a:gd name="T28" fmla="*/ 13 w 166"/>
              <a:gd name="T29" fmla="*/ 94 h 96"/>
              <a:gd name="T30" fmla="*/ 10 w 166"/>
              <a:gd name="T31" fmla="*/ 92 h 96"/>
              <a:gd name="T32" fmla="*/ 8 w 166"/>
              <a:gd name="T33" fmla="*/ 88 h 96"/>
              <a:gd name="T34" fmla="*/ 5 w 166"/>
              <a:gd name="T35" fmla="*/ 77 h 96"/>
              <a:gd name="T36" fmla="*/ 2 w 166"/>
              <a:gd name="T37" fmla="*/ 65 h 96"/>
              <a:gd name="T38" fmla="*/ 0 w 166"/>
              <a:gd name="T39" fmla="*/ 51 h 96"/>
              <a:gd name="T40" fmla="*/ 0 w 166"/>
              <a:gd name="T41" fmla="*/ 36 h 96"/>
              <a:gd name="T42" fmla="*/ 0 w 166"/>
              <a:gd name="T43" fmla="*/ 23 h 96"/>
              <a:gd name="T44" fmla="*/ 1 w 166"/>
              <a:gd name="T45" fmla="*/ 13 h 96"/>
              <a:gd name="T46" fmla="*/ 2 w 166"/>
              <a:gd name="T47" fmla="*/ 8 h 96"/>
              <a:gd name="T48" fmla="*/ 4 w 166"/>
              <a:gd name="T49" fmla="*/ 5 h 96"/>
              <a:gd name="T50" fmla="*/ 4 w 166"/>
              <a:gd name="T51" fmla="*/ 5 h 96"/>
              <a:gd name="T52" fmla="*/ 5 w 166"/>
              <a:gd name="T53" fmla="*/ 4 h 96"/>
              <a:gd name="T54" fmla="*/ 7 w 166"/>
              <a:gd name="T55" fmla="*/ 2 h 96"/>
              <a:gd name="T56" fmla="*/ 13 w 166"/>
              <a:gd name="T57" fmla="*/ 1 h 96"/>
              <a:gd name="T58" fmla="*/ 22 w 166"/>
              <a:gd name="T59" fmla="*/ 0 h 96"/>
              <a:gd name="T60" fmla="*/ 32 w 166"/>
              <a:gd name="T61" fmla="*/ 0 h 96"/>
              <a:gd name="T62" fmla="*/ 43 w 166"/>
              <a:gd name="T63" fmla="*/ 1 h 96"/>
              <a:gd name="T64" fmla="*/ 55 w 166"/>
              <a:gd name="T65" fmla="*/ 3 h 96"/>
              <a:gd name="T66" fmla="*/ 69 w 166"/>
              <a:gd name="T67" fmla="*/ 6 h 96"/>
              <a:gd name="T68" fmla="*/ 83 w 166"/>
              <a:gd name="T69" fmla="*/ 10 h 96"/>
              <a:gd name="T70" fmla="*/ 96 w 166"/>
              <a:gd name="T71" fmla="*/ 15 h 96"/>
              <a:gd name="T72" fmla="*/ 110 w 166"/>
              <a:gd name="T73" fmla="*/ 20 h 96"/>
              <a:gd name="T74" fmla="*/ 123 w 166"/>
              <a:gd name="T75" fmla="*/ 27 h 96"/>
              <a:gd name="T76" fmla="*/ 135 w 166"/>
              <a:gd name="T77" fmla="*/ 34 h 96"/>
              <a:gd name="T78" fmla="*/ 145 w 166"/>
              <a:gd name="T79" fmla="*/ 42 h 96"/>
              <a:gd name="T80" fmla="*/ 155 w 166"/>
              <a:gd name="T81" fmla="*/ 51 h 96"/>
              <a:gd name="T82" fmla="*/ 162 w 166"/>
              <a:gd name="T83" fmla="*/ 60 h 96"/>
              <a:gd name="T84" fmla="*/ 164 w 166"/>
              <a:gd name="T85" fmla="*/ 64 h 96"/>
              <a:gd name="T86" fmla="*/ 166 w 166"/>
              <a:gd name="T87" fmla="*/ 6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96">
                <a:moveTo>
                  <a:pt x="166" y="69"/>
                </a:moveTo>
                <a:lnTo>
                  <a:pt x="166" y="69"/>
                </a:lnTo>
                <a:lnTo>
                  <a:pt x="166" y="70"/>
                </a:lnTo>
                <a:lnTo>
                  <a:pt x="165" y="72"/>
                </a:lnTo>
                <a:lnTo>
                  <a:pt x="161" y="74"/>
                </a:lnTo>
                <a:lnTo>
                  <a:pt x="155" y="77"/>
                </a:lnTo>
                <a:lnTo>
                  <a:pt x="145" y="79"/>
                </a:lnTo>
                <a:lnTo>
                  <a:pt x="123" y="85"/>
                </a:lnTo>
                <a:lnTo>
                  <a:pt x="95" y="90"/>
                </a:lnTo>
                <a:lnTo>
                  <a:pt x="68" y="94"/>
                </a:lnTo>
                <a:lnTo>
                  <a:pt x="42" y="96"/>
                </a:lnTo>
                <a:lnTo>
                  <a:pt x="24" y="96"/>
                </a:lnTo>
                <a:lnTo>
                  <a:pt x="17" y="95"/>
                </a:lnTo>
                <a:lnTo>
                  <a:pt x="13" y="94"/>
                </a:lnTo>
                <a:lnTo>
                  <a:pt x="13" y="94"/>
                </a:lnTo>
                <a:lnTo>
                  <a:pt x="10" y="92"/>
                </a:lnTo>
                <a:lnTo>
                  <a:pt x="8" y="88"/>
                </a:lnTo>
                <a:lnTo>
                  <a:pt x="5" y="77"/>
                </a:lnTo>
                <a:lnTo>
                  <a:pt x="2" y="65"/>
                </a:lnTo>
                <a:lnTo>
                  <a:pt x="0" y="51"/>
                </a:lnTo>
                <a:lnTo>
                  <a:pt x="0" y="36"/>
                </a:lnTo>
                <a:lnTo>
                  <a:pt x="0" y="23"/>
                </a:lnTo>
                <a:lnTo>
                  <a:pt x="1" y="13"/>
                </a:lnTo>
                <a:lnTo>
                  <a:pt x="2" y="8"/>
                </a:lnTo>
                <a:lnTo>
                  <a:pt x="4" y="5"/>
                </a:lnTo>
                <a:lnTo>
                  <a:pt x="4" y="5"/>
                </a:lnTo>
                <a:lnTo>
                  <a:pt x="5" y="4"/>
                </a:lnTo>
                <a:lnTo>
                  <a:pt x="7" y="2"/>
                </a:lnTo>
                <a:lnTo>
                  <a:pt x="13" y="1"/>
                </a:lnTo>
                <a:lnTo>
                  <a:pt x="22" y="0"/>
                </a:lnTo>
                <a:lnTo>
                  <a:pt x="32" y="0"/>
                </a:lnTo>
                <a:lnTo>
                  <a:pt x="43" y="1"/>
                </a:lnTo>
                <a:lnTo>
                  <a:pt x="55" y="3"/>
                </a:lnTo>
                <a:lnTo>
                  <a:pt x="69" y="6"/>
                </a:lnTo>
                <a:lnTo>
                  <a:pt x="83" y="10"/>
                </a:lnTo>
                <a:lnTo>
                  <a:pt x="96" y="15"/>
                </a:lnTo>
                <a:lnTo>
                  <a:pt x="110" y="20"/>
                </a:lnTo>
                <a:lnTo>
                  <a:pt x="123" y="27"/>
                </a:lnTo>
                <a:lnTo>
                  <a:pt x="135" y="34"/>
                </a:lnTo>
                <a:lnTo>
                  <a:pt x="145" y="42"/>
                </a:lnTo>
                <a:lnTo>
                  <a:pt x="155" y="51"/>
                </a:lnTo>
                <a:lnTo>
                  <a:pt x="162" y="60"/>
                </a:lnTo>
                <a:lnTo>
                  <a:pt x="164" y="64"/>
                </a:lnTo>
                <a:lnTo>
                  <a:pt x="166" y="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50" name="Freeform 47"/>
          <p:cNvSpPr>
            <a:spLocks/>
          </p:cNvSpPr>
          <p:nvPr userDrawn="1"/>
        </p:nvSpPr>
        <p:spPr bwMode="auto">
          <a:xfrm>
            <a:off x="7151687" y="1218903"/>
            <a:ext cx="657225" cy="776288"/>
          </a:xfrm>
          <a:custGeom>
            <a:avLst/>
            <a:gdLst>
              <a:gd name="T0" fmla="*/ 4703 w 4973"/>
              <a:gd name="T1" fmla="*/ 1877 h 5865"/>
              <a:gd name="T2" fmla="*/ 4733 w 4973"/>
              <a:gd name="T3" fmla="*/ 1183 h 5865"/>
              <a:gd name="T4" fmla="*/ 4302 w 4973"/>
              <a:gd name="T5" fmla="*/ 476 h 5865"/>
              <a:gd name="T6" fmla="*/ 3581 w 4973"/>
              <a:gd name="T7" fmla="*/ 813 h 5865"/>
              <a:gd name="T8" fmla="*/ 3899 w 4973"/>
              <a:gd name="T9" fmla="*/ 1529 h 5865"/>
              <a:gd name="T10" fmla="*/ 3757 w 4973"/>
              <a:gd name="T11" fmla="*/ 2227 h 5865"/>
              <a:gd name="T12" fmla="*/ 3939 w 4973"/>
              <a:gd name="T13" fmla="*/ 2068 h 5865"/>
              <a:gd name="T14" fmla="*/ 4069 w 4973"/>
              <a:gd name="T15" fmla="*/ 1928 h 5865"/>
              <a:gd name="T16" fmla="*/ 4545 w 4973"/>
              <a:gd name="T17" fmla="*/ 1985 h 5865"/>
              <a:gd name="T18" fmla="*/ 4487 w 4973"/>
              <a:gd name="T19" fmla="*/ 2697 h 5865"/>
              <a:gd name="T20" fmla="*/ 3601 w 4973"/>
              <a:gd name="T21" fmla="*/ 2477 h 5865"/>
              <a:gd name="T22" fmla="*/ 3285 w 4973"/>
              <a:gd name="T23" fmla="*/ 1581 h 5865"/>
              <a:gd name="T24" fmla="*/ 3364 w 4973"/>
              <a:gd name="T25" fmla="*/ 1421 h 5865"/>
              <a:gd name="T26" fmla="*/ 3101 w 4973"/>
              <a:gd name="T27" fmla="*/ 996 h 5865"/>
              <a:gd name="T28" fmla="*/ 3251 w 4973"/>
              <a:gd name="T29" fmla="*/ 599 h 5865"/>
              <a:gd name="T30" fmla="*/ 2863 w 4973"/>
              <a:gd name="T31" fmla="*/ 144 h 5865"/>
              <a:gd name="T32" fmla="*/ 1960 w 4973"/>
              <a:gd name="T33" fmla="*/ 304 h 5865"/>
              <a:gd name="T34" fmla="*/ 1819 w 4973"/>
              <a:gd name="T35" fmla="*/ 748 h 5865"/>
              <a:gd name="T36" fmla="*/ 2202 w 4973"/>
              <a:gd name="T37" fmla="*/ 626 h 5865"/>
              <a:gd name="T38" fmla="*/ 2215 w 4973"/>
              <a:gd name="T39" fmla="*/ 803 h 5865"/>
              <a:gd name="T40" fmla="*/ 1623 w 4973"/>
              <a:gd name="T41" fmla="*/ 851 h 5865"/>
              <a:gd name="T42" fmla="*/ 1602 w 4973"/>
              <a:gd name="T43" fmla="*/ 1055 h 5865"/>
              <a:gd name="T44" fmla="*/ 2246 w 4973"/>
              <a:gd name="T45" fmla="*/ 924 h 5865"/>
              <a:gd name="T46" fmla="*/ 2036 w 4973"/>
              <a:gd name="T47" fmla="*/ 981 h 5865"/>
              <a:gd name="T48" fmla="*/ 1754 w 4973"/>
              <a:gd name="T49" fmla="*/ 1278 h 5865"/>
              <a:gd name="T50" fmla="*/ 2105 w 4973"/>
              <a:gd name="T51" fmla="*/ 1619 h 5865"/>
              <a:gd name="T52" fmla="*/ 863 w 4973"/>
              <a:gd name="T53" fmla="*/ 2239 h 5865"/>
              <a:gd name="T54" fmla="*/ 310 w 4973"/>
              <a:gd name="T55" fmla="*/ 2027 h 5865"/>
              <a:gd name="T56" fmla="*/ 319 w 4973"/>
              <a:gd name="T57" fmla="*/ 2172 h 5865"/>
              <a:gd name="T58" fmla="*/ 380 w 4973"/>
              <a:gd name="T59" fmla="*/ 2295 h 5865"/>
              <a:gd name="T60" fmla="*/ 39 w 4973"/>
              <a:gd name="T61" fmla="*/ 2396 h 5865"/>
              <a:gd name="T62" fmla="*/ 189 w 4973"/>
              <a:gd name="T63" fmla="*/ 2511 h 5865"/>
              <a:gd name="T64" fmla="*/ 322 w 4973"/>
              <a:gd name="T65" fmla="*/ 2588 h 5865"/>
              <a:gd name="T66" fmla="*/ 272 w 4973"/>
              <a:gd name="T67" fmla="*/ 2893 h 5865"/>
              <a:gd name="T68" fmla="*/ 630 w 4973"/>
              <a:gd name="T69" fmla="*/ 2730 h 5865"/>
              <a:gd name="T70" fmla="*/ 811 w 4973"/>
              <a:gd name="T71" fmla="*/ 2843 h 5865"/>
              <a:gd name="T72" fmla="*/ 1024 w 4973"/>
              <a:gd name="T73" fmla="*/ 2773 h 5865"/>
              <a:gd name="T74" fmla="*/ 1290 w 4973"/>
              <a:gd name="T75" fmla="*/ 2556 h 5865"/>
              <a:gd name="T76" fmla="*/ 1713 w 4973"/>
              <a:gd name="T77" fmla="*/ 2519 h 5865"/>
              <a:gd name="T78" fmla="*/ 2306 w 4973"/>
              <a:gd name="T79" fmla="*/ 2641 h 5865"/>
              <a:gd name="T80" fmla="*/ 3357 w 4973"/>
              <a:gd name="T81" fmla="*/ 3092 h 5865"/>
              <a:gd name="T82" fmla="*/ 3742 w 4973"/>
              <a:gd name="T83" fmla="*/ 3928 h 5865"/>
              <a:gd name="T84" fmla="*/ 3685 w 4973"/>
              <a:gd name="T85" fmla="*/ 4224 h 5865"/>
              <a:gd name="T86" fmla="*/ 4224 w 4973"/>
              <a:gd name="T87" fmla="*/ 4337 h 5865"/>
              <a:gd name="T88" fmla="*/ 4264 w 4973"/>
              <a:gd name="T89" fmla="*/ 5017 h 5865"/>
              <a:gd name="T90" fmla="*/ 3761 w 4973"/>
              <a:gd name="T91" fmla="*/ 5058 h 5865"/>
              <a:gd name="T92" fmla="*/ 3894 w 4973"/>
              <a:gd name="T93" fmla="*/ 5210 h 5865"/>
              <a:gd name="T94" fmla="*/ 3894 w 4973"/>
              <a:gd name="T95" fmla="*/ 5294 h 5865"/>
              <a:gd name="T96" fmla="*/ 3751 w 4973"/>
              <a:gd name="T97" fmla="*/ 5644 h 5865"/>
              <a:gd name="T98" fmla="*/ 3926 w 4973"/>
              <a:gd name="T99" fmla="*/ 5586 h 5865"/>
              <a:gd name="T100" fmla="*/ 4212 w 4973"/>
              <a:gd name="T101" fmla="*/ 5447 h 5865"/>
              <a:gd name="T102" fmla="*/ 4257 w 4973"/>
              <a:gd name="T103" fmla="*/ 5812 h 5865"/>
              <a:gd name="T104" fmla="*/ 4352 w 4973"/>
              <a:gd name="T105" fmla="*/ 5675 h 5865"/>
              <a:gd name="T106" fmla="*/ 4557 w 4973"/>
              <a:gd name="T107" fmla="*/ 5328 h 5865"/>
              <a:gd name="T108" fmla="*/ 4736 w 4973"/>
              <a:gd name="T109" fmla="*/ 5505 h 5865"/>
              <a:gd name="T110" fmla="*/ 4753 w 4973"/>
              <a:gd name="T111" fmla="*/ 5108 h 5865"/>
              <a:gd name="T112" fmla="*/ 4693 w 4973"/>
              <a:gd name="T113" fmla="*/ 4810 h 5865"/>
              <a:gd name="T114" fmla="*/ 4677 w 4973"/>
              <a:gd name="T115" fmla="*/ 4437 h 5865"/>
              <a:gd name="T116" fmla="*/ 4640 w 4973"/>
              <a:gd name="T117" fmla="*/ 4108 h 5865"/>
              <a:gd name="T118" fmla="*/ 4297 w 4973"/>
              <a:gd name="T119" fmla="*/ 3793 h 5865"/>
              <a:gd name="T120" fmla="*/ 4267 w 4973"/>
              <a:gd name="T121" fmla="*/ 3366 h 5865"/>
              <a:gd name="T122" fmla="*/ 4428 w 4973"/>
              <a:gd name="T123" fmla="*/ 2994 h 5865"/>
              <a:gd name="T124" fmla="*/ 4923 w 4973"/>
              <a:gd name="T125" fmla="*/ 2543 h 5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3" h="5865">
                <a:moveTo>
                  <a:pt x="4842" y="2253"/>
                </a:moveTo>
                <a:lnTo>
                  <a:pt x="4842" y="2253"/>
                </a:lnTo>
                <a:lnTo>
                  <a:pt x="4862" y="2257"/>
                </a:lnTo>
                <a:lnTo>
                  <a:pt x="4881" y="2259"/>
                </a:lnTo>
                <a:lnTo>
                  <a:pt x="4900" y="2260"/>
                </a:lnTo>
                <a:lnTo>
                  <a:pt x="4916" y="2259"/>
                </a:lnTo>
                <a:lnTo>
                  <a:pt x="4932" y="2257"/>
                </a:lnTo>
                <a:lnTo>
                  <a:pt x="4946" y="2254"/>
                </a:lnTo>
                <a:lnTo>
                  <a:pt x="4958" y="2249"/>
                </a:lnTo>
                <a:lnTo>
                  <a:pt x="4969" y="2243"/>
                </a:lnTo>
                <a:lnTo>
                  <a:pt x="4969" y="2243"/>
                </a:lnTo>
                <a:lnTo>
                  <a:pt x="4967" y="2217"/>
                </a:lnTo>
                <a:lnTo>
                  <a:pt x="4960" y="2157"/>
                </a:lnTo>
                <a:lnTo>
                  <a:pt x="4951" y="2084"/>
                </a:lnTo>
                <a:lnTo>
                  <a:pt x="4946" y="2052"/>
                </a:lnTo>
                <a:lnTo>
                  <a:pt x="4940" y="2024"/>
                </a:lnTo>
                <a:lnTo>
                  <a:pt x="4940" y="2024"/>
                </a:lnTo>
                <a:lnTo>
                  <a:pt x="4922" y="2027"/>
                </a:lnTo>
                <a:lnTo>
                  <a:pt x="4902" y="2030"/>
                </a:lnTo>
                <a:lnTo>
                  <a:pt x="4891" y="2030"/>
                </a:lnTo>
                <a:lnTo>
                  <a:pt x="4879" y="2030"/>
                </a:lnTo>
                <a:lnTo>
                  <a:pt x="4867" y="2029"/>
                </a:lnTo>
                <a:lnTo>
                  <a:pt x="4855" y="2027"/>
                </a:lnTo>
                <a:lnTo>
                  <a:pt x="4843" y="2024"/>
                </a:lnTo>
                <a:lnTo>
                  <a:pt x="4830" y="2020"/>
                </a:lnTo>
                <a:lnTo>
                  <a:pt x="4818" y="2015"/>
                </a:lnTo>
                <a:lnTo>
                  <a:pt x="4806" y="2008"/>
                </a:lnTo>
                <a:lnTo>
                  <a:pt x="4794" y="1998"/>
                </a:lnTo>
                <a:lnTo>
                  <a:pt x="4782" y="1988"/>
                </a:lnTo>
                <a:lnTo>
                  <a:pt x="4771" y="1976"/>
                </a:lnTo>
                <a:lnTo>
                  <a:pt x="4761" y="1962"/>
                </a:lnTo>
                <a:lnTo>
                  <a:pt x="4761" y="1962"/>
                </a:lnTo>
                <a:lnTo>
                  <a:pt x="4743" y="1933"/>
                </a:lnTo>
                <a:lnTo>
                  <a:pt x="4724" y="1905"/>
                </a:lnTo>
                <a:lnTo>
                  <a:pt x="4724" y="1905"/>
                </a:lnTo>
                <a:lnTo>
                  <a:pt x="4703" y="1877"/>
                </a:lnTo>
                <a:lnTo>
                  <a:pt x="4680" y="1849"/>
                </a:lnTo>
                <a:lnTo>
                  <a:pt x="4658" y="1823"/>
                </a:lnTo>
                <a:lnTo>
                  <a:pt x="4634" y="1797"/>
                </a:lnTo>
                <a:lnTo>
                  <a:pt x="4611" y="1773"/>
                </a:lnTo>
                <a:lnTo>
                  <a:pt x="4586" y="1750"/>
                </a:lnTo>
                <a:lnTo>
                  <a:pt x="4562" y="1727"/>
                </a:lnTo>
                <a:lnTo>
                  <a:pt x="4538" y="1707"/>
                </a:lnTo>
                <a:lnTo>
                  <a:pt x="4513" y="1687"/>
                </a:lnTo>
                <a:lnTo>
                  <a:pt x="4489" y="1667"/>
                </a:lnTo>
                <a:lnTo>
                  <a:pt x="4463" y="1649"/>
                </a:lnTo>
                <a:lnTo>
                  <a:pt x="4439" y="1630"/>
                </a:lnTo>
                <a:lnTo>
                  <a:pt x="4413" y="1614"/>
                </a:lnTo>
                <a:lnTo>
                  <a:pt x="4389" y="1598"/>
                </a:lnTo>
                <a:lnTo>
                  <a:pt x="4337" y="1566"/>
                </a:lnTo>
                <a:lnTo>
                  <a:pt x="4337" y="1566"/>
                </a:lnTo>
                <a:lnTo>
                  <a:pt x="4381" y="1543"/>
                </a:lnTo>
                <a:lnTo>
                  <a:pt x="4422" y="1521"/>
                </a:lnTo>
                <a:lnTo>
                  <a:pt x="4459" y="1498"/>
                </a:lnTo>
                <a:lnTo>
                  <a:pt x="4492" y="1477"/>
                </a:lnTo>
                <a:lnTo>
                  <a:pt x="4523" y="1455"/>
                </a:lnTo>
                <a:lnTo>
                  <a:pt x="4549" y="1434"/>
                </a:lnTo>
                <a:lnTo>
                  <a:pt x="4574" y="1414"/>
                </a:lnTo>
                <a:lnTo>
                  <a:pt x="4595" y="1393"/>
                </a:lnTo>
                <a:lnTo>
                  <a:pt x="4615" y="1374"/>
                </a:lnTo>
                <a:lnTo>
                  <a:pt x="4632" y="1355"/>
                </a:lnTo>
                <a:lnTo>
                  <a:pt x="4647" y="1337"/>
                </a:lnTo>
                <a:lnTo>
                  <a:pt x="4661" y="1319"/>
                </a:lnTo>
                <a:lnTo>
                  <a:pt x="4673" y="1303"/>
                </a:lnTo>
                <a:lnTo>
                  <a:pt x="4683" y="1288"/>
                </a:lnTo>
                <a:lnTo>
                  <a:pt x="4700" y="1260"/>
                </a:lnTo>
                <a:lnTo>
                  <a:pt x="4700" y="1260"/>
                </a:lnTo>
                <a:lnTo>
                  <a:pt x="4708" y="1248"/>
                </a:lnTo>
                <a:lnTo>
                  <a:pt x="4714" y="1234"/>
                </a:lnTo>
                <a:lnTo>
                  <a:pt x="4721" y="1218"/>
                </a:lnTo>
                <a:lnTo>
                  <a:pt x="4727" y="1202"/>
                </a:lnTo>
                <a:lnTo>
                  <a:pt x="4733" y="1183"/>
                </a:lnTo>
                <a:lnTo>
                  <a:pt x="4739" y="1164"/>
                </a:lnTo>
                <a:lnTo>
                  <a:pt x="4743" y="1144"/>
                </a:lnTo>
                <a:lnTo>
                  <a:pt x="4749" y="1123"/>
                </a:lnTo>
                <a:lnTo>
                  <a:pt x="4753" y="1101"/>
                </a:lnTo>
                <a:lnTo>
                  <a:pt x="4756" y="1078"/>
                </a:lnTo>
                <a:lnTo>
                  <a:pt x="4758" y="1054"/>
                </a:lnTo>
                <a:lnTo>
                  <a:pt x="4759" y="1030"/>
                </a:lnTo>
                <a:lnTo>
                  <a:pt x="4760" y="1005"/>
                </a:lnTo>
                <a:lnTo>
                  <a:pt x="4759" y="980"/>
                </a:lnTo>
                <a:lnTo>
                  <a:pt x="4758" y="954"/>
                </a:lnTo>
                <a:lnTo>
                  <a:pt x="4755" y="928"/>
                </a:lnTo>
                <a:lnTo>
                  <a:pt x="4751" y="902"/>
                </a:lnTo>
                <a:lnTo>
                  <a:pt x="4745" y="876"/>
                </a:lnTo>
                <a:lnTo>
                  <a:pt x="4738" y="849"/>
                </a:lnTo>
                <a:lnTo>
                  <a:pt x="4730" y="824"/>
                </a:lnTo>
                <a:lnTo>
                  <a:pt x="4720" y="797"/>
                </a:lnTo>
                <a:lnTo>
                  <a:pt x="4709" y="771"/>
                </a:lnTo>
                <a:lnTo>
                  <a:pt x="4695" y="746"/>
                </a:lnTo>
                <a:lnTo>
                  <a:pt x="4681" y="721"/>
                </a:lnTo>
                <a:lnTo>
                  <a:pt x="4665" y="697"/>
                </a:lnTo>
                <a:lnTo>
                  <a:pt x="4646" y="672"/>
                </a:lnTo>
                <a:lnTo>
                  <a:pt x="4625" y="649"/>
                </a:lnTo>
                <a:lnTo>
                  <a:pt x="4602" y="626"/>
                </a:lnTo>
                <a:lnTo>
                  <a:pt x="4578" y="605"/>
                </a:lnTo>
                <a:lnTo>
                  <a:pt x="4551" y="584"/>
                </a:lnTo>
                <a:lnTo>
                  <a:pt x="4522" y="565"/>
                </a:lnTo>
                <a:lnTo>
                  <a:pt x="4490" y="545"/>
                </a:lnTo>
                <a:lnTo>
                  <a:pt x="4490" y="545"/>
                </a:lnTo>
                <a:lnTo>
                  <a:pt x="4466" y="533"/>
                </a:lnTo>
                <a:lnTo>
                  <a:pt x="4443" y="522"/>
                </a:lnTo>
                <a:lnTo>
                  <a:pt x="4419" y="512"/>
                </a:lnTo>
                <a:lnTo>
                  <a:pt x="4396" y="503"/>
                </a:lnTo>
                <a:lnTo>
                  <a:pt x="4372" y="494"/>
                </a:lnTo>
                <a:lnTo>
                  <a:pt x="4348" y="487"/>
                </a:lnTo>
                <a:lnTo>
                  <a:pt x="4325" y="481"/>
                </a:lnTo>
                <a:lnTo>
                  <a:pt x="4302" y="476"/>
                </a:lnTo>
                <a:lnTo>
                  <a:pt x="4278" y="471"/>
                </a:lnTo>
                <a:lnTo>
                  <a:pt x="4256" y="468"/>
                </a:lnTo>
                <a:lnTo>
                  <a:pt x="4233" y="465"/>
                </a:lnTo>
                <a:lnTo>
                  <a:pt x="4211" y="463"/>
                </a:lnTo>
                <a:lnTo>
                  <a:pt x="4188" y="461"/>
                </a:lnTo>
                <a:lnTo>
                  <a:pt x="4167" y="461"/>
                </a:lnTo>
                <a:lnTo>
                  <a:pt x="4145" y="461"/>
                </a:lnTo>
                <a:lnTo>
                  <a:pt x="4124" y="461"/>
                </a:lnTo>
                <a:lnTo>
                  <a:pt x="4083" y="464"/>
                </a:lnTo>
                <a:lnTo>
                  <a:pt x="4044" y="468"/>
                </a:lnTo>
                <a:lnTo>
                  <a:pt x="4007" y="474"/>
                </a:lnTo>
                <a:lnTo>
                  <a:pt x="3973" y="482"/>
                </a:lnTo>
                <a:lnTo>
                  <a:pt x="3941" y="490"/>
                </a:lnTo>
                <a:lnTo>
                  <a:pt x="3912" y="499"/>
                </a:lnTo>
                <a:lnTo>
                  <a:pt x="3887" y="510"/>
                </a:lnTo>
                <a:lnTo>
                  <a:pt x="3864" y="519"/>
                </a:lnTo>
                <a:lnTo>
                  <a:pt x="3864" y="519"/>
                </a:lnTo>
                <a:lnTo>
                  <a:pt x="3844" y="529"/>
                </a:lnTo>
                <a:lnTo>
                  <a:pt x="3824" y="539"/>
                </a:lnTo>
                <a:lnTo>
                  <a:pt x="3806" y="551"/>
                </a:lnTo>
                <a:lnTo>
                  <a:pt x="3787" y="562"/>
                </a:lnTo>
                <a:lnTo>
                  <a:pt x="3769" y="575"/>
                </a:lnTo>
                <a:lnTo>
                  <a:pt x="3752" y="587"/>
                </a:lnTo>
                <a:lnTo>
                  <a:pt x="3735" y="602"/>
                </a:lnTo>
                <a:lnTo>
                  <a:pt x="3719" y="616"/>
                </a:lnTo>
                <a:lnTo>
                  <a:pt x="3703" y="631"/>
                </a:lnTo>
                <a:lnTo>
                  <a:pt x="3687" y="647"/>
                </a:lnTo>
                <a:lnTo>
                  <a:pt x="3673" y="663"/>
                </a:lnTo>
                <a:lnTo>
                  <a:pt x="3659" y="679"/>
                </a:lnTo>
                <a:lnTo>
                  <a:pt x="3645" y="697"/>
                </a:lnTo>
                <a:lnTo>
                  <a:pt x="3633" y="715"/>
                </a:lnTo>
                <a:lnTo>
                  <a:pt x="3621" y="734"/>
                </a:lnTo>
                <a:lnTo>
                  <a:pt x="3609" y="753"/>
                </a:lnTo>
                <a:lnTo>
                  <a:pt x="3599" y="772"/>
                </a:lnTo>
                <a:lnTo>
                  <a:pt x="3589" y="793"/>
                </a:lnTo>
                <a:lnTo>
                  <a:pt x="3581" y="813"/>
                </a:lnTo>
                <a:lnTo>
                  <a:pt x="3573" y="835"/>
                </a:lnTo>
                <a:lnTo>
                  <a:pt x="3565" y="856"/>
                </a:lnTo>
                <a:lnTo>
                  <a:pt x="3559" y="879"/>
                </a:lnTo>
                <a:lnTo>
                  <a:pt x="3554" y="901"/>
                </a:lnTo>
                <a:lnTo>
                  <a:pt x="3550" y="924"/>
                </a:lnTo>
                <a:lnTo>
                  <a:pt x="3547" y="947"/>
                </a:lnTo>
                <a:lnTo>
                  <a:pt x="3545" y="972"/>
                </a:lnTo>
                <a:lnTo>
                  <a:pt x="3544" y="996"/>
                </a:lnTo>
                <a:lnTo>
                  <a:pt x="3543" y="1021"/>
                </a:lnTo>
                <a:lnTo>
                  <a:pt x="3544" y="1046"/>
                </a:lnTo>
                <a:lnTo>
                  <a:pt x="3546" y="1072"/>
                </a:lnTo>
                <a:lnTo>
                  <a:pt x="3550" y="1098"/>
                </a:lnTo>
                <a:lnTo>
                  <a:pt x="3554" y="1124"/>
                </a:lnTo>
                <a:lnTo>
                  <a:pt x="3554" y="1124"/>
                </a:lnTo>
                <a:lnTo>
                  <a:pt x="3559" y="1148"/>
                </a:lnTo>
                <a:lnTo>
                  <a:pt x="3564" y="1169"/>
                </a:lnTo>
                <a:lnTo>
                  <a:pt x="3571" y="1191"/>
                </a:lnTo>
                <a:lnTo>
                  <a:pt x="3577" y="1211"/>
                </a:lnTo>
                <a:lnTo>
                  <a:pt x="3585" y="1231"/>
                </a:lnTo>
                <a:lnTo>
                  <a:pt x="3592" y="1249"/>
                </a:lnTo>
                <a:lnTo>
                  <a:pt x="3601" y="1267"/>
                </a:lnTo>
                <a:lnTo>
                  <a:pt x="3610" y="1285"/>
                </a:lnTo>
                <a:lnTo>
                  <a:pt x="3620" y="1301"/>
                </a:lnTo>
                <a:lnTo>
                  <a:pt x="3631" y="1316"/>
                </a:lnTo>
                <a:lnTo>
                  <a:pt x="3641" y="1332"/>
                </a:lnTo>
                <a:lnTo>
                  <a:pt x="3652" y="1347"/>
                </a:lnTo>
                <a:lnTo>
                  <a:pt x="3665" y="1361"/>
                </a:lnTo>
                <a:lnTo>
                  <a:pt x="3677" y="1375"/>
                </a:lnTo>
                <a:lnTo>
                  <a:pt x="3690" y="1388"/>
                </a:lnTo>
                <a:lnTo>
                  <a:pt x="3704" y="1400"/>
                </a:lnTo>
                <a:lnTo>
                  <a:pt x="3732" y="1425"/>
                </a:lnTo>
                <a:lnTo>
                  <a:pt x="3763" y="1447"/>
                </a:lnTo>
                <a:lnTo>
                  <a:pt x="3795" y="1469"/>
                </a:lnTo>
                <a:lnTo>
                  <a:pt x="3828" y="1489"/>
                </a:lnTo>
                <a:lnTo>
                  <a:pt x="3863" y="1510"/>
                </a:lnTo>
                <a:lnTo>
                  <a:pt x="3899" y="1529"/>
                </a:lnTo>
                <a:lnTo>
                  <a:pt x="3976" y="1567"/>
                </a:lnTo>
                <a:lnTo>
                  <a:pt x="3976" y="1567"/>
                </a:lnTo>
                <a:lnTo>
                  <a:pt x="3945" y="1584"/>
                </a:lnTo>
                <a:lnTo>
                  <a:pt x="3916" y="1601"/>
                </a:lnTo>
                <a:lnTo>
                  <a:pt x="3890" y="1618"/>
                </a:lnTo>
                <a:lnTo>
                  <a:pt x="3864" y="1636"/>
                </a:lnTo>
                <a:lnTo>
                  <a:pt x="3840" y="1656"/>
                </a:lnTo>
                <a:lnTo>
                  <a:pt x="3817" y="1675"/>
                </a:lnTo>
                <a:lnTo>
                  <a:pt x="3797" y="1696"/>
                </a:lnTo>
                <a:lnTo>
                  <a:pt x="3778" y="1717"/>
                </a:lnTo>
                <a:lnTo>
                  <a:pt x="3761" y="1741"/>
                </a:lnTo>
                <a:lnTo>
                  <a:pt x="3754" y="1753"/>
                </a:lnTo>
                <a:lnTo>
                  <a:pt x="3746" y="1765"/>
                </a:lnTo>
                <a:lnTo>
                  <a:pt x="3739" y="1778"/>
                </a:lnTo>
                <a:lnTo>
                  <a:pt x="3733" y="1791"/>
                </a:lnTo>
                <a:lnTo>
                  <a:pt x="3728" y="1804"/>
                </a:lnTo>
                <a:lnTo>
                  <a:pt x="3723" y="1818"/>
                </a:lnTo>
                <a:lnTo>
                  <a:pt x="3718" y="1833"/>
                </a:lnTo>
                <a:lnTo>
                  <a:pt x="3714" y="1848"/>
                </a:lnTo>
                <a:lnTo>
                  <a:pt x="3711" y="1863"/>
                </a:lnTo>
                <a:lnTo>
                  <a:pt x="3708" y="1879"/>
                </a:lnTo>
                <a:lnTo>
                  <a:pt x="3706" y="1895"/>
                </a:lnTo>
                <a:lnTo>
                  <a:pt x="3705" y="1912"/>
                </a:lnTo>
                <a:lnTo>
                  <a:pt x="3704" y="1930"/>
                </a:lnTo>
                <a:lnTo>
                  <a:pt x="3703" y="1947"/>
                </a:lnTo>
                <a:lnTo>
                  <a:pt x="3703" y="1947"/>
                </a:lnTo>
                <a:lnTo>
                  <a:pt x="3704" y="1970"/>
                </a:lnTo>
                <a:lnTo>
                  <a:pt x="3707" y="1993"/>
                </a:lnTo>
                <a:lnTo>
                  <a:pt x="3711" y="2016"/>
                </a:lnTo>
                <a:lnTo>
                  <a:pt x="3716" y="2039"/>
                </a:lnTo>
                <a:lnTo>
                  <a:pt x="3729" y="2087"/>
                </a:lnTo>
                <a:lnTo>
                  <a:pt x="3736" y="2113"/>
                </a:lnTo>
                <a:lnTo>
                  <a:pt x="3742" y="2139"/>
                </a:lnTo>
                <a:lnTo>
                  <a:pt x="3749" y="2168"/>
                </a:lnTo>
                <a:lnTo>
                  <a:pt x="3753" y="2197"/>
                </a:lnTo>
                <a:lnTo>
                  <a:pt x="3757" y="2227"/>
                </a:lnTo>
                <a:lnTo>
                  <a:pt x="3758" y="2260"/>
                </a:lnTo>
                <a:lnTo>
                  <a:pt x="3758" y="2295"/>
                </a:lnTo>
                <a:lnTo>
                  <a:pt x="3757" y="2313"/>
                </a:lnTo>
                <a:lnTo>
                  <a:pt x="3755" y="2332"/>
                </a:lnTo>
                <a:lnTo>
                  <a:pt x="3753" y="2350"/>
                </a:lnTo>
                <a:lnTo>
                  <a:pt x="3750" y="2371"/>
                </a:lnTo>
                <a:lnTo>
                  <a:pt x="3745" y="2391"/>
                </a:lnTo>
                <a:lnTo>
                  <a:pt x="3741" y="2411"/>
                </a:lnTo>
                <a:lnTo>
                  <a:pt x="3741" y="2411"/>
                </a:lnTo>
                <a:lnTo>
                  <a:pt x="3741" y="2413"/>
                </a:lnTo>
                <a:lnTo>
                  <a:pt x="3741" y="2414"/>
                </a:lnTo>
                <a:lnTo>
                  <a:pt x="3743" y="2414"/>
                </a:lnTo>
                <a:lnTo>
                  <a:pt x="3745" y="2416"/>
                </a:lnTo>
                <a:lnTo>
                  <a:pt x="3753" y="2413"/>
                </a:lnTo>
                <a:lnTo>
                  <a:pt x="3762" y="2411"/>
                </a:lnTo>
                <a:lnTo>
                  <a:pt x="3785" y="2401"/>
                </a:lnTo>
                <a:lnTo>
                  <a:pt x="3814" y="2389"/>
                </a:lnTo>
                <a:lnTo>
                  <a:pt x="3842" y="2374"/>
                </a:lnTo>
                <a:lnTo>
                  <a:pt x="3867" y="2360"/>
                </a:lnTo>
                <a:lnTo>
                  <a:pt x="3886" y="2349"/>
                </a:lnTo>
                <a:lnTo>
                  <a:pt x="3891" y="2345"/>
                </a:lnTo>
                <a:lnTo>
                  <a:pt x="3894" y="2343"/>
                </a:lnTo>
                <a:lnTo>
                  <a:pt x="3894" y="2343"/>
                </a:lnTo>
                <a:lnTo>
                  <a:pt x="3903" y="2319"/>
                </a:lnTo>
                <a:lnTo>
                  <a:pt x="3910" y="2296"/>
                </a:lnTo>
                <a:lnTo>
                  <a:pt x="3916" y="2272"/>
                </a:lnTo>
                <a:lnTo>
                  <a:pt x="3921" y="2248"/>
                </a:lnTo>
                <a:lnTo>
                  <a:pt x="3925" y="2224"/>
                </a:lnTo>
                <a:lnTo>
                  <a:pt x="3928" y="2201"/>
                </a:lnTo>
                <a:lnTo>
                  <a:pt x="3930" y="2178"/>
                </a:lnTo>
                <a:lnTo>
                  <a:pt x="3932" y="2156"/>
                </a:lnTo>
                <a:lnTo>
                  <a:pt x="3932" y="2117"/>
                </a:lnTo>
                <a:lnTo>
                  <a:pt x="3931" y="2086"/>
                </a:lnTo>
                <a:lnTo>
                  <a:pt x="3928" y="2059"/>
                </a:lnTo>
                <a:lnTo>
                  <a:pt x="3928" y="2059"/>
                </a:lnTo>
                <a:lnTo>
                  <a:pt x="3939" y="2068"/>
                </a:lnTo>
                <a:lnTo>
                  <a:pt x="3947" y="2079"/>
                </a:lnTo>
                <a:lnTo>
                  <a:pt x="3954" y="2091"/>
                </a:lnTo>
                <a:lnTo>
                  <a:pt x="3960" y="2105"/>
                </a:lnTo>
                <a:lnTo>
                  <a:pt x="3964" y="2120"/>
                </a:lnTo>
                <a:lnTo>
                  <a:pt x="3968" y="2135"/>
                </a:lnTo>
                <a:lnTo>
                  <a:pt x="3971" y="2152"/>
                </a:lnTo>
                <a:lnTo>
                  <a:pt x="3973" y="2168"/>
                </a:lnTo>
                <a:lnTo>
                  <a:pt x="3975" y="2185"/>
                </a:lnTo>
                <a:lnTo>
                  <a:pt x="3976" y="2203"/>
                </a:lnTo>
                <a:lnTo>
                  <a:pt x="3976" y="2219"/>
                </a:lnTo>
                <a:lnTo>
                  <a:pt x="3975" y="2237"/>
                </a:lnTo>
                <a:lnTo>
                  <a:pt x="3971" y="2268"/>
                </a:lnTo>
                <a:lnTo>
                  <a:pt x="3965" y="2297"/>
                </a:lnTo>
                <a:lnTo>
                  <a:pt x="3965" y="2297"/>
                </a:lnTo>
                <a:lnTo>
                  <a:pt x="3982" y="2288"/>
                </a:lnTo>
                <a:lnTo>
                  <a:pt x="3998" y="2276"/>
                </a:lnTo>
                <a:lnTo>
                  <a:pt x="4016" y="2263"/>
                </a:lnTo>
                <a:lnTo>
                  <a:pt x="4036" y="2249"/>
                </a:lnTo>
                <a:lnTo>
                  <a:pt x="4053" y="2234"/>
                </a:lnTo>
                <a:lnTo>
                  <a:pt x="4061" y="2226"/>
                </a:lnTo>
                <a:lnTo>
                  <a:pt x="4068" y="2219"/>
                </a:lnTo>
                <a:lnTo>
                  <a:pt x="4072" y="2212"/>
                </a:lnTo>
                <a:lnTo>
                  <a:pt x="4075" y="2206"/>
                </a:lnTo>
                <a:lnTo>
                  <a:pt x="4075" y="2206"/>
                </a:lnTo>
                <a:lnTo>
                  <a:pt x="4083" y="2176"/>
                </a:lnTo>
                <a:lnTo>
                  <a:pt x="4090" y="2148"/>
                </a:lnTo>
                <a:lnTo>
                  <a:pt x="4094" y="2121"/>
                </a:lnTo>
                <a:lnTo>
                  <a:pt x="4096" y="2095"/>
                </a:lnTo>
                <a:lnTo>
                  <a:pt x="4096" y="2071"/>
                </a:lnTo>
                <a:lnTo>
                  <a:pt x="4095" y="2047"/>
                </a:lnTo>
                <a:lnTo>
                  <a:pt x="4093" y="2025"/>
                </a:lnTo>
                <a:lnTo>
                  <a:pt x="4090" y="2003"/>
                </a:lnTo>
                <a:lnTo>
                  <a:pt x="4085" y="1983"/>
                </a:lnTo>
                <a:lnTo>
                  <a:pt x="4080" y="1964"/>
                </a:lnTo>
                <a:lnTo>
                  <a:pt x="4075" y="1945"/>
                </a:lnTo>
                <a:lnTo>
                  <a:pt x="4069" y="1928"/>
                </a:lnTo>
                <a:lnTo>
                  <a:pt x="4055" y="1894"/>
                </a:lnTo>
                <a:lnTo>
                  <a:pt x="4043" y="1862"/>
                </a:lnTo>
                <a:lnTo>
                  <a:pt x="4043" y="1862"/>
                </a:lnTo>
                <a:lnTo>
                  <a:pt x="4038" y="1847"/>
                </a:lnTo>
                <a:lnTo>
                  <a:pt x="4035" y="1832"/>
                </a:lnTo>
                <a:lnTo>
                  <a:pt x="4034" y="1817"/>
                </a:lnTo>
                <a:lnTo>
                  <a:pt x="4035" y="1802"/>
                </a:lnTo>
                <a:lnTo>
                  <a:pt x="4037" y="1788"/>
                </a:lnTo>
                <a:lnTo>
                  <a:pt x="4041" y="1773"/>
                </a:lnTo>
                <a:lnTo>
                  <a:pt x="4046" y="1759"/>
                </a:lnTo>
                <a:lnTo>
                  <a:pt x="4053" y="1746"/>
                </a:lnTo>
                <a:lnTo>
                  <a:pt x="4061" y="1733"/>
                </a:lnTo>
                <a:lnTo>
                  <a:pt x="4071" y="1719"/>
                </a:lnTo>
                <a:lnTo>
                  <a:pt x="4081" y="1707"/>
                </a:lnTo>
                <a:lnTo>
                  <a:pt x="4092" y="1696"/>
                </a:lnTo>
                <a:lnTo>
                  <a:pt x="4103" y="1684"/>
                </a:lnTo>
                <a:lnTo>
                  <a:pt x="4117" y="1673"/>
                </a:lnTo>
                <a:lnTo>
                  <a:pt x="4130" y="1664"/>
                </a:lnTo>
                <a:lnTo>
                  <a:pt x="4145" y="1655"/>
                </a:lnTo>
                <a:lnTo>
                  <a:pt x="4145" y="1655"/>
                </a:lnTo>
                <a:lnTo>
                  <a:pt x="4180" y="1674"/>
                </a:lnTo>
                <a:lnTo>
                  <a:pt x="4215" y="1695"/>
                </a:lnTo>
                <a:lnTo>
                  <a:pt x="4251" y="1716"/>
                </a:lnTo>
                <a:lnTo>
                  <a:pt x="4286" y="1740"/>
                </a:lnTo>
                <a:lnTo>
                  <a:pt x="4286" y="1740"/>
                </a:lnTo>
                <a:lnTo>
                  <a:pt x="4307" y="1754"/>
                </a:lnTo>
                <a:lnTo>
                  <a:pt x="4341" y="1779"/>
                </a:lnTo>
                <a:lnTo>
                  <a:pt x="4361" y="1794"/>
                </a:lnTo>
                <a:lnTo>
                  <a:pt x="4382" y="1812"/>
                </a:lnTo>
                <a:lnTo>
                  <a:pt x="4405" y="1832"/>
                </a:lnTo>
                <a:lnTo>
                  <a:pt x="4430" y="1853"/>
                </a:lnTo>
                <a:lnTo>
                  <a:pt x="4453" y="1877"/>
                </a:lnTo>
                <a:lnTo>
                  <a:pt x="4478" y="1901"/>
                </a:lnTo>
                <a:lnTo>
                  <a:pt x="4501" y="1928"/>
                </a:lnTo>
                <a:lnTo>
                  <a:pt x="4524" y="1956"/>
                </a:lnTo>
                <a:lnTo>
                  <a:pt x="4545" y="1985"/>
                </a:lnTo>
                <a:lnTo>
                  <a:pt x="4564" y="2016"/>
                </a:lnTo>
                <a:lnTo>
                  <a:pt x="4574" y="2031"/>
                </a:lnTo>
                <a:lnTo>
                  <a:pt x="4582" y="2047"/>
                </a:lnTo>
                <a:lnTo>
                  <a:pt x="4590" y="2064"/>
                </a:lnTo>
                <a:lnTo>
                  <a:pt x="4596" y="2080"/>
                </a:lnTo>
                <a:lnTo>
                  <a:pt x="4596" y="2080"/>
                </a:lnTo>
                <a:lnTo>
                  <a:pt x="4606" y="2106"/>
                </a:lnTo>
                <a:lnTo>
                  <a:pt x="4616" y="2130"/>
                </a:lnTo>
                <a:lnTo>
                  <a:pt x="4624" y="2155"/>
                </a:lnTo>
                <a:lnTo>
                  <a:pt x="4630" y="2178"/>
                </a:lnTo>
                <a:lnTo>
                  <a:pt x="4636" y="2202"/>
                </a:lnTo>
                <a:lnTo>
                  <a:pt x="4641" y="2224"/>
                </a:lnTo>
                <a:lnTo>
                  <a:pt x="4645" y="2246"/>
                </a:lnTo>
                <a:lnTo>
                  <a:pt x="4649" y="2266"/>
                </a:lnTo>
                <a:lnTo>
                  <a:pt x="4651" y="2287"/>
                </a:lnTo>
                <a:lnTo>
                  <a:pt x="4653" y="2306"/>
                </a:lnTo>
                <a:lnTo>
                  <a:pt x="4654" y="2325"/>
                </a:lnTo>
                <a:lnTo>
                  <a:pt x="4655" y="2343"/>
                </a:lnTo>
                <a:lnTo>
                  <a:pt x="4654" y="2377"/>
                </a:lnTo>
                <a:lnTo>
                  <a:pt x="4652" y="2408"/>
                </a:lnTo>
                <a:lnTo>
                  <a:pt x="4648" y="2437"/>
                </a:lnTo>
                <a:lnTo>
                  <a:pt x="4642" y="2464"/>
                </a:lnTo>
                <a:lnTo>
                  <a:pt x="4635" y="2487"/>
                </a:lnTo>
                <a:lnTo>
                  <a:pt x="4628" y="2509"/>
                </a:lnTo>
                <a:lnTo>
                  <a:pt x="4620" y="2527"/>
                </a:lnTo>
                <a:lnTo>
                  <a:pt x="4612" y="2544"/>
                </a:lnTo>
                <a:lnTo>
                  <a:pt x="4603" y="2559"/>
                </a:lnTo>
                <a:lnTo>
                  <a:pt x="4596" y="2570"/>
                </a:lnTo>
                <a:lnTo>
                  <a:pt x="4596" y="2570"/>
                </a:lnTo>
                <a:lnTo>
                  <a:pt x="4582" y="2590"/>
                </a:lnTo>
                <a:lnTo>
                  <a:pt x="4568" y="2611"/>
                </a:lnTo>
                <a:lnTo>
                  <a:pt x="4553" y="2629"/>
                </a:lnTo>
                <a:lnTo>
                  <a:pt x="4538" y="2648"/>
                </a:lnTo>
                <a:lnTo>
                  <a:pt x="4522" y="2665"/>
                </a:lnTo>
                <a:lnTo>
                  <a:pt x="4505" y="2681"/>
                </a:lnTo>
                <a:lnTo>
                  <a:pt x="4487" y="2697"/>
                </a:lnTo>
                <a:lnTo>
                  <a:pt x="4469" y="2711"/>
                </a:lnTo>
                <a:lnTo>
                  <a:pt x="4450" y="2724"/>
                </a:lnTo>
                <a:lnTo>
                  <a:pt x="4430" y="2736"/>
                </a:lnTo>
                <a:lnTo>
                  <a:pt x="4409" y="2747"/>
                </a:lnTo>
                <a:lnTo>
                  <a:pt x="4388" y="2756"/>
                </a:lnTo>
                <a:lnTo>
                  <a:pt x="4364" y="2764"/>
                </a:lnTo>
                <a:lnTo>
                  <a:pt x="4341" y="2771"/>
                </a:lnTo>
                <a:lnTo>
                  <a:pt x="4316" y="2776"/>
                </a:lnTo>
                <a:lnTo>
                  <a:pt x="4290" y="2779"/>
                </a:lnTo>
                <a:lnTo>
                  <a:pt x="4290" y="2779"/>
                </a:lnTo>
                <a:lnTo>
                  <a:pt x="4283" y="2778"/>
                </a:lnTo>
                <a:lnTo>
                  <a:pt x="4275" y="2778"/>
                </a:lnTo>
                <a:lnTo>
                  <a:pt x="4275" y="2778"/>
                </a:lnTo>
                <a:lnTo>
                  <a:pt x="4242" y="2779"/>
                </a:lnTo>
                <a:lnTo>
                  <a:pt x="4213" y="2779"/>
                </a:lnTo>
                <a:lnTo>
                  <a:pt x="4185" y="2778"/>
                </a:lnTo>
                <a:lnTo>
                  <a:pt x="4159" y="2775"/>
                </a:lnTo>
                <a:lnTo>
                  <a:pt x="4159" y="2775"/>
                </a:lnTo>
                <a:lnTo>
                  <a:pt x="4131" y="2770"/>
                </a:lnTo>
                <a:lnTo>
                  <a:pt x="4103" y="2765"/>
                </a:lnTo>
                <a:lnTo>
                  <a:pt x="4077" y="2758"/>
                </a:lnTo>
                <a:lnTo>
                  <a:pt x="4052" y="2751"/>
                </a:lnTo>
                <a:lnTo>
                  <a:pt x="4052" y="2751"/>
                </a:lnTo>
                <a:lnTo>
                  <a:pt x="4009" y="2736"/>
                </a:lnTo>
                <a:lnTo>
                  <a:pt x="3965" y="2717"/>
                </a:lnTo>
                <a:lnTo>
                  <a:pt x="3965" y="2717"/>
                </a:lnTo>
                <a:lnTo>
                  <a:pt x="3925" y="2697"/>
                </a:lnTo>
                <a:lnTo>
                  <a:pt x="3874" y="2669"/>
                </a:lnTo>
                <a:lnTo>
                  <a:pt x="3846" y="2652"/>
                </a:lnTo>
                <a:lnTo>
                  <a:pt x="3815" y="2632"/>
                </a:lnTo>
                <a:lnTo>
                  <a:pt x="3782" y="2612"/>
                </a:lnTo>
                <a:lnTo>
                  <a:pt x="3748" y="2588"/>
                </a:lnTo>
                <a:lnTo>
                  <a:pt x="3712" y="2564"/>
                </a:lnTo>
                <a:lnTo>
                  <a:pt x="3676" y="2536"/>
                </a:lnTo>
                <a:lnTo>
                  <a:pt x="3638" y="2508"/>
                </a:lnTo>
                <a:lnTo>
                  <a:pt x="3601" y="2477"/>
                </a:lnTo>
                <a:lnTo>
                  <a:pt x="3563" y="2444"/>
                </a:lnTo>
                <a:lnTo>
                  <a:pt x="3526" y="2409"/>
                </a:lnTo>
                <a:lnTo>
                  <a:pt x="3488" y="2373"/>
                </a:lnTo>
                <a:lnTo>
                  <a:pt x="3451" y="2335"/>
                </a:lnTo>
                <a:lnTo>
                  <a:pt x="3451" y="2335"/>
                </a:lnTo>
                <a:lnTo>
                  <a:pt x="3394" y="2271"/>
                </a:lnTo>
                <a:lnTo>
                  <a:pt x="3342" y="2212"/>
                </a:lnTo>
                <a:lnTo>
                  <a:pt x="3295" y="2157"/>
                </a:lnTo>
                <a:lnTo>
                  <a:pt x="3253" y="2107"/>
                </a:lnTo>
                <a:lnTo>
                  <a:pt x="3215" y="2060"/>
                </a:lnTo>
                <a:lnTo>
                  <a:pt x="3180" y="2017"/>
                </a:lnTo>
                <a:lnTo>
                  <a:pt x="3120" y="1940"/>
                </a:lnTo>
                <a:lnTo>
                  <a:pt x="3120" y="1940"/>
                </a:lnTo>
                <a:lnTo>
                  <a:pt x="3138" y="1947"/>
                </a:lnTo>
                <a:lnTo>
                  <a:pt x="3156" y="1953"/>
                </a:lnTo>
                <a:lnTo>
                  <a:pt x="3175" y="1958"/>
                </a:lnTo>
                <a:lnTo>
                  <a:pt x="3193" y="1963"/>
                </a:lnTo>
                <a:lnTo>
                  <a:pt x="3211" y="1966"/>
                </a:lnTo>
                <a:lnTo>
                  <a:pt x="3229" y="1968"/>
                </a:lnTo>
                <a:lnTo>
                  <a:pt x="3262" y="1971"/>
                </a:lnTo>
                <a:lnTo>
                  <a:pt x="3289" y="1971"/>
                </a:lnTo>
                <a:lnTo>
                  <a:pt x="3312" y="1970"/>
                </a:lnTo>
                <a:lnTo>
                  <a:pt x="3332" y="1968"/>
                </a:lnTo>
                <a:lnTo>
                  <a:pt x="3332" y="1968"/>
                </a:lnTo>
                <a:lnTo>
                  <a:pt x="3336" y="1918"/>
                </a:lnTo>
                <a:lnTo>
                  <a:pt x="3338" y="1873"/>
                </a:lnTo>
                <a:lnTo>
                  <a:pt x="3340" y="1833"/>
                </a:lnTo>
                <a:lnTo>
                  <a:pt x="3346" y="1698"/>
                </a:lnTo>
                <a:lnTo>
                  <a:pt x="3346" y="1698"/>
                </a:lnTo>
                <a:lnTo>
                  <a:pt x="3349" y="1661"/>
                </a:lnTo>
                <a:lnTo>
                  <a:pt x="3351" y="1626"/>
                </a:lnTo>
                <a:lnTo>
                  <a:pt x="3352" y="1589"/>
                </a:lnTo>
                <a:lnTo>
                  <a:pt x="3352" y="1589"/>
                </a:lnTo>
                <a:lnTo>
                  <a:pt x="3340" y="1588"/>
                </a:lnTo>
                <a:lnTo>
                  <a:pt x="3307" y="1584"/>
                </a:lnTo>
                <a:lnTo>
                  <a:pt x="3285" y="1581"/>
                </a:lnTo>
                <a:lnTo>
                  <a:pt x="3260" y="1576"/>
                </a:lnTo>
                <a:lnTo>
                  <a:pt x="3233" y="1571"/>
                </a:lnTo>
                <a:lnTo>
                  <a:pt x="3206" y="1564"/>
                </a:lnTo>
                <a:lnTo>
                  <a:pt x="3176" y="1555"/>
                </a:lnTo>
                <a:lnTo>
                  <a:pt x="3147" y="1544"/>
                </a:lnTo>
                <a:lnTo>
                  <a:pt x="3120" y="1532"/>
                </a:lnTo>
                <a:lnTo>
                  <a:pt x="3106" y="1526"/>
                </a:lnTo>
                <a:lnTo>
                  <a:pt x="3093" y="1519"/>
                </a:lnTo>
                <a:lnTo>
                  <a:pt x="3081" y="1511"/>
                </a:lnTo>
                <a:lnTo>
                  <a:pt x="3070" y="1502"/>
                </a:lnTo>
                <a:lnTo>
                  <a:pt x="3058" y="1493"/>
                </a:lnTo>
                <a:lnTo>
                  <a:pt x="3049" y="1484"/>
                </a:lnTo>
                <a:lnTo>
                  <a:pt x="3040" y="1474"/>
                </a:lnTo>
                <a:lnTo>
                  <a:pt x="3032" y="1463"/>
                </a:lnTo>
                <a:lnTo>
                  <a:pt x="3025" y="1451"/>
                </a:lnTo>
                <a:lnTo>
                  <a:pt x="3019" y="1439"/>
                </a:lnTo>
                <a:lnTo>
                  <a:pt x="3019" y="1439"/>
                </a:lnTo>
                <a:lnTo>
                  <a:pt x="3030" y="1445"/>
                </a:lnTo>
                <a:lnTo>
                  <a:pt x="3042" y="1450"/>
                </a:lnTo>
                <a:lnTo>
                  <a:pt x="3059" y="1457"/>
                </a:lnTo>
                <a:lnTo>
                  <a:pt x="3081" y="1465"/>
                </a:lnTo>
                <a:lnTo>
                  <a:pt x="3106" y="1472"/>
                </a:lnTo>
                <a:lnTo>
                  <a:pt x="3136" y="1477"/>
                </a:lnTo>
                <a:lnTo>
                  <a:pt x="3152" y="1479"/>
                </a:lnTo>
                <a:lnTo>
                  <a:pt x="3169" y="1480"/>
                </a:lnTo>
                <a:lnTo>
                  <a:pt x="3169" y="1480"/>
                </a:lnTo>
                <a:lnTo>
                  <a:pt x="3201" y="1481"/>
                </a:lnTo>
                <a:lnTo>
                  <a:pt x="3234" y="1481"/>
                </a:lnTo>
                <a:lnTo>
                  <a:pt x="3266" y="1479"/>
                </a:lnTo>
                <a:lnTo>
                  <a:pt x="3295" y="1477"/>
                </a:lnTo>
                <a:lnTo>
                  <a:pt x="3340" y="1471"/>
                </a:lnTo>
                <a:lnTo>
                  <a:pt x="3357" y="1469"/>
                </a:lnTo>
                <a:lnTo>
                  <a:pt x="3357" y="1469"/>
                </a:lnTo>
                <a:lnTo>
                  <a:pt x="3359" y="1463"/>
                </a:lnTo>
                <a:lnTo>
                  <a:pt x="3361" y="1451"/>
                </a:lnTo>
                <a:lnTo>
                  <a:pt x="3364" y="1421"/>
                </a:lnTo>
                <a:lnTo>
                  <a:pt x="3367" y="1381"/>
                </a:lnTo>
                <a:lnTo>
                  <a:pt x="3369" y="1337"/>
                </a:lnTo>
                <a:lnTo>
                  <a:pt x="3373" y="1257"/>
                </a:lnTo>
                <a:lnTo>
                  <a:pt x="3375" y="1222"/>
                </a:lnTo>
                <a:lnTo>
                  <a:pt x="3375" y="1222"/>
                </a:lnTo>
                <a:lnTo>
                  <a:pt x="3376" y="1194"/>
                </a:lnTo>
                <a:lnTo>
                  <a:pt x="3377" y="1154"/>
                </a:lnTo>
                <a:lnTo>
                  <a:pt x="3377" y="1105"/>
                </a:lnTo>
                <a:lnTo>
                  <a:pt x="3377" y="1105"/>
                </a:lnTo>
                <a:lnTo>
                  <a:pt x="3369" y="1107"/>
                </a:lnTo>
                <a:lnTo>
                  <a:pt x="3359" y="1108"/>
                </a:lnTo>
                <a:lnTo>
                  <a:pt x="3338" y="1110"/>
                </a:lnTo>
                <a:lnTo>
                  <a:pt x="3315" y="1109"/>
                </a:lnTo>
                <a:lnTo>
                  <a:pt x="3290" y="1107"/>
                </a:lnTo>
                <a:lnTo>
                  <a:pt x="3264" y="1104"/>
                </a:lnTo>
                <a:lnTo>
                  <a:pt x="3236" y="1100"/>
                </a:lnTo>
                <a:lnTo>
                  <a:pt x="3208" y="1094"/>
                </a:lnTo>
                <a:lnTo>
                  <a:pt x="3178" y="1086"/>
                </a:lnTo>
                <a:lnTo>
                  <a:pt x="3178" y="1086"/>
                </a:lnTo>
                <a:lnTo>
                  <a:pt x="3158" y="1080"/>
                </a:lnTo>
                <a:lnTo>
                  <a:pt x="3135" y="1071"/>
                </a:lnTo>
                <a:lnTo>
                  <a:pt x="3112" y="1059"/>
                </a:lnTo>
                <a:lnTo>
                  <a:pt x="3088" y="1044"/>
                </a:lnTo>
                <a:lnTo>
                  <a:pt x="3064" y="1028"/>
                </a:lnTo>
                <a:lnTo>
                  <a:pt x="3053" y="1019"/>
                </a:lnTo>
                <a:lnTo>
                  <a:pt x="3043" y="1010"/>
                </a:lnTo>
                <a:lnTo>
                  <a:pt x="3034" y="999"/>
                </a:lnTo>
                <a:lnTo>
                  <a:pt x="3025" y="990"/>
                </a:lnTo>
                <a:lnTo>
                  <a:pt x="3017" y="980"/>
                </a:lnTo>
                <a:lnTo>
                  <a:pt x="3010" y="969"/>
                </a:lnTo>
                <a:lnTo>
                  <a:pt x="3010" y="969"/>
                </a:lnTo>
                <a:lnTo>
                  <a:pt x="3022" y="974"/>
                </a:lnTo>
                <a:lnTo>
                  <a:pt x="3035" y="978"/>
                </a:lnTo>
                <a:lnTo>
                  <a:pt x="3052" y="984"/>
                </a:lnTo>
                <a:lnTo>
                  <a:pt x="3075" y="990"/>
                </a:lnTo>
                <a:lnTo>
                  <a:pt x="3101" y="996"/>
                </a:lnTo>
                <a:lnTo>
                  <a:pt x="3132" y="1003"/>
                </a:lnTo>
                <a:lnTo>
                  <a:pt x="3167" y="1008"/>
                </a:lnTo>
                <a:lnTo>
                  <a:pt x="3167" y="1008"/>
                </a:lnTo>
                <a:lnTo>
                  <a:pt x="3187" y="1010"/>
                </a:lnTo>
                <a:lnTo>
                  <a:pt x="3207" y="1011"/>
                </a:lnTo>
                <a:lnTo>
                  <a:pt x="3226" y="1012"/>
                </a:lnTo>
                <a:lnTo>
                  <a:pt x="3245" y="1012"/>
                </a:lnTo>
                <a:lnTo>
                  <a:pt x="3283" y="1010"/>
                </a:lnTo>
                <a:lnTo>
                  <a:pt x="3317" y="1007"/>
                </a:lnTo>
                <a:lnTo>
                  <a:pt x="3346" y="1001"/>
                </a:lnTo>
                <a:lnTo>
                  <a:pt x="3369" y="996"/>
                </a:lnTo>
                <a:lnTo>
                  <a:pt x="3377" y="993"/>
                </a:lnTo>
                <a:lnTo>
                  <a:pt x="3383" y="991"/>
                </a:lnTo>
                <a:lnTo>
                  <a:pt x="3388" y="988"/>
                </a:lnTo>
                <a:lnTo>
                  <a:pt x="3390" y="985"/>
                </a:lnTo>
                <a:lnTo>
                  <a:pt x="3390" y="985"/>
                </a:lnTo>
                <a:lnTo>
                  <a:pt x="3392" y="959"/>
                </a:lnTo>
                <a:lnTo>
                  <a:pt x="3393" y="925"/>
                </a:lnTo>
                <a:lnTo>
                  <a:pt x="3394" y="848"/>
                </a:lnTo>
                <a:lnTo>
                  <a:pt x="3394" y="750"/>
                </a:lnTo>
                <a:lnTo>
                  <a:pt x="3394" y="750"/>
                </a:lnTo>
                <a:lnTo>
                  <a:pt x="3399" y="686"/>
                </a:lnTo>
                <a:lnTo>
                  <a:pt x="3400" y="642"/>
                </a:lnTo>
                <a:lnTo>
                  <a:pt x="3400" y="627"/>
                </a:lnTo>
                <a:lnTo>
                  <a:pt x="3399" y="623"/>
                </a:lnTo>
                <a:lnTo>
                  <a:pt x="3398" y="622"/>
                </a:lnTo>
                <a:lnTo>
                  <a:pt x="3398" y="622"/>
                </a:lnTo>
                <a:lnTo>
                  <a:pt x="3392" y="622"/>
                </a:lnTo>
                <a:lnTo>
                  <a:pt x="3381" y="623"/>
                </a:lnTo>
                <a:lnTo>
                  <a:pt x="3368" y="623"/>
                </a:lnTo>
                <a:lnTo>
                  <a:pt x="3354" y="622"/>
                </a:lnTo>
                <a:lnTo>
                  <a:pt x="3336" y="620"/>
                </a:lnTo>
                <a:lnTo>
                  <a:pt x="3317" y="617"/>
                </a:lnTo>
                <a:lnTo>
                  <a:pt x="3297" y="612"/>
                </a:lnTo>
                <a:lnTo>
                  <a:pt x="3274" y="607"/>
                </a:lnTo>
                <a:lnTo>
                  <a:pt x="3251" y="599"/>
                </a:lnTo>
                <a:lnTo>
                  <a:pt x="3226" y="589"/>
                </a:lnTo>
                <a:lnTo>
                  <a:pt x="3200" y="578"/>
                </a:lnTo>
                <a:lnTo>
                  <a:pt x="3175" y="564"/>
                </a:lnTo>
                <a:lnTo>
                  <a:pt x="3149" y="548"/>
                </a:lnTo>
                <a:lnTo>
                  <a:pt x="3123" y="529"/>
                </a:lnTo>
                <a:lnTo>
                  <a:pt x="3110" y="519"/>
                </a:lnTo>
                <a:lnTo>
                  <a:pt x="3097" y="508"/>
                </a:lnTo>
                <a:lnTo>
                  <a:pt x="3085" y="495"/>
                </a:lnTo>
                <a:lnTo>
                  <a:pt x="3073" y="483"/>
                </a:lnTo>
                <a:lnTo>
                  <a:pt x="3073" y="483"/>
                </a:lnTo>
                <a:lnTo>
                  <a:pt x="3071" y="481"/>
                </a:lnTo>
                <a:lnTo>
                  <a:pt x="3065" y="476"/>
                </a:lnTo>
                <a:lnTo>
                  <a:pt x="3059" y="467"/>
                </a:lnTo>
                <a:lnTo>
                  <a:pt x="3056" y="461"/>
                </a:lnTo>
                <a:lnTo>
                  <a:pt x="3053" y="454"/>
                </a:lnTo>
                <a:lnTo>
                  <a:pt x="3051" y="447"/>
                </a:lnTo>
                <a:lnTo>
                  <a:pt x="3050" y="439"/>
                </a:lnTo>
                <a:lnTo>
                  <a:pt x="3049" y="430"/>
                </a:lnTo>
                <a:lnTo>
                  <a:pt x="3050" y="420"/>
                </a:lnTo>
                <a:lnTo>
                  <a:pt x="3053" y="410"/>
                </a:lnTo>
                <a:lnTo>
                  <a:pt x="3056" y="398"/>
                </a:lnTo>
                <a:lnTo>
                  <a:pt x="3062" y="386"/>
                </a:lnTo>
                <a:lnTo>
                  <a:pt x="3071" y="373"/>
                </a:lnTo>
                <a:lnTo>
                  <a:pt x="3071" y="373"/>
                </a:lnTo>
                <a:lnTo>
                  <a:pt x="2806" y="254"/>
                </a:lnTo>
                <a:lnTo>
                  <a:pt x="2806" y="254"/>
                </a:lnTo>
                <a:lnTo>
                  <a:pt x="2815" y="245"/>
                </a:lnTo>
                <a:lnTo>
                  <a:pt x="2824" y="234"/>
                </a:lnTo>
                <a:lnTo>
                  <a:pt x="2834" y="219"/>
                </a:lnTo>
                <a:lnTo>
                  <a:pt x="2845" y="203"/>
                </a:lnTo>
                <a:lnTo>
                  <a:pt x="2850" y="194"/>
                </a:lnTo>
                <a:lnTo>
                  <a:pt x="2854" y="185"/>
                </a:lnTo>
                <a:lnTo>
                  <a:pt x="2858" y="174"/>
                </a:lnTo>
                <a:lnTo>
                  <a:pt x="2861" y="164"/>
                </a:lnTo>
                <a:lnTo>
                  <a:pt x="2863" y="154"/>
                </a:lnTo>
                <a:lnTo>
                  <a:pt x="2863" y="144"/>
                </a:lnTo>
                <a:lnTo>
                  <a:pt x="2863" y="144"/>
                </a:lnTo>
                <a:lnTo>
                  <a:pt x="2863" y="132"/>
                </a:lnTo>
                <a:lnTo>
                  <a:pt x="2860" y="122"/>
                </a:lnTo>
                <a:lnTo>
                  <a:pt x="2855" y="112"/>
                </a:lnTo>
                <a:lnTo>
                  <a:pt x="2849" y="103"/>
                </a:lnTo>
                <a:lnTo>
                  <a:pt x="2841" y="94"/>
                </a:lnTo>
                <a:lnTo>
                  <a:pt x="2830" y="86"/>
                </a:lnTo>
                <a:lnTo>
                  <a:pt x="2820" y="79"/>
                </a:lnTo>
                <a:lnTo>
                  <a:pt x="2808" y="73"/>
                </a:lnTo>
                <a:lnTo>
                  <a:pt x="2795" y="68"/>
                </a:lnTo>
                <a:lnTo>
                  <a:pt x="2781" y="64"/>
                </a:lnTo>
                <a:lnTo>
                  <a:pt x="2767" y="60"/>
                </a:lnTo>
                <a:lnTo>
                  <a:pt x="2753" y="58"/>
                </a:lnTo>
                <a:lnTo>
                  <a:pt x="2738" y="56"/>
                </a:lnTo>
                <a:lnTo>
                  <a:pt x="2723" y="56"/>
                </a:lnTo>
                <a:lnTo>
                  <a:pt x="2709" y="57"/>
                </a:lnTo>
                <a:lnTo>
                  <a:pt x="2694" y="59"/>
                </a:lnTo>
                <a:lnTo>
                  <a:pt x="2694" y="59"/>
                </a:lnTo>
                <a:lnTo>
                  <a:pt x="2681" y="62"/>
                </a:lnTo>
                <a:lnTo>
                  <a:pt x="2669" y="66"/>
                </a:lnTo>
                <a:lnTo>
                  <a:pt x="2656" y="71"/>
                </a:lnTo>
                <a:lnTo>
                  <a:pt x="2644" y="77"/>
                </a:lnTo>
                <a:lnTo>
                  <a:pt x="2634" y="84"/>
                </a:lnTo>
                <a:lnTo>
                  <a:pt x="2623" y="92"/>
                </a:lnTo>
                <a:lnTo>
                  <a:pt x="2604" y="107"/>
                </a:lnTo>
                <a:lnTo>
                  <a:pt x="2589" y="122"/>
                </a:lnTo>
                <a:lnTo>
                  <a:pt x="2578" y="134"/>
                </a:lnTo>
                <a:lnTo>
                  <a:pt x="2569" y="147"/>
                </a:lnTo>
                <a:lnTo>
                  <a:pt x="2238" y="0"/>
                </a:lnTo>
                <a:lnTo>
                  <a:pt x="1977" y="263"/>
                </a:lnTo>
                <a:lnTo>
                  <a:pt x="1977" y="263"/>
                </a:lnTo>
                <a:lnTo>
                  <a:pt x="1972" y="268"/>
                </a:lnTo>
                <a:lnTo>
                  <a:pt x="1966" y="280"/>
                </a:lnTo>
                <a:lnTo>
                  <a:pt x="1963" y="287"/>
                </a:lnTo>
                <a:lnTo>
                  <a:pt x="1961" y="295"/>
                </a:lnTo>
                <a:lnTo>
                  <a:pt x="1960" y="304"/>
                </a:lnTo>
                <a:lnTo>
                  <a:pt x="1960" y="313"/>
                </a:lnTo>
                <a:lnTo>
                  <a:pt x="1964" y="337"/>
                </a:lnTo>
                <a:lnTo>
                  <a:pt x="1964" y="337"/>
                </a:lnTo>
                <a:lnTo>
                  <a:pt x="1964" y="343"/>
                </a:lnTo>
                <a:lnTo>
                  <a:pt x="1963" y="349"/>
                </a:lnTo>
                <a:lnTo>
                  <a:pt x="1962" y="354"/>
                </a:lnTo>
                <a:lnTo>
                  <a:pt x="1961" y="358"/>
                </a:lnTo>
                <a:lnTo>
                  <a:pt x="1957" y="366"/>
                </a:lnTo>
                <a:lnTo>
                  <a:pt x="1955" y="370"/>
                </a:lnTo>
                <a:lnTo>
                  <a:pt x="1955" y="370"/>
                </a:lnTo>
                <a:lnTo>
                  <a:pt x="1936" y="392"/>
                </a:lnTo>
                <a:lnTo>
                  <a:pt x="1916" y="416"/>
                </a:lnTo>
                <a:lnTo>
                  <a:pt x="1896" y="438"/>
                </a:lnTo>
                <a:lnTo>
                  <a:pt x="1876" y="461"/>
                </a:lnTo>
                <a:lnTo>
                  <a:pt x="1876" y="461"/>
                </a:lnTo>
                <a:lnTo>
                  <a:pt x="1847" y="499"/>
                </a:lnTo>
                <a:lnTo>
                  <a:pt x="1836" y="515"/>
                </a:lnTo>
                <a:lnTo>
                  <a:pt x="1828" y="527"/>
                </a:lnTo>
                <a:lnTo>
                  <a:pt x="1828" y="527"/>
                </a:lnTo>
                <a:lnTo>
                  <a:pt x="1819" y="542"/>
                </a:lnTo>
                <a:lnTo>
                  <a:pt x="1811" y="558"/>
                </a:lnTo>
                <a:lnTo>
                  <a:pt x="1799" y="583"/>
                </a:lnTo>
                <a:lnTo>
                  <a:pt x="1789" y="607"/>
                </a:lnTo>
                <a:lnTo>
                  <a:pt x="1781" y="628"/>
                </a:lnTo>
                <a:lnTo>
                  <a:pt x="1781" y="628"/>
                </a:lnTo>
                <a:lnTo>
                  <a:pt x="1780" y="631"/>
                </a:lnTo>
                <a:lnTo>
                  <a:pt x="1778" y="642"/>
                </a:lnTo>
                <a:lnTo>
                  <a:pt x="1778" y="649"/>
                </a:lnTo>
                <a:lnTo>
                  <a:pt x="1777" y="657"/>
                </a:lnTo>
                <a:lnTo>
                  <a:pt x="1778" y="666"/>
                </a:lnTo>
                <a:lnTo>
                  <a:pt x="1780" y="677"/>
                </a:lnTo>
                <a:lnTo>
                  <a:pt x="1784" y="690"/>
                </a:lnTo>
                <a:lnTo>
                  <a:pt x="1789" y="703"/>
                </a:lnTo>
                <a:lnTo>
                  <a:pt x="1797" y="716"/>
                </a:lnTo>
                <a:lnTo>
                  <a:pt x="1807" y="732"/>
                </a:lnTo>
                <a:lnTo>
                  <a:pt x="1819" y="748"/>
                </a:lnTo>
                <a:lnTo>
                  <a:pt x="1833" y="764"/>
                </a:lnTo>
                <a:lnTo>
                  <a:pt x="1852" y="782"/>
                </a:lnTo>
                <a:lnTo>
                  <a:pt x="1874" y="800"/>
                </a:lnTo>
                <a:lnTo>
                  <a:pt x="1881" y="806"/>
                </a:lnTo>
                <a:lnTo>
                  <a:pt x="1881" y="806"/>
                </a:lnTo>
                <a:lnTo>
                  <a:pt x="1894" y="789"/>
                </a:lnTo>
                <a:lnTo>
                  <a:pt x="1905" y="800"/>
                </a:lnTo>
                <a:lnTo>
                  <a:pt x="1905" y="800"/>
                </a:lnTo>
                <a:lnTo>
                  <a:pt x="1914" y="809"/>
                </a:lnTo>
                <a:lnTo>
                  <a:pt x="1926" y="820"/>
                </a:lnTo>
                <a:lnTo>
                  <a:pt x="1941" y="832"/>
                </a:lnTo>
                <a:lnTo>
                  <a:pt x="1957" y="842"/>
                </a:lnTo>
                <a:lnTo>
                  <a:pt x="1957" y="842"/>
                </a:lnTo>
                <a:lnTo>
                  <a:pt x="1959" y="835"/>
                </a:lnTo>
                <a:lnTo>
                  <a:pt x="1964" y="815"/>
                </a:lnTo>
                <a:lnTo>
                  <a:pt x="1969" y="802"/>
                </a:lnTo>
                <a:lnTo>
                  <a:pt x="1975" y="789"/>
                </a:lnTo>
                <a:lnTo>
                  <a:pt x="1983" y="775"/>
                </a:lnTo>
                <a:lnTo>
                  <a:pt x="1991" y="760"/>
                </a:lnTo>
                <a:lnTo>
                  <a:pt x="1991" y="760"/>
                </a:lnTo>
                <a:lnTo>
                  <a:pt x="2000" y="748"/>
                </a:lnTo>
                <a:lnTo>
                  <a:pt x="2011" y="736"/>
                </a:lnTo>
                <a:lnTo>
                  <a:pt x="2025" y="722"/>
                </a:lnTo>
                <a:lnTo>
                  <a:pt x="2038" y="709"/>
                </a:lnTo>
                <a:lnTo>
                  <a:pt x="2052" y="697"/>
                </a:lnTo>
                <a:lnTo>
                  <a:pt x="2065" y="686"/>
                </a:lnTo>
                <a:lnTo>
                  <a:pt x="2080" y="675"/>
                </a:lnTo>
                <a:lnTo>
                  <a:pt x="2092" y="667"/>
                </a:lnTo>
                <a:lnTo>
                  <a:pt x="2092" y="667"/>
                </a:lnTo>
                <a:lnTo>
                  <a:pt x="2107" y="658"/>
                </a:lnTo>
                <a:lnTo>
                  <a:pt x="2123" y="650"/>
                </a:lnTo>
                <a:lnTo>
                  <a:pt x="2138" y="643"/>
                </a:lnTo>
                <a:lnTo>
                  <a:pt x="2154" y="636"/>
                </a:lnTo>
                <a:lnTo>
                  <a:pt x="2170" y="632"/>
                </a:lnTo>
                <a:lnTo>
                  <a:pt x="2186" y="629"/>
                </a:lnTo>
                <a:lnTo>
                  <a:pt x="2202" y="626"/>
                </a:lnTo>
                <a:lnTo>
                  <a:pt x="2220" y="625"/>
                </a:lnTo>
                <a:lnTo>
                  <a:pt x="2220" y="625"/>
                </a:lnTo>
                <a:lnTo>
                  <a:pt x="2234" y="626"/>
                </a:lnTo>
                <a:lnTo>
                  <a:pt x="2247" y="627"/>
                </a:lnTo>
                <a:lnTo>
                  <a:pt x="2261" y="630"/>
                </a:lnTo>
                <a:lnTo>
                  <a:pt x="2272" y="635"/>
                </a:lnTo>
                <a:lnTo>
                  <a:pt x="2283" y="642"/>
                </a:lnTo>
                <a:lnTo>
                  <a:pt x="2295" y="649"/>
                </a:lnTo>
                <a:lnTo>
                  <a:pt x="2305" y="658"/>
                </a:lnTo>
                <a:lnTo>
                  <a:pt x="2316" y="668"/>
                </a:lnTo>
                <a:lnTo>
                  <a:pt x="2316" y="668"/>
                </a:lnTo>
                <a:lnTo>
                  <a:pt x="2323" y="676"/>
                </a:lnTo>
                <a:lnTo>
                  <a:pt x="2330" y="687"/>
                </a:lnTo>
                <a:lnTo>
                  <a:pt x="2336" y="698"/>
                </a:lnTo>
                <a:lnTo>
                  <a:pt x="2342" y="710"/>
                </a:lnTo>
                <a:lnTo>
                  <a:pt x="2347" y="722"/>
                </a:lnTo>
                <a:lnTo>
                  <a:pt x="2351" y="736"/>
                </a:lnTo>
                <a:lnTo>
                  <a:pt x="2355" y="750"/>
                </a:lnTo>
                <a:lnTo>
                  <a:pt x="2358" y="764"/>
                </a:lnTo>
                <a:lnTo>
                  <a:pt x="2360" y="778"/>
                </a:lnTo>
                <a:lnTo>
                  <a:pt x="2362" y="792"/>
                </a:lnTo>
                <a:lnTo>
                  <a:pt x="2363" y="805"/>
                </a:lnTo>
                <a:lnTo>
                  <a:pt x="2364" y="818"/>
                </a:lnTo>
                <a:lnTo>
                  <a:pt x="2364" y="831"/>
                </a:lnTo>
                <a:lnTo>
                  <a:pt x="2363" y="842"/>
                </a:lnTo>
                <a:lnTo>
                  <a:pt x="2361" y="852"/>
                </a:lnTo>
                <a:lnTo>
                  <a:pt x="2359" y="861"/>
                </a:lnTo>
                <a:lnTo>
                  <a:pt x="2359" y="861"/>
                </a:lnTo>
                <a:lnTo>
                  <a:pt x="2330" y="843"/>
                </a:lnTo>
                <a:lnTo>
                  <a:pt x="2330" y="843"/>
                </a:lnTo>
                <a:lnTo>
                  <a:pt x="2309" y="832"/>
                </a:lnTo>
                <a:lnTo>
                  <a:pt x="2281" y="822"/>
                </a:lnTo>
                <a:lnTo>
                  <a:pt x="2266" y="815"/>
                </a:lnTo>
                <a:lnTo>
                  <a:pt x="2251" y="811"/>
                </a:lnTo>
                <a:lnTo>
                  <a:pt x="2233" y="807"/>
                </a:lnTo>
                <a:lnTo>
                  <a:pt x="2215" y="803"/>
                </a:lnTo>
                <a:lnTo>
                  <a:pt x="2195" y="801"/>
                </a:lnTo>
                <a:lnTo>
                  <a:pt x="2175" y="800"/>
                </a:lnTo>
                <a:lnTo>
                  <a:pt x="2154" y="800"/>
                </a:lnTo>
                <a:lnTo>
                  <a:pt x="2132" y="802"/>
                </a:lnTo>
                <a:lnTo>
                  <a:pt x="2109" y="805"/>
                </a:lnTo>
                <a:lnTo>
                  <a:pt x="2086" y="810"/>
                </a:lnTo>
                <a:lnTo>
                  <a:pt x="2062" y="818"/>
                </a:lnTo>
                <a:lnTo>
                  <a:pt x="2037" y="829"/>
                </a:lnTo>
                <a:lnTo>
                  <a:pt x="2037" y="829"/>
                </a:lnTo>
                <a:lnTo>
                  <a:pt x="1995" y="847"/>
                </a:lnTo>
                <a:lnTo>
                  <a:pt x="1967" y="859"/>
                </a:lnTo>
                <a:lnTo>
                  <a:pt x="1936" y="872"/>
                </a:lnTo>
                <a:lnTo>
                  <a:pt x="1900" y="886"/>
                </a:lnTo>
                <a:lnTo>
                  <a:pt x="1860" y="900"/>
                </a:lnTo>
                <a:lnTo>
                  <a:pt x="1814" y="916"/>
                </a:lnTo>
                <a:lnTo>
                  <a:pt x="1764" y="931"/>
                </a:lnTo>
                <a:lnTo>
                  <a:pt x="1764" y="931"/>
                </a:lnTo>
                <a:lnTo>
                  <a:pt x="1737" y="938"/>
                </a:lnTo>
                <a:lnTo>
                  <a:pt x="1725" y="940"/>
                </a:lnTo>
                <a:lnTo>
                  <a:pt x="1713" y="941"/>
                </a:lnTo>
                <a:lnTo>
                  <a:pt x="1701" y="941"/>
                </a:lnTo>
                <a:lnTo>
                  <a:pt x="1691" y="941"/>
                </a:lnTo>
                <a:lnTo>
                  <a:pt x="1681" y="940"/>
                </a:lnTo>
                <a:lnTo>
                  <a:pt x="1672" y="938"/>
                </a:lnTo>
                <a:lnTo>
                  <a:pt x="1664" y="935"/>
                </a:lnTo>
                <a:lnTo>
                  <a:pt x="1655" y="930"/>
                </a:lnTo>
                <a:lnTo>
                  <a:pt x="1649" y="925"/>
                </a:lnTo>
                <a:lnTo>
                  <a:pt x="1642" y="919"/>
                </a:lnTo>
                <a:lnTo>
                  <a:pt x="1637" y="912"/>
                </a:lnTo>
                <a:lnTo>
                  <a:pt x="1633" y="902"/>
                </a:lnTo>
                <a:lnTo>
                  <a:pt x="1629" y="892"/>
                </a:lnTo>
                <a:lnTo>
                  <a:pt x="1626" y="881"/>
                </a:lnTo>
                <a:lnTo>
                  <a:pt x="1626" y="881"/>
                </a:lnTo>
                <a:lnTo>
                  <a:pt x="1624" y="871"/>
                </a:lnTo>
                <a:lnTo>
                  <a:pt x="1623" y="860"/>
                </a:lnTo>
                <a:lnTo>
                  <a:pt x="1623" y="851"/>
                </a:lnTo>
                <a:lnTo>
                  <a:pt x="1623" y="842"/>
                </a:lnTo>
                <a:lnTo>
                  <a:pt x="1625" y="826"/>
                </a:lnTo>
                <a:lnTo>
                  <a:pt x="1629" y="811"/>
                </a:lnTo>
                <a:lnTo>
                  <a:pt x="1633" y="800"/>
                </a:lnTo>
                <a:lnTo>
                  <a:pt x="1636" y="792"/>
                </a:lnTo>
                <a:lnTo>
                  <a:pt x="1640" y="784"/>
                </a:lnTo>
                <a:lnTo>
                  <a:pt x="1640" y="784"/>
                </a:lnTo>
                <a:lnTo>
                  <a:pt x="1636" y="785"/>
                </a:lnTo>
                <a:lnTo>
                  <a:pt x="1626" y="788"/>
                </a:lnTo>
                <a:lnTo>
                  <a:pt x="1610" y="794"/>
                </a:lnTo>
                <a:lnTo>
                  <a:pt x="1601" y="797"/>
                </a:lnTo>
                <a:lnTo>
                  <a:pt x="1592" y="802"/>
                </a:lnTo>
                <a:lnTo>
                  <a:pt x="1582" y="808"/>
                </a:lnTo>
                <a:lnTo>
                  <a:pt x="1573" y="814"/>
                </a:lnTo>
                <a:lnTo>
                  <a:pt x="1563" y="823"/>
                </a:lnTo>
                <a:lnTo>
                  <a:pt x="1554" y="832"/>
                </a:lnTo>
                <a:lnTo>
                  <a:pt x="1546" y="842"/>
                </a:lnTo>
                <a:lnTo>
                  <a:pt x="1539" y="853"/>
                </a:lnTo>
                <a:lnTo>
                  <a:pt x="1533" y="867"/>
                </a:lnTo>
                <a:lnTo>
                  <a:pt x="1528" y="881"/>
                </a:lnTo>
                <a:lnTo>
                  <a:pt x="1528" y="881"/>
                </a:lnTo>
                <a:lnTo>
                  <a:pt x="1525" y="896"/>
                </a:lnTo>
                <a:lnTo>
                  <a:pt x="1523" y="912"/>
                </a:lnTo>
                <a:lnTo>
                  <a:pt x="1523" y="927"/>
                </a:lnTo>
                <a:lnTo>
                  <a:pt x="1523" y="941"/>
                </a:lnTo>
                <a:lnTo>
                  <a:pt x="1524" y="954"/>
                </a:lnTo>
                <a:lnTo>
                  <a:pt x="1527" y="969"/>
                </a:lnTo>
                <a:lnTo>
                  <a:pt x="1531" y="981"/>
                </a:lnTo>
                <a:lnTo>
                  <a:pt x="1536" y="993"/>
                </a:lnTo>
                <a:lnTo>
                  <a:pt x="1542" y="1006"/>
                </a:lnTo>
                <a:lnTo>
                  <a:pt x="1549" y="1016"/>
                </a:lnTo>
                <a:lnTo>
                  <a:pt x="1557" y="1026"/>
                </a:lnTo>
                <a:lnTo>
                  <a:pt x="1568" y="1034"/>
                </a:lnTo>
                <a:lnTo>
                  <a:pt x="1578" y="1042"/>
                </a:lnTo>
                <a:lnTo>
                  <a:pt x="1590" y="1049"/>
                </a:lnTo>
                <a:lnTo>
                  <a:pt x="1602" y="1055"/>
                </a:lnTo>
                <a:lnTo>
                  <a:pt x="1617" y="1059"/>
                </a:lnTo>
                <a:lnTo>
                  <a:pt x="1617" y="1059"/>
                </a:lnTo>
                <a:lnTo>
                  <a:pt x="1630" y="1062"/>
                </a:lnTo>
                <a:lnTo>
                  <a:pt x="1644" y="1063"/>
                </a:lnTo>
                <a:lnTo>
                  <a:pt x="1660" y="1062"/>
                </a:lnTo>
                <a:lnTo>
                  <a:pt x="1676" y="1060"/>
                </a:lnTo>
                <a:lnTo>
                  <a:pt x="1692" y="1058"/>
                </a:lnTo>
                <a:lnTo>
                  <a:pt x="1710" y="1054"/>
                </a:lnTo>
                <a:lnTo>
                  <a:pt x="1727" y="1049"/>
                </a:lnTo>
                <a:lnTo>
                  <a:pt x="1744" y="1043"/>
                </a:lnTo>
                <a:lnTo>
                  <a:pt x="1779" y="1029"/>
                </a:lnTo>
                <a:lnTo>
                  <a:pt x="1815" y="1014"/>
                </a:lnTo>
                <a:lnTo>
                  <a:pt x="1849" y="997"/>
                </a:lnTo>
                <a:lnTo>
                  <a:pt x="1880" y="981"/>
                </a:lnTo>
                <a:lnTo>
                  <a:pt x="1880" y="981"/>
                </a:lnTo>
                <a:lnTo>
                  <a:pt x="1942" y="949"/>
                </a:lnTo>
                <a:lnTo>
                  <a:pt x="1979" y="931"/>
                </a:lnTo>
                <a:lnTo>
                  <a:pt x="2013" y="915"/>
                </a:lnTo>
                <a:lnTo>
                  <a:pt x="2013" y="915"/>
                </a:lnTo>
                <a:lnTo>
                  <a:pt x="2041" y="903"/>
                </a:lnTo>
                <a:lnTo>
                  <a:pt x="2054" y="899"/>
                </a:lnTo>
                <a:lnTo>
                  <a:pt x="2068" y="895"/>
                </a:lnTo>
                <a:lnTo>
                  <a:pt x="2081" y="892"/>
                </a:lnTo>
                <a:lnTo>
                  <a:pt x="2093" y="890"/>
                </a:lnTo>
                <a:lnTo>
                  <a:pt x="2105" y="888"/>
                </a:lnTo>
                <a:lnTo>
                  <a:pt x="2119" y="888"/>
                </a:lnTo>
                <a:lnTo>
                  <a:pt x="2131" y="888"/>
                </a:lnTo>
                <a:lnTo>
                  <a:pt x="2143" y="889"/>
                </a:lnTo>
                <a:lnTo>
                  <a:pt x="2156" y="891"/>
                </a:lnTo>
                <a:lnTo>
                  <a:pt x="2170" y="893"/>
                </a:lnTo>
                <a:lnTo>
                  <a:pt x="2183" y="897"/>
                </a:lnTo>
                <a:lnTo>
                  <a:pt x="2196" y="901"/>
                </a:lnTo>
                <a:lnTo>
                  <a:pt x="2211" y="907"/>
                </a:lnTo>
                <a:lnTo>
                  <a:pt x="2226" y="914"/>
                </a:lnTo>
                <a:lnTo>
                  <a:pt x="2226" y="914"/>
                </a:lnTo>
                <a:lnTo>
                  <a:pt x="2246" y="924"/>
                </a:lnTo>
                <a:lnTo>
                  <a:pt x="2265" y="934"/>
                </a:lnTo>
                <a:lnTo>
                  <a:pt x="2281" y="945"/>
                </a:lnTo>
                <a:lnTo>
                  <a:pt x="2295" y="954"/>
                </a:lnTo>
                <a:lnTo>
                  <a:pt x="2305" y="964"/>
                </a:lnTo>
                <a:lnTo>
                  <a:pt x="2312" y="971"/>
                </a:lnTo>
                <a:lnTo>
                  <a:pt x="2319" y="977"/>
                </a:lnTo>
                <a:lnTo>
                  <a:pt x="2319" y="977"/>
                </a:lnTo>
                <a:lnTo>
                  <a:pt x="2317" y="980"/>
                </a:lnTo>
                <a:lnTo>
                  <a:pt x="2313" y="987"/>
                </a:lnTo>
                <a:lnTo>
                  <a:pt x="2305" y="998"/>
                </a:lnTo>
                <a:lnTo>
                  <a:pt x="2300" y="1005"/>
                </a:lnTo>
                <a:lnTo>
                  <a:pt x="2293" y="1012"/>
                </a:lnTo>
                <a:lnTo>
                  <a:pt x="2285" y="1018"/>
                </a:lnTo>
                <a:lnTo>
                  <a:pt x="2276" y="1025"/>
                </a:lnTo>
                <a:lnTo>
                  <a:pt x="2267" y="1031"/>
                </a:lnTo>
                <a:lnTo>
                  <a:pt x="2255" y="1036"/>
                </a:lnTo>
                <a:lnTo>
                  <a:pt x="2242" y="1041"/>
                </a:lnTo>
                <a:lnTo>
                  <a:pt x="2228" y="1045"/>
                </a:lnTo>
                <a:lnTo>
                  <a:pt x="2212" y="1049"/>
                </a:lnTo>
                <a:lnTo>
                  <a:pt x="2194" y="1050"/>
                </a:lnTo>
                <a:lnTo>
                  <a:pt x="2194" y="1050"/>
                </a:lnTo>
                <a:lnTo>
                  <a:pt x="2180" y="1051"/>
                </a:lnTo>
                <a:lnTo>
                  <a:pt x="2166" y="1050"/>
                </a:lnTo>
                <a:lnTo>
                  <a:pt x="2152" y="1048"/>
                </a:lnTo>
                <a:lnTo>
                  <a:pt x="2139" y="1044"/>
                </a:lnTo>
                <a:lnTo>
                  <a:pt x="2127" y="1041"/>
                </a:lnTo>
                <a:lnTo>
                  <a:pt x="2115" y="1037"/>
                </a:lnTo>
                <a:lnTo>
                  <a:pt x="2103" y="1033"/>
                </a:lnTo>
                <a:lnTo>
                  <a:pt x="2092" y="1027"/>
                </a:lnTo>
                <a:lnTo>
                  <a:pt x="2082" y="1022"/>
                </a:lnTo>
                <a:lnTo>
                  <a:pt x="2073" y="1016"/>
                </a:lnTo>
                <a:lnTo>
                  <a:pt x="2064" y="1010"/>
                </a:lnTo>
                <a:lnTo>
                  <a:pt x="2056" y="1003"/>
                </a:lnTo>
                <a:lnTo>
                  <a:pt x="2048" y="995"/>
                </a:lnTo>
                <a:lnTo>
                  <a:pt x="2042" y="988"/>
                </a:lnTo>
                <a:lnTo>
                  <a:pt x="2036" y="981"/>
                </a:lnTo>
                <a:lnTo>
                  <a:pt x="2031" y="974"/>
                </a:lnTo>
                <a:lnTo>
                  <a:pt x="2031" y="974"/>
                </a:lnTo>
                <a:lnTo>
                  <a:pt x="2022" y="996"/>
                </a:lnTo>
                <a:lnTo>
                  <a:pt x="2013" y="1014"/>
                </a:lnTo>
                <a:lnTo>
                  <a:pt x="2007" y="1027"/>
                </a:lnTo>
                <a:lnTo>
                  <a:pt x="2007" y="1027"/>
                </a:lnTo>
                <a:lnTo>
                  <a:pt x="2003" y="1035"/>
                </a:lnTo>
                <a:lnTo>
                  <a:pt x="2000" y="1042"/>
                </a:lnTo>
                <a:lnTo>
                  <a:pt x="1998" y="1051"/>
                </a:lnTo>
                <a:lnTo>
                  <a:pt x="1997" y="1057"/>
                </a:lnTo>
                <a:lnTo>
                  <a:pt x="1997" y="1064"/>
                </a:lnTo>
                <a:lnTo>
                  <a:pt x="1997" y="1070"/>
                </a:lnTo>
                <a:lnTo>
                  <a:pt x="1999" y="1082"/>
                </a:lnTo>
                <a:lnTo>
                  <a:pt x="2001" y="1094"/>
                </a:lnTo>
                <a:lnTo>
                  <a:pt x="2003" y="1104"/>
                </a:lnTo>
                <a:lnTo>
                  <a:pt x="2004" y="1115"/>
                </a:lnTo>
                <a:lnTo>
                  <a:pt x="2003" y="1121"/>
                </a:lnTo>
                <a:lnTo>
                  <a:pt x="2001" y="1126"/>
                </a:lnTo>
                <a:lnTo>
                  <a:pt x="2001" y="1126"/>
                </a:lnTo>
                <a:lnTo>
                  <a:pt x="1999" y="1132"/>
                </a:lnTo>
                <a:lnTo>
                  <a:pt x="1995" y="1138"/>
                </a:lnTo>
                <a:lnTo>
                  <a:pt x="1986" y="1151"/>
                </a:lnTo>
                <a:lnTo>
                  <a:pt x="1973" y="1163"/>
                </a:lnTo>
                <a:lnTo>
                  <a:pt x="1960" y="1175"/>
                </a:lnTo>
                <a:lnTo>
                  <a:pt x="1945" y="1187"/>
                </a:lnTo>
                <a:lnTo>
                  <a:pt x="1931" y="1198"/>
                </a:lnTo>
                <a:lnTo>
                  <a:pt x="1904" y="1216"/>
                </a:lnTo>
                <a:lnTo>
                  <a:pt x="1904" y="1216"/>
                </a:lnTo>
                <a:lnTo>
                  <a:pt x="1886" y="1227"/>
                </a:lnTo>
                <a:lnTo>
                  <a:pt x="1864" y="1239"/>
                </a:lnTo>
                <a:lnTo>
                  <a:pt x="1842" y="1249"/>
                </a:lnTo>
                <a:lnTo>
                  <a:pt x="1819" y="1257"/>
                </a:lnTo>
                <a:lnTo>
                  <a:pt x="1798" y="1264"/>
                </a:lnTo>
                <a:lnTo>
                  <a:pt x="1779" y="1270"/>
                </a:lnTo>
                <a:lnTo>
                  <a:pt x="1754" y="1278"/>
                </a:lnTo>
                <a:lnTo>
                  <a:pt x="1754" y="1278"/>
                </a:lnTo>
                <a:lnTo>
                  <a:pt x="1779" y="1336"/>
                </a:lnTo>
                <a:lnTo>
                  <a:pt x="1811" y="1404"/>
                </a:lnTo>
                <a:lnTo>
                  <a:pt x="1811" y="1404"/>
                </a:lnTo>
                <a:lnTo>
                  <a:pt x="1833" y="1449"/>
                </a:lnTo>
                <a:lnTo>
                  <a:pt x="1862" y="1504"/>
                </a:lnTo>
                <a:lnTo>
                  <a:pt x="1877" y="1531"/>
                </a:lnTo>
                <a:lnTo>
                  <a:pt x="1893" y="1557"/>
                </a:lnTo>
                <a:lnTo>
                  <a:pt x="1909" y="1578"/>
                </a:lnTo>
                <a:lnTo>
                  <a:pt x="1916" y="1588"/>
                </a:lnTo>
                <a:lnTo>
                  <a:pt x="1924" y="1597"/>
                </a:lnTo>
                <a:lnTo>
                  <a:pt x="1924" y="1597"/>
                </a:lnTo>
                <a:lnTo>
                  <a:pt x="1940" y="1592"/>
                </a:lnTo>
                <a:lnTo>
                  <a:pt x="1957" y="1587"/>
                </a:lnTo>
                <a:lnTo>
                  <a:pt x="1980" y="1581"/>
                </a:lnTo>
                <a:lnTo>
                  <a:pt x="2004" y="1573"/>
                </a:lnTo>
                <a:lnTo>
                  <a:pt x="2031" y="1563"/>
                </a:lnTo>
                <a:lnTo>
                  <a:pt x="2057" y="1551"/>
                </a:lnTo>
                <a:lnTo>
                  <a:pt x="2071" y="1544"/>
                </a:lnTo>
                <a:lnTo>
                  <a:pt x="2083" y="1537"/>
                </a:lnTo>
                <a:lnTo>
                  <a:pt x="2083" y="1537"/>
                </a:lnTo>
                <a:lnTo>
                  <a:pt x="2105" y="1524"/>
                </a:lnTo>
                <a:lnTo>
                  <a:pt x="2126" y="1510"/>
                </a:lnTo>
                <a:lnTo>
                  <a:pt x="2145" y="1495"/>
                </a:lnTo>
                <a:lnTo>
                  <a:pt x="2162" y="1480"/>
                </a:lnTo>
                <a:lnTo>
                  <a:pt x="2177" y="1466"/>
                </a:lnTo>
                <a:lnTo>
                  <a:pt x="2189" y="1451"/>
                </a:lnTo>
                <a:lnTo>
                  <a:pt x="2199" y="1437"/>
                </a:lnTo>
                <a:lnTo>
                  <a:pt x="2207" y="1424"/>
                </a:lnTo>
                <a:lnTo>
                  <a:pt x="2207" y="1424"/>
                </a:lnTo>
                <a:lnTo>
                  <a:pt x="2190" y="1460"/>
                </a:lnTo>
                <a:lnTo>
                  <a:pt x="2175" y="1493"/>
                </a:lnTo>
                <a:lnTo>
                  <a:pt x="2161" y="1523"/>
                </a:lnTo>
                <a:lnTo>
                  <a:pt x="2146" y="1551"/>
                </a:lnTo>
                <a:lnTo>
                  <a:pt x="2132" y="1576"/>
                </a:lnTo>
                <a:lnTo>
                  <a:pt x="2119" y="1599"/>
                </a:lnTo>
                <a:lnTo>
                  <a:pt x="2105" y="1619"/>
                </a:lnTo>
                <a:lnTo>
                  <a:pt x="2092" y="1637"/>
                </a:lnTo>
                <a:lnTo>
                  <a:pt x="2080" y="1655"/>
                </a:lnTo>
                <a:lnTo>
                  <a:pt x="2068" y="1669"/>
                </a:lnTo>
                <a:lnTo>
                  <a:pt x="2055" y="1682"/>
                </a:lnTo>
                <a:lnTo>
                  <a:pt x="2044" y="1694"/>
                </a:lnTo>
                <a:lnTo>
                  <a:pt x="2033" y="1705"/>
                </a:lnTo>
                <a:lnTo>
                  <a:pt x="2022" y="1714"/>
                </a:lnTo>
                <a:lnTo>
                  <a:pt x="2011" y="1721"/>
                </a:lnTo>
                <a:lnTo>
                  <a:pt x="2000" y="1729"/>
                </a:lnTo>
                <a:lnTo>
                  <a:pt x="2000" y="1729"/>
                </a:lnTo>
                <a:lnTo>
                  <a:pt x="1907" y="1790"/>
                </a:lnTo>
                <a:lnTo>
                  <a:pt x="1797" y="1862"/>
                </a:lnTo>
                <a:lnTo>
                  <a:pt x="1735" y="1901"/>
                </a:lnTo>
                <a:lnTo>
                  <a:pt x="1671" y="1940"/>
                </a:lnTo>
                <a:lnTo>
                  <a:pt x="1602" y="1980"/>
                </a:lnTo>
                <a:lnTo>
                  <a:pt x="1532" y="2020"/>
                </a:lnTo>
                <a:lnTo>
                  <a:pt x="1459" y="2058"/>
                </a:lnTo>
                <a:lnTo>
                  <a:pt x="1422" y="2077"/>
                </a:lnTo>
                <a:lnTo>
                  <a:pt x="1384" y="2094"/>
                </a:lnTo>
                <a:lnTo>
                  <a:pt x="1347" y="2112"/>
                </a:lnTo>
                <a:lnTo>
                  <a:pt x="1308" y="2129"/>
                </a:lnTo>
                <a:lnTo>
                  <a:pt x="1269" y="2146"/>
                </a:lnTo>
                <a:lnTo>
                  <a:pt x="1230" y="2161"/>
                </a:lnTo>
                <a:lnTo>
                  <a:pt x="1190" y="2175"/>
                </a:lnTo>
                <a:lnTo>
                  <a:pt x="1151" y="2189"/>
                </a:lnTo>
                <a:lnTo>
                  <a:pt x="1111" y="2202"/>
                </a:lnTo>
                <a:lnTo>
                  <a:pt x="1072" y="2213"/>
                </a:lnTo>
                <a:lnTo>
                  <a:pt x="1032" y="2223"/>
                </a:lnTo>
                <a:lnTo>
                  <a:pt x="992" y="2231"/>
                </a:lnTo>
                <a:lnTo>
                  <a:pt x="952" y="2240"/>
                </a:lnTo>
                <a:lnTo>
                  <a:pt x="913" y="2246"/>
                </a:lnTo>
                <a:lnTo>
                  <a:pt x="913" y="2246"/>
                </a:lnTo>
                <a:lnTo>
                  <a:pt x="901" y="2246"/>
                </a:lnTo>
                <a:lnTo>
                  <a:pt x="889" y="2245"/>
                </a:lnTo>
                <a:lnTo>
                  <a:pt x="876" y="2242"/>
                </a:lnTo>
                <a:lnTo>
                  <a:pt x="863" y="2239"/>
                </a:lnTo>
                <a:lnTo>
                  <a:pt x="850" y="2236"/>
                </a:lnTo>
                <a:lnTo>
                  <a:pt x="836" y="2230"/>
                </a:lnTo>
                <a:lnTo>
                  <a:pt x="809" y="2218"/>
                </a:lnTo>
                <a:lnTo>
                  <a:pt x="781" y="2204"/>
                </a:lnTo>
                <a:lnTo>
                  <a:pt x="754" y="2188"/>
                </a:lnTo>
                <a:lnTo>
                  <a:pt x="726" y="2170"/>
                </a:lnTo>
                <a:lnTo>
                  <a:pt x="698" y="2151"/>
                </a:lnTo>
                <a:lnTo>
                  <a:pt x="672" y="2130"/>
                </a:lnTo>
                <a:lnTo>
                  <a:pt x="646" y="2110"/>
                </a:lnTo>
                <a:lnTo>
                  <a:pt x="623" y="2089"/>
                </a:lnTo>
                <a:lnTo>
                  <a:pt x="600" y="2069"/>
                </a:lnTo>
                <a:lnTo>
                  <a:pt x="581" y="2049"/>
                </a:lnTo>
                <a:lnTo>
                  <a:pt x="563" y="2032"/>
                </a:lnTo>
                <a:lnTo>
                  <a:pt x="548" y="2017"/>
                </a:lnTo>
                <a:lnTo>
                  <a:pt x="537" y="2003"/>
                </a:lnTo>
                <a:lnTo>
                  <a:pt x="537" y="2003"/>
                </a:lnTo>
                <a:lnTo>
                  <a:pt x="533" y="1999"/>
                </a:lnTo>
                <a:lnTo>
                  <a:pt x="530" y="1995"/>
                </a:lnTo>
                <a:lnTo>
                  <a:pt x="520" y="1990"/>
                </a:lnTo>
                <a:lnTo>
                  <a:pt x="512" y="1988"/>
                </a:lnTo>
                <a:lnTo>
                  <a:pt x="502" y="1987"/>
                </a:lnTo>
                <a:lnTo>
                  <a:pt x="493" y="1987"/>
                </a:lnTo>
                <a:lnTo>
                  <a:pt x="483" y="1989"/>
                </a:lnTo>
                <a:lnTo>
                  <a:pt x="473" y="1992"/>
                </a:lnTo>
                <a:lnTo>
                  <a:pt x="464" y="1996"/>
                </a:lnTo>
                <a:lnTo>
                  <a:pt x="447" y="2004"/>
                </a:lnTo>
                <a:lnTo>
                  <a:pt x="433" y="2014"/>
                </a:lnTo>
                <a:lnTo>
                  <a:pt x="419" y="2024"/>
                </a:lnTo>
                <a:lnTo>
                  <a:pt x="419" y="2024"/>
                </a:lnTo>
                <a:lnTo>
                  <a:pt x="412" y="2023"/>
                </a:lnTo>
                <a:lnTo>
                  <a:pt x="393" y="2021"/>
                </a:lnTo>
                <a:lnTo>
                  <a:pt x="379" y="2021"/>
                </a:lnTo>
                <a:lnTo>
                  <a:pt x="364" y="2021"/>
                </a:lnTo>
                <a:lnTo>
                  <a:pt x="348" y="2022"/>
                </a:lnTo>
                <a:lnTo>
                  <a:pt x="329" y="2024"/>
                </a:lnTo>
                <a:lnTo>
                  <a:pt x="310" y="2027"/>
                </a:lnTo>
                <a:lnTo>
                  <a:pt x="290" y="2032"/>
                </a:lnTo>
                <a:lnTo>
                  <a:pt x="271" y="2038"/>
                </a:lnTo>
                <a:lnTo>
                  <a:pt x="252" y="2047"/>
                </a:lnTo>
                <a:lnTo>
                  <a:pt x="242" y="2053"/>
                </a:lnTo>
                <a:lnTo>
                  <a:pt x="233" y="2058"/>
                </a:lnTo>
                <a:lnTo>
                  <a:pt x="224" y="2064"/>
                </a:lnTo>
                <a:lnTo>
                  <a:pt x="216" y="2071"/>
                </a:lnTo>
                <a:lnTo>
                  <a:pt x="207" y="2079"/>
                </a:lnTo>
                <a:lnTo>
                  <a:pt x="199" y="2087"/>
                </a:lnTo>
                <a:lnTo>
                  <a:pt x="191" y="2097"/>
                </a:lnTo>
                <a:lnTo>
                  <a:pt x="184" y="2106"/>
                </a:lnTo>
                <a:lnTo>
                  <a:pt x="184" y="2106"/>
                </a:lnTo>
                <a:lnTo>
                  <a:pt x="183" y="2109"/>
                </a:lnTo>
                <a:lnTo>
                  <a:pt x="185" y="2111"/>
                </a:lnTo>
                <a:lnTo>
                  <a:pt x="188" y="2112"/>
                </a:lnTo>
                <a:lnTo>
                  <a:pt x="193" y="2112"/>
                </a:lnTo>
                <a:lnTo>
                  <a:pt x="210" y="2110"/>
                </a:lnTo>
                <a:lnTo>
                  <a:pt x="230" y="2108"/>
                </a:lnTo>
                <a:lnTo>
                  <a:pt x="255" y="2106"/>
                </a:lnTo>
                <a:lnTo>
                  <a:pt x="280" y="2105"/>
                </a:lnTo>
                <a:lnTo>
                  <a:pt x="293" y="2106"/>
                </a:lnTo>
                <a:lnTo>
                  <a:pt x="307" y="2107"/>
                </a:lnTo>
                <a:lnTo>
                  <a:pt x="319" y="2109"/>
                </a:lnTo>
                <a:lnTo>
                  <a:pt x="331" y="2112"/>
                </a:lnTo>
                <a:lnTo>
                  <a:pt x="331" y="2112"/>
                </a:lnTo>
                <a:lnTo>
                  <a:pt x="338" y="2115"/>
                </a:lnTo>
                <a:lnTo>
                  <a:pt x="343" y="2118"/>
                </a:lnTo>
                <a:lnTo>
                  <a:pt x="346" y="2121"/>
                </a:lnTo>
                <a:lnTo>
                  <a:pt x="347" y="2124"/>
                </a:lnTo>
                <a:lnTo>
                  <a:pt x="347" y="2127"/>
                </a:lnTo>
                <a:lnTo>
                  <a:pt x="345" y="2131"/>
                </a:lnTo>
                <a:lnTo>
                  <a:pt x="339" y="2139"/>
                </a:lnTo>
                <a:lnTo>
                  <a:pt x="332" y="2149"/>
                </a:lnTo>
                <a:lnTo>
                  <a:pt x="325" y="2160"/>
                </a:lnTo>
                <a:lnTo>
                  <a:pt x="321" y="2166"/>
                </a:lnTo>
                <a:lnTo>
                  <a:pt x="319" y="2172"/>
                </a:lnTo>
                <a:lnTo>
                  <a:pt x="317" y="2178"/>
                </a:lnTo>
                <a:lnTo>
                  <a:pt x="317" y="2185"/>
                </a:lnTo>
                <a:lnTo>
                  <a:pt x="317" y="2185"/>
                </a:lnTo>
                <a:lnTo>
                  <a:pt x="317" y="2191"/>
                </a:lnTo>
                <a:lnTo>
                  <a:pt x="319" y="2197"/>
                </a:lnTo>
                <a:lnTo>
                  <a:pt x="321" y="2202"/>
                </a:lnTo>
                <a:lnTo>
                  <a:pt x="324" y="2207"/>
                </a:lnTo>
                <a:lnTo>
                  <a:pt x="328" y="2212"/>
                </a:lnTo>
                <a:lnTo>
                  <a:pt x="333" y="2217"/>
                </a:lnTo>
                <a:lnTo>
                  <a:pt x="346" y="2227"/>
                </a:lnTo>
                <a:lnTo>
                  <a:pt x="361" y="2237"/>
                </a:lnTo>
                <a:lnTo>
                  <a:pt x="377" y="2246"/>
                </a:lnTo>
                <a:lnTo>
                  <a:pt x="397" y="2255"/>
                </a:lnTo>
                <a:lnTo>
                  <a:pt x="416" y="2263"/>
                </a:lnTo>
                <a:lnTo>
                  <a:pt x="458" y="2279"/>
                </a:lnTo>
                <a:lnTo>
                  <a:pt x="500" y="2293"/>
                </a:lnTo>
                <a:lnTo>
                  <a:pt x="571" y="2314"/>
                </a:lnTo>
                <a:lnTo>
                  <a:pt x="571" y="2314"/>
                </a:lnTo>
                <a:lnTo>
                  <a:pt x="579" y="2318"/>
                </a:lnTo>
                <a:lnTo>
                  <a:pt x="585" y="2322"/>
                </a:lnTo>
                <a:lnTo>
                  <a:pt x="588" y="2328"/>
                </a:lnTo>
                <a:lnTo>
                  <a:pt x="590" y="2333"/>
                </a:lnTo>
                <a:lnTo>
                  <a:pt x="590" y="2337"/>
                </a:lnTo>
                <a:lnTo>
                  <a:pt x="588" y="2341"/>
                </a:lnTo>
                <a:lnTo>
                  <a:pt x="585" y="2343"/>
                </a:lnTo>
                <a:lnTo>
                  <a:pt x="581" y="2344"/>
                </a:lnTo>
                <a:lnTo>
                  <a:pt x="581" y="2344"/>
                </a:lnTo>
                <a:lnTo>
                  <a:pt x="556" y="2343"/>
                </a:lnTo>
                <a:lnTo>
                  <a:pt x="532" y="2340"/>
                </a:lnTo>
                <a:lnTo>
                  <a:pt x="509" y="2337"/>
                </a:lnTo>
                <a:lnTo>
                  <a:pt x="488" y="2332"/>
                </a:lnTo>
                <a:lnTo>
                  <a:pt x="467" y="2327"/>
                </a:lnTo>
                <a:lnTo>
                  <a:pt x="448" y="2320"/>
                </a:lnTo>
                <a:lnTo>
                  <a:pt x="429" y="2314"/>
                </a:lnTo>
                <a:lnTo>
                  <a:pt x="412" y="2308"/>
                </a:lnTo>
                <a:lnTo>
                  <a:pt x="380" y="2295"/>
                </a:lnTo>
                <a:lnTo>
                  <a:pt x="352" y="2283"/>
                </a:lnTo>
                <a:lnTo>
                  <a:pt x="327" y="2271"/>
                </a:lnTo>
                <a:lnTo>
                  <a:pt x="316" y="2267"/>
                </a:lnTo>
                <a:lnTo>
                  <a:pt x="305" y="2263"/>
                </a:lnTo>
                <a:lnTo>
                  <a:pt x="305" y="2263"/>
                </a:lnTo>
                <a:lnTo>
                  <a:pt x="286" y="2258"/>
                </a:lnTo>
                <a:lnTo>
                  <a:pt x="268" y="2254"/>
                </a:lnTo>
                <a:lnTo>
                  <a:pt x="253" y="2251"/>
                </a:lnTo>
                <a:lnTo>
                  <a:pt x="237" y="2249"/>
                </a:lnTo>
                <a:lnTo>
                  <a:pt x="224" y="2248"/>
                </a:lnTo>
                <a:lnTo>
                  <a:pt x="213" y="2249"/>
                </a:lnTo>
                <a:lnTo>
                  <a:pt x="202" y="2250"/>
                </a:lnTo>
                <a:lnTo>
                  <a:pt x="192" y="2252"/>
                </a:lnTo>
                <a:lnTo>
                  <a:pt x="185" y="2256"/>
                </a:lnTo>
                <a:lnTo>
                  <a:pt x="178" y="2260"/>
                </a:lnTo>
                <a:lnTo>
                  <a:pt x="172" y="2265"/>
                </a:lnTo>
                <a:lnTo>
                  <a:pt x="167" y="2271"/>
                </a:lnTo>
                <a:lnTo>
                  <a:pt x="163" y="2277"/>
                </a:lnTo>
                <a:lnTo>
                  <a:pt x="160" y="2286"/>
                </a:lnTo>
                <a:lnTo>
                  <a:pt x="156" y="2294"/>
                </a:lnTo>
                <a:lnTo>
                  <a:pt x="155" y="2303"/>
                </a:lnTo>
                <a:lnTo>
                  <a:pt x="155" y="2303"/>
                </a:lnTo>
                <a:lnTo>
                  <a:pt x="154" y="2306"/>
                </a:lnTo>
                <a:lnTo>
                  <a:pt x="152" y="2309"/>
                </a:lnTo>
                <a:lnTo>
                  <a:pt x="150" y="2312"/>
                </a:lnTo>
                <a:lnTo>
                  <a:pt x="147" y="2314"/>
                </a:lnTo>
                <a:lnTo>
                  <a:pt x="140" y="2318"/>
                </a:lnTo>
                <a:lnTo>
                  <a:pt x="132" y="2323"/>
                </a:lnTo>
                <a:lnTo>
                  <a:pt x="109" y="2333"/>
                </a:lnTo>
                <a:lnTo>
                  <a:pt x="97" y="2339"/>
                </a:lnTo>
                <a:lnTo>
                  <a:pt x="84" y="2347"/>
                </a:lnTo>
                <a:lnTo>
                  <a:pt x="71" y="2357"/>
                </a:lnTo>
                <a:lnTo>
                  <a:pt x="57" y="2371"/>
                </a:lnTo>
                <a:lnTo>
                  <a:pt x="51" y="2378"/>
                </a:lnTo>
                <a:lnTo>
                  <a:pt x="45" y="2386"/>
                </a:lnTo>
                <a:lnTo>
                  <a:pt x="39" y="2396"/>
                </a:lnTo>
                <a:lnTo>
                  <a:pt x="33" y="2406"/>
                </a:lnTo>
                <a:lnTo>
                  <a:pt x="28" y="2418"/>
                </a:lnTo>
                <a:lnTo>
                  <a:pt x="22" y="2430"/>
                </a:lnTo>
                <a:lnTo>
                  <a:pt x="17" y="2444"/>
                </a:lnTo>
                <a:lnTo>
                  <a:pt x="13" y="2458"/>
                </a:lnTo>
                <a:lnTo>
                  <a:pt x="9" y="2475"/>
                </a:lnTo>
                <a:lnTo>
                  <a:pt x="6" y="2492"/>
                </a:lnTo>
                <a:lnTo>
                  <a:pt x="3" y="2512"/>
                </a:lnTo>
                <a:lnTo>
                  <a:pt x="0" y="2532"/>
                </a:lnTo>
                <a:lnTo>
                  <a:pt x="0" y="2532"/>
                </a:lnTo>
                <a:lnTo>
                  <a:pt x="1" y="2533"/>
                </a:lnTo>
                <a:lnTo>
                  <a:pt x="2" y="2534"/>
                </a:lnTo>
                <a:lnTo>
                  <a:pt x="6" y="2532"/>
                </a:lnTo>
                <a:lnTo>
                  <a:pt x="12" y="2527"/>
                </a:lnTo>
                <a:lnTo>
                  <a:pt x="20" y="2519"/>
                </a:lnTo>
                <a:lnTo>
                  <a:pt x="43" y="2496"/>
                </a:lnTo>
                <a:lnTo>
                  <a:pt x="69" y="2472"/>
                </a:lnTo>
                <a:lnTo>
                  <a:pt x="82" y="2459"/>
                </a:lnTo>
                <a:lnTo>
                  <a:pt x="95" y="2448"/>
                </a:lnTo>
                <a:lnTo>
                  <a:pt x="107" y="2439"/>
                </a:lnTo>
                <a:lnTo>
                  <a:pt x="119" y="2432"/>
                </a:lnTo>
                <a:lnTo>
                  <a:pt x="124" y="2429"/>
                </a:lnTo>
                <a:lnTo>
                  <a:pt x="129" y="2428"/>
                </a:lnTo>
                <a:lnTo>
                  <a:pt x="133" y="2427"/>
                </a:lnTo>
                <a:lnTo>
                  <a:pt x="137" y="2427"/>
                </a:lnTo>
                <a:lnTo>
                  <a:pt x="140" y="2429"/>
                </a:lnTo>
                <a:lnTo>
                  <a:pt x="143" y="2431"/>
                </a:lnTo>
                <a:lnTo>
                  <a:pt x="144" y="2435"/>
                </a:lnTo>
                <a:lnTo>
                  <a:pt x="146" y="2439"/>
                </a:lnTo>
                <a:lnTo>
                  <a:pt x="146" y="2439"/>
                </a:lnTo>
                <a:lnTo>
                  <a:pt x="149" y="2455"/>
                </a:lnTo>
                <a:lnTo>
                  <a:pt x="154" y="2470"/>
                </a:lnTo>
                <a:lnTo>
                  <a:pt x="162" y="2483"/>
                </a:lnTo>
                <a:lnTo>
                  <a:pt x="170" y="2493"/>
                </a:lnTo>
                <a:lnTo>
                  <a:pt x="179" y="2503"/>
                </a:lnTo>
                <a:lnTo>
                  <a:pt x="189" y="2511"/>
                </a:lnTo>
                <a:lnTo>
                  <a:pt x="200" y="2518"/>
                </a:lnTo>
                <a:lnTo>
                  <a:pt x="214" y="2523"/>
                </a:lnTo>
                <a:lnTo>
                  <a:pt x="227" y="2527"/>
                </a:lnTo>
                <a:lnTo>
                  <a:pt x="241" y="2529"/>
                </a:lnTo>
                <a:lnTo>
                  <a:pt x="256" y="2531"/>
                </a:lnTo>
                <a:lnTo>
                  <a:pt x="271" y="2532"/>
                </a:lnTo>
                <a:lnTo>
                  <a:pt x="287" y="2533"/>
                </a:lnTo>
                <a:lnTo>
                  <a:pt x="304" y="2532"/>
                </a:lnTo>
                <a:lnTo>
                  <a:pt x="337" y="2530"/>
                </a:lnTo>
                <a:lnTo>
                  <a:pt x="371" y="2526"/>
                </a:lnTo>
                <a:lnTo>
                  <a:pt x="405" y="2521"/>
                </a:lnTo>
                <a:lnTo>
                  <a:pt x="438" y="2516"/>
                </a:lnTo>
                <a:lnTo>
                  <a:pt x="468" y="2512"/>
                </a:lnTo>
                <a:lnTo>
                  <a:pt x="496" y="2510"/>
                </a:lnTo>
                <a:lnTo>
                  <a:pt x="509" y="2509"/>
                </a:lnTo>
                <a:lnTo>
                  <a:pt x="520" y="2509"/>
                </a:lnTo>
                <a:lnTo>
                  <a:pt x="531" y="2510"/>
                </a:lnTo>
                <a:lnTo>
                  <a:pt x="541" y="2512"/>
                </a:lnTo>
                <a:lnTo>
                  <a:pt x="549" y="2515"/>
                </a:lnTo>
                <a:lnTo>
                  <a:pt x="555" y="2519"/>
                </a:lnTo>
                <a:lnTo>
                  <a:pt x="555" y="2519"/>
                </a:lnTo>
                <a:lnTo>
                  <a:pt x="558" y="2522"/>
                </a:lnTo>
                <a:lnTo>
                  <a:pt x="559" y="2524"/>
                </a:lnTo>
                <a:lnTo>
                  <a:pt x="557" y="2527"/>
                </a:lnTo>
                <a:lnTo>
                  <a:pt x="554" y="2529"/>
                </a:lnTo>
                <a:lnTo>
                  <a:pt x="549" y="2532"/>
                </a:lnTo>
                <a:lnTo>
                  <a:pt x="542" y="2534"/>
                </a:lnTo>
                <a:lnTo>
                  <a:pt x="525" y="2538"/>
                </a:lnTo>
                <a:lnTo>
                  <a:pt x="475" y="2547"/>
                </a:lnTo>
                <a:lnTo>
                  <a:pt x="447" y="2553"/>
                </a:lnTo>
                <a:lnTo>
                  <a:pt x="417" y="2559"/>
                </a:lnTo>
                <a:lnTo>
                  <a:pt x="388" y="2566"/>
                </a:lnTo>
                <a:lnTo>
                  <a:pt x="359" y="2574"/>
                </a:lnTo>
                <a:lnTo>
                  <a:pt x="346" y="2578"/>
                </a:lnTo>
                <a:lnTo>
                  <a:pt x="333" y="2583"/>
                </a:lnTo>
                <a:lnTo>
                  <a:pt x="322" y="2588"/>
                </a:lnTo>
                <a:lnTo>
                  <a:pt x="312" y="2594"/>
                </a:lnTo>
                <a:lnTo>
                  <a:pt x="303" y="2601"/>
                </a:lnTo>
                <a:lnTo>
                  <a:pt x="294" y="2607"/>
                </a:lnTo>
                <a:lnTo>
                  <a:pt x="288" y="2614"/>
                </a:lnTo>
                <a:lnTo>
                  <a:pt x="284" y="2622"/>
                </a:lnTo>
                <a:lnTo>
                  <a:pt x="282" y="2630"/>
                </a:lnTo>
                <a:lnTo>
                  <a:pt x="281" y="2638"/>
                </a:lnTo>
                <a:lnTo>
                  <a:pt x="283" y="2649"/>
                </a:lnTo>
                <a:lnTo>
                  <a:pt x="287" y="2659"/>
                </a:lnTo>
                <a:lnTo>
                  <a:pt x="287" y="2659"/>
                </a:lnTo>
                <a:lnTo>
                  <a:pt x="287" y="2660"/>
                </a:lnTo>
                <a:lnTo>
                  <a:pt x="286" y="2663"/>
                </a:lnTo>
                <a:lnTo>
                  <a:pt x="283" y="2669"/>
                </a:lnTo>
                <a:lnTo>
                  <a:pt x="268" y="2686"/>
                </a:lnTo>
                <a:lnTo>
                  <a:pt x="258" y="2699"/>
                </a:lnTo>
                <a:lnTo>
                  <a:pt x="247" y="2712"/>
                </a:lnTo>
                <a:lnTo>
                  <a:pt x="237" y="2727"/>
                </a:lnTo>
                <a:lnTo>
                  <a:pt x="228" y="2744"/>
                </a:lnTo>
                <a:lnTo>
                  <a:pt x="220" y="2761"/>
                </a:lnTo>
                <a:lnTo>
                  <a:pt x="217" y="2770"/>
                </a:lnTo>
                <a:lnTo>
                  <a:pt x="214" y="2781"/>
                </a:lnTo>
                <a:lnTo>
                  <a:pt x="213" y="2790"/>
                </a:lnTo>
                <a:lnTo>
                  <a:pt x="212" y="2801"/>
                </a:lnTo>
                <a:lnTo>
                  <a:pt x="212" y="2811"/>
                </a:lnTo>
                <a:lnTo>
                  <a:pt x="213" y="2821"/>
                </a:lnTo>
                <a:lnTo>
                  <a:pt x="215" y="2833"/>
                </a:lnTo>
                <a:lnTo>
                  <a:pt x="219" y="2844"/>
                </a:lnTo>
                <a:lnTo>
                  <a:pt x="223" y="2856"/>
                </a:lnTo>
                <a:lnTo>
                  <a:pt x="229" y="2867"/>
                </a:lnTo>
                <a:lnTo>
                  <a:pt x="237" y="2880"/>
                </a:lnTo>
                <a:lnTo>
                  <a:pt x="246" y="2892"/>
                </a:lnTo>
                <a:lnTo>
                  <a:pt x="257" y="2904"/>
                </a:lnTo>
                <a:lnTo>
                  <a:pt x="270" y="2917"/>
                </a:lnTo>
                <a:lnTo>
                  <a:pt x="270" y="2917"/>
                </a:lnTo>
                <a:lnTo>
                  <a:pt x="270" y="2910"/>
                </a:lnTo>
                <a:lnTo>
                  <a:pt x="272" y="2893"/>
                </a:lnTo>
                <a:lnTo>
                  <a:pt x="277" y="2868"/>
                </a:lnTo>
                <a:lnTo>
                  <a:pt x="281" y="2855"/>
                </a:lnTo>
                <a:lnTo>
                  <a:pt x="285" y="2841"/>
                </a:lnTo>
                <a:lnTo>
                  <a:pt x="291" y="2828"/>
                </a:lnTo>
                <a:lnTo>
                  <a:pt x="298" y="2814"/>
                </a:lnTo>
                <a:lnTo>
                  <a:pt x="306" y="2801"/>
                </a:lnTo>
                <a:lnTo>
                  <a:pt x="315" y="2791"/>
                </a:lnTo>
                <a:lnTo>
                  <a:pt x="321" y="2786"/>
                </a:lnTo>
                <a:lnTo>
                  <a:pt x="326" y="2782"/>
                </a:lnTo>
                <a:lnTo>
                  <a:pt x="332" y="2777"/>
                </a:lnTo>
                <a:lnTo>
                  <a:pt x="339" y="2774"/>
                </a:lnTo>
                <a:lnTo>
                  <a:pt x="346" y="2772"/>
                </a:lnTo>
                <a:lnTo>
                  <a:pt x="354" y="2770"/>
                </a:lnTo>
                <a:lnTo>
                  <a:pt x="361" y="2770"/>
                </a:lnTo>
                <a:lnTo>
                  <a:pt x="369" y="2770"/>
                </a:lnTo>
                <a:lnTo>
                  <a:pt x="369" y="2770"/>
                </a:lnTo>
                <a:lnTo>
                  <a:pt x="383" y="2771"/>
                </a:lnTo>
                <a:lnTo>
                  <a:pt x="396" y="2774"/>
                </a:lnTo>
                <a:lnTo>
                  <a:pt x="408" y="2778"/>
                </a:lnTo>
                <a:lnTo>
                  <a:pt x="420" y="2783"/>
                </a:lnTo>
                <a:lnTo>
                  <a:pt x="443" y="2793"/>
                </a:lnTo>
                <a:lnTo>
                  <a:pt x="454" y="2797"/>
                </a:lnTo>
                <a:lnTo>
                  <a:pt x="465" y="2801"/>
                </a:lnTo>
                <a:lnTo>
                  <a:pt x="476" y="2804"/>
                </a:lnTo>
                <a:lnTo>
                  <a:pt x="489" y="2806"/>
                </a:lnTo>
                <a:lnTo>
                  <a:pt x="501" y="2807"/>
                </a:lnTo>
                <a:lnTo>
                  <a:pt x="514" y="2805"/>
                </a:lnTo>
                <a:lnTo>
                  <a:pt x="528" y="2802"/>
                </a:lnTo>
                <a:lnTo>
                  <a:pt x="542" y="2796"/>
                </a:lnTo>
                <a:lnTo>
                  <a:pt x="558" y="2788"/>
                </a:lnTo>
                <a:lnTo>
                  <a:pt x="575" y="2775"/>
                </a:lnTo>
                <a:lnTo>
                  <a:pt x="575" y="2775"/>
                </a:lnTo>
                <a:lnTo>
                  <a:pt x="588" y="2766"/>
                </a:lnTo>
                <a:lnTo>
                  <a:pt x="600" y="2755"/>
                </a:lnTo>
                <a:lnTo>
                  <a:pt x="614" y="2743"/>
                </a:lnTo>
                <a:lnTo>
                  <a:pt x="630" y="2730"/>
                </a:lnTo>
                <a:lnTo>
                  <a:pt x="651" y="2718"/>
                </a:lnTo>
                <a:lnTo>
                  <a:pt x="664" y="2711"/>
                </a:lnTo>
                <a:lnTo>
                  <a:pt x="678" y="2705"/>
                </a:lnTo>
                <a:lnTo>
                  <a:pt x="693" y="2698"/>
                </a:lnTo>
                <a:lnTo>
                  <a:pt x="712" y="2692"/>
                </a:lnTo>
                <a:lnTo>
                  <a:pt x="732" y="2684"/>
                </a:lnTo>
                <a:lnTo>
                  <a:pt x="754" y="2677"/>
                </a:lnTo>
                <a:lnTo>
                  <a:pt x="754" y="2677"/>
                </a:lnTo>
                <a:lnTo>
                  <a:pt x="756" y="2677"/>
                </a:lnTo>
                <a:lnTo>
                  <a:pt x="757" y="2678"/>
                </a:lnTo>
                <a:lnTo>
                  <a:pt x="760" y="2683"/>
                </a:lnTo>
                <a:lnTo>
                  <a:pt x="762" y="2692"/>
                </a:lnTo>
                <a:lnTo>
                  <a:pt x="765" y="2701"/>
                </a:lnTo>
                <a:lnTo>
                  <a:pt x="768" y="2713"/>
                </a:lnTo>
                <a:lnTo>
                  <a:pt x="772" y="2725"/>
                </a:lnTo>
                <a:lnTo>
                  <a:pt x="777" y="2738"/>
                </a:lnTo>
                <a:lnTo>
                  <a:pt x="783" y="2750"/>
                </a:lnTo>
                <a:lnTo>
                  <a:pt x="783" y="2750"/>
                </a:lnTo>
                <a:lnTo>
                  <a:pt x="786" y="2753"/>
                </a:lnTo>
                <a:lnTo>
                  <a:pt x="789" y="2755"/>
                </a:lnTo>
                <a:lnTo>
                  <a:pt x="797" y="2760"/>
                </a:lnTo>
                <a:lnTo>
                  <a:pt x="805" y="2763"/>
                </a:lnTo>
                <a:lnTo>
                  <a:pt x="813" y="2767"/>
                </a:lnTo>
                <a:lnTo>
                  <a:pt x="821" y="2770"/>
                </a:lnTo>
                <a:lnTo>
                  <a:pt x="827" y="2773"/>
                </a:lnTo>
                <a:lnTo>
                  <a:pt x="830" y="2775"/>
                </a:lnTo>
                <a:lnTo>
                  <a:pt x="831" y="2777"/>
                </a:lnTo>
                <a:lnTo>
                  <a:pt x="833" y="2781"/>
                </a:lnTo>
                <a:lnTo>
                  <a:pt x="833" y="2784"/>
                </a:lnTo>
                <a:lnTo>
                  <a:pt x="833" y="2784"/>
                </a:lnTo>
                <a:lnTo>
                  <a:pt x="832" y="2794"/>
                </a:lnTo>
                <a:lnTo>
                  <a:pt x="830" y="2805"/>
                </a:lnTo>
                <a:lnTo>
                  <a:pt x="826" y="2815"/>
                </a:lnTo>
                <a:lnTo>
                  <a:pt x="822" y="2824"/>
                </a:lnTo>
                <a:lnTo>
                  <a:pt x="817" y="2834"/>
                </a:lnTo>
                <a:lnTo>
                  <a:pt x="811" y="2843"/>
                </a:lnTo>
                <a:lnTo>
                  <a:pt x="798" y="2859"/>
                </a:lnTo>
                <a:lnTo>
                  <a:pt x="784" y="2873"/>
                </a:lnTo>
                <a:lnTo>
                  <a:pt x="773" y="2884"/>
                </a:lnTo>
                <a:lnTo>
                  <a:pt x="765" y="2890"/>
                </a:lnTo>
                <a:lnTo>
                  <a:pt x="763" y="2893"/>
                </a:lnTo>
                <a:lnTo>
                  <a:pt x="763" y="2893"/>
                </a:lnTo>
                <a:lnTo>
                  <a:pt x="767" y="2896"/>
                </a:lnTo>
                <a:lnTo>
                  <a:pt x="778" y="2899"/>
                </a:lnTo>
                <a:lnTo>
                  <a:pt x="785" y="2900"/>
                </a:lnTo>
                <a:lnTo>
                  <a:pt x="794" y="2901"/>
                </a:lnTo>
                <a:lnTo>
                  <a:pt x="804" y="2901"/>
                </a:lnTo>
                <a:lnTo>
                  <a:pt x="815" y="2899"/>
                </a:lnTo>
                <a:lnTo>
                  <a:pt x="826" y="2896"/>
                </a:lnTo>
                <a:lnTo>
                  <a:pt x="839" y="2891"/>
                </a:lnTo>
                <a:lnTo>
                  <a:pt x="852" y="2884"/>
                </a:lnTo>
                <a:lnTo>
                  <a:pt x="865" y="2874"/>
                </a:lnTo>
                <a:lnTo>
                  <a:pt x="879" y="2860"/>
                </a:lnTo>
                <a:lnTo>
                  <a:pt x="894" y="2844"/>
                </a:lnTo>
                <a:lnTo>
                  <a:pt x="907" y="2824"/>
                </a:lnTo>
                <a:lnTo>
                  <a:pt x="921" y="2801"/>
                </a:lnTo>
                <a:lnTo>
                  <a:pt x="921" y="2801"/>
                </a:lnTo>
                <a:lnTo>
                  <a:pt x="924" y="2797"/>
                </a:lnTo>
                <a:lnTo>
                  <a:pt x="927" y="2793"/>
                </a:lnTo>
                <a:lnTo>
                  <a:pt x="930" y="2791"/>
                </a:lnTo>
                <a:lnTo>
                  <a:pt x="935" y="2789"/>
                </a:lnTo>
                <a:lnTo>
                  <a:pt x="939" y="2788"/>
                </a:lnTo>
                <a:lnTo>
                  <a:pt x="943" y="2788"/>
                </a:lnTo>
                <a:lnTo>
                  <a:pt x="951" y="2788"/>
                </a:lnTo>
                <a:lnTo>
                  <a:pt x="970" y="2790"/>
                </a:lnTo>
                <a:lnTo>
                  <a:pt x="982" y="2790"/>
                </a:lnTo>
                <a:lnTo>
                  <a:pt x="987" y="2789"/>
                </a:lnTo>
                <a:lnTo>
                  <a:pt x="992" y="2788"/>
                </a:lnTo>
                <a:lnTo>
                  <a:pt x="992" y="2788"/>
                </a:lnTo>
                <a:lnTo>
                  <a:pt x="1010" y="2782"/>
                </a:lnTo>
                <a:lnTo>
                  <a:pt x="1017" y="2777"/>
                </a:lnTo>
                <a:lnTo>
                  <a:pt x="1024" y="2773"/>
                </a:lnTo>
                <a:lnTo>
                  <a:pt x="1029" y="2770"/>
                </a:lnTo>
                <a:lnTo>
                  <a:pt x="1033" y="2766"/>
                </a:lnTo>
                <a:lnTo>
                  <a:pt x="1036" y="2762"/>
                </a:lnTo>
                <a:lnTo>
                  <a:pt x="1039" y="2757"/>
                </a:lnTo>
                <a:lnTo>
                  <a:pt x="1041" y="2753"/>
                </a:lnTo>
                <a:lnTo>
                  <a:pt x="1042" y="2748"/>
                </a:lnTo>
                <a:lnTo>
                  <a:pt x="1043" y="2739"/>
                </a:lnTo>
                <a:lnTo>
                  <a:pt x="1042" y="2728"/>
                </a:lnTo>
                <a:lnTo>
                  <a:pt x="1040" y="2718"/>
                </a:lnTo>
                <a:lnTo>
                  <a:pt x="1035" y="2696"/>
                </a:lnTo>
                <a:lnTo>
                  <a:pt x="1034" y="2685"/>
                </a:lnTo>
                <a:lnTo>
                  <a:pt x="1033" y="2673"/>
                </a:lnTo>
                <a:lnTo>
                  <a:pt x="1034" y="2662"/>
                </a:lnTo>
                <a:lnTo>
                  <a:pt x="1036" y="2657"/>
                </a:lnTo>
                <a:lnTo>
                  <a:pt x="1038" y="2651"/>
                </a:lnTo>
                <a:lnTo>
                  <a:pt x="1040" y="2646"/>
                </a:lnTo>
                <a:lnTo>
                  <a:pt x="1044" y="2640"/>
                </a:lnTo>
                <a:lnTo>
                  <a:pt x="1048" y="2634"/>
                </a:lnTo>
                <a:lnTo>
                  <a:pt x="1054" y="2629"/>
                </a:lnTo>
                <a:lnTo>
                  <a:pt x="1054" y="2629"/>
                </a:lnTo>
                <a:lnTo>
                  <a:pt x="1069" y="2616"/>
                </a:lnTo>
                <a:lnTo>
                  <a:pt x="1084" y="2603"/>
                </a:lnTo>
                <a:lnTo>
                  <a:pt x="1099" y="2591"/>
                </a:lnTo>
                <a:lnTo>
                  <a:pt x="1115" y="2579"/>
                </a:lnTo>
                <a:lnTo>
                  <a:pt x="1146" y="2559"/>
                </a:lnTo>
                <a:lnTo>
                  <a:pt x="1178" y="2540"/>
                </a:lnTo>
                <a:lnTo>
                  <a:pt x="1210" y="2524"/>
                </a:lnTo>
                <a:lnTo>
                  <a:pt x="1241" y="2509"/>
                </a:lnTo>
                <a:lnTo>
                  <a:pt x="1273" y="2494"/>
                </a:lnTo>
                <a:lnTo>
                  <a:pt x="1304" y="2482"/>
                </a:lnTo>
                <a:lnTo>
                  <a:pt x="1304" y="2482"/>
                </a:lnTo>
                <a:lnTo>
                  <a:pt x="1303" y="2486"/>
                </a:lnTo>
                <a:lnTo>
                  <a:pt x="1299" y="2498"/>
                </a:lnTo>
                <a:lnTo>
                  <a:pt x="1294" y="2518"/>
                </a:lnTo>
                <a:lnTo>
                  <a:pt x="1291" y="2541"/>
                </a:lnTo>
                <a:lnTo>
                  <a:pt x="1290" y="2556"/>
                </a:lnTo>
                <a:lnTo>
                  <a:pt x="1290" y="2570"/>
                </a:lnTo>
                <a:lnTo>
                  <a:pt x="1291" y="2585"/>
                </a:lnTo>
                <a:lnTo>
                  <a:pt x="1292" y="2602"/>
                </a:lnTo>
                <a:lnTo>
                  <a:pt x="1296" y="2618"/>
                </a:lnTo>
                <a:lnTo>
                  <a:pt x="1301" y="2634"/>
                </a:lnTo>
                <a:lnTo>
                  <a:pt x="1306" y="2652"/>
                </a:lnTo>
                <a:lnTo>
                  <a:pt x="1314" y="2669"/>
                </a:lnTo>
                <a:lnTo>
                  <a:pt x="1640" y="2585"/>
                </a:lnTo>
                <a:lnTo>
                  <a:pt x="1640" y="2585"/>
                </a:lnTo>
                <a:lnTo>
                  <a:pt x="1634" y="2569"/>
                </a:lnTo>
                <a:lnTo>
                  <a:pt x="1631" y="2553"/>
                </a:lnTo>
                <a:lnTo>
                  <a:pt x="1629" y="2535"/>
                </a:lnTo>
                <a:lnTo>
                  <a:pt x="1629" y="2518"/>
                </a:lnTo>
                <a:lnTo>
                  <a:pt x="1631" y="2500"/>
                </a:lnTo>
                <a:lnTo>
                  <a:pt x="1634" y="2483"/>
                </a:lnTo>
                <a:lnTo>
                  <a:pt x="1638" y="2466"/>
                </a:lnTo>
                <a:lnTo>
                  <a:pt x="1644" y="2447"/>
                </a:lnTo>
                <a:lnTo>
                  <a:pt x="1651" y="2430"/>
                </a:lnTo>
                <a:lnTo>
                  <a:pt x="1660" y="2411"/>
                </a:lnTo>
                <a:lnTo>
                  <a:pt x="1669" y="2394"/>
                </a:lnTo>
                <a:lnTo>
                  <a:pt x="1679" y="2377"/>
                </a:lnTo>
                <a:lnTo>
                  <a:pt x="1689" y="2359"/>
                </a:lnTo>
                <a:lnTo>
                  <a:pt x="1701" y="2342"/>
                </a:lnTo>
                <a:lnTo>
                  <a:pt x="1725" y="2310"/>
                </a:lnTo>
                <a:lnTo>
                  <a:pt x="1725" y="2310"/>
                </a:lnTo>
                <a:lnTo>
                  <a:pt x="1726" y="2309"/>
                </a:lnTo>
                <a:lnTo>
                  <a:pt x="1727" y="2309"/>
                </a:lnTo>
                <a:lnTo>
                  <a:pt x="1728" y="2313"/>
                </a:lnTo>
                <a:lnTo>
                  <a:pt x="1725" y="2335"/>
                </a:lnTo>
                <a:lnTo>
                  <a:pt x="1721" y="2368"/>
                </a:lnTo>
                <a:lnTo>
                  <a:pt x="1715" y="2410"/>
                </a:lnTo>
                <a:lnTo>
                  <a:pt x="1713" y="2433"/>
                </a:lnTo>
                <a:lnTo>
                  <a:pt x="1711" y="2456"/>
                </a:lnTo>
                <a:lnTo>
                  <a:pt x="1711" y="2478"/>
                </a:lnTo>
                <a:lnTo>
                  <a:pt x="1711" y="2499"/>
                </a:lnTo>
                <a:lnTo>
                  <a:pt x="1713" y="2519"/>
                </a:lnTo>
                <a:lnTo>
                  <a:pt x="1716" y="2536"/>
                </a:lnTo>
                <a:lnTo>
                  <a:pt x="1719" y="2544"/>
                </a:lnTo>
                <a:lnTo>
                  <a:pt x="1722" y="2551"/>
                </a:lnTo>
                <a:lnTo>
                  <a:pt x="1726" y="2557"/>
                </a:lnTo>
                <a:lnTo>
                  <a:pt x="1730" y="2562"/>
                </a:lnTo>
                <a:lnTo>
                  <a:pt x="2050" y="2479"/>
                </a:lnTo>
                <a:lnTo>
                  <a:pt x="2050" y="2479"/>
                </a:lnTo>
                <a:lnTo>
                  <a:pt x="2046" y="2469"/>
                </a:lnTo>
                <a:lnTo>
                  <a:pt x="2043" y="2457"/>
                </a:lnTo>
                <a:lnTo>
                  <a:pt x="2041" y="2446"/>
                </a:lnTo>
                <a:lnTo>
                  <a:pt x="2039" y="2434"/>
                </a:lnTo>
                <a:lnTo>
                  <a:pt x="2038" y="2422"/>
                </a:lnTo>
                <a:lnTo>
                  <a:pt x="2038" y="2409"/>
                </a:lnTo>
                <a:lnTo>
                  <a:pt x="2039" y="2383"/>
                </a:lnTo>
                <a:lnTo>
                  <a:pt x="2043" y="2356"/>
                </a:lnTo>
                <a:lnTo>
                  <a:pt x="2048" y="2330"/>
                </a:lnTo>
                <a:lnTo>
                  <a:pt x="2055" y="2303"/>
                </a:lnTo>
                <a:lnTo>
                  <a:pt x="2064" y="2279"/>
                </a:lnTo>
                <a:lnTo>
                  <a:pt x="2064" y="2279"/>
                </a:lnTo>
                <a:lnTo>
                  <a:pt x="2072" y="2306"/>
                </a:lnTo>
                <a:lnTo>
                  <a:pt x="2079" y="2335"/>
                </a:lnTo>
                <a:lnTo>
                  <a:pt x="2088" y="2362"/>
                </a:lnTo>
                <a:lnTo>
                  <a:pt x="2098" y="2390"/>
                </a:lnTo>
                <a:lnTo>
                  <a:pt x="2108" y="2417"/>
                </a:lnTo>
                <a:lnTo>
                  <a:pt x="2121" y="2443"/>
                </a:lnTo>
                <a:lnTo>
                  <a:pt x="2135" y="2469"/>
                </a:lnTo>
                <a:lnTo>
                  <a:pt x="2149" y="2494"/>
                </a:lnTo>
                <a:lnTo>
                  <a:pt x="2166" y="2519"/>
                </a:lnTo>
                <a:lnTo>
                  <a:pt x="2183" y="2541"/>
                </a:lnTo>
                <a:lnTo>
                  <a:pt x="2201" y="2563"/>
                </a:lnTo>
                <a:lnTo>
                  <a:pt x="2222" y="2583"/>
                </a:lnTo>
                <a:lnTo>
                  <a:pt x="2244" y="2603"/>
                </a:lnTo>
                <a:lnTo>
                  <a:pt x="2268" y="2619"/>
                </a:lnTo>
                <a:lnTo>
                  <a:pt x="2280" y="2627"/>
                </a:lnTo>
                <a:lnTo>
                  <a:pt x="2292" y="2634"/>
                </a:lnTo>
                <a:lnTo>
                  <a:pt x="2306" y="2641"/>
                </a:lnTo>
                <a:lnTo>
                  <a:pt x="2320" y="2648"/>
                </a:lnTo>
                <a:lnTo>
                  <a:pt x="2320" y="2648"/>
                </a:lnTo>
                <a:lnTo>
                  <a:pt x="2365" y="2667"/>
                </a:lnTo>
                <a:lnTo>
                  <a:pt x="2410" y="2685"/>
                </a:lnTo>
                <a:lnTo>
                  <a:pt x="2454" y="2702"/>
                </a:lnTo>
                <a:lnTo>
                  <a:pt x="2499" y="2718"/>
                </a:lnTo>
                <a:lnTo>
                  <a:pt x="2544" y="2733"/>
                </a:lnTo>
                <a:lnTo>
                  <a:pt x="2589" y="2749"/>
                </a:lnTo>
                <a:lnTo>
                  <a:pt x="2683" y="2778"/>
                </a:lnTo>
                <a:lnTo>
                  <a:pt x="2782" y="2807"/>
                </a:lnTo>
                <a:lnTo>
                  <a:pt x="2889" y="2838"/>
                </a:lnTo>
                <a:lnTo>
                  <a:pt x="3005" y="2872"/>
                </a:lnTo>
                <a:lnTo>
                  <a:pt x="3133" y="2908"/>
                </a:lnTo>
                <a:lnTo>
                  <a:pt x="3133" y="2908"/>
                </a:lnTo>
                <a:lnTo>
                  <a:pt x="3205" y="2931"/>
                </a:lnTo>
                <a:lnTo>
                  <a:pt x="3273" y="2954"/>
                </a:lnTo>
                <a:lnTo>
                  <a:pt x="3305" y="2966"/>
                </a:lnTo>
                <a:lnTo>
                  <a:pt x="3333" y="2977"/>
                </a:lnTo>
                <a:lnTo>
                  <a:pt x="3358" y="2987"/>
                </a:lnTo>
                <a:lnTo>
                  <a:pt x="3377" y="2996"/>
                </a:lnTo>
                <a:lnTo>
                  <a:pt x="3377" y="2996"/>
                </a:lnTo>
                <a:lnTo>
                  <a:pt x="3383" y="2999"/>
                </a:lnTo>
                <a:lnTo>
                  <a:pt x="3389" y="3003"/>
                </a:lnTo>
                <a:lnTo>
                  <a:pt x="3393" y="3006"/>
                </a:lnTo>
                <a:lnTo>
                  <a:pt x="3397" y="3011"/>
                </a:lnTo>
                <a:lnTo>
                  <a:pt x="3399" y="3015"/>
                </a:lnTo>
                <a:lnTo>
                  <a:pt x="3401" y="3020"/>
                </a:lnTo>
                <a:lnTo>
                  <a:pt x="3402" y="3024"/>
                </a:lnTo>
                <a:lnTo>
                  <a:pt x="3402" y="3028"/>
                </a:lnTo>
                <a:lnTo>
                  <a:pt x="3401" y="3037"/>
                </a:lnTo>
                <a:lnTo>
                  <a:pt x="3397" y="3046"/>
                </a:lnTo>
                <a:lnTo>
                  <a:pt x="3392" y="3055"/>
                </a:lnTo>
                <a:lnTo>
                  <a:pt x="3386" y="3064"/>
                </a:lnTo>
                <a:lnTo>
                  <a:pt x="3378" y="3072"/>
                </a:lnTo>
                <a:lnTo>
                  <a:pt x="3371" y="3080"/>
                </a:lnTo>
                <a:lnTo>
                  <a:pt x="3357" y="3092"/>
                </a:lnTo>
                <a:lnTo>
                  <a:pt x="3346" y="3102"/>
                </a:lnTo>
                <a:lnTo>
                  <a:pt x="3341" y="3105"/>
                </a:lnTo>
                <a:lnTo>
                  <a:pt x="3341" y="3105"/>
                </a:lnTo>
                <a:lnTo>
                  <a:pt x="3355" y="3113"/>
                </a:lnTo>
                <a:lnTo>
                  <a:pt x="3371" y="3121"/>
                </a:lnTo>
                <a:lnTo>
                  <a:pt x="3411" y="3139"/>
                </a:lnTo>
                <a:lnTo>
                  <a:pt x="3435" y="3152"/>
                </a:lnTo>
                <a:lnTo>
                  <a:pt x="3461" y="3167"/>
                </a:lnTo>
                <a:lnTo>
                  <a:pt x="3492" y="3186"/>
                </a:lnTo>
                <a:lnTo>
                  <a:pt x="3527" y="3211"/>
                </a:lnTo>
                <a:lnTo>
                  <a:pt x="3527" y="3211"/>
                </a:lnTo>
                <a:lnTo>
                  <a:pt x="3545" y="3226"/>
                </a:lnTo>
                <a:lnTo>
                  <a:pt x="3563" y="3244"/>
                </a:lnTo>
                <a:lnTo>
                  <a:pt x="3580" y="3263"/>
                </a:lnTo>
                <a:lnTo>
                  <a:pt x="3595" y="3284"/>
                </a:lnTo>
                <a:lnTo>
                  <a:pt x="3608" y="3305"/>
                </a:lnTo>
                <a:lnTo>
                  <a:pt x="3622" y="3329"/>
                </a:lnTo>
                <a:lnTo>
                  <a:pt x="3634" y="3352"/>
                </a:lnTo>
                <a:lnTo>
                  <a:pt x="3645" y="3378"/>
                </a:lnTo>
                <a:lnTo>
                  <a:pt x="3655" y="3404"/>
                </a:lnTo>
                <a:lnTo>
                  <a:pt x="3665" y="3432"/>
                </a:lnTo>
                <a:lnTo>
                  <a:pt x="3674" y="3460"/>
                </a:lnTo>
                <a:lnTo>
                  <a:pt x="3682" y="3489"/>
                </a:lnTo>
                <a:lnTo>
                  <a:pt x="3698" y="3549"/>
                </a:lnTo>
                <a:lnTo>
                  <a:pt x="3714" y="3612"/>
                </a:lnTo>
                <a:lnTo>
                  <a:pt x="3714" y="3612"/>
                </a:lnTo>
                <a:lnTo>
                  <a:pt x="3725" y="3662"/>
                </a:lnTo>
                <a:lnTo>
                  <a:pt x="3734" y="3715"/>
                </a:lnTo>
                <a:lnTo>
                  <a:pt x="3742" y="3768"/>
                </a:lnTo>
                <a:lnTo>
                  <a:pt x="3744" y="3795"/>
                </a:lnTo>
                <a:lnTo>
                  <a:pt x="3746" y="3819"/>
                </a:lnTo>
                <a:lnTo>
                  <a:pt x="3748" y="3844"/>
                </a:lnTo>
                <a:lnTo>
                  <a:pt x="3749" y="3867"/>
                </a:lnTo>
                <a:lnTo>
                  <a:pt x="3748" y="3889"/>
                </a:lnTo>
                <a:lnTo>
                  <a:pt x="3745" y="3909"/>
                </a:lnTo>
                <a:lnTo>
                  <a:pt x="3742" y="3928"/>
                </a:lnTo>
                <a:lnTo>
                  <a:pt x="3737" y="3944"/>
                </a:lnTo>
                <a:lnTo>
                  <a:pt x="3731" y="3957"/>
                </a:lnTo>
                <a:lnTo>
                  <a:pt x="3728" y="3963"/>
                </a:lnTo>
                <a:lnTo>
                  <a:pt x="3724" y="3969"/>
                </a:lnTo>
                <a:lnTo>
                  <a:pt x="3724" y="3969"/>
                </a:lnTo>
                <a:lnTo>
                  <a:pt x="3715" y="3979"/>
                </a:lnTo>
                <a:lnTo>
                  <a:pt x="3705" y="3989"/>
                </a:lnTo>
                <a:lnTo>
                  <a:pt x="3691" y="3998"/>
                </a:lnTo>
                <a:lnTo>
                  <a:pt x="3683" y="4003"/>
                </a:lnTo>
                <a:lnTo>
                  <a:pt x="3673" y="4008"/>
                </a:lnTo>
                <a:lnTo>
                  <a:pt x="3663" y="4014"/>
                </a:lnTo>
                <a:lnTo>
                  <a:pt x="3650" y="4019"/>
                </a:lnTo>
                <a:lnTo>
                  <a:pt x="3621" y="4028"/>
                </a:lnTo>
                <a:lnTo>
                  <a:pt x="3582" y="4038"/>
                </a:lnTo>
                <a:lnTo>
                  <a:pt x="3535" y="4048"/>
                </a:lnTo>
                <a:lnTo>
                  <a:pt x="3560" y="4171"/>
                </a:lnTo>
                <a:lnTo>
                  <a:pt x="3560" y="4171"/>
                </a:lnTo>
                <a:lnTo>
                  <a:pt x="3579" y="4172"/>
                </a:lnTo>
                <a:lnTo>
                  <a:pt x="3597" y="4172"/>
                </a:lnTo>
                <a:lnTo>
                  <a:pt x="3615" y="4171"/>
                </a:lnTo>
                <a:lnTo>
                  <a:pt x="3631" y="4169"/>
                </a:lnTo>
                <a:lnTo>
                  <a:pt x="3646" y="4167"/>
                </a:lnTo>
                <a:lnTo>
                  <a:pt x="3662" y="4164"/>
                </a:lnTo>
                <a:lnTo>
                  <a:pt x="3688" y="4157"/>
                </a:lnTo>
                <a:lnTo>
                  <a:pt x="3711" y="4150"/>
                </a:lnTo>
                <a:lnTo>
                  <a:pt x="3728" y="4143"/>
                </a:lnTo>
                <a:lnTo>
                  <a:pt x="3742" y="4137"/>
                </a:lnTo>
                <a:lnTo>
                  <a:pt x="3742" y="4137"/>
                </a:lnTo>
                <a:lnTo>
                  <a:pt x="3736" y="4143"/>
                </a:lnTo>
                <a:lnTo>
                  <a:pt x="3730" y="4151"/>
                </a:lnTo>
                <a:lnTo>
                  <a:pt x="3722" y="4161"/>
                </a:lnTo>
                <a:lnTo>
                  <a:pt x="3722" y="4161"/>
                </a:lnTo>
                <a:lnTo>
                  <a:pt x="3711" y="4177"/>
                </a:lnTo>
                <a:lnTo>
                  <a:pt x="3700" y="4194"/>
                </a:lnTo>
                <a:lnTo>
                  <a:pt x="3692" y="4209"/>
                </a:lnTo>
                <a:lnTo>
                  <a:pt x="3685" y="4224"/>
                </a:lnTo>
                <a:lnTo>
                  <a:pt x="3680" y="4240"/>
                </a:lnTo>
                <a:lnTo>
                  <a:pt x="3675" y="4257"/>
                </a:lnTo>
                <a:lnTo>
                  <a:pt x="3672" y="4274"/>
                </a:lnTo>
                <a:lnTo>
                  <a:pt x="3669" y="4295"/>
                </a:lnTo>
                <a:lnTo>
                  <a:pt x="3799" y="4379"/>
                </a:lnTo>
                <a:lnTo>
                  <a:pt x="3799" y="4379"/>
                </a:lnTo>
                <a:lnTo>
                  <a:pt x="3812" y="4338"/>
                </a:lnTo>
                <a:lnTo>
                  <a:pt x="3826" y="4298"/>
                </a:lnTo>
                <a:lnTo>
                  <a:pt x="3841" y="4262"/>
                </a:lnTo>
                <a:lnTo>
                  <a:pt x="3855" y="4229"/>
                </a:lnTo>
                <a:lnTo>
                  <a:pt x="3870" y="4202"/>
                </a:lnTo>
                <a:lnTo>
                  <a:pt x="3877" y="4189"/>
                </a:lnTo>
                <a:lnTo>
                  <a:pt x="3885" y="4179"/>
                </a:lnTo>
                <a:lnTo>
                  <a:pt x="3892" y="4170"/>
                </a:lnTo>
                <a:lnTo>
                  <a:pt x="3899" y="4163"/>
                </a:lnTo>
                <a:lnTo>
                  <a:pt x="3906" y="4158"/>
                </a:lnTo>
                <a:lnTo>
                  <a:pt x="3913" y="4154"/>
                </a:lnTo>
                <a:lnTo>
                  <a:pt x="3913" y="4154"/>
                </a:lnTo>
                <a:lnTo>
                  <a:pt x="3919" y="4152"/>
                </a:lnTo>
                <a:lnTo>
                  <a:pt x="3926" y="4152"/>
                </a:lnTo>
                <a:lnTo>
                  <a:pt x="3935" y="4152"/>
                </a:lnTo>
                <a:lnTo>
                  <a:pt x="3944" y="4153"/>
                </a:lnTo>
                <a:lnTo>
                  <a:pt x="3954" y="4155"/>
                </a:lnTo>
                <a:lnTo>
                  <a:pt x="3965" y="4157"/>
                </a:lnTo>
                <a:lnTo>
                  <a:pt x="3990" y="4166"/>
                </a:lnTo>
                <a:lnTo>
                  <a:pt x="4017" y="4177"/>
                </a:lnTo>
                <a:lnTo>
                  <a:pt x="4047" y="4192"/>
                </a:lnTo>
                <a:lnTo>
                  <a:pt x="4078" y="4212"/>
                </a:lnTo>
                <a:lnTo>
                  <a:pt x="4110" y="4233"/>
                </a:lnTo>
                <a:lnTo>
                  <a:pt x="4127" y="4246"/>
                </a:lnTo>
                <a:lnTo>
                  <a:pt x="4143" y="4259"/>
                </a:lnTo>
                <a:lnTo>
                  <a:pt x="4160" y="4273"/>
                </a:lnTo>
                <a:lnTo>
                  <a:pt x="4176" y="4288"/>
                </a:lnTo>
                <a:lnTo>
                  <a:pt x="4192" y="4303"/>
                </a:lnTo>
                <a:lnTo>
                  <a:pt x="4208" y="4319"/>
                </a:lnTo>
                <a:lnTo>
                  <a:pt x="4224" y="4337"/>
                </a:lnTo>
                <a:lnTo>
                  <a:pt x="4239" y="4355"/>
                </a:lnTo>
                <a:lnTo>
                  <a:pt x="4254" y="4373"/>
                </a:lnTo>
                <a:lnTo>
                  <a:pt x="4268" y="4393"/>
                </a:lnTo>
                <a:lnTo>
                  <a:pt x="4282" y="4413"/>
                </a:lnTo>
                <a:lnTo>
                  <a:pt x="4296" y="4435"/>
                </a:lnTo>
                <a:lnTo>
                  <a:pt x="4308" y="4456"/>
                </a:lnTo>
                <a:lnTo>
                  <a:pt x="4320" y="4479"/>
                </a:lnTo>
                <a:lnTo>
                  <a:pt x="4331" y="4502"/>
                </a:lnTo>
                <a:lnTo>
                  <a:pt x="4342" y="4527"/>
                </a:lnTo>
                <a:lnTo>
                  <a:pt x="4342" y="4527"/>
                </a:lnTo>
                <a:lnTo>
                  <a:pt x="4347" y="4541"/>
                </a:lnTo>
                <a:lnTo>
                  <a:pt x="4352" y="4558"/>
                </a:lnTo>
                <a:lnTo>
                  <a:pt x="4356" y="4574"/>
                </a:lnTo>
                <a:lnTo>
                  <a:pt x="4360" y="4591"/>
                </a:lnTo>
                <a:lnTo>
                  <a:pt x="4363" y="4610"/>
                </a:lnTo>
                <a:lnTo>
                  <a:pt x="4366" y="4628"/>
                </a:lnTo>
                <a:lnTo>
                  <a:pt x="4370" y="4667"/>
                </a:lnTo>
                <a:lnTo>
                  <a:pt x="4372" y="4706"/>
                </a:lnTo>
                <a:lnTo>
                  <a:pt x="4371" y="4747"/>
                </a:lnTo>
                <a:lnTo>
                  <a:pt x="4370" y="4767"/>
                </a:lnTo>
                <a:lnTo>
                  <a:pt x="4369" y="4787"/>
                </a:lnTo>
                <a:lnTo>
                  <a:pt x="4366" y="4807"/>
                </a:lnTo>
                <a:lnTo>
                  <a:pt x="4363" y="4826"/>
                </a:lnTo>
                <a:lnTo>
                  <a:pt x="4360" y="4846"/>
                </a:lnTo>
                <a:lnTo>
                  <a:pt x="4356" y="4864"/>
                </a:lnTo>
                <a:lnTo>
                  <a:pt x="4351" y="4883"/>
                </a:lnTo>
                <a:lnTo>
                  <a:pt x="4345" y="4900"/>
                </a:lnTo>
                <a:lnTo>
                  <a:pt x="4339" y="4917"/>
                </a:lnTo>
                <a:lnTo>
                  <a:pt x="4332" y="4933"/>
                </a:lnTo>
                <a:lnTo>
                  <a:pt x="4324" y="4948"/>
                </a:lnTo>
                <a:lnTo>
                  <a:pt x="4316" y="4962"/>
                </a:lnTo>
                <a:lnTo>
                  <a:pt x="4307" y="4976"/>
                </a:lnTo>
                <a:lnTo>
                  <a:pt x="4298" y="4988"/>
                </a:lnTo>
                <a:lnTo>
                  <a:pt x="4287" y="4999"/>
                </a:lnTo>
                <a:lnTo>
                  <a:pt x="4276" y="5008"/>
                </a:lnTo>
                <a:lnTo>
                  <a:pt x="4264" y="5017"/>
                </a:lnTo>
                <a:lnTo>
                  <a:pt x="4252" y="5024"/>
                </a:lnTo>
                <a:lnTo>
                  <a:pt x="4238" y="5029"/>
                </a:lnTo>
                <a:lnTo>
                  <a:pt x="4224" y="5032"/>
                </a:lnTo>
                <a:lnTo>
                  <a:pt x="4224" y="5032"/>
                </a:lnTo>
                <a:lnTo>
                  <a:pt x="4216" y="5033"/>
                </a:lnTo>
                <a:lnTo>
                  <a:pt x="4208" y="5033"/>
                </a:lnTo>
                <a:lnTo>
                  <a:pt x="4198" y="5032"/>
                </a:lnTo>
                <a:lnTo>
                  <a:pt x="4188" y="5030"/>
                </a:lnTo>
                <a:lnTo>
                  <a:pt x="4168" y="5025"/>
                </a:lnTo>
                <a:lnTo>
                  <a:pt x="4145" y="5017"/>
                </a:lnTo>
                <a:lnTo>
                  <a:pt x="4123" y="5006"/>
                </a:lnTo>
                <a:lnTo>
                  <a:pt x="4099" y="4995"/>
                </a:lnTo>
                <a:lnTo>
                  <a:pt x="4051" y="4973"/>
                </a:lnTo>
                <a:lnTo>
                  <a:pt x="4028" y="4961"/>
                </a:lnTo>
                <a:lnTo>
                  <a:pt x="4005" y="4952"/>
                </a:lnTo>
                <a:lnTo>
                  <a:pt x="3984" y="4945"/>
                </a:lnTo>
                <a:lnTo>
                  <a:pt x="3964" y="4940"/>
                </a:lnTo>
                <a:lnTo>
                  <a:pt x="3955" y="4939"/>
                </a:lnTo>
                <a:lnTo>
                  <a:pt x="3947" y="4938"/>
                </a:lnTo>
                <a:lnTo>
                  <a:pt x="3939" y="4939"/>
                </a:lnTo>
                <a:lnTo>
                  <a:pt x="3932" y="4940"/>
                </a:lnTo>
                <a:lnTo>
                  <a:pt x="3924" y="4943"/>
                </a:lnTo>
                <a:lnTo>
                  <a:pt x="3919" y="4947"/>
                </a:lnTo>
                <a:lnTo>
                  <a:pt x="3914" y="4952"/>
                </a:lnTo>
                <a:lnTo>
                  <a:pt x="3909" y="4958"/>
                </a:lnTo>
                <a:lnTo>
                  <a:pt x="3909" y="4958"/>
                </a:lnTo>
                <a:lnTo>
                  <a:pt x="3905" y="4965"/>
                </a:lnTo>
                <a:lnTo>
                  <a:pt x="3900" y="4973"/>
                </a:lnTo>
                <a:lnTo>
                  <a:pt x="3893" y="4979"/>
                </a:lnTo>
                <a:lnTo>
                  <a:pt x="3886" y="4985"/>
                </a:lnTo>
                <a:lnTo>
                  <a:pt x="3869" y="4996"/>
                </a:lnTo>
                <a:lnTo>
                  <a:pt x="3851" y="5006"/>
                </a:lnTo>
                <a:lnTo>
                  <a:pt x="3810" y="5028"/>
                </a:lnTo>
                <a:lnTo>
                  <a:pt x="3789" y="5039"/>
                </a:lnTo>
                <a:lnTo>
                  <a:pt x="3770" y="5052"/>
                </a:lnTo>
                <a:lnTo>
                  <a:pt x="3761" y="5058"/>
                </a:lnTo>
                <a:lnTo>
                  <a:pt x="3752" y="5067"/>
                </a:lnTo>
                <a:lnTo>
                  <a:pt x="3743" y="5074"/>
                </a:lnTo>
                <a:lnTo>
                  <a:pt x="3735" y="5083"/>
                </a:lnTo>
                <a:lnTo>
                  <a:pt x="3728" y="5092"/>
                </a:lnTo>
                <a:lnTo>
                  <a:pt x="3722" y="5102"/>
                </a:lnTo>
                <a:lnTo>
                  <a:pt x="3717" y="5113"/>
                </a:lnTo>
                <a:lnTo>
                  <a:pt x="3713" y="5125"/>
                </a:lnTo>
                <a:lnTo>
                  <a:pt x="3710" y="5137"/>
                </a:lnTo>
                <a:lnTo>
                  <a:pt x="3708" y="5151"/>
                </a:lnTo>
                <a:lnTo>
                  <a:pt x="3707" y="5165"/>
                </a:lnTo>
                <a:lnTo>
                  <a:pt x="3707" y="5181"/>
                </a:lnTo>
                <a:lnTo>
                  <a:pt x="3709" y="5198"/>
                </a:lnTo>
                <a:lnTo>
                  <a:pt x="3713" y="5215"/>
                </a:lnTo>
                <a:lnTo>
                  <a:pt x="3718" y="5234"/>
                </a:lnTo>
                <a:lnTo>
                  <a:pt x="3724" y="5255"/>
                </a:lnTo>
                <a:lnTo>
                  <a:pt x="3724" y="5255"/>
                </a:lnTo>
                <a:lnTo>
                  <a:pt x="3741" y="5234"/>
                </a:lnTo>
                <a:lnTo>
                  <a:pt x="3759" y="5213"/>
                </a:lnTo>
                <a:lnTo>
                  <a:pt x="3776" y="5194"/>
                </a:lnTo>
                <a:lnTo>
                  <a:pt x="3794" y="5178"/>
                </a:lnTo>
                <a:lnTo>
                  <a:pt x="3802" y="5171"/>
                </a:lnTo>
                <a:lnTo>
                  <a:pt x="3811" y="5165"/>
                </a:lnTo>
                <a:lnTo>
                  <a:pt x="3819" y="5159"/>
                </a:lnTo>
                <a:lnTo>
                  <a:pt x="3827" y="5155"/>
                </a:lnTo>
                <a:lnTo>
                  <a:pt x="3835" y="5153"/>
                </a:lnTo>
                <a:lnTo>
                  <a:pt x="3843" y="5151"/>
                </a:lnTo>
                <a:lnTo>
                  <a:pt x="3850" y="5151"/>
                </a:lnTo>
                <a:lnTo>
                  <a:pt x="3857" y="5153"/>
                </a:lnTo>
                <a:lnTo>
                  <a:pt x="3857" y="5153"/>
                </a:lnTo>
                <a:lnTo>
                  <a:pt x="3861" y="5155"/>
                </a:lnTo>
                <a:lnTo>
                  <a:pt x="3864" y="5157"/>
                </a:lnTo>
                <a:lnTo>
                  <a:pt x="3870" y="5163"/>
                </a:lnTo>
                <a:lnTo>
                  <a:pt x="3875" y="5171"/>
                </a:lnTo>
                <a:lnTo>
                  <a:pt x="3879" y="5179"/>
                </a:lnTo>
                <a:lnTo>
                  <a:pt x="3888" y="5200"/>
                </a:lnTo>
                <a:lnTo>
                  <a:pt x="3894" y="5210"/>
                </a:lnTo>
                <a:lnTo>
                  <a:pt x="3901" y="5220"/>
                </a:lnTo>
                <a:lnTo>
                  <a:pt x="3901" y="5220"/>
                </a:lnTo>
                <a:lnTo>
                  <a:pt x="3904" y="5223"/>
                </a:lnTo>
                <a:lnTo>
                  <a:pt x="3908" y="5225"/>
                </a:lnTo>
                <a:lnTo>
                  <a:pt x="3913" y="5227"/>
                </a:lnTo>
                <a:lnTo>
                  <a:pt x="3919" y="5228"/>
                </a:lnTo>
                <a:lnTo>
                  <a:pt x="3934" y="5230"/>
                </a:lnTo>
                <a:lnTo>
                  <a:pt x="3950" y="5230"/>
                </a:lnTo>
                <a:lnTo>
                  <a:pt x="3968" y="5229"/>
                </a:lnTo>
                <a:lnTo>
                  <a:pt x="3989" y="5227"/>
                </a:lnTo>
                <a:lnTo>
                  <a:pt x="4032" y="5223"/>
                </a:lnTo>
                <a:lnTo>
                  <a:pt x="4074" y="5219"/>
                </a:lnTo>
                <a:lnTo>
                  <a:pt x="4093" y="5217"/>
                </a:lnTo>
                <a:lnTo>
                  <a:pt x="4110" y="5217"/>
                </a:lnTo>
                <a:lnTo>
                  <a:pt x="4126" y="5217"/>
                </a:lnTo>
                <a:lnTo>
                  <a:pt x="4137" y="5219"/>
                </a:lnTo>
                <a:lnTo>
                  <a:pt x="4142" y="5221"/>
                </a:lnTo>
                <a:lnTo>
                  <a:pt x="4146" y="5223"/>
                </a:lnTo>
                <a:lnTo>
                  <a:pt x="4148" y="5225"/>
                </a:lnTo>
                <a:lnTo>
                  <a:pt x="4150" y="5228"/>
                </a:lnTo>
                <a:lnTo>
                  <a:pt x="4150" y="5228"/>
                </a:lnTo>
                <a:lnTo>
                  <a:pt x="4151" y="5231"/>
                </a:lnTo>
                <a:lnTo>
                  <a:pt x="4150" y="5234"/>
                </a:lnTo>
                <a:lnTo>
                  <a:pt x="4149" y="5236"/>
                </a:lnTo>
                <a:lnTo>
                  <a:pt x="4148" y="5238"/>
                </a:lnTo>
                <a:lnTo>
                  <a:pt x="4143" y="5242"/>
                </a:lnTo>
                <a:lnTo>
                  <a:pt x="4136" y="5243"/>
                </a:lnTo>
                <a:lnTo>
                  <a:pt x="4118" y="5246"/>
                </a:lnTo>
                <a:lnTo>
                  <a:pt x="4100" y="5248"/>
                </a:lnTo>
                <a:lnTo>
                  <a:pt x="4100" y="5248"/>
                </a:lnTo>
                <a:lnTo>
                  <a:pt x="4021" y="5262"/>
                </a:lnTo>
                <a:lnTo>
                  <a:pt x="3981" y="5269"/>
                </a:lnTo>
                <a:lnTo>
                  <a:pt x="3943" y="5277"/>
                </a:lnTo>
                <a:lnTo>
                  <a:pt x="3925" y="5282"/>
                </a:lnTo>
                <a:lnTo>
                  <a:pt x="3909" y="5288"/>
                </a:lnTo>
                <a:lnTo>
                  <a:pt x="3894" y="5294"/>
                </a:lnTo>
                <a:lnTo>
                  <a:pt x="3881" y="5300"/>
                </a:lnTo>
                <a:lnTo>
                  <a:pt x="3869" y="5306"/>
                </a:lnTo>
                <a:lnTo>
                  <a:pt x="3860" y="5314"/>
                </a:lnTo>
                <a:lnTo>
                  <a:pt x="3853" y="5322"/>
                </a:lnTo>
                <a:lnTo>
                  <a:pt x="3850" y="5326"/>
                </a:lnTo>
                <a:lnTo>
                  <a:pt x="3848" y="5331"/>
                </a:lnTo>
                <a:lnTo>
                  <a:pt x="3848" y="5331"/>
                </a:lnTo>
                <a:lnTo>
                  <a:pt x="3846" y="5338"/>
                </a:lnTo>
                <a:lnTo>
                  <a:pt x="3846" y="5342"/>
                </a:lnTo>
                <a:lnTo>
                  <a:pt x="3847" y="5352"/>
                </a:lnTo>
                <a:lnTo>
                  <a:pt x="3847" y="5357"/>
                </a:lnTo>
                <a:lnTo>
                  <a:pt x="3846" y="5363"/>
                </a:lnTo>
                <a:lnTo>
                  <a:pt x="3845" y="5371"/>
                </a:lnTo>
                <a:lnTo>
                  <a:pt x="3842" y="5382"/>
                </a:lnTo>
                <a:lnTo>
                  <a:pt x="3842" y="5382"/>
                </a:lnTo>
                <a:lnTo>
                  <a:pt x="3837" y="5393"/>
                </a:lnTo>
                <a:lnTo>
                  <a:pt x="3831" y="5402"/>
                </a:lnTo>
                <a:lnTo>
                  <a:pt x="3823" y="5410"/>
                </a:lnTo>
                <a:lnTo>
                  <a:pt x="3815" y="5418"/>
                </a:lnTo>
                <a:lnTo>
                  <a:pt x="3796" y="5434"/>
                </a:lnTo>
                <a:lnTo>
                  <a:pt x="3786" y="5442"/>
                </a:lnTo>
                <a:lnTo>
                  <a:pt x="3776" y="5451"/>
                </a:lnTo>
                <a:lnTo>
                  <a:pt x="3767" y="5460"/>
                </a:lnTo>
                <a:lnTo>
                  <a:pt x="3758" y="5472"/>
                </a:lnTo>
                <a:lnTo>
                  <a:pt x="3750" y="5485"/>
                </a:lnTo>
                <a:lnTo>
                  <a:pt x="3742" y="5499"/>
                </a:lnTo>
                <a:lnTo>
                  <a:pt x="3736" y="5517"/>
                </a:lnTo>
                <a:lnTo>
                  <a:pt x="3732" y="5536"/>
                </a:lnTo>
                <a:lnTo>
                  <a:pt x="3730" y="5558"/>
                </a:lnTo>
                <a:lnTo>
                  <a:pt x="3730" y="5584"/>
                </a:lnTo>
                <a:lnTo>
                  <a:pt x="3730" y="5584"/>
                </a:lnTo>
                <a:lnTo>
                  <a:pt x="3732" y="5597"/>
                </a:lnTo>
                <a:lnTo>
                  <a:pt x="3735" y="5610"/>
                </a:lnTo>
                <a:lnTo>
                  <a:pt x="3739" y="5622"/>
                </a:lnTo>
                <a:lnTo>
                  <a:pt x="3744" y="5634"/>
                </a:lnTo>
                <a:lnTo>
                  <a:pt x="3751" y="5644"/>
                </a:lnTo>
                <a:lnTo>
                  <a:pt x="3757" y="5656"/>
                </a:lnTo>
                <a:lnTo>
                  <a:pt x="3763" y="5665"/>
                </a:lnTo>
                <a:lnTo>
                  <a:pt x="3770" y="5674"/>
                </a:lnTo>
                <a:lnTo>
                  <a:pt x="3784" y="5689"/>
                </a:lnTo>
                <a:lnTo>
                  <a:pt x="3797" y="5701"/>
                </a:lnTo>
                <a:lnTo>
                  <a:pt x="3807" y="5708"/>
                </a:lnTo>
                <a:lnTo>
                  <a:pt x="3810" y="5710"/>
                </a:lnTo>
                <a:lnTo>
                  <a:pt x="3813" y="5711"/>
                </a:lnTo>
                <a:lnTo>
                  <a:pt x="3813" y="5711"/>
                </a:lnTo>
                <a:lnTo>
                  <a:pt x="3814" y="5710"/>
                </a:lnTo>
                <a:lnTo>
                  <a:pt x="3815" y="5709"/>
                </a:lnTo>
                <a:lnTo>
                  <a:pt x="3816" y="5704"/>
                </a:lnTo>
                <a:lnTo>
                  <a:pt x="3818" y="5696"/>
                </a:lnTo>
                <a:lnTo>
                  <a:pt x="3818" y="5686"/>
                </a:lnTo>
                <a:lnTo>
                  <a:pt x="3820" y="5662"/>
                </a:lnTo>
                <a:lnTo>
                  <a:pt x="3823" y="5633"/>
                </a:lnTo>
                <a:lnTo>
                  <a:pt x="3825" y="5619"/>
                </a:lnTo>
                <a:lnTo>
                  <a:pt x="3828" y="5603"/>
                </a:lnTo>
                <a:lnTo>
                  <a:pt x="3831" y="5590"/>
                </a:lnTo>
                <a:lnTo>
                  <a:pt x="3836" y="5577"/>
                </a:lnTo>
                <a:lnTo>
                  <a:pt x="3843" y="5566"/>
                </a:lnTo>
                <a:lnTo>
                  <a:pt x="3847" y="5562"/>
                </a:lnTo>
                <a:lnTo>
                  <a:pt x="3851" y="5556"/>
                </a:lnTo>
                <a:lnTo>
                  <a:pt x="3855" y="5553"/>
                </a:lnTo>
                <a:lnTo>
                  <a:pt x="3860" y="5550"/>
                </a:lnTo>
                <a:lnTo>
                  <a:pt x="3865" y="5547"/>
                </a:lnTo>
                <a:lnTo>
                  <a:pt x="3871" y="5546"/>
                </a:lnTo>
                <a:lnTo>
                  <a:pt x="3871" y="5546"/>
                </a:lnTo>
                <a:lnTo>
                  <a:pt x="3877" y="5545"/>
                </a:lnTo>
                <a:lnTo>
                  <a:pt x="3882" y="5546"/>
                </a:lnTo>
                <a:lnTo>
                  <a:pt x="3888" y="5548"/>
                </a:lnTo>
                <a:lnTo>
                  <a:pt x="3892" y="5552"/>
                </a:lnTo>
                <a:lnTo>
                  <a:pt x="3902" y="5561"/>
                </a:lnTo>
                <a:lnTo>
                  <a:pt x="3911" y="5571"/>
                </a:lnTo>
                <a:lnTo>
                  <a:pt x="3921" y="5581"/>
                </a:lnTo>
                <a:lnTo>
                  <a:pt x="3926" y="5586"/>
                </a:lnTo>
                <a:lnTo>
                  <a:pt x="3933" y="5590"/>
                </a:lnTo>
                <a:lnTo>
                  <a:pt x="3940" y="5594"/>
                </a:lnTo>
                <a:lnTo>
                  <a:pt x="3946" y="5597"/>
                </a:lnTo>
                <a:lnTo>
                  <a:pt x="3954" y="5598"/>
                </a:lnTo>
                <a:lnTo>
                  <a:pt x="3962" y="5599"/>
                </a:lnTo>
                <a:lnTo>
                  <a:pt x="3962" y="5599"/>
                </a:lnTo>
                <a:lnTo>
                  <a:pt x="3970" y="5598"/>
                </a:lnTo>
                <a:lnTo>
                  <a:pt x="3979" y="5595"/>
                </a:lnTo>
                <a:lnTo>
                  <a:pt x="3987" y="5592"/>
                </a:lnTo>
                <a:lnTo>
                  <a:pt x="3996" y="5588"/>
                </a:lnTo>
                <a:lnTo>
                  <a:pt x="4005" y="5582"/>
                </a:lnTo>
                <a:lnTo>
                  <a:pt x="4014" y="5576"/>
                </a:lnTo>
                <a:lnTo>
                  <a:pt x="4035" y="5559"/>
                </a:lnTo>
                <a:lnTo>
                  <a:pt x="4055" y="5542"/>
                </a:lnTo>
                <a:lnTo>
                  <a:pt x="4077" y="5522"/>
                </a:lnTo>
                <a:lnTo>
                  <a:pt x="4122" y="5479"/>
                </a:lnTo>
                <a:lnTo>
                  <a:pt x="4144" y="5457"/>
                </a:lnTo>
                <a:lnTo>
                  <a:pt x="4166" y="5437"/>
                </a:lnTo>
                <a:lnTo>
                  <a:pt x="4187" y="5417"/>
                </a:lnTo>
                <a:lnTo>
                  <a:pt x="4208" y="5402"/>
                </a:lnTo>
                <a:lnTo>
                  <a:pt x="4227" y="5389"/>
                </a:lnTo>
                <a:lnTo>
                  <a:pt x="4236" y="5384"/>
                </a:lnTo>
                <a:lnTo>
                  <a:pt x="4245" y="5380"/>
                </a:lnTo>
                <a:lnTo>
                  <a:pt x="4254" y="5376"/>
                </a:lnTo>
                <a:lnTo>
                  <a:pt x="4262" y="5374"/>
                </a:lnTo>
                <a:lnTo>
                  <a:pt x="4270" y="5374"/>
                </a:lnTo>
                <a:lnTo>
                  <a:pt x="4277" y="5375"/>
                </a:lnTo>
                <a:lnTo>
                  <a:pt x="4277" y="5375"/>
                </a:lnTo>
                <a:lnTo>
                  <a:pt x="4278" y="5376"/>
                </a:lnTo>
                <a:lnTo>
                  <a:pt x="4279" y="5379"/>
                </a:lnTo>
                <a:lnTo>
                  <a:pt x="4278" y="5382"/>
                </a:lnTo>
                <a:lnTo>
                  <a:pt x="4277" y="5384"/>
                </a:lnTo>
                <a:lnTo>
                  <a:pt x="4272" y="5391"/>
                </a:lnTo>
                <a:lnTo>
                  <a:pt x="4264" y="5399"/>
                </a:lnTo>
                <a:lnTo>
                  <a:pt x="4241" y="5420"/>
                </a:lnTo>
                <a:lnTo>
                  <a:pt x="4212" y="5447"/>
                </a:lnTo>
                <a:lnTo>
                  <a:pt x="4181" y="5477"/>
                </a:lnTo>
                <a:lnTo>
                  <a:pt x="4167" y="5492"/>
                </a:lnTo>
                <a:lnTo>
                  <a:pt x="4152" y="5508"/>
                </a:lnTo>
                <a:lnTo>
                  <a:pt x="4140" y="5525"/>
                </a:lnTo>
                <a:lnTo>
                  <a:pt x="4129" y="5542"/>
                </a:lnTo>
                <a:lnTo>
                  <a:pt x="4121" y="5558"/>
                </a:lnTo>
                <a:lnTo>
                  <a:pt x="4118" y="5567"/>
                </a:lnTo>
                <a:lnTo>
                  <a:pt x="4116" y="5576"/>
                </a:lnTo>
                <a:lnTo>
                  <a:pt x="4116" y="5576"/>
                </a:lnTo>
                <a:lnTo>
                  <a:pt x="4114" y="5588"/>
                </a:lnTo>
                <a:lnTo>
                  <a:pt x="4114" y="5599"/>
                </a:lnTo>
                <a:lnTo>
                  <a:pt x="4115" y="5611"/>
                </a:lnTo>
                <a:lnTo>
                  <a:pt x="4119" y="5620"/>
                </a:lnTo>
                <a:lnTo>
                  <a:pt x="4123" y="5628"/>
                </a:lnTo>
                <a:lnTo>
                  <a:pt x="4129" y="5636"/>
                </a:lnTo>
                <a:lnTo>
                  <a:pt x="4135" y="5643"/>
                </a:lnTo>
                <a:lnTo>
                  <a:pt x="4142" y="5649"/>
                </a:lnTo>
                <a:lnTo>
                  <a:pt x="4157" y="5663"/>
                </a:lnTo>
                <a:lnTo>
                  <a:pt x="4163" y="5669"/>
                </a:lnTo>
                <a:lnTo>
                  <a:pt x="4169" y="5676"/>
                </a:lnTo>
                <a:lnTo>
                  <a:pt x="4175" y="5683"/>
                </a:lnTo>
                <a:lnTo>
                  <a:pt x="4179" y="5690"/>
                </a:lnTo>
                <a:lnTo>
                  <a:pt x="4182" y="5699"/>
                </a:lnTo>
                <a:lnTo>
                  <a:pt x="4183" y="5708"/>
                </a:lnTo>
                <a:lnTo>
                  <a:pt x="4183" y="5708"/>
                </a:lnTo>
                <a:lnTo>
                  <a:pt x="4184" y="5718"/>
                </a:lnTo>
                <a:lnTo>
                  <a:pt x="4186" y="5729"/>
                </a:lnTo>
                <a:lnTo>
                  <a:pt x="4189" y="5738"/>
                </a:lnTo>
                <a:lnTo>
                  <a:pt x="4193" y="5749"/>
                </a:lnTo>
                <a:lnTo>
                  <a:pt x="4198" y="5758"/>
                </a:lnTo>
                <a:lnTo>
                  <a:pt x="4205" y="5767"/>
                </a:lnTo>
                <a:lnTo>
                  <a:pt x="4212" y="5775"/>
                </a:lnTo>
                <a:lnTo>
                  <a:pt x="4220" y="5783"/>
                </a:lnTo>
                <a:lnTo>
                  <a:pt x="4228" y="5792"/>
                </a:lnTo>
                <a:lnTo>
                  <a:pt x="4237" y="5799"/>
                </a:lnTo>
                <a:lnTo>
                  <a:pt x="4257" y="5812"/>
                </a:lnTo>
                <a:lnTo>
                  <a:pt x="4278" y="5824"/>
                </a:lnTo>
                <a:lnTo>
                  <a:pt x="4300" y="5835"/>
                </a:lnTo>
                <a:lnTo>
                  <a:pt x="4322" y="5844"/>
                </a:lnTo>
                <a:lnTo>
                  <a:pt x="4344" y="5852"/>
                </a:lnTo>
                <a:lnTo>
                  <a:pt x="4364" y="5857"/>
                </a:lnTo>
                <a:lnTo>
                  <a:pt x="4382" y="5862"/>
                </a:lnTo>
                <a:lnTo>
                  <a:pt x="4399" y="5864"/>
                </a:lnTo>
                <a:lnTo>
                  <a:pt x="4412" y="5865"/>
                </a:lnTo>
                <a:lnTo>
                  <a:pt x="4421" y="5865"/>
                </a:lnTo>
                <a:lnTo>
                  <a:pt x="4424" y="5864"/>
                </a:lnTo>
                <a:lnTo>
                  <a:pt x="4426" y="5863"/>
                </a:lnTo>
                <a:lnTo>
                  <a:pt x="4426" y="5863"/>
                </a:lnTo>
                <a:lnTo>
                  <a:pt x="4427" y="5861"/>
                </a:lnTo>
                <a:lnTo>
                  <a:pt x="4427" y="5859"/>
                </a:lnTo>
                <a:lnTo>
                  <a:pt x="4425" y="5853"/>
                </a:lnTo>
                <a:lnTo>
                  <a:pt x="4420" y="5846"/>
                </a:lnTo>
                <a:lnTo>
                  <a:pt x="4412" y="5836"/>
                </a:lnTo>
                <a:lnTo>
                  <a:pt x="4393" y="5813"/>
                </a:lnTo>
                <a:lnTo>
                  <a:pt x="4369" y="5786"/>
                </a:lnTo>
                <a:lnTo>
                  <a:pt x="4358" y="5773"/>
                </a:lnTo>
                <a:lnTo>
                  <a:pt x="4348" y="5759"/>
                </a:lnTo>
                <a:lnTo>
                  <a:pt x="4339" y="5745"/>
                </a:lnTo>
                <a:lnTo>
                  <a:pt x="4330" y="5731"/>
                </a:lnTo>
                <a:lnTo>
                  <a:pt x="4325" y="5718"/>
                </a:lnTo>
                <a:lnTo>
                  <a:pt x="4324" y="5712"/>
                </a:lnTo>
                <a:lnTo>
                  <a:pt x="4323" y="5706"/>
                </a:lnTo>
                <a:lnTo>
                  <a:pt x="4323" y="5700"/>
                </a:lnTo>
                <a:lnTo>
                  <a:pt x="4324" y="5694"/>
                </a:lnTo>
                <a:lnTo>
                  <a:pt x="4326" y="5689"/>
                </a:lnTo>
                <a:lnTo>
                  <a:pt x="4329" y="5684"/>
                </a:lnTo>
                <a:lnTo>
                  <a:pt x="4329" y="5684"/>
                </a:lnTo>
                <a:lnTo>
                  <a:pt x="4333" y="5680"/>
                </a:lnTo>
                <a:lnTo>
                  <a:pt x="4337" y="5677"/>
                </a:lnTo>
                <a:lnTo>
                  <a:pt x="4343" y="5676"/>
                </a:lnTo>
                <a:lnTo>
                  <a:pt x="4347" y="5675"/>
                </a:lnTo>
                <a:lnTo>
                  <a:pt x="4352" y="5675"/>
                </a:lnTo>
                <a:lnTo>
                  <a:pt x="4358" y="5676"/>
                </a:lnTo>
                <a:lnTo>
                  <a:pt x="4370" y="5678"/>
                </a:lnTo>
                <a:lnTo>
                  <a:pt x="4384" y="5681"/>
                </a:lnTo>
                <a:lnTo>
                  <a:pt x="4392" y="5682"/>
                </a:lnTo>
                <a:lnTo>
                  <a:pt x="4399" y="5682"/>
                </a:lnTo>
                <a:lnTo>
                  <a:pt x="4408" y="5682"/>
                </a:lnTo>
                <a:lnTo>
                  <a:pt x="4416" y="5681"/>
                </a:lnTo>
                <a:lnTo>
                  <a:pt x="4425" y="5679"/>
                </a:lnTo>
                <a:lnTo>
                  <a:pt x="4436" y="5675"/>
                </a:lnTo>
                <a:lnTo>
                  <a:pt x="4436" y="5675"/>
                </a:lnTo>
                <a:lnTo>
                  <a:pt x="4437" y="5673"/>
                </a:lnTo>
                <a:lnTo>
                  <a:pt x="4438" y="5670"/>
                </a:lnTo>
                <a:lnTo>
                  <a:pt x="4438" y="5663"/>
                </a:lnTo>
                <a:lnTo>
                  <a:pt x="4436" y="5652"/>
                </a:lnTo>
                <a:lnTo>
                  <a:pt x="4434" y="5637"/>
                </a:lnTo>
                <a:lnTo>
                  <a:pt x="4431" y="5621"/>
                </a:lnTo>
                <a:lnTo>
                  <a:pt x="4428" y="5602"/>
                </a:lnTo>
                <a:lnTo>
                  <a:pt x="4426" y="5581"/>
                </a:lnTo>
                <a:lnTo>
                  <a:pt x="4426" y="5557"/>
                </a:lnTo>
                <a:lnTo>
                  <a:pt x="4428" y="5533"/>
                </a:lnTo>
                <a:lnTo>
                  <a:pt x="4431" y="5520"/>
                </a:lnTo>
                <a:lnTo>
                  <a:pt x="4434" y="5505"/>
                </a:lnTo>
                <a:lnTo>
                  <a:pt x="4437" y="5492"/>
                </a:lnTo>
                <a:lnTo>
                  <a:pt x="4441" y="5477"/>
                </a:lnTo>
                <a:lnTo>
                  <a:pt x="4446" y="5462"/>
                </a:lnTo>
                <a:lnTo>
                  <a:pt x="4453" y="5447"/>
                </a:lnTo>
                <a:lnTo>
                  <a:pt x="4460" y="5432"/>
                </a:lnTo>
                <a:lnTo>
                  <a:pt x="4469" y="5416"/>
                </a:lnTo>
                <a:lnTo>
                  <a:pt x="4479" y="5400"/>
                </a:lnTo>
                <a:lnTo>
                  <a:pt x="4490" y="5384"/>
                </a:lnTo>
                <a:lnTo>
                  <a:pt x="4503" y="5367"/>
                </a:lnTo>
                <a:lnTo>
                  <a:pt x="4516" y="5351"/>
                </a:lnTo>
                <a:lnTo>
                  <a:pt x="4533" y="5334"/>
                </a:lnTo>
                <a:lnTo>
                  <a:pt x="4550" y="5317"/>
                </a:lnTo>
                <a:lnTo>
                  <a:pt x="4550" y="5317"/>
                </a:lnTo>
                <a:lnTo>
                  <a:pt x="4557" y="5328"/>
                </a:lnTo>
                <a:lnTo>
                  <a:pt x="4566" y="5340"/>
                </a:lnTo>
                <a:lnTo>
                  <a:pt x="4578" y="5353"/>
                </a:lnTo>
                <a:lnTo>
                  <a:pt x="4586" y="5360"/>
                </a:lnTo>
                <a:lnTo>
                  <a:pt x="4594" y="5367"/>
                </a:lnTo>
                <a:lnTo>
                  <a:pt x="4603" y="5373"/>
                </a:lnTo>
                <a:lnTo>
                  <a:pt x="4614" y="5381"/>
                </a:lnTo>
                <a:lnTo>
                  <a:pt x="4624" y="5386"/>
                </a:lnTo>
                <a:lnTo>
                  <a:pt x="4636" y="5390"/>
                </a:lnTo>
                <a:lnTo>
                  <a:pt x="4648" y="5394"/>
                </a:lnTo>
                <a:lnTo>
                  <a:pt x="4662" y="5396"/>
                </a:lnTo>
                <a:lnTo>
                  <a:pt x="4662" y="5396"/>
                </a:lnTo>
                <a:lnTo>
                  <a:pt x="4668" y="5397"/>
                </a:lnTo>
                <a:lnTo>
                  <a:pt x="4673" y="5399"/>
                </a:lnTo>
                <a:lnTo>
                  <a:pt x="4677" y="5402"/>
                </a:lnTo>
                <a:lnTo>
                  <a:pt x="4681" y="5405"/>
                </a:lnTo>
                <a:lnTo>
                  <a:pt x="4685" y="5409"/>
                </a:lnTo>
                <a:lnTo>
                  <a:pt x="4688" y="5413"/>
                </a:lnTo>
                <a:lnTo>
                  <a:pt x="4692" y="5425"/>
                </a:lnTo>
                <a:lnTo>
                  <a:pt x="4696" y="5437"/>
                </a:lnTo>
                <a:lnTo>
                  <a:pt x="4698" y="5450"/>
                </a:lnTo>
                <a:lnTo>
                  <a:pt x="4698" y="5463"/>
                </a:lnTo>
                <a:lnTo>
                  <a:pt x="4698" y="5478"/>
                </a:lnTo>
                <a:lnTo>
                  <a:pt x="4696" y="5506"/>
                </a:lnTo>
                <a:lnTo>
                  <a:pt x="4694" y="5531"/>
                </a:lnTo>
                <a:lnTo>
                  <a:pt x="4692" y="5548"/>
                </a:lnTo>
                <a:lnTo>
                  <a:pt x="4692" y="5553"/>
                </a:lnTo>
                <a:lnTo>
                  <a:pt x="4693" y="5554"/>
                </a:lnTo>
                <a:lnTo>
                  <a:pt x="4694" y="5554"/>
                </a:lnTo>
                <a:lnTo>
                  <a:pt x="4694" y="5554"/>
                </a:lnTo>
                <a:lnTo>
                  <a:pt x="4697" y="5553"/>
                </a:lnTo>
                <a:lnTo>
                  <a:pt x="4702" y="5550"/>
                </a:lnTo>
                <a:lnTo>
                  <a:pt x="4708" y="5545"/>
                </a:lnTo>
                <a:lnTo>
                  <a:pt x="4714" y="5538"/>
                </a:lnTo>
                <a:lnTo>
                  <a:pt x="4721" y="5529"/>
                </a:lnTo>
                <a:lnTo>
                  <a:pt x="4729" y="5519"/>
                </a:lnTo>
                <a:lnTo>
                  <a:pt x="4736" y="5505"/>
                </a:lnTo>
                <a:lnTo>
                  <a:pt x="4743" y="5492"/>
                </a:lnTo>
                <a:lnTo>
                  <a:pt x="4751" y="5477"/>
                </a:lnTo>
                <a:lnTo>
                  <a:pt x="4758" y="5459"/>
                </a:lnTo>
                <a:lnTo>
                  <a:pt x="4763" y="5442"/>
                </a:lnTo>
                <a:lnTo>
                  <a:pt x="4768" y="5422"/>
                </a:lnTo>
                <a:lnTo>
                  <a:pt x="4771" y="5402"/>
                </a:lnTo>
                <a:lnTo>
                  <a:pt x="4773" y="5382"/>
                </a:lnTo>
                <a:lnTo>
                  <a:pt x="4772" y="5360"/>
                </a:lnTo>
                <a:lnTo>
                  <a:pt x="4770" y="5338"/>
                </a:lnTo>
                <a:lnTo>
                  <a:pt x="4770" y="5338"/>
                </a:lnTo>
                <a:lnTo>
                  <a:pt x="4778" y="5330"/>
                </a:lnTo>
                <a:lnTo>
                  <a:pt x="4798" y="5313"/>
                </a:lnTo>
                <a:lnTo>
                  <a:pt x="4809" y="5302"/>
                </a:lnTo>
                <a:lnTo>
                  <a:pt x="4819" y="5290"/>
                </a:lnTo>
                <a:lnTo>
                  <a:pt x="4827" y="5276"/>
                </a:lnTo>
                <a:lnTo>
                  <a:pt x="4830" y="5270"/>
                </a:lnTo>
                <a:lnTo>
                  <a:pt x="4832" y="5264"/>
                </a:lnTo>
                <a:lnTo>
                  <a:pt x="4832" y="5264"/>
                </a:lnTo>
                <a:lnTo>
                  <a:pt x="4834" y="5255"/>
                </a:lnTo>
                <a:lnTo>
                  <a:pt x="4835" y="5246"/>
                </a:lnTo>
                <a:lnTo>
                  <a:pt x="4836" y="5237"/>
                </a:lnTo>
                <a:lnTo>
                  <a:pt x="4835" y="5230"/>
                </a:lnTo>
                <a:lnTo>
                  <a:pt x="4834" y="5224"/>
                </a:lnTo>
                <a:lnTo>
                  <a:pt x="4832" y="5218"/>
                </a:lnTo>
                <a:lnTo>
                  <a:pt x="4830" y="5213"/>
                </a:lnTo>
                <a:lnTo>
                  <a:pt x="4827" y="5208"/>
                </a:lnTo>
                <a:lnTo>
                  <a:pt x="4819" y="5199"/>
                </a:lnTo>
                <a:lnTo>
                  <a:pt x="4810" y="5189"/>
                </a:lnTo>
                <a:lnTo>
                  <a:pt x="4800" y="5180"/>
                </a:lnTo>
                <a:lnTo>
                  <a:pt x="4789" y="5169"/>
                </a:lnTo>
                <a:lnTo>
                  <a:pt x="4778" y="5156"/>
                </a:lnTo>
                <a:lnTo>
                  <a:pt x="4772" y="5148"/>
                </a:lnTo>
                <a:lnTo>
                  <a:pt x="4767" y="5139"/>
                </a:lnTo>
                <a:lnTo>
                  <a:pt x="4762" y="5130"/>
                </a:lnTo>
                <a:lnTo>
                  <a:pt x="4757" y="5120"/>
                </a:lnTo>
                <a:lnTo>
                  <a:pt x="4753" y="5108"/>
                </a:lnTo>
                <a:lnTo>
                  <a:pt x="4749" y="5095"/>
                </a:lnTo>
                <a:lnTo>
                  <a:pt x="4744" y="5081"/>
                </a:lnTo>
                <a:lnTo>
                  <a:pt x="4741" y="5065"/>
                </a:lnTo>
                <a:lnTo>
                  <a:pt x="4738" y="5048"/>
                </a:lnTo>
                <a:lnTo>
                  <a:pt x="4736" y="5029"/>
                </a:lnTo>
                <a:lnTo>
                  <a:pt x="4735" y="5008"/>
                </a:lnTo>
                <a:lnTo>
                  <a:pt x="4734" y="4986"/>
                </a:lnTo>
                <a:lnTo>
                  <a:pt x="4734" y="4961"/>
                </a:lnTo>
                <a:lnTo>
                  <a:pt x="4735" y="4935"/>
                </a:lnTo>
                <a:lnTo>
                  <a:pt x="4735" y="4935"/>
                </a:lnTo>
                <a:lnTo>
                  <a:pt x="4735" y="4917"/>
                </a:lnTo>
                <a:lnTo>
                  <a:pt x="4734" y="4911"/>
                </a:lnTo>
                <a:lnTo>
                  <a:pt x="4733" y="4906"/>
                </a:lnTo>
                <a:lnTo>
                  <a:pt x="4731" y="4901"/>
                </a:lnTo>
                <a:lnTo>
                  <a:pt x="4729" y="4897"/>
                </a:lnTo>
                <a:lnTo>
                  <a:pt x="4727" y="4894"/>
                </a:lnTo>
                <a:lnTo>
                  <a:pt x="4724" y="4891"/>
                </a:lnTo>
                <a:lnTo>
                  <a:pt x="4716" y="4885"/>
                </a:lnTo>
                <a:lnTo>
                  <a:pt x="4706" y="4878"/>
                </a:lnTo>
                <a:lnTo>
                  <a:pt x="4693" y="4868"/>
                </a:lnTo>
                <a:lnTo>
                  <a:pt x="4679" y="4856"/>
                </a:lnTo>
                <a:lnTo>
                  <a:pt x="4679" y="4856"/>
                </a:lnTo>
                <a:lnTo>
                  <a:pt x="4671" y="4846"/>
                </a:lnTo>
                <a:lnTo>
                  <a:pt x="4664" y="4836"/>
                </a:lnTo>
                <a:lnTo>
                  <a:pt x="4659" y="4825"/>
                </a:lnTo>
                <a:lnTo>
                  <a:pt x="4655" y="4815"/>
                </a:lnTo>
                <a:lnTo>
                  <a:pt x="4654" y="4807"/>
                </a:lnTo>
                <a:lnTo>
                  <a:pt x="4654" y="4804"/>
                </a:lnTo>
                <a:lnTo>
                  <a:pt x="4654" y="4802"/>
                </a:lnTo>
                <a:lnTo>
                  <a:pt x="4657" y="4800"/>
                </a:lnTo>
                <a:lnTo>
                  <a:pt x="4659" y="4799"/>
                </a:lnTo>
                <a:lnTo>
                  <a:pt x="4661" y="4799"/>
                </a:lnTo>
                <a:lnTo>
                  <a:pt x="4665" y="4800"/>
                </a:lnTo>
                <a:lnTo>
                  <a:pt x="4665" y="4800"/>
                </a:lnTo>
                <a:lnTo>
                  <a:pt x="4679" y="4806"/>
                </a:lnTo>
                <a:lnTo>
                  <a:pt x="4693" y="4810"/>
                </a:lnTo>
                <a:lnTo>
                  <a:pt x="4708" y="4813"/>
                </a:lnTo>
                <a:lnTo>
                  <a:pt x="4723" y="4814"/>
                </a:lnTo>
                <a:lnTo>
                  <a:pt x="4737" y="4815"/>
                </a:lnTo>
                <a:lnTo>
                  <a:pt x="4752" y="4816"/>
                </a:lnTo>
                <a:lnTo>
                  <a:pt x="4765" y="4815"/>
                </a:lnTo>
                <a:lnTo>
                  <a:pt x="4778" y="4814"/>
                </a:lnTo>
                <a:lnTo>
                  <a:pt x="4802" y="4811"/>
                </a:lnTo>
                <a:lnTo>
                  <a:pt x="4819" y="4807"/>
                </a:lnTo>
                <a:lnTo>
                  <a:pt x="4835" y="4803"/>
                </a:lnTo>
                <a:lnTo>
                  <a:pt x="4835" y="4803"/>
                </a:lnTo>
                <a:lnTo>
                  <a:pt x="4844" y="4707"/>
                </a:lnTo>
                <a:lnTo>
                  <a:pt x="4849" y="4632"/>
                </a:lnTo>
                <a:lnTo>
                  <a:pt x="4851" y="4577"/>
                </a:lnTo>
                <a:lnTo>
                  <a:pt x="4851" y="4539"/>
                </a:lnTo>
                <a:lnTo>
                  <a:pt x="4849" y="4514"/>
                </a:lnTo>
                <a:lnTo>
                  <a:pt x="4847" y="4499"/>
                </a:lnTo>
                <a:lnTo>
                  <a:pt x="4845" y="4493"/>
                </a:lnTo>
                <a:lnTo>
                  <a:pt x="4844" y="4491"/>
                </a:lnTo>
                <a:lnTo>
                  <a:pt x="4844" y="4491"/>
                </a:lnTo>
                <a:lnTo>
                  <a:pt x="4825" y="4492"/>
                </a:lnTo>
                <a:lnTo>
                  <a:pt x="4808" y="4491"/>
                </a:lnTo>
                <a:lnTo>
                  <a:pt x="4791" y="4490"/>
                </a:lnTo>
                <a:lnTo>
                  <a:pt x="4776" y="4489"/>
                </a:lnTo>
                <a:lnTo>
                  <a:pt x="4763" y="4487"/>
                </a:lnTo>
                <a:lnTo>
                  <a:pt x="4750" y="4484"/>
                </a:lnTo>
                <a:lnTo>
                  <a:pt x="4737" y="4481"/>
                </a:lnTo>
                <a:lnTo>
                  <a:pt x="4726" y="4477"/>
                </a:lnTo>
                <a:lnTo>
                  <a:pt x="4716" y="4473"/>
                </a:lnTo>
                <a:lnTo>
                  <a:pt x="4707" y="4469"/>
                </a:lnTo>
                <a:lnTo>
                  <a:pt x="4698" y="4463"/>
                </a:lnTo>
                <a:lnTo>
                  <a:pt x="4690" y="4458"/>
                </a:lnTo>
                <a:lnTo>
                  <a:pt x="4683" y="4452"/>
                </a:lnTo>
                <a:lnTo>
                  <a:pt x="4676" y="4447"/>
                </a:lnTo>
                <a:lnTo>
                  <a:pt x="4665" y="4434"/>
                </a:lnTo>
                <a:lnTo>
                  <a:pt x="4665" y="4434"/>
                </a:lnTo>
                <a:lnTo>
                  <a:pt x="4677" y="4437"/>
                </a:lnTo>
                <a:lnTo>
                  <a:pt x="4690" y="4439"/>
                </a:lnTo>
                <a:lnTo>
                  <a:pt x="4717" y="4441"/>
                </a:lnTo>
                <a:lnTo>
                  <a:pt x="4742" y="4441"/>
                </a:lnTo>
                <a:lnTo>
                  <a:pt x="4768" y="4439"/>
                </a:lnTo>
                <a:lnTo>
                  <a:pt x="4790" y="4435"/>
                </a:lnTo>
                <a:lnTo>
                  <a:pt x="4812" y="4429"/>
                </a:lnTo>
                <a:lnTo>
                  <a:pt x="4821" y="4426"/>
                </a:lnTo>
                <a:lnTo>
                  <a:pt x="4829" y="4422"/>
                </a:lnTo>
                <a:lnTo>
                  <a:pt x="4838" y="4416"/>
                </a:lnTo>
                <a:lnTo>
                  <a:pt x="4844" y="4412"/>
                </a:lnTo>
                <a:lnTo>
                  <a:pt x="4844" y="4412"/>
                </a:lnTo>
                <a:lnTo>
                  <a:pt x="4843" y="4364"/>
                </a:lnTo>
                <a:lnTo>
                  <a:pt x="4841" y="4316"/>
                </a:lnTo>
                <a:lnTo>
                  <a:pt x="4838" y="4261"/>
                </a:lnTo>
                <a:lnTo>
                  <a:pt x="4833" y="4206"/>
                </a:lnTo>
                <a:lnTo>
                  <a:pt x="4831" y="4181"/>
                </a:lnTo>
                <a:lnTo>
                  <a:pt x="4828" y="4159"/>
                </a:lnTo>
                <a:lnTo>
                  <a:pt x="4825" y="4140"/>
                </a:lnTo>
                <a:lnTo>
                  <a:pt x="4822" y="4126"/>
                </a:lnTo>
                <a:lnTo>
                  <a:pt x="4820" y="4121"/>
                </a:lnTo>
                <a:lnTo>
                  <a:pt x="4818" y="4118"/>
                </a:lnTo>
                <a:lnTo>
                  <a:pt x="4816" y="4116"/>
                </a:lnTo>
                <a:lnTo>
                  <a:pt x="4814" y="4116"/>
                </a:lnTo>
                <a:lnTo>
                  <a:pt x="4814" y="4116"/>
                </a:lnTo>
                <a:lnTo>
                  <a:pt x="4786" y="4123"/>
                </a:lnTo>
                <a:lnTo>
                  <a:pt x="4760" y="4128"/>
                </a:lnTo>
                <a:lnTo>
                  <a:pt x="4746" y="4129"/>
                </a:lnTo>
                <a:lnTo>
                  <a:pt x="4734" y="4130"/>
                </a:lnTo>
                <a:lnTo>
                  <a:pt x="4722" y="4130"/>
                </a:lnTo>
                <a:lnTo>
                  <a:pt x="4711" y="4129"/>
                </a:lnTo>
                <a:lnTo>
                  <a:pt x="4698" y="4127"/>
                </a:lnTo>
                <a:lnTo>
                  <a:pt x="4687" y="4125"/>
                </a:lnTo>
                <a:lnTo>
                  <a:pt x="4675" y="4122"/>
                </a:lnTo>
                <a:lnTo>
                  <a:pt x="4664" y="4118"/>
                </a:lnTo>
                <a:lnTo>
                  <a:pt x="4652" y="4113"/>
                </a:lnTo>
                <a:lnTo>
                  <a:pt x="4640" y="4108"/>
                </a:lnTo>
                <a:lnTo>
                  <a:pt x="4629" y="4100"/>
                </a:lnTo>
                <a:lnTo>
                  <a:pt x="4618" y="4093"/>
                </a:lnTo>
                <a:lnTo>
                  <a:pt x="4618" y="4093"/>
                </a:lnTo>
                <a:lnTo>
                  <a:pt x="4613" y="4090"/>
                </a:lnTo>
                <a:lnTo>
                  <a:pt x="4608" y="4086"/>
                </a:lnTo>
                <a:lnTo>
                  <a:pt x="4602" y="4078"/>
                </a:lnTo>
                <a:lnTo>
                  <a:pt x="4597" y="4069"/>
                </a:lnTo>
                <a:lnTo>
                  <a:pt x="4594" y="4059"/>
                </a:lnTo>
                <a:lnTo>
                  <a:pt x="4592" y="4047"/>
                </a:lnTo>
                <a:lnTo>
                  <a:pt x="4591" y="4037"/>
                </a:lnTo>
                <a:lnTo>
                  <a:pt x="4590" y="4015"/>
                </a:lnTo>
                <a:lnTo>
                  <a:pt x="4589" y="3993"/>
                </a:lnTo>
                <a:lnTo>
                  <a:pt x="4587" y="3984"/>
                </a:lnTo>
                <a:lnTo>
                  <a:pt x="4585" y="3976"/>
                </a:lnTo>
                <a:lnTo>
                  <a:pt x="4581" y="3969"/>
                </a:lnTo>
                <a:lnTo>
                  <a:pt x="4575" y="3962"/>
                </a:lnTo>
                <a:lnTo>
                  <a:pt x="4571" y="3959"/>
                </a:lnTo>
                <a:lnTo>
                  <a:pt x="4567" y="3957"/>
                </a:lnTo>
                <a:lnTo>
                  <a:pt x="4561" y="3956"/>
                </a:lnTo>
                <a:lnTo>
                  <a:pt x="4556" y="3955"/>
                </a:lnTo>
                <a:lnTo>
                  <a:pt x="4556" y="3955"/>
                </a:lnTo>
                <a:lnTo>
                  <a:pt x="4534" y="3948"/>
                </a:lnTo>
                <a:lnTo>
                  <a:pt x="4511" y="3941"/>
                </a:lnTo>
                <a:lnTo>
                  <a:pt x="4489" y="3933"/>
                </a:lnTo>
                <a:lnTo>
                  <a:pt x="4468" y="3923"/>
                </a:lnTo>
                <a:lnTo>
                  <a:pt x="4448" y="3913"/>
                </a:lnTo>
                <a:lnTo>
                  <a:pt x="4428" y="3902"/>
                </a:lnTo>
                <a:lnTo>
                  <a:pt x="4410" y="3892"/>
                </a:lnTo>
                <a:lnTo>
                  <a:pt x="4394" y="3881"/>
                </a:lnTo>
                <a:lnTo>
                  <a:pt x="4377" y="3869"/>
                </a:lnTo>
                <a:lnTo>
                  <a:pt x="4363" y="3859"/>
                </a:lnTo>
                <a:lnTo>
                  <a:pt x="4337" y="3839"/>
                </a:lnTo>
                <a:lnTo>
                  <a:pt x="4318" y="3820"/>
                </a:lnTo>
                <a:lnTo>
                  <a:pt x="4306" y="3805"/>
                </a:lnTo>
                <a:lnTo>
                  <a:pt x="4306" y="3805"/>
                </a:lnTo>
                <a:lnTo>
                  <a:pt x="4297" y="3793"/>
                </a:lnTo>
                <a:lnTo>
                  <a:pt x="4288" y="3780"/>
                </a:lnTo>
                <a:lnTo>
                  <a:pt x="4282" y="3769"/>
                </a:lnTo>
                <a:lnTo>
                  <a:pt x="4277" y="3758"/>
                </a:lnTo>
                <a:lnTo>
                  <a:pt x="4273" y="3748"/>
                </a:lnTo>
                <a:lnTo>
                  <a:pt x="4270" y="3739"/>
                </a:lnTo>
                <a:lnTo>
                  <a:pt x="4266" y="3722"/>
                </a:lnTo>
                <a:lnTo>
                  <a:pt x="4265" y="3709"/>
                </a:lnTo>
                <a:lnTo>
                  <a:pt x="4265" y="3699"/>
                </a:lnTo>
                <a:lnTo>
                  <a:pt x="4266" y="3690"/>
                </a:lnTo>
                <a:lnTo>
                  <a:pt x="4266" y="3690"/>
                </a:lnTo>
                <a:lnTo>
                  <a:pt x="4284" y="3700"/>
                </a:lnTo>
                <a:lnTo>
                  <a:pt x="4302" y="3706"/>
                </a:lnTo>
                <a:lnTo>
                  <a:pt x="4321" y="3711"/>
                </a:lnTo>
                <a:lnTo>
                  <a:pt x="4340" y="3714"/>
                </a:lnTo>
                <a:lnTo>
                  <a:pt x="4358" y="3716"/>
                </a:lnTo>
                <a:lnTo>
                  <a:pt x="4377" y="3715"/>
                </a:lnTo>
                <a:lnTo>
                  <a:pt x="4396" y="3712"/>
                </a:lnTo>
                <a:lnTo>
                  <a:pt x="4414" y="3708"/>
                </a:lnTo>
                <a:lnTo>
                  <a:pt x="4434" y="3468"/>
                </a:lnTo>
                <a:lnTo>
                  <a:pt x="4434" y="3468"/>
                </a:lnTo>
                <a:lnTo>
                  <a:pt x="4425" y="3467"/>
                </a:lnTo>
                <a:lnTo>
                  <a:pt x="4405" y="3464"/>
                </a:lnTo>
                <a:lnTo>
                  <a:pt x="4392" y="3461"/>
                </a:lnTo>
                <a:lnTo>
                  <a:pt x="4377" y="3457"/>
                </a:lnTo>
                <a:lnTo>
                  <a:pt x="4362" y="3453"/>
                </a:lnTo>
                <a:lnTo>
                  <a:pt x="4348" y="3447"/>
                </a:lnTo>
                <a:lnTo>
                  <a:pt x="4348" y="3447"/>
                </a:lnTo>
                <a:lnTo>
                  <a:pt x="4339" y="3443"/>
                </a:lnTo>
                <a:lnTo>
                  <a:pt x="4331" y="3438"/>
                </a:lnTo>
                <a:lnTo>
                  <a:pt x="4323" y="3432"/>
                </a:lnTo>
                <a:lnTo>
                  <a:pt x="4316" y="3426"/>
                </a:lnTo>
                <a:lnTo>
                  <a:pt x="4302" y="3412"/>
                </a:lnTo>
                <a:lnTo>
                  <a:pt x="4289" y="3399"/>
                </a:lnTo>
                <a:lnTo>
                  <a:pt x="4280" y="3386"/>
                </a:lnTo>
                <a:lnTo>
                  <a:pt x="4273" y="3376"/>
                </a:lnTo>
                <a:lnTo>
                  <a:pt x="4267" y="3366"/>
                </a:lnTo>
                <a:lnTo>
                  <a:pt x="4267" y="3366"/>
                </a:lnTo>
                <a:lnTo>
                  <a:pt x="4274" y="3369"/>
                </a:lnTo>
                <a:lnTo>
                  <a:pt x="4293" y="3377"/>
                </a:lnTo>
                <a:lnTo>
                  <a:pt x="4321" y="3385"/>
                </a:lnTo>
                <a:lnTo>
                  <a:pt x="4339" y="3389"/>
                </a:lnTo>
                <a:lnTo>
                  <a:pt x="4356" y="3392"/>
                </a:lnTo>
                <a:lnTo>
                  <a:pt x="4356" y="3392"/>
                </a:lnTo>
                <a:lnTo>
                  <a:pt x="4375" y="3394"/>
                </a:lnTo>
                <a:lnTo>
                  <a:pt x="4392" y="3395"/>
                </a:lnTo>
                <a:lnTo>
                  <a:pt x="4407" y="3393"/>
                </a:lnTo>
                <a:lnTo>
                  <a:pt x="4419" y="3391"/>
                </a:lnTo>
                <a:lnTo>
                  <a:pt x="4430" y="3389"/>
                </a:lnTo>
                <a:lnTo>
                  <a:pt x="4438" y="3387"/>
                </a:lnTo>
                <a:lnTo>
                  <a:pt x="4444" y="3384"/>
                </a:lnTo>
                <a:lnTo>
                  <a:pt x="4477" y="3113"/>
                </a:lnTo>
                <a:lnTo>
                  <a:pt x="4477" y="3113"/>
                </a:lnTo>
                <a:lnTo>
                  <a:pt x="4451" y="3114"/>
                </a:lnTo>
                <a:lnTo>
                  <a:pt x="4427" y="3113"/>
                </a:lnTo>
                <a:lnTo>
                  <a:pt x="4408" y="3111"/>
                </a:lnTo>
                <a:lnTo>
                  <a:pt x="4392" y="3106"/>
                </a:lnTo>
                <a:lnTo>
                  <a:pt x="4377" y="3100"/>
                </a:lnTo>
                <a:lnTo>
                  <a:pt x="4365" y="3093"/>
                </a:lnTo>
                <a:lnTo>
                  <a:pt x="4356" y="3085"/>
                </a:lnTo>
                <a:lnTo>
                  <a:pt x="4348" y="3077"/>
                </a:lnTo>
                <a:lnTo>
                  <a:pt x="4343" y="3069"/>
                </a:lnTo>
                <a:lnTo>
                  <a:pt x="4337" y="3060"/>
                </a:lnTo>
                <a:lnTo>
                  <a:pt x="4335" y="3051"/>
                </a:lnTo>
                <a:lnTo>
                  <a:pt x="4333" y="3043"/>
                </a:lnTo>
                <a:lnTo>
                  <a:pt x="4332" y="3035"/>
                </a:lnTo>
                <a:lnTo>
                  <a:pt x="4331" y="3029"/>
                </a:lnTo>
                <a:lnTo>
                  <a:pt x="4332" y="3020"/>
                </a:lnTo>
                <a:lnTo>
                  <a:pt x="4332" y="3020"/>
                </a:lnTo>
                <a:lnTo>
                  <a:pt x="4357" y="3015"/>
                </a:lnTo>
                <a:lnTo>
                  <a:pt x="4381" y="3009"/>
                </a:lnTo>
                <a:lnTo>
                  <a:pt x="4405" y="3001"/>
                </a:lnTo>
                <a:lnTo>
                  <a:pt x="4428" y="2994"/>
                </a:lnTo>
                <a:lnTo>
                  <a:pt x="4451" y="2985"/>
                </a:lnTo>
                <a:lnTo>
                  <a:pt x="4473" y="2975"/>
                </a:lnTo>
                <a:lnTo>
                  <a:pt x="4495" y="2964"/>
                </a:lnTo>
                <a:lnTo>
                  <a:pt x="4515" y="2951"/>
                </a:lnTo>
                <a:lnTo>
                  <a:pt x="4536" y="2939"/>
                </a:lnTo>
                <a:lnTo>
                  <a:pt x="4555" y="2926"/>
                </a:lnTo>
                <a:lnTo>
                  <a:pt x="4574" y="2911"/>
                </a:lnTo>
                <a:lnTo>
                  <a:pt x="4592" y="2896"/>
                </a:lnTo>
                <a:lnTo>
                  <a:pt x="4609" y="2881"/>
                </a:lnTo>
                <a:lnTo>
                  <a:pt x="4627" y="2864"/>
                </a:lnTo>
                <a:lnTo>
                  <a:pt x="4642" y="2848"/>
                </a:lnTo>
                <a:lnTo>
                  <a:pt x="4659" y="2831"/>
                </a:lnTo>
                <a:lnTo>
                  <a:pt x="4673" y="2812"/>
                </a:lnTo>
                <a:lnTo>
                  <a:pt x="4688" y="2794"/>
                </a:lnTo>
                <a:lnTo>
                  <a:pt x="4702" y="2775"/>
                </a:lnTo>
                <a:lnTo>
                  <a:pt x="4715" y="2756"/>
                </a:lnTo>
                <a:lnTo>
                  <a:pt x="4727" y="2737"/>
                </a:lnTo>
                <a:lnTo>
                  <a:pt x="4738" y="2717"/>
                </a:lnTo>
                <a:lnTo>
                  <a:pt x="4750" y="2698"/>
                </a:lnTo>
                <a:lnTo>
                  <a:pt x="4760" y="2677"/>
                </a:lnTo>
                <a:lnTo>
                  <a:pt x="4770" y="2657"/>
                </a:lnTo>
                <a:lnTo>
                  <a:pt x="4779" y="2636"/>
                </a:lnTo>
                <a:lnTo>
                  <a:pt x="4787" y="2616"/>
                </a:lnTo>
                <a:lnTo>
                  <a:pt x="4796" y="2595"/>
                </a:lnTo>
                <a:lnTo>
                  <a:pt x="4803" y="2575"/>
                </a:lnTo>
                <a:lnTo>
                  <a:pt x="4809" y="2555"/>
                </a:lnTo>
                <a:lnTo>
                  <a:pt x="4815" y="2534"/>
                </a:lnTo>
                <a:lnTo>
                  <a:pt x="4820" y="2515"/>
                </a:lnTo>
                <a:lnTo>
                  <a:pt x="4820" y="2515"/>
                </a:lnTo>
                <a:lnTo>
                  <a:pt x="4831" y="2521"/>
                </a:lnTo>
                <a:lnTo>
                  <a:pt x="4847" y="2527"/>
                </a:lnTo>
                <a:lnTo>
                  <a:pt x="4864" y="2533"/>
                </a:lnTo>
                <a:lnTo>
                  <a:pt x="4882" y="2538"/>
                </a:lnTo>
                <a:lnTo>
                  <a:pt x="4903" y="2541"/>
                </a:lnTo>
                <a:lnTo>
                  <a:pt x="4913" y="2542"/>
                </a:lnTo>
                <a:lnTo>
                  <a:pt x="4923" y="2543"/>
                </a:lnTo>
                <a:lnTo>
                  <a:pt x="4935" y="2542"/>
                </a:lnTo>
                <a:lnTo>
                  <a:pt x="4945" y="2541"/>
                </a:lnTo>
                <a:lnTo>
                  <a:pt x="4955" y="2539"/>
                </a:lnTo>
                <a:lnTo>
                  <a:pt x="4965" y="2536"/>
                </a:lnTo>
                <a:lnTo>
                  <a:pt x="4965" y="2536"/>
                </a:lnTo>
                <a:lnTo>
                  <a:pt x="4967" y="2508"/>
                </a:lnTo>
                <a:lnTo>
                  <a:pt x="4970" y="2441"/>
                </a:lnTo>
                <a:lnTo>
                  <a:pt x="4972" y="2405"/>
                </a:lnTo>
                <a:lnTo>
                  <a:pt x="4973" y="2371"/>
                </a:lnTo>
                <a:lnTo>
                  <a:pt x="4972" y="2343"/>
                </a:lnTo>
                <a:lnTo>
                  <a:pt x="4972" y="2333"/>
                </a:lnTo>
                <a:lnTo>
                  <a:pt x="4970" y="2327"/>
                </a:lnTo>
                <a:lnTo>
                  <a:pt x="4970" y="2327"/>
                </a:lnTo>
                <a:lnTo>
                  <a:pt x="4955" y="2325"/>
                </a:lnTo>
                <a:lnTo>
                  <a:pt x="4938" y="2322"/>
                </a:lnTo>
                <a:lnTo>
                  <a:pt x="4919" y="2317"/>
                </a:lnTo>
                <a:lnTo>
                  <a:pt x="4911" y="2314"/>
                </a:lnTo>
                <a:lnTo>
                  <a:pt x="4902" y="2311"/>
                </a:lnTo>
                <a:lnTo>
                  <a:pt x="4893" y="2306"/>
                </a:lnTo>
                <a:lnTo>
                  <a:pt x="4885" y="2302"/>
                </a:lnTo>
                <a:lnTo>
                  <a:pt x="4876" y="2296"/>
                </a:lnTo>
                <a:lnTo>
                  <a:pt x="4868" y="2289"/>
                </a:lnTo>
                <a:lnTo>
                  <a:pt x="4861" y="2282"/>
                </a:lnTo>
                <a:lnTo>
                  <a:pt x="4854" y="2273"/>
                </a:lnTo>
                <a:lnTo>
                  <a:pt x="4848" y="2264"/>
                </a:lnTo>
                <a:lnTo>
                  <a:pt x="4842" y="22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6" name="Freeform 37"/>
          <p:cNvSpPr>
            <a:spLocks/>
          </p:cNvSpPr>
          <p:nvPr userDrawn="1"/>
        </p:nvSpPr>
        <p:spPr bwMode="auto">
          <a:xfrm>
            <a:off x="8332788" y="-385340"/>
            <a:ext cx="276225" cy="73025"/>
          </a:xfrm>
          <a:custGeom>
            <a:avLst/>
            <a:gdLst>
              <a:gd name="T0" fmla="*/ 0 w 349"/>
              <a:gd name="T1" fmla="*/ 34 h 91"/>
              <a:gd name="T2" fmla="*/ 0 w 349"/>
              <a:gd name="T3" fmla="*/ 34 h 91"/>
              <a:gd name="T4" fmla="*/ 20 w 349"/>
              <a:gd name="T5" fmla="*/ 49 h 91"/>
              <a:gd name="T6" fmla="*/ 38 w 349"/>
              <a:gd name="T7" fmla="*/ 60 h 91"/>
              <a:gd name="T8" fmla="*/ 38 w 349"/>
              <a:gd name="T9" fmla="*/ 60 h 91"/>
              <a:gd name="T10" fmla="*/ 69 w 349"/>
              <a:gd name="T11" fmla="*/ 71 h 91"/>
              <a:gd name="T12" fmla="*/ 89 w 349"/>
              <a:gd name="T13" fmla="*/ 78 h 91"/>
              <a:gd name="T14" fmla="*/ 111 w 349"/>
              <a:gd name="T15" fmla="*/ 84 h 91"/>
              <a:gd name="T16" fmla="*/ 137 w 349"/>
              <a:gd name="T17" fmla="*/ 87 h 91"/>
              <a:gd name="T18" fmla="*/ 164 w 349"/>
              <a:gd name="T19" fmla="*/ 91 h 91"/>
              <a:gd name="T20" fmla="*/ 194 w 349"/>
              <a:gd name="T21" fmla="*/ 91 h 91"/>
              <a:gd name="T22" fmla="*/ 226 w 349"/>
              <a:gd name="T23" fmla="*/ 89 h 91"/>
              <a:gd name="T24" fmla="*/ 226 w 349"/>
              <a:gd name="T25" fmla="*/ 89 h 91"/>
              <a:gd name="T26" fmla="*/ 256 w 349"/>
              <a:gd name="T27" fmla="*/ 86 h 91"/>
              <a:gd name="T28" fmla="*/ 279 w 349"/>
              <a:gd name="T29" fmla="*/ 80 h 91"/>
              <a:gd name="T30" fmla="*/ 301 w 349"/>
              <a:gd name="T31" fmla="*/ 75 h 91"/>
              <a:gd name="T32" fmla="*/ 318 w 349"/>
              <a:gd name="T33" fmla="*/ 69 h 91"/>
              <a:gd name="T34" fmla="*/ 342 w 349"/>
              <a:gd name="T35" fmla="*/ 56 h 91"/>
              <a:gd name="T36" fmla="*/ 349 w 349"/>
              <a:gd name="T37" fmla="*/ 53 h 91"/>
              <a:gd name="T38" fmla="*/ 349 w 349"/>
              <a:gd name="T39" fmla="*/ 53 h 91"/>
              <a:gd name="T40" fmla="*/ 338 w 349"/>
              <a:gd name="T41" fmla="*/ 49 h 91"/>
              <a:gd name="T42" fmla="*/ 329 w 349"/>
              <a:gd name="T43" fmla="*/ 44 h 91"/>
              <a:gd name="T44" fmla="*/ 314 w 349"/>
              <a:gd name="T45" fmla="*/ 31 h 91"/>
              <a:gd name="T46" fmla="*/ 314 w 349"/>
              <a:gd name="T47" fmla="*/ 31 h 91"/>
              <a:gd name="T48" fmla="*/ 312 w 349"/>
              <a:gd name="T49" fmla="*/ 38 h 91"/>
              <a:gd name="T50" fmla="*/ 312 w 349"/>
              <a:gd name="T51" fmla="*/ 38 h 91"/>
              <a:gd name="T52" fmla="*/ 311 w 349"/>
              <a:gd name="T53" fmla="*/ 51 h 91"/>
              <a:gd name="T54" fmla="*/ 311 w 349"/>
              <a:gd name="T55" fmla="*/ 51 h 91"/>
              <a:gd name="T56" fmla="*/ 303 w 349"/>
              <a:gd name="T57" fmla="*/ 49 h 91"/>
              <a:gd name="T58" fmla="*/ 303 w 349"/>
              <a:gd name="T59" fmla="*/ 49 h 91"/>
              <a:gd name="T60" fmla="*/ 298 w 349"/>
              <a:gd name="T61" fmla="*/ 45 h 91"/>
              <a:gd name="T62" fmla="*/ 292 w 349"/>
              <a:gd name="T63" fmla="*/ 40 h 91"/>
              <a:gd name="T64" fmla="*/ 289 w 349"/>
              <a:gd name="T65" fmla="*/ 33 h 91"/>
              <a:gd name="T66" fmla="*/ 287 w 349"/>
              <a:gd name="T67" fmla="*/ 23 h 91"/>
              <a:gd name="T68" fmla="*/ 287 w 349"/>
              <a:gd name="T69" fmla="*/ 23 h 91"/>
              <a:gd name="T70" fmla="*/ 287 w 349"/>
              <a:gd name="T71" fmla="*/ 22 h 91"/>
              <a:gd name="T72" fmla="*/ 287 w 349"/>
              <a:gd name="T73" fmla="*/ 22 h 91"/>
              <a:gd name="T74" fmla="*/ 272 w 349"/>
              <a:gd name="T75" fmla="*/ 27 h 91"/>
              <a:gd name="T76" fmla="*/ 252 w 349"/>
              <a:gd name="T77" fmla="*/ 33 h 91"/>
              <a:gd name="T78" fmla="*/ 228 w 349"/>
              <a:gd name="T79" fmla="*/ 38 h 91"/>
              <a:gd name="T80" fmla="*/ 205 w 349"/>
              <a:gd name="T81" fmla="*/ 40 h 91"/>
              <a:gd name="T82" fmla="*/ 205 w 349"/>
              <a:gd name="T83" fmla="*/ 40 h 91"/>
              <a:gd name="T84" fmla="*/ 161 w 349"/>
              <a:gd name="T85" fmla="*/ 38 h 91"/>
              <a:gd name="T86" fmla="*/ 139 w 349"/>
              <a:gd name="T87" fmla="*/ 36 h 91"/>
              <a:gd name="T88" fmla="*/ 117 w 349"/>
              <a:gd name="T89" fmla="*/ 33 h 91"/>
              <a:gd name="T90" fmla="*/ 95 w 349"/>
              <a:gd name="T91" fmla="*/ 29 h 91"/>
              <a:gd name="T92" fmla="*/ 73 w 349"/>
              <a:gd name="T93" fmla="*/ 22 h 91"/>
              <a:gd name="T94" fmla="*/ 51 w 349"/>
              <a:gd name="T95" fmla="*/ 14 h 91"/>
              <a:gd name="T96" fmla="*/ 31 w 349"/>
              <a:gd name="T97" fmla="*/ 7 h 91"/>
              <a:gd name="T98" fmla="*/ 31 w 349"/>
              <a:gd name="T99" fmla="*/ 7 h 91"/>
              <a:gd name="T100" fmla="*/ 15 w 349"/>
              <a:gd name="T101" fmla="*/ 0 h 91"/>
              <a:gd name="T102" fmla="*/ 15 w 349"/>
              <a:gd name="T103" fmla="*/ 0 h 91"/>
              <a:gd name="T104" fmla="*/ 15 w 349"/>
              <a:gd name="T105" fmla="*/ 1 h 91"/>
              <a:gd name="T106" fmla="*/ 15 w 349"/>
              <a:gd name="T107" fmla="*/ 5 h 91"/>
              <a:gd name="T108" fmla="*/ 18 w 349"/>
              <a:gd name="T109" fmla="*/ 14 h 91"/>
              <a:gd name="T110" fmla="*/ 25 w 349"/>
              <a:gd name="T111" fmla="*/ 25 h 91"/>
              <a:gd name="T112" fmla="*/ 25 w 349"/>
              <a:gd name="T113" fmla="*/ 25 h 91"/>
              <a:gd name="T114" fmla="*/ 16 w 349"/>
              <a:gd name="T115" fmla="*/ 23 h 91"/>
              <a:gd name="T116" fmla="*/ 7 w 349"/>
              <a:gd name="T117" fmla="*/ 27 h 91"/>
              <a:gd name="T118" fmla="*/ 7 w 349"/>
              <a:gd name="T119" fmla="*/ 27 h 91"/>
              <a:gd name="T120" fmla="*/ 2 w 349"/>
              <a:gd name="T121" fmla="*/ 31 h 91"/>
              <a:gd name="T122" fmla="*/ 0 w 349"/>
              <a:gd name="T123" fmla="*/ 3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9" h="91">
                <a:moveTo>
                  <a:pt x="0" y="34"/>
                </a:moveTo>
                <a:lnTo>
                  <a:pt x="0" y="34"/>
                </a:lnTo>
                <a:lnTo>
                  <a:pt x="20" y="49"/>
                </a:lnTo>
                <a:lnTo>
                  <a:pt x="38" y="60"/>
                </a:lnTo>
                <a:lnTo>
                  <a:pt x="38" y="60"/>
                </a:lnTo>
                <a:lnTo>
                  <a:pt x="69" y="71"/>
                </a:lnTo>
                <a:lnTo>
                  <a:pt x="89" y="78"/>
                </a:lnTo>
                <a:lnTo>
                  <a:pt x="111" y="84"/>
                </a:lnTo>
                <a:lnTo>
                  <a:pt x="137" y="87"/>
                </a:lnTo>
                <a:lnTo>
                  <a:pt x="164" y="91"/>
                </a:lnTo>
                <a:lnTo>
                  <a:pt x="194" y="91"/>
                </a:lnTo>
                <a:lnTo>
                  <a:pt x="226" y="89"/>
                </a:lnTo>
                <a:lnTo>
                  <a:pt x="226" y="89"/>
                </a:lnTo>
                <a:lnTo>
                  <a:pt x="256" y="86"/>
                </a:lnTo>
                <a:lnTo>
                  <a:pt x="279" y="80"/>
                </a:lnTo>
                <a:lnTo>
                  <a:pt x="301" y="75"/>
                </a:lnTo>
                <a:lnTo>
                  <a:pt x="318" y="69"/>
                </a:lnTo>
                <a:lnTo>
                  <a:pt x="342" y="56"/>
                </a:lnTo>
                <a:lnTo>
                  <a:pt x="349" y="53"/>
                </a:lnTo>
                <a:lnTo>
                  <a:pt x="349" y="53"/>
                </a:lnTo>
                <a:lnTo>
                  <a:pt x="338" y="49"/>
                </a:lnTo>
                <a:lnTo>
                  <a:pt x="329" y="44"/>
                </a:lnTo>
                <a:lnTo>
                  <a:pt x="314" y="31"/>
                </a:lnTo>
                <a:lnTo>
                  <a:pt x="314" y="31"/>
                </a:lnTo>
                <a:lnTo>
                  <a:pt x="312" y="38"/>
                </a:lnTo>
                <a:lnTo>
                  <a:pt x="312" y="38"/>
                </a:lnTo>
                <a:lnTo>
                  <a:pt x="311" y="51"/>
                </a:lnTo>
                <a:lnTo>
                  <a:pt x="311" y="51"/>
                </a:lnTo>
                <a:lnTo>
                  <a:pt x="303" y="49"/>
                </a:lnTo>
                <a:lnTo>
                  <a:pt x="303" y="49"/>
                </a:lnTo>
                <a:lnTo>
                  <a:pt x="298" y="45"/>
                </a:lnTo>
                <a:lnTo>
                  <a:pt x="292" y="40"/>
                </a:lnTo>
                <a:lnTo>
                  <a:pt x="289" y="33"/>
                </a:lnTo>
                <a:lnTo>
                  <a:pt x="287" y="23"/>
                </a:lnTo>
                <a:lnTo>
                  <a:pt x="287" y="23"/>
                </a:lnTo>
                <a:lnTo>
                  <a:pt x="287" y="22"/>
                </a:lnTo>
                <a:lnTo>
                  <a:pt x="287" y="22"/>
                </a:lnTo>
                <a:lnTo>
                  <a:pt x="272" y="27"/>
                </a:lnTo>
                <a:lnTo>
                  <a:pt x="252" y="33"/>
                </a:lnTo>
                <a:lnTo>
                  <a:pt x="228" y="38"/>
                </a:lnTo>
                <a:lnTo>
                  <a:pt x="205" y="40"/>
                </a:lnTo>
                <a:lnTo>
                  <a:pt x="205" y="40"/>
                </a:lnTo>
                <a:lnTo>
                  <a:pt x="161" y="38"/>
                </a:lnTo>
                <a:lnTo>
                  <a:pt x="139" y="36"/>
                </a:lnTo>
                <a:lnTo>
                  <a:pt x="117" y="33"/>
                </a:lnTo>
                <a:lnTo>
                  <a:pt x="95" y="29"/>
                </a:lnTo>
                <a:lnTo>
                  <a:pt x="73" y="22"/>
                </a:lnTo>
                <a:lnTo>
                  <a:pt x="51" y="14"/>
                </a:lnTo>
                <a:lnTo>
                  <a:pt x="31" y="7"/>
                </a:lnTo>
                <a:lnTo>
                  <a:pt x="31" y="7"/>
                </a:lnTo>
                <a:lnTo>
                  <a:pt x="15" y="0"/>
                </a:lnTo>
                <a:lnTo>
                  <a:pt x="15" y="0"/>
                </a:lnTo>
                <a:lnTo>
                  <a:pt x="15" y="1"/>
                </a:lnTo>
                <a:lnTo>
                  <a:pt x="15" y="5"/>
                </a:lnTo>
                <a:lnTo>
                  <a:pt x="18" y="14"/>
                </a:lnTo>
                <a:lnTo>
                  <a:pt x="25" y="25"/>
                </a:lnTo>
                <a:lnTo>
                  <a:pt x="25" y="25"/>
                </a:lnTo>
                <a:lnTo>
                  <a:pt x="16" y="23"/>
                </a:lnTo>
                <a:lnTo>
                  <a:pt x="7" y="27"/>
                </a:lnTo>
                <a:lnTo>
                  <a:pt x="7" y="27"/>
                </a:lnTo>
                <a:lnTo>
                  <a:pt x="2" y="31"/>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7" name="Freeform 38"/>
          <p:cNvSpPr>
            <a:spLocks/>
          </p:cNvSpPr>
          <p:nvPr userDrawn="1"/>
        </p:nvSpPr>
        <p:spPr bwMode="auto">
          <a:xfrm>
            <a:off x="8270875" y="-618703"/>
            <a:ext cx="282575" cy="201613"/>
          </a:xfrm>
          <a:custGeom>
            <a:avLst/>
            <a:gdLst>
              <a:gd name="T0" fmla="*/ 326 w 357"/>
              <a:gd name="T1" fmla="*/ 20 h 253"/>
              <a:gd name="T2" fmla="*/ 320 w 357"/>
              <a:gd name="T3" fmla="*/ 3 h 253"/>
              <a:gd name="T4" fmla="*/ 311 w 357"/>
              <a:gd name="T5" fmla="*/ 0 h 253"/>
              <a:gd name="T6" fmla="*/ 227 w 357"/>
              <a:gd name="T7" fmla="*/ 40 h 253"/>
              <a:gd name="T8" fmla="*/ 207 w 357"/>
              <a:gd name="T9" fmla="*/ 53 h 253"/>
              <a:gd name="T10" fmla="*/ 176 w 357"/>
              <a:gd name="T11" fmla="*/ 53 h 253"/>
              <a:gd name="T12" fmla="*/ 181 w 357"/>
              <a:gd name="T13" fmla="*/ 71 h 253"/>
              <a:gd name="T14" fmla="*/ 172 w 357"/>
              <a:gd name="T15" fmla="*/ 78 h 253"/>
              <a:gd name="T16" fmla="*/ 181 w 357"/>
              <a:gd name="T17" fmla="*/ 93 h 253"/>
              <a:gd name="T18" fmla="*/ 198 w 357"/>
              <a:gd name="T19" fmla="*/ 91 h 253"/>
              <a:gd name="T20" fmla="*/ 189 w 357"/>
              <a:gd name="T21" fmla="*/ 115 h 253"/>
              <a:gd name="T22" fmla="*/ 147 w 357"/>
              <a:gd name="T23" fmla="*/ 146 h 253"/>
              <a:gd name="T24" fmla="*/ 101 w 357"/>
              <a:gd name="T25" fmla="*/ 155 h 253"/>
              <a:gd name="T26" fmla="*/ 79 w 357"/>
              <a:gd name="T27" fmla="*/ 137 h 253"/>
              <a:gd name="T28" fmla="*/ 68 w 357"/>
              <a:gd name="T29" fmla="*/ 126 h 253"/>
              <a:gd name="T30" fmla="*/ 50 w 357"/>
              <a:gd name="T31" fmla="*/ 126 h 253"/>
              <a:gd name="T32" fmla="*/ 28 w 357"/>
              <a:gd name="T33" fmla="*/ 137 h 253"/>
              <a:gd name="T34" fmla="*/ 48 w 357"/>
              <a:gd name="T35" fmla="*/ 140 h 253"/>
              <a:gd name="T36" fmla="*/ 44 w 357"/>
              <a:gd name="T37" fmla="*/ 149 h 253"/>
              <a:gd name="T38" fmla="*/ 75 w 357"/>
              <a:gd name="T39" fmla="*/ 169 h 253"/>
              <a:gd name="T40" fmla="*/ 75 w 357"/>
              <a:gd name="T41" fmla="*/ 171 h 253"/>
              <a:gd name="T42" fmla="*/ 39 w 357"/>
              <a:gd name="T43" fmla="*/ 160 h 253"/>
              <a:gd name="T44" fmla="*/ 28 w 357"/>
              <a:gd name="T45" fmla="*/ 164 h 253"/>
              <a:gd name="T46" fmla="*/ 8 w 357"/>
              <a:gd name="T47" fmla="*/ 171 h 253"/>
              <a:gd name="T48" fmla="*/ 2 w 357"/>
              <a:gd name="T49" fmla="*/ 193 h 253"/>
              <a:gd name="T50" fmla="*/ 17 w 357"/>
              <a:gd name="T51" fmla="*/ 180 h 253"/>
              <a:gd name="T52" fmla="*/ 22 w 357"/>
              <a:gd name="T53" fmla="*/ 188 h 253"/>
              <a:gd name="T54" fmla="*/ 26 w 357"/>
              <a:gd name="T55" fmla="*/ 197 h 253"/>
              <a:gd name="T56" fmla="*/ 66 w 357"/>
              <a:gd name="T57" fmla="*/ 195 h 253"/>
              <a:gd name="T58" fmla="*/ 75 w 357"/>
              <a:gd name="T59" fmla="*/ 197 h 253"/>
              <a:gd name="T60" fmla="*/ 39 w 357"/>
              <a:gd name="T61" fmla="*/ 206 h 253"/>
              <a:gd name="T62" fmla="*/ 37 w 357"/>
              <a:gd name="T63" fmla="*/ 213 h 253"/>
              <a:gd name="T64" fmla="*/ 28 w 357"/>
              <a:gd name="T65" fmla="*/ 233 h 253"/>
              <a:gd name="T66" fmla="*/ 35 w 357"/>
              <a:gd name="T67" fmla="*/ 248 h 253"/>
              <a:gd name="T68" fmla="*/ 41 w 357"/>
              <a:gd name="T69" fmla="*/ 244 h 253"/>
              <a:gd name="T70" fmla="*/ 42 w 357"/>
              <a:gd name="T71" fmla="*/ 235 h 253"/>
              <a:gd name="T72" fmla="*/ 55 w 357"/>
              <a:gd name="T73" fmla="*/ 243 h 253"/>
              <a:gd name="T74" fmla="*/ 72 w 357"/>
              <a:gd name="T75" fmla="*/ 232 h 253"/>
              <a:gd name="T76" fmla="*/ 94 w 357"/>
              <a:gd name="T77" fmla="*/ 213 h 253"/>
              <a:gd name="T78" fmla="*/ 108 w 357"/>
              <a:gd name="T79" fmla="*/ 211 h 253"/>
              <a:gd name="T80" fmla="*/ 110 w 357"/>
              <a:gd name="T81" fmla="*/ 222 h 253"/>
              <a:gd name="T82" fmla="*/ 115 w 357"/>
              <a:gd name="T83" fmla="*/ 233 h 253"/>
              <a:gd name="T84" fmla="*/ 114 w 357"/>
              <a:gd name="T85" fmla="*/ 243 h 253"/>
              <a:gd name="T86" fmla="*/ 136 w 357"/>
              <a:gd name="T87" fmla="*/ 224 h 253"/>
              <a:gd name="T88" fmla="*/ 141 w 357"/>
              <a:gd name="T89" fmla="*/ 219 h 253"/>
              <a:gd name="T90" fmla="*/ 145 w 357"/>
              <a:gd name="T91" fmla="*/ 211 h 253"/>
              <a:gd name="T92" fmla="*/ 147 w 357"/>
              <a:gd name="T93" fmla="*/ 200 h 253"/>
              <a:gd name="T94" fmla="*/ 167 w 357"/>
              <a:gd name="T95" fmla="*/ 193 h 253"/>
              <a:gd name="T96" fmla="*/ 170 w 357"/>
              <a:gd name="T97" fmla="*/ 180 h 253"/>
              <a:gd name="T98" fmla="*/ 181 w 357"/>
              <a:gd name="T99" fmla="*/ 179 h 253"/>
              <a:gd name="T100" fmla="*/ 199 w 357"/>
              <a:gd name="T101" fmla="*/ 197 h 253"/>
              <a:gd name="T102" fmla="*/ 231 w 357"/>
              <a:gd name="T103" fmla="*/ 182 h 253"/>
              <a:gd name="T104" fmla="*/ 227 w 357"/>
              <a:gd name="T105" fmla="*/ 169 h 253"/>
              <a:gd name="T106" fmla="*/ 223 w 357"/>
              <a:gd name="T107" fmla="*/ 155 h 253"/>
              <a:gd name="T108" fmla="*/ 245 w 357"/>
              <a:gd name="T109" fmla="*/ 173 h 253"/>
              <a:gd name="T110" fmla="*/ 276 w 357"/>
              <a:gd name="T111" fmla="*/ 155 h 253"/>
              <a:gd name="T112" fmla="*/ 273 w 357"/>
              <a:gd name="T113" fmla="*/ 149 h 253"/>
              <a:gd name="T114" fmla="*/ 263 w 357"/>
              <a:gd name="T115" fmla="*/ 131 h 253"/>
              <a:gd name="T116" fmla="*/ 262 w 357"/>
              <a:gd name="T117" fmla="*/ 115 h 253"/>
              <a:gd name="T118" fmla="*/ 262 w 357"/>
              <a:gd name="T119" fmla="*/ 98 h 253"/>
              <a:gd name="T120" fmla="*/ 353 w 357"/>
              <a:gd name="T121" fmla="*/ 45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7" h="253">
                <a:moveTo>
                  <a:pt x="344" y="31"/>
                </a:moveTo>
                <a:lnTo>
                  <a:pt x="344" y="31"/>
                </a:lnTo>
                <a:lnTo>
                  <a:pt x="335" y="23"/>
                </a:lnTo>
                <a:lnTo>
                  <a:pt x="326" y="20"/>
                </a:lnTo>
                <a:lnTo>
                  <a:pt x="309" y="12"/>
                </a:lnTo>
                <a:lnTo>
                  <a:pt x="309" y="12"/>
                </a:lnTo>
                <a:lnTo>
                  <a:pt x="316" y="7"/>
                </a:lnTo>
                <a:lnTo>
                  <a:pt x="320" y="3"/>
                </a:lnTo>
                <a:lnTo>
                  <a:pt x="320" y="1"/>
                </a:lnTo>
                <a:lnTo>
                  <a:pt x="320" y="1"/>
                </a:lnTo>
                <a:lnTo>
                  <a:pt x="315" y="0"/>
                </a:lnTo>
                <a:lnTo>
                  <a:pt x="311" y="0"/>
                </a:lnTo>
                <a:lnTo>
                  <a:pt x="311" y="0"/>
                </a:lnTo>
                <a:lnTo>
                  <a:pt x="280" y="12"/>
                </a:lnTo>
                <a:lnTo>
                  <a:pt x="252" y="25"/>
                </a:lnTo>
                <a:lnTo>
                  <a:pt x="227" y="40"/>
                </a:lnTo>
                <a:lnTo>
                  <a:pt x="209" y="53"/>
                </a:lnTo>
                <a:lnTo>
                  <a:pt x="209" y="53"/>
                </a:lnTo>
                <a:lnTo>
                  <a:pt x="207" y="53"/>
                </a:lnTo>
                <a:lnTo>
                  <a:pt x="207" y="53"/>
                </a:lnTo>
                <a:lnTo>
                  <a:pt x="201" y="56"/>
                </a:lnTo>
                <a:lnTo>
                  <a:pt x="196" y="56"/>
                </a:lnTo>
                <a:lnTo>
                  <a:pt x="185" y="54"/>
                </a:lnTo>
                <a:lnTo>
                  <a:pt x="176" y="53"/>
                </a:lnTo>
                <a:lnTo>
                  <a:pt x="174" y="51"/>
                </a:lnTo>
                <a:lnTo>
                  <a:pt x="170" y="67"/>
                </a:lnTo>
                <a:lnTo>
                  <a:pt x="170" y="67"/>
                </a:lnTo>
                <a:lnTo>
                  <a:pt x="181" y="71"/>
                </a:lnTo>
                <a:lnTo>
                  <a:pt x="189" y="74"/>
                </a:lnTo>
                <a:lnTo>
                  <a:pt x="189" y="74"/>
                </a:lnTo>
                <a:lnTo>
                  <a:pt x="178" y="76"/>
                </a:lnTo>
                <a:lnTo>
                  <a:pt x="172" y="78"/>
                </a:lnTo>
                <a:lnTo>
                  <a:pt x="168" y="82"/>
                </a:lnTo>
                <a:lnTo>
                  <a:pt x="174" y="96"/>
                </a:lnTo>
                <a:lnTo>
                  <a:pt x="174" y="96"/>
                </a:lnTo>
                <a:lnTo>
                  <a:pt x="181" y="93"/>
                </a:lnTo>
                <a:lnTo>
                  <a:pt x="189" y="91"/>
                </a:lnTo>
                <a:lnTo>
                  <a:pt x="198" y="89"/>
                </a:lnTo>
                <a:lnTo>
                  <a:pt x="198" y="89"/>
                </a:lnTo>
                <a:lnTo>
                  <a:pt x="198" y="91"/>
                </a:lnTo>
                <a:lnTo>
                  <a:pt x="198" y="91"/>
                </a:lnTo>
                <a:lnTo>
                  <a:pt x="198" y="98"/>
                </a:lnTo>
                <a:lnTo>
                  <a:pt x="194" y="105"/>
                </a:lnTo>
                <a:lnTo>
                  <a:pt x="189" y="115"/>
                </a:lnTo>
                <a:lnTo>
                  <a:pt x="181" y="122"/>
                </a:lnTo>
                <a:lnTo>
                  <a:pt x="165" y="137"/>
                </a:lnTo>
                <a:lnTo>
                  <a:pt x="156" y="142"/>
                </a:lnTo>
                <a:lnTo>
                  <a:pt x="147" y="146"/>
                </a:lnTo>
                <a:lnTo>
                  <a:pt x="147" y="146"/>
                </a:lnTo>
                <a:lnTo>
                  <a:pt x="128" y="151"/>
                </a:lnTo>
                <a:lnTo>
                  <a:pt x="112" y="155"/>
                </a:lnTo>
                <a:lnTo>
                  <a:pt x="101" y="155"/>
                </a:lnTo>
                <a:lnTo>
                  <a:pt x="95" y="153"/>
                </a:lnTo>
                <a:lnTo>
                  <a:pt x="95" y="153"/>
                </a:lnTo>
                <a:lnTo>
                  <a:pt x="84" y="144"/>
                </a:lnTo>
                <a:lnTo>
                  <a:pt x="79" y="137"/>
                </a:lnTo>
                <a:lnTo>
                  <a:pt x="73" y="129"/>
                </a:lnTo>
                <a:lnTo>
                  <a:pt x="72" y="126"/>
                </a:lnTo>
                <a:lnTo>
                  <a:pt x="68" y="126"/>
                </a:lnTo>
                <a:lnTo>
                  <a:pt x="68" y="126"/>
                </a:lnTo>
                <a:lnTo>
                  <a:pt x="64" y="126"/>
                </a:lnTo>
                <a:lnTo>
                  <a:pt x="61" y="127"/>
                </a:lnTo>
                <a:lnTo>
                  <a:pt x="61" y="127"/>
                </a:lnTo>
                <a:lnTo>
                  <a:pt x="50" y="126"/>
                </a:lnTo>
                <a:lnTo>
                  <a:pt x="41" y="127"/>
                </a:lnTo>
                <a:lnTo>
                  <a:pt x="33" y="131"/>
                </a:lnTo>
                <a:lnTo>
                  <a:pt x="30" y="133"/>
                </a:lnTo>
                <a:lnTo>
                  <a:pt x="28" y="137"/>
                </a:lnTo>
                <a:lnTo>
                  <a:pt x="28" y="137"/>
                </a:lnTo>
                <a:lnTo>
                  <a:pt x="41" y="137"/>
                </a:lnTo>
                <a:lnTo>
                  <a:pt x="48" y="138"/>
                </a:lnTo>
                <a:lnTo>
                  <a:pt x="48" y="140"/>
                </a:lnTo>
                <a:lnTo>
                  <a:pt x="46" y="142"/>
                </a:lnTo>
                <a:lnTo>
                  <a:pt x="46" y="142"/>
                </a:lnTo>
                <a:lnTo>
                  <a:pt x="42" y="146"/>
                </a:lnTo>
                <a:lnTo>
                  <a:pt x="44" y="149"/>
                </a:lnTo>
                <a:lnTo>
                  <a:pt x="46" y="153"/>
                </a:lnTo>
                <a:lnTo>
                  <a:pt x="52" y="157"/>
                </a:lnTo>
                <a:lnTo>
                  <a:pt x="75" y="169"/>
                </a:lnTo>
                <a:lnTo>
                  <a:pt x="75" y="169"/>
                </a:lnTo>
                <a:lnTo>
                  <a:pt x="75" y="169"/>
                </a:lnTo>
                <a:lnTo>
                  <a:pt x="75" y="171"/>
                </a:lnTo>
                <a:lnTo>
                  <a:pt x="75" y="171"/>
                </a:lnTo>
                <a:lnTo>
                  <a:pt x="75" y="171"/>
                </a:lnTo>
                <a:lnTo>
                  <a:pt x="68" y="171"/>
                </a:lnTo>
                <a:lnTo>
                  <a:pt x="59" y="168"/>
                </a:lnTo>
                <a:lnTo>
                  <a:pt x="39" y="160"/>
                </a:lnTo>
                <a:lnTo>
                  <a:pt x="39" y="160"/>
                </a:lnTo>
                <a:lnTo>
                  <a:pt x="35" y="160"/>
                </a:lnTo>
                <a:lnTo>
                  <a:pt x="31" y="160"/>
                </a:lnTo>
                <a:lnTo>
                  <a:pt x="28" y="164"/>
                </a:lnTo>
                <a:lnTo>
                  <a:pt x="28" y="164"/>
                </a:lnTo>
                <a:lnTo>
                  <a:pt x="24" y="164"/>
                </a:lnTo>
                <a:lnTo>
                  <a:pt x="19" y="164"/>
                </a:lnTo>
                <a:lnTo>
                  <a:pt x="11" y="168"/>
                </a:lnTo>
                <a:lnTo>
                  <a:pt x="8" y="171"/>
                </a:lnTo>
                <a:lnTo>
                  <a:pt x="2" y="175"/>
                </a:lnTo>
                <a:lnTo>
                  <a:pt x="0" y="180"/>
                </a:lnTo>
                <a:lnTo>
                  <a:pt x="0" y="186"/>
                </a:lnTo>
                <a:lnTo>
                  <a:pt x="2" y="193"/>
                </a:lnTo>
                <a:lnTo>
                  <a:pt x="2" y="193"/>
                </a:lnTo>
                <a:lnTo>
                  <a:pt x="8" y="186"/>
                </a:lnTo>
                <a:lnTo>
                  <a:pt x="13" y="180"/>
                </a:lnTo>
                <a:lnTo>
                  <a:pt x="17" y="180"/>
                </a:lnTo>
                <a:lnTo>
                  <a:pt x="20" y="180"/>
                </a:lnTo>
                <a:lnTo>
                  <a:pt x="20" y="180"/>
                </a:lnTo>
                <a:lnTo>
                  <a:pt x="22" y="182"/>
                </a:lnTo>
                <a:lnTo>
                  <a:pt x="22" y="188"/>
                </a:lnTo>
                <a:lnTo>
                  <a:pt x="22" y="191"/>
                </a:lnTo>
                <a:lnTo>
                  <a:pt x="24" y="195"/>
                </a:lnTo>
                <a:lnTo>
                  <a:pt x="26" y="197"/>
                </a:lnTo>
                <a:lnTo>
                  <a:pt x="26" y="197"/>
                </a:lnTo>
                <a:lnTo>
                  <a:pt x="30" y="199"/>
                </a:lnTo>
                <a:lnTo>
                  <a:pt x="37" y="199"/>
                </a:lnTo>
                <a:lnTo>
                  <a:pt x="52" y="197"/>
                </a:lnTo>
                <a:lnTo>
                  <a:pt x="66" y="195"/>
                </a:lnTo>
                <a:lnTo>
                  <a:pt x="73" y="195"/>
                </a:lnTo>
                <a:lnTo>
                  <a:pt x="75" y="195"/>
                </a:lnTo>
                <a:lnTo>
                  <a:pt x="75" y="195"/>
                </a:lnTo>
                <a:lnTo>
                  <a:pt x="75" y="197"/>
                </a:lnTo>
                <a:lnTo>
                  <a:pt x="72" y="199"/>
                </a:lnTo>
                <a:lnTo>
                  <a:pt x="59" y="200"/>
                </a:lnTo>
                <a:lnTo>
                  <a:pt x="44" y="202"/>
                </a:lnTo>
                <a:lnTo>
                  <a:pt x="39" y="206"/>
                </a:lnTo>
                <a:lnTo>
                  <a:pt x="37" y="208"/>
                </a:lnTo>
                <a:lnTo>
                  <a:pt x="37" y="208"/>
                </a:lnTo>
                <a:lnTo>
                  <a:pt x="37" y="213"/>
                </a:lnTo>
                <a:lnTo>
                  <a:pt x="37" y="213"/>
                </a:lnTo>
                <a:lnTo>
                  <a:pt x="37" y="215"/>
                </a:lnTo>
                <a:lnTo>
                  <a:pt x="33" y="219"/>
                </a:lnTo>
                <a:lnTo>
                  <a:pt x="30" y="226"/>
                </a:lnTo>
                <a:lnTo>
                  <a:pt x="28" y="233"/>
                </a:lnTo>
                <a:lnTo>
                  <a:pt x="28" y="233"/>
                </a:lnTo>
                <a:lnTo>
                  <a:pt x="28" y="237"/>
                </a:lnTo>
                <a:lnTo>
                  <a:pt x="30" y="243"/>
                </a:lnTo>
                <a:lnTo>
                  <a:pt x="35" y="248"/>
                </a:lnTo>
                <a:lnTo>
                  <a:pt x="41" y="253"/>
                </a:lnTo>
                <a:lnTo>
                  <a:pt x="41" y="253"/>
                </a:lnTo>
                <a:lnTo>
                  <a:pt x="42" y="252"/>
                </a:lnTo>
                <a:lnTo>
                  <a:pt x="41" y="244"/>
                </a:lnTo>
                <a:lnTo>
                  <a:pt x="41" y="239"/>
                </a:lnTo>
                <a:lnTo>
                  <a:pt x="42" y="237"/>
                </a:lnTo>
                <a:lnTo>
                  <a:pt x="42" y="235"/>
                </a:lnTo>
                <a:lnTo>
                  <a:pt x="42" y="235"/>
                </a:lnTo>
                <a:lnTo>
                  <a:pt x="46" y="235"/>
                </a:lnTo>
                <a:lnTo>
                  <a:pt x="48" y="237"/>
                </a:lnTo>
                <a:lnTo>
                  <a:pt x="52" y="241"/>
                </a:lnTo>
                <a:lnTo>
                  <a:pt x="55" y="243"/>
                </a:lnTo>
                <a:lnTo>
                  <a:pt x="55" y="243"/>
                </a:lnTo>
                <a:lnTo>
                  <a:pt x="59" y="241"/>
                </a:lnTo>
                <a:lnTo>
                  <a:pt x="62" y="239"/>
                </a:lnTo>
                <a:lnTo>
                  <a:pt x="72" y="232"/>
                </a:lnTo>
                <a:lnTo>
                  <a:pt x="81" y="222"/>
                </a:lnTo>
                <a:lnTo>
                  <a:pt x="86" y="217"/>
                </a:lnTo>
                <a:lnTo>
                  <a:pt x="94" y="213"/>
                </a:lnTo>
                <a:lnTo>
                  <a:pt x="94" y="213"/>
                </a:lnTo>
                <a:lnTo>
                  <a:pt x="103" y="210"/>
                </a:lnTo>
                <a:lnTo>
                  <a:pt x="106" y="208"/>
                </a:lnTo>
                <a:lnTo>
                  <a:pt x="108" y="210"/>
                </a:lnTo>
                <a:lnTo>
                  <a:pt x="108" y="211"/>
                </a:lnTo>
                <a:lnTo>
                  <a:pt x="108" y="217"/>
                </a:lnTo>
                <a:lnTo>
                  <a:pt x="108" y="221"/>
                </a:lnTo>
                <a:lnTo>
                  <a:pt x="110" y="222"/>
                </a:lnTo>
                <a:lnTo>
                  <a:pt x="110" y="222"/>
                </a:lnTo>
                <a:lnTo>
                  <a:pt x="115" y="224"/>
                </a:lnTo>
                <a:lnTo>
                  <a:pt x="117" y="226"/>
                </a:lnTo>
                <a:lnTo>
                  <a:pt x="117" y="230"/>
                </a:lnTo>
                <a:lnTo>
                  <a:pt x="115" y="233"/>
                </a:lnTo>
                <a:lnTo>
                  <a:pt x="112" y="239"/>
                </a:lnTo>
                <a:lnTo>
                  <a:pt x="108" y="243"/>
                </a:lnTo>
                <a:lnTo>
                  <a:pt x="108" y="243"/>
                </a:lnTo>
                <a:lnTo>
                  <a:pt x="114" y="243"/>
                </a:lnTo>
                <a:lnTo>
                  <a:pt x="121" y="241"/>
                </a:lnTo>
                <a:lnTo>
                  <a:pt x="128" y="233"/>
                </a:lnTo>
                <a:lnTo>
                  <a:pt x="132" y="230"/>
                </a:lnTo>
                <a:lnTo>
                  <a:pt x="136" y="224"/>
                </a:lnTo>
                <a:lnTo>
                  <a:pt x="136" y="224"/>
                </a:lnTo>
                <a:lnTo>
                  <a:pt x="136" y="221"/>
                </a:lnTo>
                <a:lnTo>
                  <a:pt x="137" y="221"/>
                </a:lnTo>
                <a:lnTo>
                  <a:pt x="141" y="219"/>
                </a:lnTo>
                <a:lnTo>
                  <a:pt x="143" y="217"/>
                </a:lnTo>
                <a:lnTo>
                  <a:pt x="143" y="217"/>
                </a:lnTo>
                <a:lnTo>
                  <a:pt x="145" y="215"/>
                </a:lnTo>
                <a:lnTo>
                  <a:pt x="145" y="211"/>
                </a:lnTo>
                <a:lnTo>
                  <a:pt x="145" y="208"/>
                </a:lnTo>
                <a:lnTo>
                  <a:pt x="145" y="204"/>
                </a:lnTo>
                <a:lnTo>
                  <a:pt x="145" y="204"/>
                </a:lnTo>
                <a:lnTo>
                  <a:pt x="147" y="200"/>
                </a:lnTo>
                <a:lnTo>
                  <a:pt x="150" y="199"/>
                </a:lnTo>
                <a:lnTo>
                  <a:pt x="157" y="197"/>
                </a:lnTo>
                <a:lnTo>
                  <a:pt x="165" y="195"/>
                </a:lnTo>
                <a:lnTo>
                  <a:pt x="167" y="193"/>
                </a:lnTo>
                <a:lnTo>
                  <a:pt x="167" y="191"/>
                </a:lnTo>
                <a:lnTo>
                  <a:pt x="167" y="191"/>
                </a:lnTo>
                <a:lnTo>
                  <a:pt x="167" y="186"/>
                </a:lnTo>
                <a:lnTo>
                  <a:pt x="170" y="180"/>
                </a:lnTo>
                <a:lnTo>
                  <a:pt x="176" y="179"/>
                </a:lnTo>
                <a:lnTo>
                  <a:pt x="179" y="177"/>
                </a:lnTo>
                <a:lnTo>
                  <a:pt x="179" y="177"/>
                </a:lnTo>
                <a:lnTo>
                  <a:pt x="181" y="179"/>
                </a:lnTo>
                <a:lnTo>
                  <a:pt x="183" y="184"/>
                </a:lnTo>
                <a:lnTo>
                  <a:pt x="189" y="190"/>
                </a:lnTo>
                <a:lnTo>
                  <a:pt x="194" y="193"/>
                </a:lnTo>
                <a:lnTo>
                  <a:pt x="199" y="197"/>
                </a:lnTo>
                <a:lnTo>
                  <a:pt x="199" y="197"/>
                </a:lnTo>
                <a:lnTo>
                  <a:pt x="221" y="186"/>
                </a:lnTo>
                <a:lnTo>
                  <a:pt x="221" y="186"/>
                </a:lnTo>
                <a:lnTo>
                  <a:pt x="231" y="182"/>
                </a:lnTo>
                <a:lnTo>
                  <a:pt x="234" y="179"/>
                </a:lnTo>
                <a:lnTo>
                  <a:pt x="234" y="179"/>
                </a:lnTo>
                <a:lnTo>
                  <a:pt x="231" y="173"/>
                </a:lnTo>
                <a:lnTo>
                  <a:pt x="227" y="169"/>
                </a:lnTo>
                <a:lnTo>
                  <a:pt x="225" y="164"/>
                </a:lnTo>
                <a:lnTo>
                  <a:pt x="225" y="164"/>
                </a:lnTo>
                <a:lnTo>
                  <a:pt x="223" y="158"/>
                </a:lnTo>
                <a:lnTo>
                  <a:pt x="223" y="155"/>
                </a:lnTo>
                <a:lnTo>
                  <a:pt x="223" y="155"/>
                </a:lnTo>
                <a:lnTo>
                  <a:pt x="229" y="162"/>
                </a:lnTo>
                <a:lnTo>
                  <a:pt x="236" y="168"/>
                </a:lnTo>
                <a:lnTo>
                  <a:pt x="245" y="173"/>
                </a:lnTo>
                <a:lnTo>
                  <a:pt x="245" y="173"/>
                </a:lnTo>
                <a:lnTo>
                  <a:pt x="271" y="157"/>
                </a:lnTo>
                <a:lnTo>
                  <a:pt x="271" y="157"/>
                </a:lnTo>
                <a:lnTo>
                  <a:pt x="276" y="155"/>
                </a:lnTo>
                <a:lnTo>
                  <a:pt x="276" y="155"/>
                </a:lnTo>
                <a:lnTo>
                  <a:pt x="276" y="155"/>
                </a:lnTo>
                <a:lnTo>
                  <a:pt x="276" y="155"/>
                </a:lnTo>
                <a:lnTo>
                  <a:pt x="273" y="149"/>
                </a:lnTo>
                <a:lnTo>
                  <a:pt x="267" y="144"/>
                </a:lnTo>
                <a:lnTo>
                  <a:pt x="262" y="137"/>
                </a:lnTo>
                <a:lnTo>
                  <a:pt x="262" y="133"/>
                </a:lnTo>
                <a:lnTo>
                  <a:pt x="263" y="131"/>
                </a:lnTo>
                <a:lnTo>
                  <a:pt x="263" y="131"/>
                </a:lnTo>
                <a:lnTo>
                  <a:pt x="265" y="129"/>
                </a:lnTo>
                <a:lnTo>
                  <a:pt x="265" y="126"/>
                </a:lnTo>
                <a:lnTo>
                  <a:pt x="262" y="115"/>
                </a:lnTo>
                <a:lnTo>
                  <a:pt x="258" y="105"/>
                </a:lnTo>
                <a:lnTo>
                  <a:pt x="258" y="100"/>
                </a:lnTo>
                <a:lnTo>
                  <a:pt x="262" y="98"/>
                </a:lnTo>
                <a:lnTo>
                  <a:pt x="262" y="98"/>
                </a:lnTo>
                <a:lnTo>
                  <a:pt x="313" y="73"/>
                </a:lnTo>
                <a:lnTo>
                  <a:pt x="357" y="51"/>
                </a:lnTo>
                <a:lnTo>
                  <a:pt x="357" y="51"/>
                </a:lnTo>
                <a:lnTo>
                  <a:pt x="353" y="45"/>
                </a:lnTo>
                <a:lnTo>
                  <a:pt x="349" y="38"/>
                </a:lnTo>
                <a:lnTo>
                  <a:pt x="344"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8" name="Freeform 39"/>
          <p:cNvSpPr>
            <a:spLocks/>
          </p:cNvSpPr>
          <p:nvPr userDrawn="1"/>
        </p:nvSpPr>
        <p:spPr bwMode="auto">
          <a:xfrm>
            <a:off x="8229600" y="-437728"/>
            <a:ext cx="120650" cy="115888"/>
          </a:xfrm>
          <a:custGeom>
            <a:avLst/>
            <a:gdLst>
              <a:gd name="T0" fmla="*/ 0 w 152"/>
              <a:gd name="T1" fmla="*/ 42 h 144"/>
              <a:gd name="T2" fmla="*/ 2 w 152"/>
              <a:gd name="T3" fmla="*/ 51 h 144"/>
              <a:gd name="T4" fmla="*/ 4 w 152"/>
              <a:gd name="T5" fmla="*/ 57 h 144"/>
              <a:gd name="T6" fmla="*/ 15 w 152"/>
              <a:gd name="T7" fmla="*/ 60 h 144"/>
              <a:gd name="T8" fmla="*/ 18 w 152"/>
              <a:gd name="T9" fmla="*/ 58 h 144"/>
              <a:gd name="T10" fmla="*/ 20 w 152"/>
              <a:gd name="T11" fmla="*/ 51 h 144"/>
              <a:gd name="T12" fmla="*/ 22 w 152"/>
              <a:gd name="T13" fmla="*/ 44 h 144"/>
              <a:gd name="T14" fmla="*/ 24 w 152"/>
              <a:gd name="T15" fmla="*/ 42 h 144"/>
              <a:gd name="T16" fmla="*/ 26 w 152"/>
              <a:gd name="T17" fmla="*/ 42 h 144"/>
              <a:gd name="T18" fmla="*/ 28 w 152"/>
              <a:gd name="T19" fmla="*/ 40 h 144"/>
              <a:gd name="T20" fmla="*/ 68 w 152"/>
              <a:gd name="T21" fmla="*/ 60 h 144"/>
              <a:gd name="T22" fmla="*/ 106 w 152"/>
              <a:gd name="T23" fmla="*/ 86 h 144"/>
              <a:gd name="T24" fmla="*/ 112 w 152"/>
              <a:gd name="T25" fmla="*/ 89 h 144"/>
              <a:gd name="T26" fmla="*/ 106 w 152"/>
              <a:gd name="T27" fmla="*/ 100 h 144"/>
              <a:gd name="T28" fmla="*/ 95 w 152"/>
              <a:gd name="T29" fmla="*/ 128 h 144"/>
              <a:gd name="T30" fmla="*/ 93 w 152"/>
              <a:gd name="T31" fmla="*/ 135 h 144"/>
              <a:gd name="T32" fmla="*/ 97 w 152"/>
              <a:gd name="T33" fmla="*/ 142 h 144"/>
              <a:gd name="T34" fmla="*/ 104 w 152"/>
              <a:gd name="T35" fmla="*/ 144 h 144"/>
              <a:gd name="T36" fmla="*/ 110 w 152"/>
              <a:gd name="T37" fmla="*/ 144 h 144"/>
              <a:gd name="T38" fmla="*/ 117 w 152"/>
              <a:gd name="T39" fmla="*/ 139 h 144"/>
              <a:gd name="T40" fmla="*/ 119 w 152"/>
              <a:gd name="T41" fmla="*/ 135 h 144"/>
              <a:gd name="T42" fmla="*/ 119 w 152"/>
              <a:gd name="T43" fmla="*/ 130 h 144"/>
              <a:gd name="T44" fmla="*/ 112 w 152"/>
              <a:gd name="T45" fmla="*/ 122 h 144"/>
              <a:gd name="T46" fmla="*/ 110 w 152"/>
              <a:gd name="T47" fmla="*/ 122 h 144"/>
              <a:gd name="T48" fmla="*/ 115 w 152"/>
              <a:gd name="T49" fmla="*/ 110 h 144"/>
              <a:gd name="T50" fmla="*/ 123 w 152"/>
              <a:gd name="T51" fmla="*/ 93 h 144"/>
              <a:gd name="T52" fmla="*/ 132 w 152"/>
              <a:gd name="T53" fmla="*/ 86 h 144"/>
              <a:gd name="T54" fmla="*/ 141 w 152"/>
              <a:gd name="T55" fmla="*/ 84 h 144"/>
              <a:gd name="T56" fmla="*/ 139 w 152"/>
              <a:gd name="T57" fmla="*/ 80 h 144"/>
              <a:gd name="T58" fmla="*/ 135 w 152"/>
              <a:gd name="T59" fmla="*/ 69 h 144"/>
              <a:gd name="T60" fmla="*/ 137 w 152"/>
              <a:gd name="T61" fmla="*/ 57 h 144"/>
              <a:gd name="T62" fmla="*/ 141 w 152"/>
              <a:gd name="T63" fmla="*/ 49 h 144"/>
              <a:gd name="T64" fmla="*/ 152 w 152"/>
              <a:gd name="T65" fmla="*/ 18 h 144"/>
              <a:gd name="T66" fmla="*/ 152 w 152"/>
              <a:gd name="T67" fmla="*/ 13 h 144"/>
              <a:gd name="T68" fmla="*/ 146 w 152"/>
              <a:gd name="T69" fmla="*/ 5 h 144"/>
              <a:gd name="T70" fmla="*/ 141 w 152"/>
              <a:gd name="T71" fmla="*/ 4 h 144"/>
              <a:gd name="T72" fmla="*/ 132 w 152"/>
              <a:gd name="T73" fmla="*/ 7 h 144"/>
              <a:gd name="T74" fmla="*/ 128 w 152"/>
              <a:gd name="T75" fmla="*/ 15 h 144"/>
              <a:gd name="T76" fmla="*/ 128 w 152"/>
              <a:gd name="T77" fmla="*/ 20 h 144"/>
              <a:gd name="T78" fmla="*/ 134 w 152"/>
              <a:gd name="T79" fmla="*/ 27 h 144"/>
              <a:gd name="T80" fmla="*/ 137 w 152"/>
              <a:gd name="T81" fmla="*/ 29 h 144"/>
              <a:gd name="T82" fmla="*/ 132 w 152"/>
              <a:gd name="T83" fmla="*/ 46 h 144"/>
              <a:gd name="T84" fmla="*/ 124 w 152"/>
              <a:gd name="T85" fmla="*/ 55 h 144"/>
              <a:gd name="T86" fmla="*/ 117 w 152"/>
              <a:gd name="T87" fmla="*/ 51 h 144"/>
              <a:gd name="T88" fmla="*/ 60 w 152"/>
              <a:gd name="T89" fmla="*/ 24 h 144"/>
              <a:gd name="T90" fmla="*/ 40 w 152"/>
              <a:gd name="T91" fmla="*/ 18 h 144"/>
              <a:gd name="T92" fmla="*/ 42 w 152"/>
              <a:gd name="T93" fmla="*/ 13 h 144"/>
              <a:gd name="T94" fmla="*/ 50 w 152"/>
              <a:gd name="T95" fmla="*/ 0 h 144"/>
              <a:gd name="T96" fmla="*/ 46 w 152"/>
              <a:gd name="T97" fmla="*/ 2 h 144"/>
              <a:gd name="T98" fmla="*/ 39 w 152"/>
              <a:gd name="T99" fmla="*/ 5 h 144"/>
              <a:gd name="T100" fmla="*/ 24 w 152"/>
              <a:gd name="T101" fmla="*/ 11 h 144"/>
              <a:gd name="T102" fmla="*/ 18 w 152"/>
              <a:gd name="T103" fmla="*/ 11 h 144"/>
              <a:gd name="T104" fmla="*/ 15 w 152"/>
              <a:gd name="T105" fmla="*/ 11 h 144"/>
              <a:gd name="T106" fmla="*/ 9 w 152"/>
              <a:gd name="T107" fmla="*/ 22 h 144"/>
              <a:gd name="T108" fmla="*/ 6 w 152"/>
              <a:gd name="T109" fmla="*/ 33 h 144"/>
              <a:gd name="T110" fmla="*/ 2 w 152"/>
              <a:gd name="T111"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144">
                <a:moveTo>
                  <a:pt x="0" y="42"/>
                </a:moveTo>
                <a:lnTo>
                  <a:pt x="0" y="42"/>
                </a:lnTo>
                <a:lnTo>
                  <a:pt x="0" y="47"/>
                </a:lnTo>
                <a:lnTo>
                  <a:pt x="2" y="51"/>
                </a:lnTo>
                <a:lnTo>
                  <a:pt x="4" y="57"/>
                </a:lnTo>
                <a:lnTo>
                  <a:pt x="4" y="57"/>
                </a:lnTo>
                <a:lnTo>
                  <a:pt x="11" y="58"/>
                </a:lnTo>
                <a:lnTo>
                  <a:pt x="15" y="60"/>
                </a:lnTo>
                <a:lnTo>
                  <a:pt x="18" y="58"/>
                </a:lnTo>
                <a:lnTo>
                  <a:pt x="18" y="58"/>
                </a:lnTo>
                <a:lnTo>
                  <a:pt x="20" y="55"/>
                </a:lnTo>
                <a:lnTo>
                  <a:pt x="20" y="51"/>
                </a:lnTo>
                <a:lnTo>
                  <a:pt x="20" y="47"/>
                </a:lnTo>
                <a:lnTo>
                  <a:pt x="22" y="44"/>
                </a:lnTo>
                <a:lnTo>
                  <a:pt x="22" y="44"/>
                </a:lnTo>
                <a:lnTo>
                  <a:pt x="24" y="42"/>
                </a:lnTo>
                <a:lnTo>
                  <a:pt x="26" y="42"/>
                </a:lnTo>
                <a:lnTo>
                  <a:pt x="26" y="42"/>
                </a:lnTo>
                <a:lnTo>
                  <a:pt x="28" y="40"/>
                </a:lnTo>
                <a:lnTo>
                  <a:pt x="28" y="40"/>
                </a:lnTo>
                <a:lnTo>
                  <a:pt x="48" y="49"/>
                </a:lnTo>
                <a:lnTo>
                  <a:pt x="68" y="60"/>
                </a:lnTo>
                <a:lnTo>
                  <a:pt x="106" y="86"/>
                </a:lnTo>
                <a:lnTo>
                  <a:pt x="106" y="86"/>
                </a:lnTo>
                <a:lnTo>
                  <a:pt x="112" y="89"/>
                </a:lnTo>
                <a:lnTo>
                  <a:pt x="112" y="89"/>
                </a:lnTo>
                <a:lnTo>
                  <a:pt x="106" y="100"/>
                </a:lnTo>
                <a:lnTo>
                  <a:pt x="106" y="100"/>
                </a:lnTo>
                <a:lnTo>
                  <a:pt x="97" y="119"/>
                </a:lnTo>
                <a:lnTo>
                  <a:pt x="95" y="128"/>
                </a:lnTo>
                <a:lnTo>
                  <a:pt x="93" y="135"/>
                </a:lnTo>
                <a:lnTo>
                  <a:pt x="93" y="135"/>
                </a:lnTo>
                <a:lnTo>
                  <a:pt x="95" y="139"/>
                </a:lnTo>
                <a:lnTo>
                  <a:pt x="97" y="142"/>
                </a:lnTo>
                <a:lnTo>
                  <a:pt x="101" y="144"/>
                </a:lnTo>
                <a:lnTo>
                  <a:pt x="104" y="144"/>
                </a:lnTo>
                <a:lnTo>
                  <a:pt x="104" y="144"/>
                </a:lnTo>
                <a:lnTo>
                  <a:pt x="110" y="144"/>
                </a:lnTo>
                <a:lnTo>
                  <a:pt x="113" y="142"/>
                </a:lnTo>
                <a:lnTo>
                  <a:pt x="117" y="139"/>
                </a:lnTo>
                <a:lnTo>
                  <a:pt x="119" y="135"/>
                </a:lnTo>
                <a:lnTo>
                  <a:pt x="119" y="135"/>
                </a:lnTo>
                <a:lnTo>
                  <a:pt x="119" y="131"/>
                </a:lnTo>
                <a:lnTo>
                  <a:pt x="119" y="130"/>
                </a:lnTo>
                <a:lnTo>
                  <a:pt x="115" y="124"/>
                </a:lnTo>
                <a:lnTo>
                  <a:pt x="112" y="122"/>
                </a:lnTo>
                <a:lnTo>
                  <a:pt x="110" y="122"/>
                </a:lnTo>
                <a:lnTo>
                  <a:pt x="110" y="122"/>
                </a:lnTo>
                <a:lnTo>
                  <a:pt x="115" y="110"/>
                </a:lnTo>
                <a:lnTo>
                  <a:pt x="115" y="110"/>
                </a:lnTo>
                <a:lnTo>
                  <a:pt x="119" y="100"/>
                </a:lnTo>
                <a:lnTo>
                  <a:pt x="123" y="93"/>
                </a:lnTo>
                <a:lnTo>
                  <a:pt x="128" y="89"/>
                </a:lnTo>
                <a:lnTo>
                  <a:pt x="132" y="86"/>
                </a:lnTo>
                <a:lnTo>
                  <a:pt x="137" y="84"/>
                </a:lnTo>
                <a:lnTo>
                  <a:pt x="141" y="84"/>
                </a:lnTo>
                <a:lnTo>
                  <a:pt x="141" y="84"/>
                </a:lnTo>
                <a:lnTo>
                  <a:pt x="139" y="80"/>
                </a:lnTo>
                <a:lnTo>
                  <a:pt x="135" y="75"/>
                </a:lnTo>
                <a:lnTo>
                  <a:pt x="135" y="69"/>
                </a:lnTo>
                <a:lnTo>
                  <a:pt x="135" y="64"/>
                </a:lnTo>
                <a:lnTo>
                  <a:pt x="137" y="57"/>
                </a:lnTo>
                <a:lnTo>
                  <a:pt x="141" y="49"/>
                </a:lnTo>
                <a:lnTo>
                  <a:pt x="141" y="49"/>
                </a:lnTo>
                <a:lnTo>
                  <a:pt x="148" y="31"/>
                </a:lnTo>
                <a:lnTo>
                  <a:pt x="152" y="18"/>
                </a:lnTo>
                <a:lnTo>
                  <a:pt x="152" y="18"/>
                </a:lnTo>
                <a:lnTo>
                  <a:pt x="152" y="13"/>
                </a:lnTo>
                <a:lnTo>
                  <a:pt x="150" y="9"/>
                </a:lnTo>
                <a:lnTo>
                  <a:pt x="146" y="5"/>
                </a:lnTo>
                <a:lnTo>
                  <a:pt x="141" y="4"/>
                </a:lnTo>
                <a:lnTo>
                  <a:pt x="141" y="4"/>
                </a:lnTo>
                <a:lnTo>
                  <a:pt x="137" y="5"/>
                </a:lnTo>
                <a:lnTo>
                  <a:pt x="132" y="7"/>
                </a:lnTo>
                <a:lnTo>
                  <a:pt x="130" y="11"/>
                </a:lnTo>
                <a:lnTo>
                  <a:pt x="128" y="15"/>
                </a:lnTo>
                <a:lnTo>
                  <a:pt x="128" y="15"/>
                </a:lnTo>
                <a:lnTo>
                  <a:pt x="128" y="20"/>
                </a:lnTo>
                <a:lnTo>
                  <a:pt x="130" y="24"/>
                </a:lnTo>
                <a:lnTo>
                  <a:pt x="134" y="27"/>
                </a:lnTo>
                <a:lnTo>
                  <a:pt x="137" y="29"/>
                </a:lnTo>
                <a:lnTo>
                  <a:pt x="137" y="29"/>
                </a:lnTo>
                <a:lnTo>
                  <a:pt x="137" y="29"/>
                </a:lnTo>
                <a:lnTo>
                  <a:pt x="132" y="46"/>
                </a:lnTo>
                <a:lnTo>
                  <a:pt x="124" y="55"/>
                </a:lnTo>
                <a:lnTo>
                  <a:pt x="124" y="55"/>
                </a:lnTo>
                <a:lnTo>
                  <a:pt x="117" y="51"/>
                </a:lnTo>
                <a:lnTo>
                  <a:pt x="117" y="51"/>
                </a:lnTo>
                <a:lnTo>
                  <a:pt x="81" y="31"/>
                </a:lnTo>
                <a:lnTo>
                  <a:pt x="60" y="24"/>
                </a:lnTo>
                <a:lnTo>
                  <a:pt x="40" y="18"/>
                </a:lnTo>
                <a:lnTo>
                  <a:pt x="40" y="18"/>
                </a:lnTo>
                <a:lnTo>
                  <a:pt x="42" y="13"/>
                </a:lnTo>
                <a:lnTo>
                  <a:pt x="42" y="13"/>
                </a:lnTo>
                <a:lnTo>
                  <a:pt x="48" y="4"/>
                </a:lnTo>
                <a:lnTo>
                  <a:pt x="50" y="0"/>
                </a:lnTo>
                <a:lnTo>
                  <a:pt x="50" y="0"/>
                </a:lnTo>
                <a:lnTo>
                  <a:pt x="46" y="2"/>
                </a:lnTo>
                <a:lnTo>
                  <a:pt x="39" y="5"/>
                </a:lnTo>
                <a:lnTo>
                  <a:pt x="39" y="5"/>
                </a:lnTo>
                <a:lnTo>
                  <a:pt x="29" y="9"/>
                </a:lnTo>
                <a:lnTo>
                  <a:pt x="24" y="11"/>
                </a:lnTo>
                <a:lnTo>
                  <a:pt x="24" y="11"/>
                </a:lnTo>
                <a:lnTo>
                  <a:pt x="18" y="11"/>
                </a:lnTo>
                <a:lnTo>
                  <a:pt x="15" y="11"/>
                </a:lnTo>
                <a:lnTo>
                  <a:pt x="15" y="11"/>
                </a:lnTo>
                <a:lnTo>
                  <a:pt x="13" y="13"/>
                </a:lnTo>
                <a:lnTo>
                  <a:pt x="9" y="22"/>
                </a:lnTo>
                <a:lnTo>
                  <a:pt x="9" y="22"/>
                </a:lnTo>
                <a:lnTo>
                  <a:pt x="6" y="33"/>
                </a:lnTo>
                <a:lnTo>
                  <a:pt x="6" y="33"/>
                </a:lnTo>
                <a:lnTo>
                  <a:pt x="2" y="38"/>
                </a:lnTo>
                <a:lnTo>
                  <a:pt x="0"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9" name="Freeform 40"/>
          <p:cNvSpPr>
            <a:spLocks/>
          </p:cNvSpPr>
          <p:nvPr userDrawn="1"/>
        </p:nvSpPr>
        <p:spPr bwMode="auto">
          <a:xfrm>
            <a:off x="8226425" y="-921915"/>
            <a:ext cx="30163" cy="34925"/>
          </a:xfrm>
          <a:custGeom>
            <a:avLst/>
            <a:gdLst>
              <a:gd name="T0" fmla="*/ 12 w 36"/>
              <a:gd name="T1" fmla="*/ 44 h 44"/>
              <a:gd name="T2" fmla="*/ 12 w 36"/>
              <a:gd name="T3" fmla="*/ 44 h 44"/>
              <a:gd name="T4" fmla="*/ 27 w 36"/>
              <a:gd name="T5" fmla="*/ 42 h 44"/>
              <a:gd name="T6" fmla="*/ 36 w 36"/>
              <a:gd name="T7" fmla="*/ 40 h 44"/>
              <a:gd name="T8" fmla="*/ 36 w 36"/>
              <a:gd name="T9" fmla="*/ 3 h 44"/>
              <a:gd name="T10" fmla="*/ 36 w 36"/>
              <a:gd name="T11" fmla="*/ 3 h 44"/>
              <a:gd name="T12" fmla="*/ 16 w 36"/>
              <a:gd name="T13" fmla="*/ 0 h 44"/>
              <a:gd name="T14" fmla="*/ 16 w 36"/>
              <a:gd name="T15" fmla="*/ 0 h 44"/>
              <a:gd name="T16" fmla="*/ 11 w 36"/>
              <a:gd name="T17" fmla="*/ 0 h 44"/>
              <a:gd name="T18" fmla="*/ 7 w 36"/>
              <a:gd name="T19" fmla="*/ 2 h 44"/>
              <a:gd name="T20" fmla="*/ 3 w 36"/>
              <a:gd name="T21" fmla="*/ 3 h 44"/>
              <a:gd name="T22" fmla="*/ 1 w 36"/>
              <a:gd name="T23" fmla="*/ 7 h 44"/>
              <a:gd name="T24" fmla="*/ 0 w 36"/>
              <a:gd name="T25" fmla="*/ 13 h 44"/>
              <a:gd name="T26" fmla="*/ 0 w 36"/>
              <a:gd name="T27" fmla="*/ 16 h 44"/>
              <a:gd name="T28" fmla="*/ 0 w 36"/>
              <a:gd name="T29" fmla="*/ 27 h 44"/>
              <a:gd name="T30" fmla="*/ 0 w 36"/>
              <a:gd name="T31" fmla="*/ 27 h 44"/>
              <a:gd name="T32" fmla="*/ 1 w 36"/>
              <a:gd name="T33" fmla="*/ 34 h 44"/>
              <a:gd name="T34" fmla="*/ 5 w 36"/>
              <a:gd name="T35" fmla="*/ 40 h 44"/>
              <a:gd name="T36" fmla="*/ 9 w 36"/>
              <a:gd name="T37" fmla="*/ 42 h 44"/>
              <a:gd name="T38" fmla="*/ 12 w 36"/>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44">
                <a:moveTo>
                  <a:pt x="12" y="44"/>
                </a:moveTo>
                <a:lnTo>
                  <a:pt x="12" y="44"/>
                </a:lnTo>
                <a:lnTo>
                  <a:pt x="27" y="42"/>
                </a:lnTo>
                <a:lnTo>
                  <a:pt x="36" y="40"/>
                </a:lnTo>
                <a:lnTo>
                  <a:pt x="36" y="3"/>
                </a:lnTo>
                <a:lnTo>
                  <a:pt x="36" y="3"/>
                </a:lnTo>
                <a:lnTo>
                  <a:pt x="16" y="0"/>
                </a:lnTo>
                <a:lnTo>
                  <a:pt x="16" y="0"/>
                </a:lnTo>
                <a:lnTo>
                  <a:pt x="11" y="0"/>
                </a:lnTo>
                <a:lnTo>
                  <a:pt x="7" y="2"/>
                </a:lnTo>
                <a:lnTo>
                  <a:pt x="3" y="3"/>
                </a:lnTo>
                <a:lnTo>
                  <a:pt x="1" y="7"/>
                </a:lnTo>
                <a:lnTo>
                  <a:pt x="0" y="13"/>
                </a:lnTo>
                <a:lnTo>
                  <a:pt x="0" y="16"/>
                </a:lnTo>
                <a:lnTo>
                  <a:pt x="0" y="27"/>
                </a:lnTo>
                <a:lnTo>
                  <a:pt x="0" y="27"/>
                </a:lnTo>
                <a:lnTo>
                  <a:pt x="1" y="34"/>
                </a:lnTo>
                <a:lnTo>
                  <a:pt x="5" y="40"/>
                </a:lnTo>
                <a:lnTo>
                  <a:pt x="9" y="42"/>
                </a:lnTo>
                <a:lnTo>
                  <a:pt x="1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0" name="Freeform 41"/>
          <p:cNvSpPr>
            <a:spLocks/>
          </p:cNvSpPr>
          <p:nvPr userDrawn="1"/>
        </p:nvSpPr>
        <p:spPr bwMode="auto">
          <a:xfrm>
            <a:off x="8262938" y="-928265"/>
            <a:ext cx="44450" cy="41275"/>
          </a:xfrm>
          <a:custGeom>
            <a:avLst/>
            <a:gdLst>
              <a:gd name="T0" fmla="*/ 55 w 55"/>
              <a:gd name="T1" fmla="*/ 38 h 53"/>
              <a:gd name="T2" fmla="*/ 55 w 55"/>
              <a:gd name="T3" fmla="*/ 27 h 53"/>
              <a:gd name="T4" fmla="*/ 55 w 55"/>
              <a:gd name="T5" fmla="*/ 7 h 53"/>
              <a:gd name="T6" fmla="*/ 55 w 55"/>
              <a:gd name="T7" fmla="*/ 1 h 53"/>
              <a:gd name="T8" fmla="*/ 53 w 55"/>
              <a:gd name="T9" fmla="*/ 0 h 53"/>
              <a:gd name="T10" fmla="*/ 46 w 55"/>
              <a:gd name="T11" fmla="*/ 0 h 53"/>
              <a:gd name="T12" fmla="*/ 40 w 55"/>
              <a:gd name="T13" fmla="*/ 0 h 53"/>
              <a:gd name="T14" fmla="*/ 29 w 55"/>
              <a:gd name="T15" fmla="*/ 0 h 53"/>
              <a:gd name="T16" fmla="*/ 28 w 55"/>
              <a:gd name="T17" fmla="*/ 7 h 53"/>
              <a:gd name="T18" fmla="*/ 26 w 55"/>
              <a:gd name="T19" fmla="*/ 0 h 53"/>
              <a:gd name="T20" fmla="*/ 17 w 55"/>
              <a:gd name="T21" fmla="*/ 0 h 53"/>
              <a:gd name="T22" fmla="*/ 11 w 55"/>
              <a:gd name="T23" fmla="*/ 0 h 53"/>
              <a:gd name="T24" fmla="*/ 4 w 55"/>
              <a:gd name="T25" fmla="*/ 0 h 53"/>
              <a:gd name="T26" fmla="*/ 2 w 55"/>
              <a:gd name="T27" fmla="*/ 1 h 53"/>
              <a:gd name="T28" fmla="*/ 0 w 55"/>
              <a:gd name="T29" fmla="*/ 7 h 53"/>
              <a:gd name="T30" fmla="*/ 0 w 55"/>
              <a:gd name="T31" fmla="*/ 27 h 53"/>
              <a:gd name="T32" fmla="*/ 0 w 55"/>
              <a:gd name="T33" fmla="*/ 49 h 53"/>
              <a:gd name="T34" fmla="*/ 6 w 55"/>
              <a:gd name="T35" fmla="*/ 49 h 53"/>
              <a:gd name="T36" fmla="*/ 9 w 55"/>
              <a:gd name="T37" fmla="*/ 47 h 53"/>
              <a:gd name="T38" fmla="*/ 13 w 55"/>
              <a:gd name="T39" fmla="*/ 40 h 53"/>
              <a:gd name="T40" fmla="*/ 13 w 55"/>
              <a:gd name="T41" fmla="*/ 53 h 53"/>
              <a:gd name="T42" fmla="*/ 17 w 55"/>
              <a:gd name="T43" fmla="*/ 53 h 53"/>
              <a:gd name="T44" fmla="*/ 24 w 55"/>
              <a:gd name="T45" fmla="*/ 49 h 53"/>
              <a:gd name="T46" fmla="*/ 26 w 55"/>
              <a:gd name="T47" fmla="*/ 43 h 53"/>
              <a:gd name="T48" fmla="*/ 28 w 55"/>
              <a:gd name="T49" fmla="*/ 40 h 53"/>
              <a:gd name="T50" fmla="*/ 28 w 55"/>
              <a:gd name="T51" fmla="*/ 53 h 53"/>
              <a:gd name="T52" fmla="*/ 39 w 55"/>
              <a:gd name="T53" fmla="*/ 49 h 53"/>
              <a:gd name="T54" fmla="*/ 42 w 55"/>
              <a:gd name="T55" fmla="*/ 43 h 53"/>
              <a:gd name="T56" fmla="*/ 42 w 55"/>
              <a:gd name="T57" fmla="*/ 40 h 53"/>
              <a:gd name="T58" fmla="*/ 42 w 55"/>
              <a:gd name="T59" fmla="*/ 49 h 53"/>
              <a:gd name="T60" fmla="*/ 46 w 55"/>
              <a:gd name="T61" fmla="*/ 47 h 53"/>
              <a:gd name="T62" fmla="*/ 51 w 55"/>
              <a:gd name="T63" fmla="*/ 45 h 53"/>
              <a:gd name="T64" fmla="*/ 55 w 55"/>
              <a:gd name="T6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53">
                <a:moveTo>
                  <a:pt x="55" y="38"/>
                </a:moveTo>
                <a:lnTo>
                  <a:pt x="55" y="38"/>
                </a:lnTo>
                <a:lnTo>
                  <a:pt x="55" y="27"/>
                </a:lnTo>
                <a:lnTo>
                  <a:pt x="55" y="27"/>
                </a:lnTo>
                <a:lnTo>
                  <a:pt x="55" y="7"/>
                </a:lnTo>
                <a:lnTo>
                  <a:pt x="55" y="7"/>
                </a:lnTo>
                <a:lnTo>
                  <a:pt x="55" y="3"/>
                </a:lnTo>
                <a:lnTo>
                  <a:pt x="55" y="1"/>
                </a:lnTo>
                <a:lnTo>
                  <a:pt x="53" y="0"/>
                </a:lnTo>
                <a:lnTo>
                  <a:pt x="53" y="0"/>
                </a:lnTo>
                <a:lnTo>
                  <a:pt x="46" y="0"/>
                </a:lnTo>
                <a:lnTo>
                  <a:pt x="46" y="0"/>
                </a:lnTo>
                <a:lnTo>
                  <a:pt x="42" y="7"/>
                </a:lnTo>
                <a:lnTo>
                  <a:pt x="40" y="0"/>
                </a:lnTo>
                <a:lnTo>
                  <a:pt x="40" y="0"/>
                </a:lnTo>
                <a:lnTo>
                  <a:pt x="29" y="0"/>
                </a:lnTo>
                <a:lnTo>
                  <a:pt x="29" y="0"/>
                </a:lnTo>
                <a:lnTo>
                  <a:pt x="28" y="7"/>
                </a:lnTo>
                <a:lnTo>
                  <a:pt x="26" y="0"/>
                </a:lnTo>
                <a:lnTo>
                  <a:pt x="26" y="0"/>
                </a:lnTo>
                <a:lnTo>
                  <a:pt x="17" y="0"/>
                </a:lnTo>
                <a:lnTo>
                  <a:pt x="17" y="0"/>
                </a:lnTo>
                <a:lnTo>
                  <a:pt x="13" y="7"/>
                </a:lnTo>
                <a:lnTo>
                  <a:pt x="11" y="0"/>
                </a:lnTo>
                <a:lnTo>
                  <a:pt x="11" y="0"/>
                </a:lnTo>
                <a:lnTo>
                  <a:pt x="4" y="0"/>
                </a:lnTo>
                <a:lnTo>
                  <a:pt x="4" y="0"/>
                </a:lnTo>
                <a:lnTo>
                  <a:pt x="2" y="1"/>
                </a:lnTo>
                <a:lnTo>
                  <a:pt x="0" y="3"/>
                </a:lnTo>
                <a:lnTo>
                  <a:pt x="0" y="7"/>
                </a:lnTo>
                <a:lnTo>
                  <a:pt x="0" y="7"/>
                </a:lnTo>
                <a:lnTo>
                  <a:pt x="0" y="27"/>
                </a:lnTo>
                <a:lnTo>
                  <a:pt x="0" y="27"/>
                </a:lnTo>
                <a:lnTo>
                  <a:pt x="0" y="49"/>
                </a:lnTo>
                <a:lnTo>
                  <a:pt x="0" y="49"/>
                </a:lnTo>
                <a:lnTo>
                  <a:pt x="6" y="49"/>
                </a:lnTo>
                <a:lnTo>
                  <a:pt x="9" y="47"/>
                </a:lnTo>
                <a:lnTo>
                  <a:pt x="9" y="47"/>
                </a:lnTo>
                <a:lnTo>
                  <a:pt x="11" y="42"/>
                </a:lnTo>
                <a:lnTo>
                  <a:pt x="13" y="40"/>
                </a:lnTo>
                <a:lnTo>
                  <a:pt x="13" y="40"/>
                </a:lnTo>
                <a:lnTo>
                  <a:pt x="13" y="53"/>
                </a:lnTo>
                <a:lnTo>
                  <a:pt x="13" y="53"/>
                </a:lnTo>
                <a:lnTo>
                  <a:pt x="17" y="53"/>
                </a:lnTo>
                <a:lnTo>
                  <a:pt x="20" y="51"/>
                </a:lnTo>
                <a:lnTo>
                  <a:pt x="24" y="49"/>
                </a:lnTo>
                <a:lnTo>
                  <a:pt x="24" y="49"/>
                </a:lnTo>
                <a:lnTo>
                  <a:pt x="26" y="43"/>
                </a:lnTo>
                <a:lnTo>
                  <a:pt x="28" y="40"/>
                </a:lnTo>
                <a:lnTo>
                  <a:pt x="28" y="40"/>
                </a:lnTo>
                <a:lnTo>
                  <a:pt x="28" y="53"/>
                </a:lnTo>
                <a:lnTo>
                  <a:pt x="28" y="53"/>
                </a:lnTo>
                <a:lnTo>
                  <a:pt x="33" y="51"/>
                </a:lnTo>
                <a:lnTo>
                  <a:pt x="39" y="49"/>
                </a:lnTo>
                <a:lnTo>
                  <a:pt x="39" y="49"/>
                </a:lnTo>
                <a:lnTo>
                  <a:pt x="42" y="43"/>
                </a:lnTo>
                <a:lnTo>
                  <a:pt x="42" y="40"/>
                </a:lnTo>
                <a:lnTo>
                  <a:pt x="42" y="40"/>
                </a:lnTo>
                <a:lnTo>
                  <a:pt x="42" y="49"/>
                </a:lnTo>
                <a:lnTo>
                  <a:pt x="42" y="49"/>
                </a:lnTo>
                <a:lnTo>
                  <a:pt x="46" y="47"/>
                </a:lnTo>
                <a:lnTo>
                  <a:pt x="46" y="47"/>
                </a:lnTo>
                <a:lnTo>
                  <a:pt x="51" y="45"/>
                </a:lnTo>
                <a:lnTo>
                  <a:pt x="51" y="45"/>
                </a:lnTo>
                <a:lnTo>
                  <a:pt x="53" y="43"/>
                </a:lnTo>
                <a:lnTo>
                  <a:pt x="55"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1" name="Freeform 42"/>
          <p:cNvSpPr>
            <a:spLocks/>
          </p:cNvSpPr>
          <p:nvPr userDrawn="1"/>
        </p:nvSpPr>
        <p:spPr bwMode="auto">
          <a:xfrm>
            <a:off x="8269288" y="-926678"/>
            <a:ext cx="53975" cy="60325"/>
          </a:xfrm>
          <a:custGeom>
            <a:avLst/>
            <a:gdLst>
              <a:gd name="T0" fmla="*/ 67 w 67"/>
              <a:gd name="T1" fmla="*/ 57 h 77"/>
              <a:gd name="T2" fmla="*/ 67 w 67"/>
              <a:gd name="T3" fmla="*/ 44 h 77"/>
              <a:gd name="T4" fmla="*/ 67 w 67"/>
              <a:gd name="T5" fmla="*/ 44 h 77"/>
              <a:gd name="T6" fmla="*/ 65 w 67"/>
              <a:gd name="T7" fmla="*/ 42 h 77"/>
              <a:gd name="T8" fmla="*/ 63 w 67"/>
              <a:gd name="T9" fmla="*/ 37 h 77"/>
              <a:gd name="T10" fmla="*/ 63 w 67"/>
              <a:gd name="T11" fmla="*/ 30 h 77"/>
              <a:gd name="T12" fmla="*/ 63 w 67"/>
              <a:gd name="T13" fmla="*/ 30 h 77"/>
              <a:gd name="T14" fmla="*/ 63 w 67"/>
              <a:gd name="T15" fmla="*/ 26 h 77"/>
              <a:gd name="T16" fmla="*/ 65 w 67"/>
              <a:gd name="T17" fmla="*/ 21 h 77"/>
              <a:gd name="T18" fmla="*/ 67 w 67"/>
              <a:gd name="T19" fmla="*/ 17 h 77"/>
              <a:gd name="T20" fmla="*/ 67 w 67"/>
              <a:gd name="T21" fmla="*/ 6 h 77"/>
              <a:gd name="T22" fmla="*/ 67 w 67"/>
              <a:gd name="T23" fmla="*/ 6 h 77"/>
              <a:gd name="T24" fmla="*/ 63 w 67"/>
              <a:gd name="T25" fmla="*/ 2 h 77"/>
              <a:gd name="T26" fmla="*/ 60 w 67"/>
              <a:gd name="T27" fmla="*/ 0 h 77"/>
              <a:gd name="T28" fmla="*/ 56 w 67"/>
              <a:gd name="T29" fmla="*/ 0 h 77"/>
              <a:gd name="T30" fmla="*/ 56 w 67"/>
              <a:gd name="T31" fmla="*/ 41 h 77"/>
              <a:gd name="T32" fmla="*/ 56 w 67"/>
              <a:gd name="T33" fmla="*/ 41 h 77"/>
              <a:gd name="T34" fmla="*/ 54 w 67"/>
              <a:gd name="T35" fmla="*/ 46 h 77"/>
              <a:gd name="T36" fmla="*/ 51 w 67"/>
              <a:gd name="T37" fmla="*/ 52 h 77"/>
              <a:gd name="T38" fmla="*/ 45 w 67"/>
              <a:gd name="T39" fmla="*/ 55 h 77"/>
              <a:gd name="T40" fmla="*/ 38 w 67"/>
              <a:gd name="T41" fmla="*/ 57 h 77"/>
              <a:gd name="T42" fmla="*/ 38 w 67"/>
              <a:gd name="T43" fmla="*/ 57 h 77"/>
              <a:gd name="T44" fmla="*/ 23 w 67"/>
              <a:gd name="T45" fmla="*/ 59 h 77"/>
              <a:gd name="T46" fmla="*/ 10 w 67"/>
              <a:gd name="T47" fmla="*/ 61 h 77"/>
              <a:gd name="T48" fmla="*/ 0 w 67"/>
              <a:gd name="T49" fmla="*/ 61 h 77"/>
              <a:gd name="T50" fmla="*/ 0 w 67"/>
              <a:gd name="T51" fmla="*/ 61 h 77"/>
              <a:gd name="T52" fmla="*/ 1 w 67"/>
              <a:gd name="T53" fmla="*/ 70 h 77"/>
              <a:gd name="T54" fmla="*/ 1 w 67"/>
              <a:gd name="T55" fmla="*/ 70 h 77"/>
              <a:gd name="T56" fmla="*/ 5 w 67"/>
              <a:gd name="T57" fmla="*/ 75 h 77"/>
              <a:gd name="T58" fmla="*/ 7 w 67"/>
              <a:gd name="T59" fmla="*/ 77 h 77"/>
              <a:gd name="T60" fmla="*/ 54 w 67"/>
              <a:gd name="T61" fmla="*/ 77 h 77"/>
              <a:gd name="T62" fmla="*/ 67 w 67"/>
              <a:gd name="T63"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77">
                <a:moveTo>
                  <a:pt x="67" y="57"/>
                </a:moveTo>
                <a:lnTo>
                  <a:pt x="67" y="44"/>
                </a:lnTo>
                <a:lnTo>
                  <a:pt x="67" y="44"/>
                </a:lnTo>
                <a:lnTo>
                  <a:pt x="65" y="42"/>
                </a:lnTo>
                <a:lnTo>
                  <a:pt x="63" y="37"/>
                </a:lnTo>
                <a:lnTo>
                  <a:pt x="63" y="30"/>
                </a:lnTo>
                <a:lnTo>
                  <a:pt x="63" y="30"/>
                </a:lnTo>
                <a:lnTo>
                  <a:pt x="63" y="26"/>
                </a:lnTo>
                <a:lnTo>
                  <a:pt x="65" y="21"/>
                </a:lnTo>
                <a:lnTo>
                  <a:pt x="67" y="17"/>
                </a:lnTo>
                <a:lnTo>
                  <a:pt x="67" y="6"/>
                </a:lnTo>
                <a:lnTo>
                  <a:pt x="67" y="6"/>
                </a:lnTo>
                <a:lnTo>
                  <a:pt x="63" y="2"/>
                </a:lnTo>
                <a:lnTo>
                  <a:pt x="60" y="0"/>
                </a:lnTo>
                <a:lnTo>
                  <a:pt x="56" y="0"/>
                </a:lnTo>
                <a:lnTo>
                  <a:pt x="56" y="41"/>
                </a:lnTo>
                <a:lnTo>
                  <a:pt x="56" y="41"/>
                </a:lnTo>
                <a:lnTo>
                  <a:pt x="54" y="46"/>
                </a:lnTo>
                <a:lnTo>
                  <a:pt x="51" y="52"/>
                </a:lnTo>
                <a:lnTo>
                  <a:pt x="45" y="55"/>
                </a:lnTo>
                <a:lnTo>
                  <a:pt x="38" y="57"/>
                </a:lnTo>
                <a:lnTo>
                  <a:pt x="38" y="57"/>
                </a:lnTo>
                <a:lnTo>
                  <a:pt x="23" y="59"/>
                </a:lnTo>
                <a:lnTo>
                  <a:pt x="10" y="61"/>
                </a:lnTo>
                <a:lnTo>
                  <a:pt x="0" y="61"/>
                </a:lnTo>
                <a:lnTo>
                  <a:pt x="0" y="61"/>
                </a:lnTo>
                <a:lnTo>
                  <a:pt x="1" y="70"/>
                </a:lnTo>
                <a:lnTo>
                  <a:pt x="1" y="70"/>
                </a:lnTo>
                <a:lnTo>
                  <a:pt x="5" y="75"/>
                </a:lnTo>
                <a:lnTo>
                  <a:pt x="7" y="77"/>
                </a:lnTo>
                <a:lnTo>
                  <a:pt x="54" y="77"/>
                </a:lnTo>
                <a:lnTo>
                  <a:pt x="67" y="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2" name="Freeform 43"/>
          <p:cNvSpPr>
            <a:spLocks/>
          </p:cNvSpPr>
          <p:nvPr userDrawn="1"/>
        </p:nvSpPr>
        <p:spPr bwMode="auto">
          <a:xfrm>
            <a:off x="8272463" y="-858415"/>
            <a:ext cx="42863" cy="14288"/>
          </a:xfrm>
          <a:custGeom>
            <a:avLst/>
            <a:gdLst>
              <a:gd name="T0" fmla="*/ 4 w 55"/>
              <a:gd name="T1" fmla="*/ 19 h 19"/>
              <a:gd name="T2" fmla="*/ 51 w 55"/>
              <a:gd name="T3" fmla="*/ 19 h 19"/>
              <a:gd name="T4" fmla="*/ 51 w 55"/>
              <a:gd name="T5" fmla="*/ 19 h 19"/>
              <a:gd name="T6" fmla="*/ 55 w 55"/>
              <a:gd name="T7" fmla="*/ 9 h 19"/>
              <a:gd name="T8" fmla="*/ 53 w 55"/>
              <a:gd name="T9" fmla="*/ 0 h 19"/>
              <a:gd name="T10" fmla="*/ 4 w 55"/>
              <a:gd name="T11" fmla="*/ 0 h 19"/>
              <a:gd name="T12" fmla="*/ 0 w 55"/>
              <a:gd name="T13" fmla="*/ 9 h 19"/>
              <a:gd name="T14" fmla="*/ 4 w 55"/>
              <a:gd name="T15" fmla="*/ 19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19">
                <a:moveTo>
                  <a:pt x="4" y="19"/>
                </a:moveTo>
                <a:lnTo>
                  <a:pt x="51" y="19"/>
                </a:lnTo>
                <a:lnTo>
                  <a:pt x="51" y="19"/>
                </a:lnTo>
                <a:lnTo>
                  <a:pt x="55" y="9"/>
                </a:lnTo>
                <a:lnTo>
                  <a:pt x="53" y="0"/>
                </a:lnTo>
                <a:lnTo>
                  <a:pt x="4" y="0"/>
                </a:lnTo>
                <a:lnTo>
                  <a:pt x="0" y="9"/>
                </a:lnTo>
                <a:lnTo>
                  <a:pt x="4"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3" name="Freeform 44"/>
          <p:cNvSpPr>
            <a:spLocks/>
          </p:cNvSpPr>
          <p:nvPr userDrawn="1"/>
        </p:nvSpPr>
        <p:spPr bwMode="auto">
          <a:xfrm>
            <a:off x="8274050" y="-837778"/>
            <a:ext cx="44450" cy="50800"/>
          </a:xfrm>
          <a:custGeom>
            <a:avLst/>
            <a:gdLst>
              <a:gd name="T0" fmla="*/ 47 w 55"/>
              <a:gd name="T1" fmla="*/ 0 h 64"/>
              <a:gd name="T2" fmla="*/ 0 w 55"/>
              <a:gd name="T3" fmla="*/ 0 h 64"/>
              <a:gd name="T4" fmla="*/ 0 w 55"/>
              <a:gd name="T5" fmla="*/ 62 h 64"/>
              <a:gd name="T6" fmla="*/ 42 w 55"/>
              <a:gd name="T7" fmla="*/ 64 h 64"/>
              <a:gd name="T8" fmla="*/ 55 w 55"/>
              <a:gd name="T9" fmla="*/ 53 h 64"/>
              <a:gd name="T10" fmla="*/ 47 w 55"/>
              <a:gd name="T11" fmla="*/ 0 h 64"/>
            </a:gdLst>
            <a:ahLst/>
            <a:cxnLst>
              <a:cxn ang="0">
                <a:pos x="T0" y="T1"/>
              </a:cxn>
              <a:cxn ang="0">
                <a:pos x="T2" y="T3"/>
              </a:cxn>
              <a:cxn ang="0">
                <a:pos x="T4" y="T5"/>
              </a:cxn>
              <a:cxn ang="0">
                <a:pos x="T6" y="T7"/>
              </a:cxn>
              <a:cxn ang="0">
                <a:pos x="T8" y="T9"/>
              </a:cxn>
              <a:cxn ang="0">
                <a:pos x="T10" y="T11"/>
              </a:cxn>
            </a:cxnLst>
            <a:rect l="0" t="0" r="r" b="b"/>
            <a:pathLst>
              <a:path w="55" h="64">
                <a:moveTo>
                  <a:pt x="47" y="0"/>
                </a:moveTo>
                <a:lnTo>
                  <a:pt x="0" y="0"/>
                </a:lnTo>
                <a:lnTo>
                  <a:pt x="0" y="62"/>
                </a:lnTo>
                <a:lnTo>
                  <a:pt x="42" y="64"/>
                </a:lnTo>
                <a:lnTo>
                  <a:pt x="55" y="53"/>
                </a:lnTo>
                <a:lnTo>
                  <a:pt x="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4" name="Freeform 45"/>
          <p:cNvSpPr>
            <a:spLocks/>
          </p:cNvSpPr>
          <p:nvPr userDrawn="1"/>
        </p:nvSpPr>
        <p:spPr bwMode="auto">
          <a:xfrm>
            <a:off x="8274050" y="-788565"/>
            <a:ext cx="57150" cy="50800"/>
          </a:xfrm>
          <a:custGeom>
            <a:avLst/>
            <a:gdLst>
              <a:gd name="T0" fmla="*/ 73 w 73"/>
              <a:gd name="T1" fmla="*/ 16 h 64"/>
              <a:gd name="T2" fmla="*/ 73 w 73"/>
              <a:gd name="T3" fmla="*/ 16 h 64"/>
              <a:gd name="T4" fmla="*/ 64 w 73"/>
              <a:gd name="T5" fmla="*/ 9 h 64"/>
              <a:gd name="T6" fmla="*/ 64 w 73"/>
              <a:gd name="T7" fmla="*/ 9 h 64"/>
              <a:gd name="T8" fmla="*/ 62 w 73"/>
              <a:gd name="T9" fmla="*/ 0 h 64"/>
              <a:gd name="T10" fmla="*/ 48 w 73"/>
              <a:gd name="T11" fmla="*/ 11 h 64"/>
              <a:gd name="T12" fmla="*/ 0 w 73"/>
              <a:gd name="T13" fmla="*/ 11 h 64"/>
              <a:gd name="T14" fmla="*/ 0 w 73"/>
              <a:gd name="T15" fmla="*/ 11 h 64"/>
              <a:gd name="T16" fmla="*/ 0 w 73"/>
              <a:gd name="T17" fmla="*/ 27 h 64"/>
              <a:gd name="T18" fmla="*/ 0 w 73"/>
              <a:gd name="T19" fmla="*/ 45 h 64"/>
              <a:gd name="T20" fmla="*/ 0 w 73"/>
              <a:gd name="T21" fmla="*/ 45 h 64"/>
              <a:gd name="T22" fmla="*/ 11 w 73"/>
              <a:gd name="T23" fmla="*/ 55 h 64"/>
              <a:gd name="T24" fmla="*/ 24 w 73"/>
              <a:gd name="T25" fmla="*/ 64 h 64"/>
              <a:gd name="T26" fmla="*/ 55 w 73"/>
              <a:gd name="T27" fmla="*/ 25 h 64"/>
              <a:gd name="T28" fmla="*/ 73 w 73"/>
              <a:gd name="T29" fmla="*/ 1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64">
                <a:moveTo>
                  <a:pt x="73" y="16"/>
                </a:moveTo>
                <a:lnTo>
                  <a:pt x="73" y="16"/>
                </a:lnTo>
                <a:lnTo>
                  <a:pt x="64" y="9"/>
                </a:lnTo>
                <a:lnTo>
                  <a:pt x="64" y="9"/>
                </a:lnTo>
                <a:lnTo>
                  <a:pt x="62" y="0"/>
                </a:lnTo>
                <a:lnTo>
                  <a:pt x="48" y="11"/>
                </a:lnTo>
                <a:lnTo>
                  <a:pt x="0" y="11"/>
                </a:lnTo>
                <a:lnTo>
                  <a:pt x="0" y="11"/>
                </a:lnTo>
                <a:lnTo>
                  <a:pt x="0" y="27"/>
                </a:lnTo>
                <a:lnTo>
                  <a:pt x="0" y="45"/>
                </a:lnTo>
                <a:lnTo>
                  <a:pt x="0" y="45"/>
                </a:lnTo>
                <a:lnTo>
                  <a:pt x="11" y="55"/>
                </a:lnTo>
                <a:lnTo>
                  <a:pt x="24" y="64"/>
                </a:lnTo>
                <a:lnTo>
                  <a:pt x="55" y="25"/>
                </a:lnTo>
                <a:lnTo>
                  <a:pt x="73"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5" name="Freeform 46"/>
          <p:cNvSpPr>
            <a:spLocks/>
          </p:cNvSpPr>
          <p:nvPr userDrawn="1"/>
        </p:nvSpPr>
        <p:spPr bwMode="auto">
          <a:xfrm>
            <a:off x="8301038" y="-769515"/>
            <a:ext cx="85725" cy="50800"/>
          </a:xfrm>
          <a:custGeom>
            <a:avLst/>
            <a:gdLst>
              <a:gd name="T0" fmla="*/ 27 w 108"/>
              <a:gd name="T1" fmla="*/ 7 h 63"/>
              <a:gd name="T2" fmla="*/ 0 w 108"/>
              <a:gd name="T3" fmla="*/ 43 h 63"/>
              <a:gd name="T4" fmla="*/ 45 w 108"/>
              <a:gd name="T5" fmla="*/ 63 h 63"/>
              <a:gd name="T6" fmla="*/ 45 w 108"/>
              <a:gd name="T7" fmla="*/ 63 h 63"/>
              <a:gd name="T8" fmla="*/ 65 w 108"/>
              <a:gd name="T9" fmla="*/ 51 h 63"/>
              <a:gd name="T10" fmla="*/ 86 w 108"/>
              <a:gd name="T11" fmla="*/ 38 h 63"/>
              <a:gd name="T12" fmla="*/ 108 w 108"/>
              <a:gd name="T13" fmla="*/ 23 h 63"/>
              <a:gd name="T14" fmla="*/ 44 w 108"/>
              <a:gd name="T15" fmla="*/ 0 h 63"/>
              <a:gd name="T16" fmla="*/ 27 w 108"/>
              <a:gd name="T17"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63">
                <a:moveTo>
                  <a:pt x="27" y="7"/>
                </a:moveTo>
                <a:lnTo>
                  <a:pt x="0" y="43"/>
                </a:lnTo>
                <a:lnTo>
                  <a:pt x="45" y="63"/>
                </a:lnTo>
                <a:lnTo>
                  <a:pt x="45" y="63"/>
                </a:lnTo>
                <a:lnTo>
                  <a:pt x="65" y="51"/>
                </a:lnTo>
                <a:lnTo>
                  <a:pt x="86" y="38"/>
                </a:lnTo>
                <a:lnTo>
                  <a:pt x="108" y="23"/>
                </a:lnTo>
                <a:lnTo>
                  <a:pt x="44" y="0"/>
                </a:lnTo>
                <a:lnTo>
                  <a:pt x="27"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6" name="Freeform 47"/>
          <p:cNvSpPr>
            <a:spLocks/>
          </p:cNvSpPr>
          <p:nvPr userDrawn="1"/>
        </p:nvSpPr>
        <p:spPr bwMode="auto">
          <a:xfrm>
            <a:off x="8324850" y="-952078"/>
            <a:ext cx="22225" cy="93663"/>
          </a:xfrm>
          <a:custGeom>
            <a:avLst/>
            <a:gdLst>
              <a:gd name="T0" fmla="*/ 22 w 27"/>
              <a:gd name="T1" fmla="*/ 50 h 117"/>
              <a:gd name="T2" fmla="*/ 22 w 27"/>
              <a:gd name="T3" fmla="*/ 50 h 117"/>
              <a:gd name="T4" fmla="*/ 22 w 27"/>
              <a:gd name="T5" fmla="*/ 11 h 117"/>
              <a:gd name="T6" fmla="*/ 22 w 27"/>
              <a:gd name="T7" fmla="*/ 11 h 117"/>
              <a:gd name="T8" fmla="*/ 24 w 27"/>
              <a:gd name="T9" fmla="*/ 8 h 117"/>
              <a:gd name="T10" fmla="*/ 24 w 27"/>
              <a:gd name="T11" fmla="*/ 8 h 117"/>
              <a:gd name="T12" fmla="*/ 24 w 27"/>
              <a:gd name="T13" fmla="*/ 4 h 117"/>
              <a:gd name="T14" fmla="*/ 24 w 27"/>
              <a:gd name="T15" fmla="*/ 0 h 117"/>
              <a:gd name="T16" fmla="*/ 2 w 27"/>
              <a:gd name="T17" fmla="*/ 0 h 117"/>
              <a:gd name="T18" fmla="*/ 2 w 27"/>
              <a:gd name="T19" fmla="*/ 0 h 117"/>
              <a:gd name="T20" fmla="*/ 2 w 27"/>
              <a:gd name="T21" fmla="*/ 6 h 117"/>
              <a:gd name="T22" fmla="*/ 2 w 27"/>
              <a:gd name="T23" fmla="*/ 6 h 117"/>
              <a:gd name="T24" fmla="*/ 2 w 27"/>
              <a:gd name="T25" fmla="*/ 9 h 117"/>
              <a:gd name="T26" fmla="*/ 3 w 27"/>
              <a:gd name="T27" fmla="*/ 11 h 117"/>
              <a:gd name="T28" fmla="*/ 3 w 27"/>
              <a:gd name="T29" fmla="*/ 50 h 117"/>
              <a:gd name="T30" fmla="*/ 3 w 27"/>
              <a:gd name="T31" fmla="*/ 50 h 117"/>
              <a:gd name="T32" fmla="*/ 2 w 27"/>
              <a:gd name="T33" fmla="*/ 52 h 117"/>
              <a:gd name="T34" fmla="*/ 0 w 27"/>
              <a:gd name="T35" fmla="*/ 61 h 117"/>
              <a:gd name="T36" fmla="*/ 0 w 27"/>
              <a:gd name="T37" fmla="*/ 61 h 117"/>
              <a:gd name="T38" fmla="*/ 0 w 27"/>
              <a:gd name="T39" fmla="*/ 66 h 117"/>
              <a:gd name="T40" fmla="*/ 2 w 27"/>
              <a:gd name="T41" fmla="*/ 72 h 117"/>
              <a:gd name="T42" fmla="*/ 5 w 27"/>
              <a:gd name="T43" fmla="*/ 75 h 117"/>
              <a:gd name="T44" fmla="*/ 3 w 27"/>
              <a:gd name="T45" fmla="*/ 106 h 117"/>
              <a:gd name="T46" fmla="*/ 3 w 27"/>
              <a:gd name="T47" fmla="*/ 106 h 117"/>
              <a:gd name="T48" fmla="*/ 3 w 27"/>
              <a:gd name="T49" fmla="*/ 108 h 117"/>
              <a:gd name="T50" fmla="*/ 2 w 27"/>
              <a:gd name="T51" fmla="*/ 112 h 117"/>
              <a:gd name="T52" fmla="*/ 2 w 27"/>
              <a:gd name="T53" fmla="*/ 112 h 117"/>
              <a:gd name="T54" fmla="*/ 2 w 27"/>
              <a:gd name="T55" fmla="*/ 117 h 117"/>
              <a:gd name="T56" fmla="*/ 24 w 27"/>
              <a:gd name="T57" fmla="*/ 117 h 117"/>
              <a:gd name="T58" fmla="*/ 24 w 27"/>
              <a:gd name="T59" fmla="*/ 117 h 117"/>
              <a:gd name="T60" fmla="*/ 24 w 27"/>
              <a:gd name="T61" fmla="*/ 110 h 117"/>
              <a:gd name="T62" fmla="*/ 24 w 27"/>
              <a:gd name="T63" fmla="*/ 110 h 117"/>
              <a:gd name="T64" fmla="*/ 22 w 27"/>
              <a:gd name="T65" fmla="*/ 106 h 117"/>
              <a:gd name="T66" fmla="*/ 22 w 27"/>
              <a:gd name="T67" fmla="*/ 75 h 117"/>
              <a:gd name="T68" fmla="*/ 22 w 27"/>
              <a:gd name="T69" fmla="*/ 75 h 117"/>
              <a:gd name="T70" fmla="*/ 25 w 27"/>
              <a:gd name="T71" fmla="*/ 70 h 117"/>
              <a:gd name="T72" fmla="*/ 25 w 27"/>
              <a:gd name="T73" fmla="*/ 66 h 117"/>
              <a:gd name="T74" fmla="*/ 27 w 27"/>
              <a:gd name="T75" fmla="*/ 62 h 117"/>
              <a:gd name="T76" fmla="*/ 27 w 27"/>
              <a:gd name="T77" fmla="*/ 62 h 117"/>
              <a:gd name="T78" fmla="*/ 24 w 27"/>
              <a:gd name="T79" fmla="*/ 53 h 117"/>
              <a:gd name="T80" fmla="*/ 22 w 27"/>
              <a:gd name="T81" fmla="*/ 5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 h="117">
                <a:moveTo>
                  <a:pt x="22" y="50"/>
                </a:moveTo>
                <a:lnTo>
                  <a:pt x="22" y="50"/>
                </a:lnTo>
                <a:lnTo>
                  <a:pt x="22" y="11"/>
                </a:lnTo>
                <a:lnTo>
                  <a:pt x="22" y="11"/>
                </a:lnTo>
                <a:lnTo>
                  <a:pt x="24" y="8"/>
                </a:lnTo>
                <a:lnTo>
                  <a:pt x="24" y="8"/>
                </a:lnTo>
                <a:lnTo>
                  <a:pt x="24" y="4"/>
                </a:lnTo>
                <a:lnTo>
                  <a:pt x="24" y="0"/>
                </a:lnTo>
                <a:lnTo>
                  <a:pt x="2" y="0"/>
                </a:lnTo>
                <a:lnTo>
                  <a:pt x="2" y="0"/>
                </a:lnTo>
                <a:lnTo>
                  <a:pt x="2" y="6"/>
                </a:lnTo>
                <a:lnTo>
                  <a:pt x="2" y="6"/>
                </a:lnTo>
                <a:lnTo>
                  <a:pt x="2" y="9"/>
                </a:lnTo>
                <a:lnTo>
                  <a:pt x="3" y="11"/>
                </a:lnTo>
                <a:lnTo>
                  <a:pt x="3" y="50"/>
                </a:lnTo>
                <a:lnTo>
                  <a:pt x="3" y="50"/>
                </a:lnTo>
                <a:lnTo>
                  <a:pt x="2" y="52"/>
                </a:lnTo>
                <a:lnTo>
                  <a:pt x="0" y="61"/>
                </a:lnTo>
                <a:lnTo>
                  <a:pt x="0" y="61"/>
                </a:lnTo>
                <a:lnTo>
                  <a:pt x="0" y="66"/>
                </a:lnTo>
                <a:lnTo>
                  <a:pt x="2" y="72"/>
                </a:lnTo>
                <a:lnTo>
                  <a:pt x="5" y="75"/>
                </a:lnTo>
                <a:lnTo>
                  <a:pt x="3" y="106"/>
                </a:lnTo>
                <a:lnTo>
                  <a:pt x="3" y="106"/>
                </a:lnTo>
                <a:lnTo>
                  <a:pt x="3" y="108"/>
                </a:lnTo>
                <a:lnTo>
                  <a:pt x="2" y="112"/>
                </a:lnTo>
                <a:lnTo>
                  <a:pt x="2" y="112"/>
                </a:lnTo>
                <a:lnTo>
                  <a:pt x="2" y="117"/>
                </a:lnTo>
                <a:lnTo>
                  <a:pt x="24" y="117"/>
                </a:lnTo>
                <a:lnTo>
                  <a:pt x="24" y="117"/>
                </a:lnTo>
                <a:lnTo>
                  <a:pt x="24" y="110"/>
                </a:lnTo>
                <a:lnTo>
                  <a:pt x="24" y="110"/>
                </a:lnTo>
                <a:lnTo>
                  <a:pt x="22" y="106"/>
                </a:lnTo>
                <a:lnTo>
                  <a:pt x="22" y="75"/>
                </a:lnTo>
                <a:lnTo>
                  <a:pt x="22" y="75"/>
                </a:lnTo>
                <a:lnTo>
                  <a:pt x="25" y="70"/>
                </a:lnTo>
                <a:lnTo>
                  <a:pt x="25" y="66"/>
                </a:lnTo>
                <a:lnTo>
                  <a:pt x="27" y="62"/>
                </a:lnTo>
                <a:lnTo>
                  <a:pt x="27" y="62"/>
                </a:lnTo>
                <a:lnTo>
                  <a:pt x="24" y="53"/>
                </a:lnTo>
                <a:lnTo>
                  <a:pt x="2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7" name="Freeform 48"/>
          <p:cNvSpPr>
            <a:spLocks/>
          </p:cNvSpPr>
          <p:nvPr userDrawn="1"/>
        </p:nvSpPr>
        <p:spPr bwMode="auto">
          <a:xfrm>
            <a:off x="8347075" y="-923503"/>
            <a:ext cx="60325" cy="42863"/>
          </a:xfrm>
          <a:custGeom>
            <a:avLst/>
            <a:gdLst>
              <a:gd name="T0" fmla="*/ 42 w 77"/>
              <a:gd name="T1" fmla="*/ 46 h 55"/>
              <a:gd name="T2" fmla="*/ 77 w 77"/>
              <a:gd name="T3" fmla="*/ 9 h 55"/>
              <a:gd name="T4" fmla="*/ 77 w 77"/>
              <a:gd name="T5" fmla="*/ 9 h 55"/>
              <a:gd name="T6" fmla="*/ 26 w 77"/>
              <a:gd name="T7" fmla="*/ 9 h 55"/>
              <a:gd name="T8" fmla="*/ 26 w 77"/>
              <a:gd name="T9" fmla="*/ 9 h 55"/>
              <a:gd name="T10" fmla="*/ 20 w 77"/>
              <a:gd name="T11" fmla="*/ 7 h 55"/>
              <a:gd name="T12" fmla="*/ 15 w 77"/>
              <a:gd name="T13" fmla="*/ 4 h 55"/>
              <a:gd name="T14" fmla="*/ 7 w 77"/>
              <a:gd name="T15" fmla="*/ 0 h 55"/>
              <a:gd name="T16" fmla="*/ 6 w 77"/>
              <a:gd name="T17" fmla="*/ 0 h 55"/>
              <a:gd name="T18" fmla="*/ 6 w 77"/>
              <a:gd name="T19" fmla="*/ 0 h 55"/>
              <a:gd name="T20" fmla="*/ 0 w 77"/>
              <a:gd name="T21" fmla="*/ 11 h 55"/>
              <a:gd name="T22" fmla="*/ 0 w 77"/>
              <a:gd name="T23" fmla="*/ 11 h 55"/>
              <a:gd name="T24" fmla="*/ 4 w 77"/>
              <a:gd name="T25" fmla="*/ 17 h 55"/>
              <a:gd name="T26" fmla="*/ 6 w 77"/>
              <a:gd name="T27" fmla="*/ 20 h 55"/>
              <a:gd name="T28" fmla="*/ 7 w 77"/>
              <a:gd name="T29" fmla="*/ 27 h 55"/>
              <a:gd name="T30" fmla="*/ 7 w 77"/>
              <a:gd name="T31" fmla="*/ 27 h 55"/>
              <a:gd name="T32" fmla="*/ 7 w 77"/>
              <a:gd name="T33" fmla="*/ 33 h 55"/>
              <a:gd name="T34" fmla="*/ 4 w 77"/>
              <a:gd name="T35" fmla="*/ 38 h 55"/>
              <a:gd name="T36" fmla="*/ 0 w 77"/>
              <a:gd name="T37" fmla="*/ 42 h 55"/>
              <a:gd name="T38" fmla="*/ 0 w 77"/>
              <a:gd name="T39" fmla="*/ 42 h 55"/>
              <a:gd name="T40" fmla="*/ 7 w 77"/>
              <a:gd name="T41" fmla="*/ 55 h 55"/>
              <a:gd name="T42" fmla="*/ 7 w 77"/>
              <a:gd name="T43" fmla="*/ 55 h 55"/>
              <a:gd name="T44" fmla="*/ 13 w 77"/>
              <a:gd name="T45" fmla="*/ 51 h 55"/>
              <a:gd name="T46" fmla="*/ 28 w 77"/>
              <a:gd name="T47" fmla="*/ 46 h 55"/>
              <a:gd name="T48" fmla="*/ 28 w 77"/>
              <a:gd name="T49" fmla="*/ 46 h 55"/>
              <a:gd name="T50" fmla="*/ 42 w 77"/>
              <a:gd name="T51" fmla="*/ 4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55">
                <a:moveTo>
                  <a:pt x="42" y="46"/>
                </a:moveTo>
                <a:lnTo>
                  <a:pt x="77" y="9"/>
                </a:lnTo>
                <a:lnTo>
                  <a:pt x="77" y="9"/>
                </a:lnTo>
                <a:lnTo>
                  <a:pt x="26" y="9"/>
                </a:lnTo>
                <a:lnTo>
                  <a:pt x="26" y="9"/>
                </a:lnTo>
                <a:lnTo>
                  <a:pt x="20" y="7"/>
                </a:lnTo>
                <a:lnTo>
                  <a:pt x="15" y="4"/>
                </a:lnTo>
                <a:lnTo>
                  <a:pt x="7" y="0"/>
                </a:lnTo>
                <a:lnTo>
                  <a:pt x="6" y="0"/>
                </a:lnTo>
                <a:lnTo>
                  <a:pt x="6" y="0"/>
                </a:lnTo>
                <a:lnTo>
                  <a:pt x="0" y="11"/>
                </a:lnTo>
                <a:lnTo>
                  <a:pt x="0" y="11"/>
                </a:lnTo>
                <a:lnTo>
                  <a:pt x="4" y="17"/>
                </a:lnTo>
                <a:lnTo>
                  <a:pt x="6" y="20"/>
                </a:lnTo>
                <a:lnTo>
                  <a:pt x="7" y="27"/>
                </a:lnTo>
                <a:lnTo>
                  <a:pt x="7" y="27"/>
                </a:lnTo>
                <a:lnTo>
                  <a:pt x="7" y="33"/>
                </a:lnTo>
                <a:lnTo>
                  <a:pt x="4" y="38"/>
                </a:lnTo>
                <a:lnTo>
                  <a:pt x="0" y="42"/>
                </a:lnTo>
                <a:lnTo>
                  <a:pt x="0" y="42"/>
                </a:lnTo>
                <a:lnTo>
                  <a:pt x="7" y="55"/>
                </a:lnTo>
                <a:lnTo>
                  <a:pt x="7" y="55"/>
                </a:lnTo>
                <a:lnTo>
                  <a:pt x="13" y="51"/>
                </a:lnTo>
                <a:lnTo>
                  <a:pt x="28" y="46"/>
                </a:lnTo>
                <a:lnTo>
                  <a:pt x="28" y="46"/>
                </a:lnTo>
                <a:lnTo>
                  <a:pt x="42"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8" name="Freeform 49"/>
          <p:cNvSpPr>
            <a:spLocks/>
          </p:cNvSpPr>
          <p:nvPr userDrawn="1"/>
        </p:nvSpPr>
        <p:spPr bwMode="auto">
          <a:xfrm>
            <a:off x="8423275" y="-982240"/>
            <a:ext cx="119063" cy="93663"/>
          </a:xfrm>
          <a:custGeom>
            <a:avLst/>
            <a:gdLst>
              <a:gd name="T0" fmla="*/ 152 w 152"/>
              <a:gd name="T1" fmla="*/ 60 h 119"/>
              <a:gd name="T2" fmla="*/ 148 w 152"/>
              <a:gd name="T3" fmla="*/ 58 h 119"/>
              <a:gd name="T4" fmla="*/ 139 w 152"/>
              <a:gd name="T5" fmla="*/ 62 h 119"/>
              <a:gd name="T6" fmla="*/ 135 w 152"/>
              <a:gd name="T7" fmla="*/ 64 h 119"/>
              <a:gd name="T8" fmla="*/ 134 w 152"/>
              <a:gd name="T9" fmla="*/ 75 h 119"/>
              <a:gd name="T10" fmla="*/ 130 w 152"/>
              <a:gd name="T11" fmla="*/ 71 h 119"/>
              <a:gd name="T12" fmla="*/ 121 w 152"/>
              <a:gd name="T13" fmla="*/ 69 h 119"/>
              <a:gd name="T14" fmla="*/ 113 w 152"/>
              <a:gd name="T15" fmla="*/ 71 h 119"/>
              <a:gd name="T16" fmla="*/ 117 w 152"/>
              <a:gd name="T17" fmla="*/ 80 h 119"/>
              <a:gd name="T18" fmla="*/ 113 w 152"/>
              <a:gd name="T19" fmla="*/ 90 h 119"/>
              <a:gd name="T20" fmla="*/ 110 w 152"/>
              <a:gd name="T21" fmla="*/ 90 h 119"/>
              <a:gd name="T22" fmla="*/ 103 w 152"/>
              <a:gd name="T23" fmla="*/ 84 h 119"/>
              <a:gd name="T24" fmla="*/ 103 w 152"/>
              <a:gd name="T25" fmla="*/ 79 h 119"/>
              <a:gd name="T26" fmla="*/ 93 w 152"/>
              <a:gd name="T27" fmla="*/ 82 h 119"/>
              <a:gd name="T28" fmla="*/ 88 w 152"/>
              <a:gd name="T29" fmla="*/ 79 h 119"/>
              <a:gd name="T30" fmla="*/ 90 w 152"/>
              <a:gd name="T31" fmla="*/ 69 h 119"/>
              <a:gd name="T32" fmla="*/ 104 w 152"/>
              <a:gd name="T33" fmla="*/ 66 h 119"/>
              <a:gd name="T34" fmla="*/ 103 w 152"/>
              <a:gd name="T35" fmla="*/ 60 h 119"/>
              <a:gd name="T36" fmla="*/ 97 w 152"/>
              <a:gd name="T37" fmla="*/ 53 h 119"/>
              <a:gd name="T38" fmla="*/ 92 w 152"/>
              <a:gd name="T39" fmla="*/ 51 h 119"/>
              <a:gd name="T40" fmla="*/ 82 w 152"/>
              <a:gd name="T41" fmla="*/ 53 h 119"/>
              <a:gd name="T42" fmla="*/ 86 w 152"/>
              <a:gd name="T43" fmla="*/ 51 h 119"/>
              <a:gd name="T44" fmla="*/ 90 w 152"/>
              <a:gd name="T45" fmla="*/ 44 h 119"/>
              <a:gd name="T46" fmla="*/ 90 w 152"/>
              <a:gd name="T47" fmla="*/ 35 h 119"/>
              <a:gd name="T48" fmla="*/ 84 w 152"/>
              <a:gd name="T49" fmla="*/ 26 h 119"/>
              <a:gd name="T50" fmla="*/ 84 w 152"/>
              <a:gd name="T51" fmla="*/ 26 h 119"/>
              <a:gd name="T52" fmla="*/ 79 w 152"/>
              <a:gd name="T53" fmla="*/ 27 h 119"/>
              <a:gd name="T54" fmla="*/ 68 w 152"/>
              <a:gd name="T55" fmla="*/ 33 h 119"/>
              <a:gd name="T56" fmla="*/ 66 w 152"/>
              <a:gd name="T57" fmla="*/ 38 h 119"/>
              <a:gd name="T58" fmla="*/ 66 w 152"/>
              <a:gd name="T59" fmla="*/ 46 h 119"/>
              <a:gd name="T60" fmla="*/ 62 w 152"/>
              <a:gd name="T61" fmla="*/ 40 h 119"/>
              <a:gd name="T62" fmla="*/ 55 w 152"/>
              <a:gd name="T63" fmla="*/ 35 h 119"/>
              <a:gd name="T64" fmla="*/ 50 w 152"/>
              <a:gd name="T65" fmla="*/ 35 h 119"/>
              <a:gd name="T66" fmla="*/ 42 w 152"/>
              <a:gd name="T67" fmla="*/ 38 h 119"/>
              <a:gd name="T68" fmla="*/ 48 w 152"/>
              <a:gd name="T69" fmla="*/ 46 h 119"/>
              <a:gd name="T70" fmla="*/ 48 w 152"/>
              <a:gd name="T71" fmla="*/ 57 h 119"/>
              <a:gd name="T72" fmla="*/ 42 w 152"/>
              <a:gd name="T73" fmla="*/ 58 h 119"/>
              <a:gd name="T74" fmla="*/ 35 w 152"/>
              <a:gd name="T75" fmla="*/ 53 h 119"/>
              <a:gd name="T76" fmla="*/ 33 w 152"/>
              <a:gd name="T77" fmla="*/ 47 h 119"/>
              <a:gd name="T78" fmla="*/ 26 w 152"/>
              <a:gd name="T79" fmla="*/ 53 h 119"/>
              <a:gd name="T80" fmla="*/ 20 w 152"/>
              <a:gd name="T81" fmla="*/ 51 h 119"/>
              <a:gd name="T82" fmla="*/ 17 w 152"/>
              <a:gd name="T83" fmla="*/ 42 h 119"/>
              <a:gd name="T84" fmla="*/ 31 w 152"/>
              <a:gd name="T85" fmla="*/ 35 h 119"/>
              <a:gd name="T86" fmla="*/ 29 w 152"/>
              <a:gd name="T87" fmla="*/ 33 h 119"/>
              <a:gd name="T88" fmla="*/ 22 w 152"/>
              <a:gd name="T89" fmla="*/ 24 h 119"/>
              <a:gd name="T90" fmla="*/ 15 w 152"/>
              <a:gd name="T91" fmla="*/ 24 h 119"/>
              <a:gd name="T92" fmla="*/ 18 w 152"/>
              <a:gd name="T93" fmla="*/ 18 h 119"/>
              <a:gd name="T94" fmla="*/ 20 w 152"/>
              <a:gd name="T95" fmla="*/ 9 h 119"/>
              <a:gd name="T96" fmla="*/ 18 w 152"/>
              <a:gd name="T97" fmla="*/ 5 h 119"/>
              <a:gd name="T98" fmla="*/ 13 w 152"/>
              <a:gd name="T99" fmla="*/ 0 h 119"/>
              <a:gd name="T100" fmla="*/ 35 w 152"/>
              <a:gd name="T101" fmla="*/ 88 h 119"/>
              <a:gd name="T102" fmla="*/ 46 w 152"/>
              <a:gd name="T103" fmla="*/ 82 h 119"/>
              <a:gd name="T104" fmla="*/ 51 w 152"/>
              <a:gd name="T105" fmla="*/ 79 h 119"/>
              <a:gd name="T106" fmla="*/ 66 w 152"/>
              <a:gd name="T107" fmla="*/ 80 h 119"/>
              <a:gd name="T108" fmla="*/ 71 w 152"/>
              <a:gd name="T109" fmla="*/ 82 h 119"/>
              <a:gd name="T110" fmla="*/ 82 w 152"/>
              <a:gd name="T111" fmla="*/ 90 h 119"/>
              <a:gd name="T112" fmla="*/ 84 w 152"/>
              <a:gd name="T113" fmla="*/ 99 h 119"/>
              <a:gd name="T114" fmla="*/ 84 w 152"/>
              <a:gd name="T115" fmla="*/ 104 h 119"/>
              <a:gd name="T116" fmla="*/ 106 w 152"/>
              <a:gd name="T11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2" h="119">
                <a:moveTo>
                  <a:pt x="106" y="119"/>
                </a:moveTo>
                <a:lnTo>
                  <a:pt x="152" y="60"/>
                </a:lnTo>
                <a:lnTo>
                  <a:pt x="152" y="60"/>
                </a:lnTo>
                <a:lnTo>
                  <a:pt x="148" y="58"/>
                </a:lnTo>
                <a:lnTo>
                  <a:pt x="145" y="60"/>
                </a:lnTo>
                <a:lnTo>
                  <a:pt x="139" y="62"/>
                </a:lnTo>
                <a:lnTo>
                  <a:pt x="139" y="62"/>
                </a:lnTo>
                <a:lnTo>
                  <a:pt x="135" y="64"/>
                </a:lnTo>
                <a:lnTo>
                  <a:pt x="134" y="69"/>
                </a:lnTo>
                <a:lnTo>
                  <a:pt x="134" y="75"/>
                </a:lnTo>
                <a:lnTo>
                  <a:pt x="134" y="75"/>
                </a:lnTo>
                <a:lnTo>
                  <a:pt x="130" y="71"/>
                </a:lnTo>
                <a:lnTo>
                  <a:pt x="128" y="69"/>
                </a:lnTo>
                <a:lnTo>
                  <a:pt x="121" y="69"/>
                </a:lnTo>
                <a:lnTo>
                  <a:pt x="115" y="69"/>
                </a:lnTo>
                <a:lnTo>
                  <a:pt x="113" y="71"/>
                </a:lnTo>
                <a:lnTo>
                  <a:pt x="113" y="71"/>
                </a:lnTo>
                <a:lnTo>
                  <a:pt x="117" y="80"/>
                </a:lnTo>
                <a:lnTo>
                  <a:pt x="117" y="86"/>
                </a:lnTo>
                <a:lnTo>
                  <a:pt x="113" y="90"/>
                </a:lnTo>
                <a:lnTo>
                  <a:pt x="110" y="90"/>
                </a:lnTo>
                <a:lnTo>
                  <a:pt x="110" y="90"/>
                </a:lnTo>
                <a:lnTo>
                  <a:pt x="104" y="88"/>
                </a:lnTo>
                <a:lnTo>
                  <a:pt x="103" y="84"/>
                </a:lnTo>
                <a:lnTo>
                  <a:pt x="103" y="79"/>
                </a:lnTo>
                <a:lnTo>
                  <a:pt x="103" y="79"/>
                </a:lnTo>
                <a:lnTo>
                  <a:pt x="97" y="82"/>
                </a:lnTo>
                <a:lnTo>
                  <a:pt x="93" y="82"/>
                </a:lnTo>
                <a:lnTo>
                  <a:pt x="88" y="79"/>
                </a:lnTo>
                <a:lnTo>
                  <a:pt x="88" y="79"/>
                </a:lnTo>
                <a:lnTo>
                  <a:pt x="86" y="75"/>
                </a:lnTo>
                <a:lnTo>
                  <a:pt x="90" y="69"/>
                </a:lnTo>
                <a:lnTo>
                  <a:pt x="95" y="68"/>
                </a:lnTo>
                <a:lnTo>
                  <a:pt x="104" y="66"/>
                </a:lnTo>
                <a:lnTo>
                  <a:pt x="104" y="66"/>
                </a:lnTo>
                <a:lnTo>
                  <a:pt x="103" y="60"/>
                </a:lnTo>
                <a:lnTo>
                  <a:pt x="101" y="57"/>
                </a:lnTo>
                <a:lnTo>
                  <a:pt x="97" y="53"/>
                </a:lnTo>
                <a:lnTo>
                  <a:pt x="97" y="53"/>
                </a:lnTo>
                <a:lnTo>
                  <a:pt x="92" y="51"/>
                </a:lnTo>
                <a:lnTo>
                  <a:pt x="88" y="51"/>
                </a:lnTo>
                <a:lnTo>
                  <a:pt x="82" y="53"/>
                </a:lnTo>
                <a:lnTo>
                  <a:pt x="82" y="53"/>
                </a:lnTo>
                <a:lnTo>
                  <a:pt x="86" y="51"/>
                </a:lnTo>
                <a:lnTo>
                  <a:pt x="88" y="47"/>
                </a:lnTo>
                <a:lnTo>
                  <a:pt x="90" y="44"/>
                </a:lnTo>
                <a:lnTo>
                  <a:pt x="90" y="44"/>
                </a:lnTo>
                <a:lnTo>
                  <a:pt x="90" y="35"/>
                </a:lnTo>
                <a:lnTo>
                  <a:pt x="88" y="31"/>
                </a:lnTo>
                <a:lnTo>
                  <a:pt x="84" y="26"/>
                </a:lnTo>
                <a:lnTo>
                  <a:pt x="84" y="26"/>
                </a:lnTo>
                <a:lnTo>
                  <a:pt x="84" y="26"/>
                </a:lnTo>
                <a:lnTo>
                  <a:pt x="84" y="26"/>
                </a:lnTo>
                <a:lnTo>
                  <a:pt x="79" y="27"/>
                </a:lnTo>
                <a:lnTo>
                  <a:pt x="73" y="29"/>
                </a:lnTo>
                <a:lnTo>
                  <a:pt x="68" y="33"/>
                </a:lnTo>
                <a:lnTo>
                  <a:pt x="68" y="33"/>
                </a:lnTo>
                <a:lnTo>
                  <a:pt x="66" y="38"/>
                </a:lnTo>
                <a:lnTo>
                  <a:pt x="66" y="42"/>
                </a:lnTo>
                <a:lnTo>
                  <a:pt x="66" y="46"/>
                </a:lnTo>
                <a:lnTo>
                  <a:pt x="66" y="46"/>
                </a:lnTo>
                <a:lnTo>
                  <a:pt x="62" y="40"/>
                </a:lnTo>
                <a:lnTo>
                  <a:pt x="60" y="37"/>
                </a:lnTo>
                <a:lnTo>
                  <a:pt x="55" y="35"/>
                </a:lnTo>
                <a:lnTo>
                  <a:pt x="55" y="35"/>
                </a:lnTo>
                <a:lnTo>
                  <a:pt x="50" y="35"/>
                </a:lnTo>
                <a:lnTo>
                  <a:pt x="46" y="37"/>
                </a:lnTo>
                <a:lnTo>
                  <a:pt x="42" y="38"/>
                </a:lnTo>
                <a:lnTo>
                  <a:pt x="42" y="38"/>
                </a:lnTo>
                <a:lnTo>
                  <a:pt x="48" y="46"/>
                </a:lnTo>
                <a:lnTo>
                  <a:pt x="48" y="53"/>
                </a:lnTo>
                <a:lnTo>
                  <a:pt x="48" y="57"/>
                </a:lnTo>
                <a:lnTo>
                  <a:pt x="42" y="58"/>
                </a:lnTo>
                <a:lnTo>
                  <a:pt x="42" y="58"/>
                </a:lnTo>
                <a:lnTo>
                  <a:pt x="37" y="57"/>
                </a:lnTo>
                <a:lnTo>
                  <a:pt x="35" y="53"/>
                </a:lnTo>
                <a:lnTo>
                  <a:pt x="33" y="47"/>
                </a:lnTo>
                <a:lnTo>
                  <a:pt x="33" y="47"/>
                </a:lnTo>
                <a:lnTo>
                  <a:pt x="29" y="51"/>
                </a:lnTo>
                <a:lnTo>
                  <a:pt x="26" y="53"/>
                </a:lnTo>
                <a:lnTo>
                  <a:pt x="20" y="51"/>
                </a:lnTo>
                <a:lnTo>
                  <a:pt x="20" y="51"/>
                </a:lnTo>
                <a:lnTo>
                  <a:pt x="17" y="47"/>
                </a:lnTo>
                <a:lnTo>
                  <a:pt x="17" y="42"/>
                </a:lnTo>
                <a:lnTo>
                  <a:pt x="22" y="38"/>
                </a:lnTo>
                <a:lnTo>
                  <a:pt x="31" y="35"/>
                </a:lnTo>
                <a:lnTo>
                  <a:pt x="31" y="35"/>
                </a:lnTo>
                <a:lnTo>
                  <a:pt x="29" y="33"/>
                </a:lnTo>
                <a:lnTo>
                  <a:pt x="28" y="27"/>
                </a:lnTo>
                <a:lnTo>
                  <a:pt x="22" y="24"/>
                </a:lnTo>
                <a:lnTo>
                  <a:pt x="18" y="22"/>
                </a:lnTo>
                <a:lnTo>
                  <a:pt x="15" y="24"/>
                </a:lnTo>
                <a:lnTo>
                  <a:pt x="15" y="24"/>
                </a:lnTo>
                <a:lnTo>
                  <a:pt x="18" y="18"/>
                </a:lnTo>
                <a:lnTo>
                  <a:pt x="20" y="15"/>
                </a:lnTo>
                <a:lnTo>
                  <a:pt x="20" y="9"/>
                </a:lnTo>
                <a:lnTo>
                  <a:pt x="20" y="9"/>
                </a:lnTo>
                <a:lnTo>
                  <a:pt x="18" y="5"/>
                </a:lnTo>
                <a:lnTo>
                  <a:pt x="17" y="2"/>
                </a:lnTo>
                <a:lnTo>
                  <a:pt x="13" y="0"/>
                </a:lnTo>
                <a:lnTo>
                  <a:pt x="0" y="73"/>
                </a:lnTo>
                <a:lnTo>
                  <a:pt x="35" y="88"/>
                </a:lnTo>
                <a:lnTo>
                  <a:pt x="35" y="88"/>
                </a:lnTo>
                <a:lnTo>
                  <a:pt x="46" y="82"/>
                </a:lnTo>
                <a:lnTo>
                  <a:pt x="46" y="82"/>
                </a:lnTo>
                <a:lnTo>
                  <a:pt x="51" y="79"/>
                </a:lnTo>
                <a:lnTo>
                  <a:pt x="59" y="79"/>
                </a:lnTo>
                <a:lnTo>
                  <a:pt x="66" y="80"/>
                </a:lnTo>
                <a:lnTo>
                  <a:pt x="71" y="82"/>
                </a:lnTo>
                <a:lnTo>
                  <a:pt x="71" y="82"/>
                </a:lnTo>
                <a:lnTo>
                  <a:pt x="79" y="86"/>
                </a:lnTo>
                <a:lnTo>
                  <a:pt x="82" y="90"/>
                </a:lnTo>
                <a:lnTo>
                  <a:pt x="84" y="95"/>
                </a:lnTo>
                <a:lnTo>
                  <a:pt x="84" y="99"/>
                </a:lnTo>
                <a:lnTo>
                  <a:pt x="84" y="99"/>
                </a:lnTo>
                <a:lnTo>
                  <a:pt x="84" y="104"/>
                </a:lnTo>
                <a:lnTo>
                  <a:pt x="81" y="110"/>
                </a:lnTo>
                <a:lnTo>
                  <a:pt x="106" y="1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9" name="Freeform 50"/>
          <p:cNvSpPr>
            <a:spLocks/>
          </p:cNvSpPr>
          <p:nvPr userDrawn="1"/>
        </p:nvSpPr>
        <p:spPr bwMode="auto">
          <a:xfrm>
            <a:off x="8520113" y="-917153"/>
            <a:ext cx="142875" cy="25400"/>
          </a:xfrm>
          <a:custGeom>
            <a:avLst/>
            <a:gdLst>
              <a:gd name="T0" fmla="*/ 151 w 180"/>
              <a:gd name="T1" fmla="*/ 28 h 31"/>
              <a:gd name="T2" fmla="*/ 180 w 180"/>
              <a:gd name="T3" fmla="*/ 15 h 31"/>
              <a:gd name="T4" fmla="*/ 151 w 180"/>
              <a:gd name="T5" fmla="*/ 2 h 31"/>
              <a:gd name="T6" fmla="*/ 151 w 180"/>
              <a:gd name="T7" fmla="*/ 2 h 31"/>
              <a:gd name="T8" fmla="*/ 102 w 180"/>
              <a:gd name="T9" fmla="*/ 2 h 31"/>
              <a:gd name="T10" fmla="*/ 23 w 180"/>
              <a:gd name="T11" fmla="*/ 0 h 31"/>
              <a:gd name="T12" fmla="*/ 0 w 180"/>
              <a:gd name="T13" fmla="*/ 31 h 31"/>
              <a:gd name="T14" fmla="*/ 0 w 180"/>
              <a:gd name="T15" fmla="*/ 31 h 31"/>
              <a:gd name="T16" fmla="*/ 151 w 180"/>
              <a:gd name="T17"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1">
                <a:moveTo>
                  <a:pt x="151" y="28"/>
                </a:moveTo>
                <a:lnTo>
                  <a:pt x="180" y="15"/>
                </a:lnTo>
                <a:lnTo>
                  <a:pt x="151" y="2"/>
                </a:lnTo>
                <a:lnTo>
                  <a:pt x="151" y="2"/>
                </a:lnTo>
                <a:lnTo>
                  <a:pt x="102" y="2"/>
                </a:lnTo>
                <a:lnTo>
                  <a:pt x="23" y="0"/>
                </a:lnTo>
                <a:lnTo>
                  <a:pt x="0" y="31"/>
                </a:lnTo>
                <a:lnTo>
                  <a:pt x="0" y="31"/>
                </a:lnTo>
                <a:lnTo>
                  <a:pt x="151"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0" name="Freeform 51"/>
          <p:cNvSpPr>
            <a:spLocks/>
          </p:cNvSpPr>
          <p:nvPr userDrawn="1"/>
        </p:nvSpPr>
        <p:spPr bwMode="auto">
          <a:xfrm>
            <a:off x="8566150" y="-855240"/>
            <a:ext cx="85725" cy="84138"/>
          </a:xfrm>
          <a:custGeom>
            <a:avLst/>
            <a:gdLst>
              <a:gd name="T0" fmla="*/ 55 w 108"/>
              <a:gd name="T1" fmla="*/ 106 h 106"/>
              <a:gd name="T2" fmla="*/ 55 w 108"/>
              <a:gd name="T3" fmla="*/ 106 h 106"/>
              <a:gd name="T4" fmla="*/ 38 w 108"/>
              <a:gd name="T5" fmla="*/ 97 h 106"/>
              <a:gd name="T6" fmla="*/ 26 w 108"/>
              <a:gd name="T7" fmla="*/ 89 h 106"/>
              <a:gd name="T8" fmla="*/ 13 w 108"/>
              <a:gd name="T9" fmla="*/ 80 h 106"/>
              <a:gd name="T10" fmla="*/ 4 w 108"/>
              <a:gd name="T11" fmla="*/ 69 h 106"/>
              <a:gd name="T12" fmla="*/ 4 w 108"/>
              <a:gd name="T13" fmla="*/ 69 h 106"/>
              <a:gd name="T14" fmla="*/ 0 w 108"/>
              <a:gd name="T15" fmla="*/ 62 h 106"/>
              <a:gd name="T16" fmla="*/ 0 w 108"/>
              <a:gd name="T17" fmla="*/ 53 h 106"/>
              <a:gd name="T18" fmla="*/ 0 w 108"/>
              <a:gd name="T19" fmla="*/ 45 h 106"/>
              <a:gd name="T20" fmla="*/ 0 w 108"/>
              <a:gd name="T21" fmla="*/ 36 h 106"/>
              <a:gd name="T22" fmla="*/ 4 w 108"/>
              <a:gd name="T23" fmla="*/ 27 h 106"/>
              <a:gd name="T24" fmla="*/ 7 w 108"/>
              <a:gd name="T25" fmla="*/ 20 h 106"/>
              <a:gd name="T26" fmla="*/ 15 w 108"/>
              <a:gd name="T27" fmla="*/ 13 h 106"/>
              <a:gd name="T28" fmla="*/ 22 w 108"/>
              <a:gd name="T29" fmla="*/ 7 h 106"/>
              <a:gd name="T30" fmla="*/ 22 w 108"/>
              <a:gd name="T31" fmla="*/ 7 h 106"/>
              <a:gd name="T32" fmla="*/ 26 w 108"/>
              <a:gd name="T33" fmla="*/ 11 h 106"/>
              <a:gd name="T34" fmla="*/ 27 w 108"/>
              <a:gd name="T35" fmla="*/ 14 h 106"/>
              <a:gd name="T36" fmla="*/ 27 w 108"/>
              <a:gd name="T37" fmla="*/ 18 h 106"/>
              <a:gd name="T38" fmla="*/ 27 w 108"/>
              <a:gd name="T39" fmla="*/ 18 h 106"/>
              <a:gd name="T40" fmla="*/ 51 w 108"/>
              <a:gd name="T41" fmla="*/ 16 h 106"/>
              <a:gd name="T42" fmla="*/ 51 w 108"/>
              <a:gd name="T43" fmla="*/ 16 h 106"/>
              <a:gd name="T44" fmla="*/ 51 w 108"/>
              <a:gd name="T45" fmla="*/ 9 h 106"/>
              <a:gd name="T46" fmla="*/ 51 w 108"/>
              <a:gd name="T47" fmla="*/ 3 h 106"/>
              <a:gd name="T48" fmla="*/ 49 w 108"/>
              <a:gd name="T49" fmla="*/ 0 h 106"/>
              <a:gd name="T50" fmla="*/ 49 w 108"/>
              <a:gd name="T51" fmla="*/ 0 h 106"/>
              <a:gd name="T52" fmla="*/ 57 w 108"/>
              <a:gd name="T53" fmla="*/ 5 h 106"/>
              <a:gd name="T54" fmla="*/ 59 w 108"/>
              <a:gd name="T55" fmla="*/ 11 h 106"/>
              <a:gd name="T56" fmla="*/ 60 w 108"/>
              <a:gd name="T57" fmla="*/ 16 h 106"/>
              <a:gd name="T58" fmla="*/ 60 w 108"/>
              <a:gd name="T59" fmla="*/ 16 h 106"/>
              <a:gd name="T60" fmla="*/ 82 w 108"/>
              <a:gd name="T61" fmla="*/ 18 h 106"/>
              <a:gd name="T62" fmla="*/ 82 w 108"/>
              <a:gd name="T63" fmla="*/ 18 h 106"/>
              <a:gd name="T64" fmla="*/ 82 w 108"/>
              <a:gd name="T65" fmla="*/ 11 h 106"/>
              <a:gd name="T66" fmla="*/ 79 w 108"/>
              <a:gd name="T67" fmla="*/ 3 h 106"/>
              <a:gd name="T68" fmla="*/ 79 w 108"/>
              <a:gd name="T69" fmla="*/ 3 h 106"/>
              <a:gd name="T70" fmla="*/ 86 w 108"/>
              <a:gd name="T71" fmla="*/ 9 h 106"/>
              <a:gd name="T72" fmla="*/ 93 w 108"/>
              <a:gd name="T73" fmla="*/ 13 h 106"/>
              <a:gd name="T74" fmla="*/ 99 w 108"/>
              <a:gd name="T75" fmla="*/ 20 h 106"/>
              <a:gd name="T76" fmla="*/ 102 w 108"/>
              <a:gd name="T77" fmla="*/ 25 h 106"/>
              <a:gd name="T78" fmla="*/ 106 w 108"/>
              <a:gd name="T79" fmla="*/ 38 h 106"/>
              <a:gd name="T80" fmla="*/ 108 w 108"/>
              <a:gd name="T81" fmla="*/ 49 h 106"/>
              <a:gd name="T82" fmla="*/ 108 w 108"/>
              <a:gd name="T83" fmla="*/ 49 h 106"/>
              <a:gd name="T84" fmla="*/ 106 w 108"/>
              <a:gd name="T85" fmla="*/ 62 h 106"/>
              <a:gd name="T86" fmla="*/ 102 w 108"/>
              <a:gd name="T87" fmla="*/ 73 h 106"/>
              <a:gd name="T88" fmla="*/ 95 w 108"/>
              <a:gd name="T89" fmla="*/ 82 h 106"/>
              <a:gd name="T90" fmla="*/ 86 w 108"/>
              <a:gd name="T91" fmla="*/ 89 h 106"/>
              <a:gd name="T92" fmla="*/ 86 w 108"/>
              <a:gd name="T93" fmla="*/ 89 h 106"/>
              <a:gd name="T94" fmla="*/ 69 w 108"/>
              <a:gd name="T95" fmla="*/ 98 h 106"/>
              <a:gd name="T96" fmla="*/ 55 w 108"/>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06">
                <a:moveTo>
                  <a:pt x="55" y="106"/>
                </a:moveTo>
                <a:lnTo>
                  <a:pt x="55" y="106"/>
                </a:lnTo>
                <a:lnTo>
                  <a:pt x="38" y="97"/>
                </a:lnTo>
                <a:lnTo>
                  <a:pt x="26" y="89"/>
                </a:lnTo>
                <a:lnTo>
                  <a:pt x="13" y="80"/>
                </a:lnTo>
                <a:lnTo>
                  <a:pt x="4" y="69"/>
                </a:lnTo>
                <a:lnTo>
                  <a:pt x="4" y="69"/>
                </a:lnTo>
                <a:lnTo>
                  <a:pt x="0" y="62"/>
                </a:lnTo>
                <a:lnTo>
                  <a:pt x="0" y="53"/>
                </a:lnTo>
                <a:lnTo>
                  <a:pt x="0" y="45"/>
                </a:lnTo>
                <a:lnTo>
                  <a:pt x="0" y="36"/>
                </a:lnTo>
                <a:lnTo>
                  <a:pt x="4" y="27"/>
                </a:lnTo>
                <a:lnTo>
                  <a:pt x="7" y="20"/>
                </a:lnTo>
                <a:lnTo>
                  <a:pt x="15" y="13"/>
                </a:lnTo>
                <a:lnTo>
                  <a:pt x="22" y="7"/>
                </a:lnTo>
                <a:lnTo>
                  <a:pt x="22" y="7"/>
                </a:lnTo>
                <a:lnTo>
                  <a:pt x="26" y="11"/>
                </a:lnTo>
                <a:lnTo>
                  <a:pt x="27" y="14"/>
                </a:lnTo>
                <a:lnTo>
                  <a:pt x="27" y="18"/>
                </a:lnTo>
                <a:lnTo>
                  <a:pt x="27" y="18"/>
                </a:lnTo>
                <a:lnTo>
                  <a:pt x="51" y="16"/>
                </a:lnTo>
                <a:lnTo>
                  <a:pt x="51" y="16"/>
                </a:lnTo>
                <a:lnTo>
                  <a:pt x="51" y="9"/>
                </a:lnTo>
                <a:lnTo>
                  <a:pt x="51" y="3"/>
                </a:lnTo>
                <a:lnTo>
                  <a:pt x="49" y="0"/>
                </a:lnTo>
                <a:lnTo>
                  <a:pt x="49" y="0"/>
                </a:lnTo>
                <a:lnTo>
                  <a:pt x="57" y="5"/>
                </a:lnTo>
                <a:lnTo>
                  <a:pt x="59" y="11"/>
                </a:lnTo>
                <a:lnTo>
                  <a:pt x="60" y="16"/>
                </a:lnTo>
                <a:lnTo>
                  <a:pt x="60" y="16"/>
                </a:lnTo>
                <a:lnTo>
                  <a:pt x="82" y="18"/>
                </a:lnTo>
                <a:lnTo>
                  <a:pt x="82" y="18"/>
                </a:lnTo>
                <a:lnTo>
                  <a:pt x="82" y="11"/>
                </a:lnTo>
                <a:lnTo>
                  <a:pt x="79" y="3"/>
                </a:lnTo>
                <a:lnTo>
                  <a:pt x="79" y="3"/>
                </a:lnTo>
                <a:lnTo>
                  <a:pt x="86" y="9"/>
                </a:lnTo>
                <a:lnTo>
                  <a:pt x="93" y="13"/>
                </a:lnTo>
                <a:lnTo>
                  <a:pt x="99" y="20"/>
                </a:lnTo>
                <a:lnTo>
                  <a:pt x="102" y="25"/>
                </a:lnTo>
                <a:lnTo>
                  <a:pt x="106" y="38"/>
                </a:lnTo>
                <a:lnTo>
                  <a:pt x="108" y="49"/>
                </a:lnTo>
                <a:lnTo>
                  <a:pt x="108" y="49"/>
                </a:lnTo>
                <a:lnTo>
                  <a:pt x="106" y="62"/>
                </a:lnTo>
                <a:lnTo>
                  <a:pt x="102" y="73"/>
                </a:lnTo>
                <a:lnTo>
                  <a:pt x="95" y="82"/>
                </a:lnTo>
                <a:lnTo>
                  <a:pt x="86" y="89"/>
                </a:lnTo>
                <a:lnTo>
                  <a:pt x="86" y="89"/>
                </a:lnTo>
                <a:lnTo>
                  <a:pt x="69" y="98"/>
                </a:lnTo>
                <a:lnTo>
                  <a:pt x="55"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1" name="Freeform 52"/>
          <p:cNvSpPr>
            <a:spLocks/>
          </p:cNvSpPr>
          <p:nvPr userDrawn="1"/>
        </p:nvSpPr>
        <p:spPr bwMode="auto">
          <a:xfrm>
            <a:off x="8589963" y="-648865"/>
            <a:ext cx="1588" cy="1588"/>
          </a:xfrm>
          <a:custGeom>
            <a:avLst/>
            <a:gdLst>
              <a:gd name="T0" fmla="*/ 4 w 4"/>
              <a:gd name="T1" fmla="*/ 2 h 2"/>
              <a:gd name="T2" fmla="*/ 4 w 4"/>
              <a:gd name="T3" fmla="*/ 2 h 2"/>
              <a:gd name="T4" fmla="*/ 2 w 4"/>
              <a:gd name="T5" fmla="*/ 0 h 2"/>
              <a:gd name="T6" fmla="*/ 2 w 4"/>
              <a:gd name="T7" fmla="*/ 0 h 2"/>
              <a:gd name="T8" fmla="*/ 0 w 4"/>
              <a:gd name="T9" fmla="*/ 0 h 2"/>
              <a:gd name="T10" fmla="*/ 0 w 4"/>
              <a:gd name="T11" fmla="*/ 0 h 2"/>
              <a:gd name="T12" fmla="*/ 4 w 4"/>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4" y="2"/>
                </a:moveTo>
                <a:lnTo>
                  <a:pt x="4" y="2"/>
                </a:lnTo>
                <a:lnTo>
                  <a:pt x="2" y="0"/>
                </a:lnTo>
                <a:lnTo>
                  <a:pt x="2" y="0"/>
                </a:lnTo>
                <a:lnTo>
                  <a:pt x="0" y="0"/>
                </a:lnTo>
                <a:lnTo>
                  <a:pt x="0" y="0"/>
                </a:lnTo>
                <a:lnTo>
                  <a:pt x="4"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2" name="Freeform 53"/>
          <p:cNvSpPr>
            <a:spLocks/>
          </p:cNvSpPr>
          <p:nvPr userDrawn="1"/>
        </p:nvSpPr>
        <p:spPr bwMode="auto">
          <a:xfrm>
            <a:off x="8405813" y="-885403"/>
            <a:ext cx="15875" cy="9525"/>
          </a:xfrm>
          <a:custGeom>
            <a:avLst/>
            <a:gdLst>
              <a:gd name="T0" fmla="*/ 20 w 20"/>
              <a:gd name="T1" fmla="*/ 10 h 11"/>
              <a:gd name="T2" fmla="*/ 20 w 20"/>
              <a:gd name="T3" fmla="*/ 10 h 11"/>
              <a:gd name="T4" fmla="*/ 19 w 20"/>
              <a:gd name="T5" fmla="*/ 10 h 11"/>
              <a:gd name="T6" fmla="*/ 11 w 20"/>
              <a:gd name="T7" fmla="*/ 11 h 11"/>
              <a:gd name="T8" fmla="*/ 2 w 20"/>
              <a:gd name="T9" fmla="*/ 11 h 11"/>
              <a:gd name="T10" fmla="*/ 2 w 20"/>
              <a:gd name="T11" fmla="*/ 11 h 11"/>
              <a:gd name="T12" fmla="*/ 0 w 20"/>
              <a:gd name="T13" fmla="*/ 8 h 11"/>
              <a:gd name="T14" fmla="*/ 0 w 20"/>
              <a:gd name="T15" fmla="*/ 0 h 11"/>
              <a:gd name="T16" fmla="*/ 0 w 20"/>
              <a:gd name="T17" fmla="*/ 0 h 11"/>
              <a:gd name="T18" fmla="*/ 4 w 20"/>
              <a:gd name="T19" fmla="*/ 0 h 11"/>
              <a:gd name="T20" fmla="*/ 11 w 20"/>
              <a:gd name="T21" fmla="*/ 2 h 11"/>
              <a:gd name="T22" fmla="*/ 17 w 20"/>
              <a:gd name="T23" fmla="*/ 4 h 11"/>
              <a:gd name="T24" fmla="*/ 20 w 20"/>
              <a:gd name="T25"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1">
                <a:moveTo>
                  <a:pt x="20" y="10"/>
                </a:moveTo>
                <a:lnTo>
                  <a:pt x="20" y="10"/>
                </a:lnTo>
                <a:lnTo>
                  <a:pt x="19" y="10"/>
                </a:lnTo>
                <a:lnTo>
                  <a:pt x="11" y="11"/>
                </a:lnTo>
                <a:lnTo>
                  <a:pt x="2" y="11"/>
                </a:lnTo>
                <a:lnTo>
                  <a:pt x="2" y="11"/>
                </a:lnTo>
                <a:lnTo>
                  <a:pt x="0" y="8"/>
                </a:lnTo>
                <a:lnTo>
                  <a:pt x="0" y="0"/>
                </a:lnTo>
                <a:lnTo>
                  <a:pt x="0" y="0"/>
                </a:lnTo>
                <a:lnTo>
                  <a:pt x="4" y="0"/>
                </a:lnTo>
                <a:lnTo>
                  <a:pt x="11" y="2"/>
                </a:lnTo>
                <a:lnTo>
                  <a:pt x="17" y="4"/>
                </a:lnTo>
                <a:lnTo>
                  <a:pt x="2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3" name="Freeform 54"/>
          <p:cNvSpPr>
            <a:spLocks/>
          </p:cNvSpPr>
          <p:nvPr userDrawn="1"/>
        </p:nvSpPr>
        <p:spPr bwMode="auto">
          <a:xfrm>
            <a:off x="8197850" y="-917153"/>
            <a:ext cx="492125" cy="579438"/>
          </a:xfrm>
          <a:custGeom>
            <a:avLst/>
            <a:gdLst>
              <a:gd name="T0" fmla="*/ 592 w 619"/>
              <a:gd name="T1" fmla="*/ 245 h 729"/>
              <a:gd name="T2" fmla="*/ 588 w 619"/>
              <a:gd name="T3" fmla="*/ 150 h 729"/>
              <a:gd name="T4" fmla="*/ 513 w 619"/>
              <a:gd name="T5" fmla="*/ 57 h 729"/>
              <a:gd name="T6" fmla="*/ 446 w 619"/>
              <a:gd name="T7" fmla="*/ 150 h 729"/>
              <a:gd name="T8" fmla="*/ 460 w 619"/>
              <a:gd name="T9" fmla="*/ 243 h 729"/>
              <a:gd name="T10" fmla="*/ 490 w 619"/>
              <a:gd name="T11" fmla="*/ 256 h 729"/>
              <a:gd name="T12" fmla="*/ 506 w 619"/>
              <a:gd name="T13" fmla="*/ 240 h 729"/>
              <a:gd name="T14" fmla="*/ 568 w 619"/>
              <a:gd name="T15" fmla="*/ 250 h 729"/>
              <a:gd name="T16" fmla="*/ 533 w 619"/>
              <a:gd name="T17" fmla="*/ 345 h 729"/>
              <a:gd name="T18" fmla="*/ 429 w 619"/>
              <a:gd name="T19" fmla="*/ 291 h 729"/>
              <a:gd name="T20" fmla="*/ 417 w 619"/>
              <a:gd name="T21" fmla="*/ 198 h 729"/>
              <a:gd name="T22" fmla="*/ 418 w 619"/>
              <a:gd name="T23" fmla="*/ 183 h 729"/>
              <a:gd name="T24" fmla="*/ 375 w 619"/>
              <a:gd name="T25" fmla="*/ 121 h 729"/>
              <a:gd name="T26" fmla="*/ 424 w 619"/>
              <a:gd name="T27" fmla="*/ 77 h 729"/>
              <a:gd name="T28" fmla="*/ 353 w 619"/>
              <a:gd name="T29" fmla="*/ 28 h 729"/>
              <a:gd name="T30" fmla="*/ 247 w 619"/>
              <a:gd name="T31" fmla="*/ 33 h 729"/>
              <a:gd name="T32" fmla="*/ 225 w 619"/>
              <a:gd name="T33" fmla="*/ 73 h 729"/>
              <a:gd name="T34" fmla="*/ 243 w 619"/>
              <a:gd name="T35" fmla="*/ 104 h 729"/>
              <a:gd name="T36" fmla="*/ 292 w 619"/>
              <a:gd name="T37" fmla="*/ 88 h 729"/>
              <a:gd name="T38" fmla="*/ 219 w 619"/>
              <a:gd name="T39" fmla="*/ 115 h 729"/>
              <a:gd name="T40" fmla="*/ 190 w 619"/>
              <a:gd name="T41" fmla="*/ 110 h 729"/>
              <a:gd name="T42" fmla="*/ 258 w 619"/>
              <a:gd name="T43" fmla="*/ 112 h 729"/>
              <a:gd name="T44" fmla="*/ 261 w 619"/>
              <a:gd name="T45" fmla="*/ 128 h 729"/>
              <a:gd name="T46" fmla="*/ 238 w 619"/>
              <a:gd name="T47" fmla="*/ 152 h 729"/>
              <a:gd name="T48" fmla="*/ 259 w 619"/>
              <a:gd name="T49" fmla="*/ 192 h 729"/>
              <a:gd name="T50" fmla="*/ 133 w 619"/>
              <a:gd name="T51" fmla="*/ 276 h 729"/>
              <a:gd name="T52" fmla="*/ 53 w 619"/>
              <a:gd name="T53" fmla="*/ 252 h 729"/>
              <a:gd name="T54" fmla="*/ 42 w 619"/>
              <a:gd name="T55" fmla="*/ 267 h 729"/>
              <a:gd name="T56" fmla="*/ 51 w 619"/>
              <a:gd name="T57" fmla="*/ 287 h 729"/>
              <a:gd name="T58" fmla="*/ 2 w 619"/>
              <a:gd name="T59" fmla="*/ 305 h 729"/>
              <a:gd name="T60" fmla="*/ 58 w 619"/>
              <a:gd name="T61" fmla="*/ 313 h 729"/>
              <a:gd name="T62" fmla="*/ 37 w 619"/>
              <a:gd name="T63" fmla="*/ 331 h 729"/>
              <a:gd name="T64" fmla="*/ 53 w 619"/>
              <a:gd name="T65" fmla="*/ 345 h 729"/>
              <a:gd name="T66" fmla="*/ 104 w 619"/>
              <a:gd name="T67" fmla="*/ 345 h 729"/>
              <a:gd name="T68" fmla="*/ 117 w 619"/>
              <a:gd name="T69" fmla="*/ 347 h 729"/>
              <a:gd name="T70" fmla="*/ 163 w 619"/>
              <a:gd name="T71" fmla="*/ 309 h 729"/>
              <a:gd name="T72" fmla="*/ 214 w 619"/>
              <a:gd name="T73" fmla="*/ 300 h 729"/>
              <a:gd name="T74" fmla="*/ 283 w 619"/>
              <a:gd name="T75" fmla="*/ 325 h 729"/>
              <a:gd name="T76" fmla="*/ 417 w 619"/>
              <a:gd name="T77" fmla="*/ 386 h 729"/>
              <a:gd name="T78" fmla="*/ 466 w 619"/>
              <a:gd name="T79" fmla="*/ 492 h 729"/>
              <a:gd name="T80" fmla="*/ 464 w 619"/>
              <a:gd name="T81" fmla="*/ 517 h 729"/>
              <a:gd name="T82" fmla="*/ 512 w 619"/>
              <a:gd name="T83" fmla="*/ 526 h 729"/>
              <a:gd name="T84" fmla="*/ 526 w 619"/>
              <a:gd name="T85" fmla="*/ 627 h 729"/>
              <a:gd name="T86" fmla="*/ 462 w 619"/>
              <a:gd name="T87" fmla="*/ 638 h 729"/>
              <a:gd name="T88" fmla="*/ 491 w 619"/>
              <a:gd name="T89" fmla="*/ 651 h 729"/>
              <a:gd name="T90" fmla="*/ 479 w 619"/>
              <a:gd name="T91" fmla="*/ 663 h 729"/>
              <a:gd name="T92" fmla="*/ 475 w 619"/>
              <a:gd name="T93" fmla="*/ 711 h 729"/>
              <a:gd name="T94" fmla="*/ 502 w 619"/>
              <a:gd name="T95" fmla="*/ 693 h 729"/>
              <a:gd name="T96" fmla="*/ 513 w 619"/>
              <a:gd name="T97" fmla="*/ 700 h 729"/>
              <a:gd name="T98" fmla="*/ 544 w 619"/>
              <a:gd name="T99" fmla="*/ 720 h 729"/>
              <a:gd name="T100" fmla="*/ 554 w 619"/>
              <a:gd name="T101" fmla="*/ 678 h 729"/>
              <a:gd name="T102" fmla="*/ 586 w 619"/>
              <a:gd name="T103" fmla="*/ 689 h 729"/>
              <a:gd name="T104" fmla="*/ 590 w 619"/>
              <a:gd name="T105" fmla="*/ 625 h 729"/>
              <a:gd name="T106" fmla="*/ 603 w 619"/>
              <a:gd name="T107" fmla="*/ 598 h 729"/>
              <a:gd name="T108" fmla="*/ 599 w 619"/>
              <a:gd name="T109" fmla="*/ 552 h 729"/>
              <a:gd name="T110" fmla="*/ 574 w 619"/>
              <a:gd name="T111" fmla="*/ 508 h 729"/>
              <a:gd name="T112" fmla="*/ 532 w 619"/>
              <a:gd name="T113" fmla="*/ 462 h 729"/>
              <a:gd name="T114" fmla="*/ 532 w 619"/>
              <a:gd name="T115" fmla="*/ 419 h 729"/>
              <a:gd name="T116" fmla="*/ 539 w 619"/>
              <a:gd name="T117" fmla="*/ 377 h 729"/>
              <a:gd name="T118" fmla="*/ 618 w 619"/>
              <a:gd name="T119" fmla="*/ 316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9" h="729">
                <a:moveTo>
                  <a:pt x="603" y="280"/>
                </a:moveTo>
                <a:lnTo>
                  <a:pt x="603" y="280"/>
                </a:lnTo>
                <a:lnTo>
                  <a:pt x="612" y="282"/>
                </a:lnTo>
                <a:lnTo>
                  <a:pt x="619" y="280"/>
                </a:lnTo>
                <a:lnTo>
                  <a:pt x="619" y="280"/>
                </a:lnTo>
                <a:lnTo>
                  <a:pt x="618" y="269"/>
                </a:lnTo>
                <a:lnTo>
                  <a:pt x="616" y="252"/>
                </a:lnTo>
                <a:lnTo>
                  <a:pt x="616" y="252"/>
                </a:lnTo>
                <a:lnTo>
                  <a:pt x="610" y="252"/>
                </a:lnTo>
                <a:lnTo>
                  <a:pt x="605" y="252"/>
                </a:lnTo>
                <a:lnTo>
                  <a:pt x="599" y="250"/>
                </a:lnTo>
                <a:lnTo>
                  <a:pt x="592" y="245"/>
                </a:lnTo>
                <a:lnTo>
                  <a:pt x="592" y="245"/>
                </a:lnTo>
                <a:lnTo>
                  <a:pt x="588" y="238"/>
                </a:lnTo>
                <a:lnTo>
                  <a:pt x="588" y="238"/>
                </a:lnTo>
                <a:lnTo>
                  <a:pt x="577" y="223"/>
                </a:lnTo>
                <a:lnTo>
                  <a:pt x="565" y="212"/>
                </a:lnTo>
                <a:lnTo>
                  <a:pt x="552" y="203"/>
                </a:lnTo>
                <a:lnTo>
                  <a:pt x="541" y="196"/>
                </a:lnTo>
                <a:lnTo>
                  <a:pt x="541" y="196"/>
                </a:lnTo>
                <a:lnTo>
                  <a:pt x="559" y="185"/>
                </a:lnTo>
                <a:lnTo>
                  <a:pt x="572" y="174"/>
                </a:lnTo>
                <a:lnTo>
                  <a:pt x="581" y="165"/>
                </a:lnTo>
                <a:lnTo>
                  <a:pt x="585" y="157"/>
                </a:lnTo>
                <a:lnTo>
                  <a:pt x="585" y="157"/>
                </a:lnTo>
                <a:lnTo>
                  <a:pt x="588" y="150"/>
                </a:lnTo>
                <a:lnTo>
                  <a:pt x="592" y="139"/>
                </a:lnTo>
                <a:lnTo>
                  <a:pt x="592" y="128"/>
                </a:lnTo>
                <a:lnTo>
                  <a:pt x="592" y="115"/>
                </a:lnTo>
                <a:lnTo>
                  <a:pt x="588" y="103"/>
                </a:lnTo>
                <a:lnTo>
                  <a:pt x="583" y="90"/>
                </a:lnTo>
                <a:lnTo>
                  <a:pt x="574" y="79"/>
                </a:lnTo>
                <a:lnTo>
                  <a:pt x="566" y="73"/>
                </a:lnTo>
                <a:lnTo>
                  <a:pt x="559" y="68"/>
                </a:lnTo>
                <a:lnTo>
                  <a:pt x="559" y="68"/>
                </a:lnTo>
                <a:lnTo>
                  <a:pt x="548" y="62"/>
                </a:lnTo>
                <a:lnTo>
                  <a:pt x="535" y="59"/>
                </a:lnTo>
                <a:lnTo>
                  <a:pt x="524" y="57"/>
                </a:lnTo>
                <a:lnTo>
                  <a:pt x="513" y="57"/>
                </a:lnTo>
                <a:lnTo>
                  <a:pt x="495" y="60"/>
                </a:lnTo>
                <a:lnTo>
                  <a:pt x="481" y="64"/>
                </a:lnTo>
                <a:lnTo>
                  <a:pt x="481" y="64"/>
                </a:lnTo>
                <a:lnTo>
                  <a:pt x="471" y="70"/>
                </a:lnTo>
                <a:lnTo>
                  <a:pt x="462" y="77"/>
                </a:lnTo>
                <a:lnTo>
                  <a:pt x="455" y="84"/>
                </a:lnTo>
                <a:lnTo>
                  <a:pt x="449" y="93"/>
                </a:lnTo>
                <a:lnTo>
                  <a:pt x="446" y="104"/>
                </a:lnTo>
                <a:lnTo>
                  <a:pt x="442" y="115"/>
                </a:lnTo>
                <a:lnTo>
                  <a:pt x="442" y="126"/>
                </a:lnTo>
                <a:lnTo>
                  <a:pt x="442" y="141"/>
                </a:lnTo>
                <a:lnTo>
                  <a:pt x="442" y="141"/>
                </a:lnTo>
                <a:lnTo>
                  <a:pt x="446" y="150"/>
                </a:lnTo>
                <a:lnTo>
                  <a:pt x="449" y="159"/>
                </a:lnTo>
                <a:lnTo>
                  <a:pt x="455" y="168"/>
                </a:lnTo>
                <a:lnTo>
                  <a:pt x="460" y="174"/>
                </a:lnTo>
                <a:lnTo>
                  <a:pt x="477" y="185"/>
                </a:lnTo>
                <a:lnTo>
                  <a:pt x="495" y="196"/>
                </a:lnTo>
                <a:lnTo>
                  <a:pt x="495" y="196"/>
                </a:lnTo>
                <a:lnTo>
                  <a:pt x="481" y="203"/>
                </a:lnTo>
                <a:lnTo>
                  <a:pt x="470" y="214"/>
                </a:lnTo>
                <a:lnTo>
                  <a:pt x="466" y="219"/>
                </a:lnTo>
                <a:lnTo>
                  <a:pt x="464" y="227"/>
                </a:lnTo>
                <a:lnTo>
                  <a:pt x="462" y="234"/>
                </a:lnTo>
                <a:lnTo>
                  <a:pt x="460" y="243"/>
                </a:lnTo>
                <a:lnTo>
                  <a:pt x="460" y="243"/>
                </a:lnTo>
                <a:lnTo>
                  <a:pt x="462" y="254"/>
                </a:lnTo>
                <a:lnTo>
                  <a:pt x="466" y="267"/>
                </a:lnTo>
                <a:lnTo>
                  <a:pt x="468" y="282"/>
                </a:lnTo>
                <a:lnTo>
                  <a:pt x="468" y="291"/>
                </a:lnTo>
                <a:lnTo>
                  <a:pt x="466" y="300"/>
                </a:lnTo>
                <a:lnTo>
                  <a:pt x="466" y="300"/>
                </a:lnTo>
                <a:lnTo>
                  <a:pt x="468" y="300"/>
                </a:lnTo>
                <a:lnTo>
                  <a:pt x="475" y="298"/>
                </a:lnTo>
                <a:lnTo>
                  <a:pt x="484" y="291"/>
                </a:lnTo>
                <a:lnTo>
                  <a:pt x="484" y="291"/>
                </a:lnTo>
                <a:lnTo>
                  <a:pt x="488" y="280"/>
                </a:lnTo>
                <a:lnTo>
                  <a:pt x="490" y="269"/>
                </a:lnTo>
                <a:lnTo>
                  <a:pt x="490" y="256"/>
                </a:lnTo>
                <a:lnTo>
                  <a:pt x="490" y="256"/>
                </a:lnTo>
                <a:lnTo>
                  <a:pt x="493" y="261"/>
                </a:lnTo>
                <a:lnTo>
                  <a:pt x="495" y="271"/>
                </a:lnTo>
                <a:lnTo>
                  <a:pt x="495" y="278"/>
                </a:lnTo>
                <a:lnTo>
                  <a:pt x="493" y="285"/>
                </a:lnTo>
                <a:lnTo>
                  <a:pt x="493" y="285"/>
                </a:lnTo>
                <a:lnTo>
                  <a:pt x="501" y="282"/>
                </a:lnTo>
                <a:lnTo>
                  <a:pt x="504" y="278"/>
                </a:lnTo>
                <a:lnTo>
                  <a:pt x="508" y="274"/>
                </a:lnTo>
                <a:lnTo>
                  <a:pt x="508" y="274"/>
                </a:lnTo>
                <a:lnTo>
                  <a:pt x="510" y="261"/>
                </a:lnTo>
                <a:lnTo>
                  <a:pt x="510" y="249"/>
                </a:lnTo>
                <a:lnTo>
                  <a:pt x="506" y="240"/>
                </a:lnTo>
                <a:lnTo>
                  <a:pt x="504" y="232"/>
                </a:lnTo>
                <a:lnTo>
                  <a:pt x="504" y="232"/>
                </a:lnTo>
                <a:lnTo>
                  <a:pt x="502" y="225"/>
                </a:lnTo>
                <a:lnTo>
                  <a:pt x="504" y="218"/>
                </a:lnTo>
                <a:lnTo>
                  <a:pt x="510" y="210"/>
                </a:lnTo>
                <a:lnTo>
                  <a:pt x="515" y="207"/>
                </a:lnTo>
                <a:lnTo>
                  <a:pt x="515" y="207"/>
                </a:lnTo>
                <a:lnTo>
                  <a:pt x="533" y="216"/>
                </a:lnTo>
                <a:lnTo>
                  <a:pt x="533" y="216"/>
                </a:lnTo>
                <a:lnTo>
                  <a:pt x="541" y="221"/>
                </a:lnTo>
                <a:lnTo>
                  <a:pt x="552" y="230"/>
                </a:lnTo>
                <a:lnTo>
                  <a:pt x="563" y="243"/>
                </a:lnTo>
                <a:lnTo>
                  <a:pt x="568" y="250"/>
                </a:lnTo>
                <a:lnTo>
                  <a:pt x="572" y="260"/>
                </a:lnTo>
                <a:lnTo>
                  <a:pt x="572" y="260"/>
                </a:lnTo>
                <a:lnTo>
                  <a:pt x="577" y="271"/>
                </a:lnTo>
                <a:lnTo>
                  <a:pt x="579" y="282"/>
                </a:lnTo>
                <a:lnTo>
                  <a:pt x="579" y="291"/>
                </a:lnTo>
                <a:lnTo>
                  <a:pt x="579" y="300"/>
                </a:lnTo>
                <a:lnTo>
                  <a:pt x="576" y="313"/>
                </a:lnTo>
                <a:lnTo>
                  <a:pt x="572" y="320"/>
                </a:lnTo>
                <a:lnTo>
                  <a:pt x="572" y="320"/>
                </a:lnTo>
                <a:lnTo>
                  <a:pt x="565" y="329"/>
                </a:lnTo>
                <a:lnTo>
                  <a:pt x="557" y="338"/>
                </a:lnTo>
                <a:lnTo>
                  <a:pt x="546" y="344"/>
                </a:lnTo>
                <a:lnTo>
                  <a:pt x="533" y="345"/>
                </a:lnTo>
                <a:lnTo>
                  <a:pt x="533" y="345"/>
                </a:lnTo>
                <a:lnTo>
                  <a:pt x="532" y="345"/>
                </a:lnTo>
                <a:lnTo>
                  <a:pt x="532" y="345"/>
                </a:lnTo>
                <a:lnTo>
                  <a:pt x="517" y="345"/>
                </a:lnTo>
                <a:lnTo>
                  <a:pt x="517" y="345"/>
                </a:lnTo>
                <a:lnTo>
                  <a:pt x="504" y="342"/>
                </a:lnTo>
                <a:lnTo>
                  <a:pt x="504" y="342"/>
                </a:lnTo>
                <a:lnTo>
                  <a:pt x="493" y="338"/>
                </a:lnTo>
                <a:lnTo>
                  <a:pt x="493" y="338"/>
                </a:lnTo>
                <a:lnTo>
                  <a:pt x="482" y="333"/>
                </a:lnTo>
                <a:lnTo>
                  <a:pt x="466" y="322"/>
                </a:lnTo>
                <a:lnTo>
                  <a:pt x="448" y="309"/>
                </a:lnTo>
                <a:lnTo>
                  <a:pt x="429" y="291"/>
                </a:lnTo>
                <a:lnTo>
                  <a:pt x="429" y="291"/>
                </a:lnTo>
                <a:lnTo>
                  <a:pt x="406" y="261"/>
                </a:lnTo>
                <a:lnTo>
                  <a:pt x="389" y="241"/>
                </a:lnTo>
                <a:lnTo>
                  <a:pt x="389" y="241"/>
                </a:lnTo>
                <a:lnTo>
                  <a:pt x="398" y="245"/>
                </a:lnTo>
                <a:lnTo>
                  <a:pt x="406" y="245"/>
                </a:lnTo>
                <a:lnTo>
                  <a:pt x="415" y="245"/>
                </a:lnTo>
                <a:lnTo>
                  <a:pt x="415" y="245"/>
                </a:lnTo>
                <a:lnTo>
                  <a:pt x="417" y="229"/>
                </a:lnTo>
                <a:lnTo>
                  <a:pt x="417" y="212"/>
                </a:lnTo>
                <a:lnTo>
                  <a:pt x="417" y="212"/>
                </a:lnTo>
                <a:lnTo>
                  <a:pt x="417" y="198"/>
                </a:lnTo>
                <a:lnTo>
                  <a:pt x="417" y="198"/>
                </a:lnTo>
                <a:lnTo>
                  <a:pt x="411" y="198"/>
                </a:lnTo>
                <a:lnTo>
                  <a:pt x="398" y="194"/>
                </a:lnTo>
                <a:lnTo>
                  <a:pt x="393" y="192"/>
                </a:lnTo>
                <a:lnTo>
                  <a:pt x="386" y="188"/>
                </a:lnTo>
                <a:lnTo>
                  <a:pt x="380" y="185"/>
                </a:lnTo>
                <a:lnTo>
                  <a:pt x="376" y="179"/>
                </a:lnTo>
                <a:lnTo>
                  <a:pt x="376" y="179"/>
                </a:lnTo>
                <a:lnTo>
                  <a:pt x="382" y="181"/>
                </a:lnTo>
                <a:lnTo>
                  <a:pt x="387" y="183"/>
                </a:lnTo>
                <a:lnTo>
                  <a:pt x="395" y="185"/>
                </a:lnTo>
                <a:lnTo>
                  <a:pt x="395" y="185"/>
                </a:lnTo>
                <a:lnTo>
                  <a:pt x="411" y="183"/>
                </a:lnTo>
                <a:lnTo>
                  <a:pt x="418" y="183"/>
                </a:lnTo>
                <a:lnTo>
                  <a:pt x="418" y="183"/>
                </a:lnTo>
                <a:lnTo>
                  <a:pt x="420" y="166"/>
                </a:lnTo>
                <a:lnTo>
                  <a:pt x="420" y="152"/>
                </a:lnTo>
                <a:lnTo>
                  <a:pt x="420" y="152"/>
                </a:lnTo>
                <a:lnTo>
                  <a:pt x="420" y="137"/>
                </a:lnTo>
                <a:lnTo>
                  <a:pt x="420" y="137"/>
                </a:lnTo>
                <a:lnTo>
                  <a:pt x="409" y="137"/>
                </a:lnTo>
                <a:lnTo>
                  <a:pt x="396" y="135"/>
                </a:lnTo>
                <a:lnTo>
                  <a:pt x="396" y="135"/>
                </a:lnTo>
                <a:lnTo>
                  <a:pt x="384" y="130"/>
                </a:lnTo>
                <a:lnTo>
                  <a:pt x="378" y="126"/>
                </a:lnTo>
                <a:lnTo>
                  <a:pt x="375" y="121"/>
                </a:lnTo>
                <a:lnTo>
                  <a:pt x="375" y="121"/>
                </a:lnTo>
                <a:lnTo>
                  <a:pt x="380" y="123"/>
                </a:lnTo>
                <a:lnTo>
                  <a:pt x="395" y="126"/>
                </a:lnTo>
                <a:lnTo>
                  <a:pt x="395" y="126"/>
                </a:lnTo>
                <a:lnTo>
                  <a:pt x="404" y="126"/>
                </a:lnTo>
                <a:lnTo>
                  <a:pt x="413" y="124"/>
                </a:lnTo>
                <a:lnTo>
                  <a:pt x="420" y="124"/>
                </a:lnTo>
                <a:lnTo>
                  <a:pt x="422" y="123"/>
                </a:lnTo>
                <a:lnTo>
                  <a:pt x="422" y="123"/>
                </a:lnTo>
                <a:lnTo>
                  <a:pt x="422" y="93"/>
                </a:lnTo>
                <a:lnTo>
                  <a:pt x="422" y="93"/>
                </a:lnTo>
                <a:lnTo>
                  <a:pt x="424" y="86"/>
                </a:lnTo>
                <a:lnTo>
                  <a:pt x="424" y="77"/>
                </a:lnTo>
                <a:lnTo>
                  <a:pt x="424" y="77"/>
                </a:lnTo>
                <a:lnTo>
                  <a:pt x="418" y="77"/>
                </a:lnTo>
                <a:lnTo>
                  <a:pt x="407" y="75"/>
                </a:lnTo>
                <a:lnTo>
                  <a:pt x="395" y="70"/>
                </a:lnTo>
                <a:lnTo>
                  <a:pt x="389" y="66"/>
                </a:lnTo>
                <a:lnTo>
                  <a:pt x="382" y="60"/>
                </a:lnTo>
                <a:lnTo>
                  <a:pt x="382" y="60"/>
                </a:lnTo>
                <a:lnTo>
                  <a:pt x="380" y="57"/>
                </a:lnTo>
                <a:lnTo>
                  <a:pt x="380" y="53"/>
                </a:lnTo>
                <a:lnTo>
                  <a:pt x="382" y="46"/>
                </a:lnTo>
                <a:lnTo>
                  <a:pt x="382" y="46"/>
                </a:lnTo>
                <a:lnTo>
                  <a:pt x="349" y="31"/>
                </a:lnTo>
                <a:lnTo>
                  <a:pt x="349" y="31"/>
                </a:lnTo>
                <a:lnTo>
                  <a:pt x="353" y="28"/>
                </a:lnTo>
                <a:lnTo>
                  <a:pt x="356" y="22"/>
                </a:lnTo>
                <a:lnTo>
                  <a:pt x="356" y="18"/>
                </a:lnTo>
                <a:lnTo>
                  <a:pt x="356" y="18"/>
                </a:lnTo>
                <a:lnTo>
                  <a:pt x="354" y="13"/>
                </a:lnTo>
                <a:lnTo>
                  <a:pt x="349" y="9"/>
                </a:lnTo>
                <a:lnTo>
                  <a:pt x="343" y="8"/>
                </a:lnTo>
                <a:lnTo>
                  <a:pt x="336" y="8"/>
                </a:lnTo>
                <a:lnTo>
                  <a:pt x="336" y="8"/>
                </a:lnTo>
                <a:lnTo>
                  <a:pt x="329" y="9"/>
                </a:lnTo>
                <a:lnTo>
                  <a:pt x="325" y="13"/>
                </a:lnTo>
                <a:lnTo>
                  <a:pt x="320" y="18"/>
                </a:lnTo>
                <a:lnTo>
                  <a:pt x="280" y="0"/>
                </a:lnTo>
                <a:lnTo>
                  <a:pt x="247" y="33"/>
                </a:lnTo>
                <a:lnTo>
                  <a:pt x="247" y="33"/>
                </a:lnTo>
                <a:lnTo>
                  <a:pt x="245" y="35"/>
                </a:lnTo>
                <a:lnTo>
                  <a:pt x="245" y="39"/>
                </a:lnTo>
                <a:lnTo>
                  <a:pt x="245" y="42"/>
                </a:lnTo>
                <a:lnTo>
                  <a:pt x="245" y="42"/>
                </a:lnTo>
                <a:lnTo>
                  <a:pt x="245" y="44"/>
                </a:lnTo>
                <a:lnTo>
                  <a:pt x="243" y="46"/>
                </a:lnTo>
                <a:lnTo>
                  <a:pt x="243" y="46"/>
                </a:lnTo>
                <a:lnTo>
                  <a:pt x="234" y="57"/>
                </a:lnTo>
                <a:lnTo>
                  <a:pt x="234" y="57"/>
                </a:lnTo>
                <a:lnTo>
                  <a:pt x="228" y="66"/>
                </a:lnTo>
                <a:lnTo>
                  <a:pt x="228" y="66"/>
                </a:lnTo>
                <a:lnTo>
                  <a:pt x="225" y="73"/>
                </a:lnTo>
                <a:lnTo>
                  <a:pt x="223" y="79"/>
                </a:lnTo>
                <a:lnTo>
                  <a:pt x="223" y="79"/>
                </a:lnTo>
                <a:lnTo>
                  <a:pt x="221" y="81"/>
                </a:lnTo>
                <a:lnTo>
                  <a:pt x="221" y="84"/>
                </a:lnTo>
                <a:lnTo>
                  <a:pt x="225" y="92"/>
                </a:lnTo>
                <a:lnTo>
                  <a:pt x="234" y="99"/>
                </a:lnTo>
                <a:lnTo>
                  <a:pt x="234" y="101"/>
                </a:lnTo>
                <a:lnTo>
                  <a:pt x="234" y="101"/>
                </a:lnTo>
                <a:lnTo>
                  <a:pt x="236" y="99"/>
                </a:lnTo>
                <a:lnTo>
                  <a:pt x="238" y="99"/>
                </a:lnTo>
                <a:lnTo>
                  <a:pt x="238" y="99"/>
                </a:lnTo>
                <a:lnTo>
                  <a:pt x="243" y="104"/>
                </a:lnTo>
                <a:lnTo>
                  <a:pt x="243" y="104"/>
                </a:lnTo>
                <a:lnTo>
                  <a:pt x="245" y="101"/>
                </a:lnTo>
                <a:lnTo>
                  <a:pt x="248" y="95"/>
                </a:lnTo>
                <a:lnTo>
                  <a:pt x="248" y="95"/>
                </a:lnTo>
                <a:lnTo>
                  <a:pt x="254" y="88"/>
                </a:lnTo>
                <a:lnTo>
                  <a:pt x="261" y="82"/>
                </a:lnTo>
                <a:lnTo>
                  <a:pt x="261" y="82"/>
                </a:lnTo>
                <a:lnTo>
                  <a:pt x="269" y="79"/>
                </a:lnTo>
                <a:lnTo>
                  <a:pt x="276" y="79"/>
                </a:lnTo>
                <a:lnTo>
                  <a:pt x="276" y="79"/>
                </a:lnTo>
                <a:lnTo>
                  <a:pt x="283" y="79"/>
                </a:lnTo>
                <a:lnTo>
                  <a:pt x="289" y="82"/>
                </a:lnTo>
                <a:lnTo>
                  <a:pt x="289" y="82"/>
                </a:lnTo>
                <a:lnTo>
                  <a:pt x="292" y="88"/>
                </a:lnTo>
                <a:lnTo>
                  <a:pt x="294" y="95"/>
                </a:lnTo>
                <a:lnTo>
                  <a:pt x="294" y="103"/>
                </a:lnTo>
                <a:lnTo>
                  <a:pt x="294" y="108"/>
                </a:lnTo>
                <a:lnTo>
                  <a:pt x="294" y="108"/>
                </a:lnTo>
                <a:lnTo>
                  <a:pt x="290" y="104"/>
                </a:lnTo>
                <a:lnTo>
                  <a:pt x="290" y="104"/>
                </a:lnTo>
                <a:lnTo>
                  <a:pt x="285" y="103"/>
                </a:lnTo>
                <a:lnTo>
                  <a:pt x="276" y="101"/>
                </a:lnTo>
                <a:lnTo>
                  <a:pt x="265" y="101"/>
                </a:lnTo>
                <a:lnTo>
                  <a:pt x="254" y="103"/>
                </a:lnTo>
                <a:lnTo>
                  <a:pt x="254" y="103"/>
                </a:lnTo>
                <a:lnTo>
                  <a:pt x="241" y="108"/>
                </a:lnTo>
                <a:lnTo>
                  <a:pt x="219" y="115"/>
                </a:lnTo>
                <a:lnTo>
                  <a:pt x="219" y="115"/>
                </a:lnTo>
                <a:lnTo>
                  <a:pt x="214" y="117"/>
                </a:lnTo>
                <a:lnTo>
                  <a:pt x="208" y="117"/>
                </a:lnTo>
                <a:lnTo>
                  <a:pt x="205" y="113"/>
                </a:lnTo>
                <a:lnTo>
                  <a:pt x="203" y="110"/>
                </a:lnTo>
                <a:lnTo>
                  <a:pt x="203" y="110"/>
                </a:lnTo>
                <a:lnTo>
                  <a:pt x="203" y="104"/>
                </a:lnTo>
                <a:lnTo>
                  <a:pt x="203" y="101"/>
                </a:lnTo>
                <a:lnTo>
                  <a:pt x="205" y="97"/>
                </a:lnTo>
                <a:lnTo>
                  <a:pt x="205" y="97"/>
                </a:lnTo>
                <a:lnTo>
                  <a:pt x="199" y="101"/>
                </a:lnTo>
                <a:lnTo>
                  <a:pt x="194" y="104"/>
                </a:lnTo>
                <a:lnTo>
                  <a:pt x="190" y="110"/>
                </a:lnTo>
                <a:lnTo>
                  <a:pt x="190" y="110"/>
                </a:lnTo>
                <a:lnTo>
                  <a:pt x="190" y="117"/>
                </a:lnTo>
                <a:lnTo>
                  <a:pt x="192" y="124"/>
                </a:lnTo>
                <a:lnTo>
                  <a:pt x="195" y="128"/>
                </a:lnTo>
                <a:lnTo>
                  <a:pt x="201" y="132"/>
                </a:lnTo>
                <a:lnTo>
                  <a:pt x="201" y="132"/>
                </a:lnTo>
                <a:lnTo>
                  <a:pt x="208" y="132"/>
                </a:lnTo>
                <a:lnTo>
                  <a:pt x="217" y="130"/>
                </a:lnTo>
                <a:lnTo>
                  <a:pt x="234" y="123"/>
                </a:lnTo>
                <a:lnTo>
                  <a:pt x="234" y="123"/>
                </a:lnTo>
                <a:lnTo>
                  <a:pt x="250" y="113"/>
                </a:lnTo>
                <a:lnTo>
                  <a:pt x="250" y="113"/>
                </a:lnTo>
                <a:lnTo>
                  <a:pt x="258" y="112"/>
                </a:lnTo>
                <a:lnTo>
                  <a:pt x="263" y="110"/>
                </a:lnTo>
                <a:lnTo>
                  <a:pt x="270" y="112"/>
                </a:lnTo>
                <a:lnTo>
                  <a:pt x="278" y="113"/>
                </a:lnTo>
                <a:lnTo>
                  <a:pt x="278" y="113"/>
                </a:lnTo>
                <a:lnTo>
                  <a:pt x="285" y="119"/>
                </a:lnTo>
                <a:lnTo>
                  <a:pt x="289" y="121"/>
                </a:lnTo>
                <a:lnTo>
                  <a:pt x="289" y="121"/>
                </a:lnTo>
                <a:lnTo>
                  <a:pt x="285" y="126"/>
                </a:lnTo>
                <a:lnTo>
                  <a:pt x="281" y="130"/>
                </a:lnTo>
                <a:lnTo>
                  <a:pt x="274" y="130"/>
                </a:lnTo>
                <a:lnTo>
                  <a:pt x="274" y="130"/>
                </a:lnTo>
                <a:lnTo>
                  <a:pt x="267" y="130"/>
                </a:lnTo>
                <a:lnTo>
                  <a:pt x="261" y="128"/>
                </a:lnTo>
                <a:lnTo>
                  <a:pt x="256" y="124"/>
                </a:lnTo>
                <a:lnTo>
                  <a:pt x="254" y="121"/>
                </a:lnTo>
                <a:lnTo>
                  <a:pt x="254" y="121"/>
                </a:lnTo>
                <a:lnTo>
                  <a:pt x="250" y="128"/>
                </a:lnTo>
                <a:lnTo>
                  <a:pt x="250" y="128"/>
                </a:lnTo>
                <a:lnTo>
                  <a:pt x="248" y="132"/>
                </a:lnTo>
                <a:lnTo>
                  <a:pt x="248" y="135"/>
                </a:lnTo>
                <a:lnTo>
                  <a:pt x="250" y="137"/>
                </a:lnTo>
                <a:lnTo>
                  <a:pt x="248" y="141"/>
                </a:lnTo>
                <a:lnTo>
                  <a:pt x="248" y="141"/>
                </a:lnTo>
                <a:lnTo>
                  <a:pt x="247" y="143"/>
                </a:lnTo>
                <a:lnTo>
                  <a:pt x="245" y="146"/>
                </a:lnTo>
                <a:lnTo>
                  <a:pt x="238" y="152"/>
                </a:lnTo>
                <a:lnTo>
                  <a:pt x="238" y="152"/>
                </a:lnTo>
                <a:lnTo>
                  <a:pt x="227" y="157"/>
                </a:lnTo>
                <a:lnTo>
                  <a:pt x="219" y="159"/>
                </a:lnTo>
                <a:lnTo>
                  <a:pt x="219" y="159"/>
                </a:lnTo>
                <a:lnTo>
                  <a:pt x="227" y="176"/>
                </a:lnTo>
                <a:lnTo>
                  <a:pt x="227" y="176"/>
                </a:lnTo>
                <a:lnTo>
                  <a:pt x="232" y="187"/>
                </a:lnTo>
                <a:lnTo>
                  <a:pt x="236" y="194"/>
                </a:lnTo>
                <a:lnTo>
                  <a:pt x="239" y="199"/>
                </a:lnTo>
                <a:lnTo>
                  <a:pt x="239" y="199"/>
                </a:lnTo>
                <a:lnTo>
                  <a:pt x="247" y="198"/>
                </a:lnTo>
                <a:lnTo>
                  <a:pt x="259" y="192"/>
                </a:lnTo>
                <a:lnTo>
                  <a:pt x="259" y="192"/>
                </a:lnTo>
                <a:lnTo>
                  <a:pt x="269" y="185"/>
                </a:lnTo>
                <a:lnTo>
                  <a:pt x="274" y="177"/>
                </a:lnTo>
                <a:lnTo>
                  <a:pt x="274" y="177"/>
                </a:lnTo>
                <a:lnTo>
                  <a:pt x="267" y="194"/>
                </a:lnTo>
                <a:lnTo>
                  <a:pt x="261" y="203"/>
                </a:lnTo>
                <a:lnTo>
                  <a:pt x="254" y="210"/>
                </a:lnTo>
                <a:lnTo>
                  <a:pt x="248" y="216"/>
                </a:lnTo>
                <a:lnTo>
                  <a:pt x="248" y="216"/>
                </a:lnTo>
                <a:lnTo>
                  <a:pt x="225" y="232"/>
                </a:lnTo>
                <a:lnTo>
                  <a:pt x="192" y="250"/>
                </a:lnTo>
                <a:lnTo>
                  <a:pt x="172" y="261"/>
                </a:lnTo>
                <a:lnTo>
                  <a:pt x="153" y="269"/>
                </a:lnTo>
                <a:lnTo>
                  <a:pt x="133" y="276"/>
                </a:lnTo>
                <a:lnTo>
                  <a:pt x="113" y="280"/>
                </a:lnTo>
                <a:lnTo>
                  <a:pt x="113" y="280"/>
                </a:lnTo>
                <a:lnTo>
                  <a:pt x="108" y="278"/>
                </a:lnTo>
                <a:lnTo>
                  <a:pt x="100" y="276"/>
                </a:lnTo>
                <a:lnTo>
                  <a:pt x="88" y="267"/>
                </a:lnTo>
                <a:lnTo>
                  <a:pt x="75" y="258"/>
                </a:lnTo>
                <a:lnTo>
                  <a:pt x="68" y="249"/>
                </a:lnTo>
                <a:lnTo>
                  <a:pt x="68" y="249"/>
                </a:lnTo>
                <a:lnTo>
                  <a:pt x="66" y="249"/>
                </a:lnTo>
                <a:lnTo>
                  <a:pt x="62" y="247"/>
                </a:lnTo>
                <a:lnTo>
                  <a:pt x="58" y="249"/>
                </a:lnTo>
                <a:lnTo>
                  <a:pt x="53" y="252"/>
                </a:lnTo>
                <a:lnTo>
                  <a:pt x="53" y="252"/>
                </a:lnTo>
                <a:lnTo>
                  <a:pt x="49" y="252"/>
                </a:lnTo>
                <a:lnTo>
                  <a:pt x="42" y="252"/>
                </a:lnTo>
                <a:lnTo>
                  <a:pt x="31" y="254"/>
                </a:lnTo>
                <a:lnTo>
                  <a:pt x="27" y="258"/>
                </a:lnTo>
                <a:lnTo>
                  <a:pt x="24" y="261"/>
                </a:lnTo>
                <a:lnTo>
                  <a:pt x="24" y="261"/>
                </a:lnTo>
                <a:lnTo>
                  <a:pt x="24" y="263"/>
                </a:lnTo>
                <a:lnTo>
                  <a:pt x="29" y="263"/>
                </a:lnTo>
                <a:lnTo>
                  <a:pt x="35" y="261"/>
                </a:lnTo>
                <a:lnTo>
                  <a:pt x="42" y="263"/>
                </a:lnTo>
                <a:lnTo>
                  <a:pt x="42" y="263"/>
                </a:lnTo>
                <a:lnTo>
                  <a:pt x="44" y="265"/>
                </a:lnTo>
                <a:lnTo>
                  <a:pt x="42" y="267"/>
                </a:lnTo>
                <a:lnTo>
                  <a:pt x="40" y="269"/>
                </a:lnTo>
                <a:lnTo>
                  <a:pt x="40" y="272"/>
                </a:lnTo>
                <a:lnTo>
                  <a:pt x="40" y="272"/>
                </a:lnTo>
                <a:lnTo>
                  <a:pt x="40" y="274"/>
                </a:lnTo>
                <a:lnTo>
                  <a:pt x="44" y="278"/>
                </a:lnTo>
                <a:lnTo>
                  <a:pt x="53" y="282"/>
                </a:lnTo>
                <a:lnTo>
                  <a:pt x="71" y="289"/>
                </a:lnTo>
                <a:lnTo>
                  <a:pt x="71" y="289"/>
                </a:lnTo>
                <a:lnTo>
                  <a:pt x="73" y="291"/>
                </a:lnTo>
                <a:lnTo>
                  <a:pt x="73" y="293"/>
                </a:lnTo>
                <a:lnTo>
                  <a:pt x="73" y="293"/>
                </a:lnTo>
                <a:lnTo>
                  <a:pt x="60" y="291"/>
                </a:lnTo>
                <a:lnTo>
                  <a:pt x="51" y="287"/>
                </a:lnTo>
                <a:lnTo>
                  <a:pt x="38" y="282"/>
                </a:lnTo>
                <a:lnTo>
                  <a:pt x="38" y="282"/>
                </a:lnTo>
                <a:lnTo>
                  <a:pt x="29" y="280"/>
                </a:lnTo>
                <a:lnTo>
                  <a:pt x="24" y="280"/>
                </a:lnTo>
                <a:lnTo>
                  <a:pt x="22" y="283"/>
                </a:lnTo>
                <a:lnTo>
                  <a:pt x="20" y="287"/>
                </a:lnTo>
                <a:lnTo>
                  <a:pt x="20" y="287"/>
                </a:lnTo>
                <a:lnTo>
                  <a:pt x="18" y="289"/>
                </a:lnTo>
                <a:lnTo>
                  <a:pt x="16" y="289"/>
                </a:lnTo>
                <a:lnTo>
                  <a:pt x="11" y="293"/>
                </a:lnTo>
                <a:lnTo>
                  <a:pt x="7" y="294"/>
                </a:lnTo>
                <a:lnTo>
                  <a:pt x="4" y="300"/>
                </a:lnTo>
                <a:lnTo>
                  <a:pt x="2" y="305"/>
                </a:lnTo>
                <a:lnTo>
                  <a:pt x="0" y="314"/>
                </a:lnTo>
                <a:lnTo>
                  <a:pt x="0" y="314"/>
                </a:lnTo>
                <a:lnTo>
                  <a:pt x="4" y="313"/>
                </a:lnTo>
                <a:lnTo>
                  <a:pt x="9" y="307"/>
                </a:lnTo>
                <a:lnTo>
                  <a:pt x="15" y="303"/>
                </a:lnTo>
                <a:lnTo>
                  <a:pt x="18" y="302"/>
                </a:lnTo>
                <a:lnTo>
                  <a:pt x="18" y="303"/>
                </a:lnTo>
                <a:lnTo>
                  <a:pt x="18" y="303"/>
                </a:lnTo>
                <a:lnTo>
                  <a:pt x="22" y="311"/>
                </a:lnTo>
                <a:lnTo>
                  <a:pt x="27" y="314"/>
                </a:lnTo>
                <a:lnTo>
                  <a:pt x="35" y="314"/>
                </a:lnTo>
                <a:lnTo>
                  <a:pt x="42" y="314"/>
                </a:lnTo>
                <a:lnTo>
                  <a:pt x="58" y="313"/>
                </a:lnTo>
                <a:lnTo>
                  <a:pt x="66" y="313"/>
                </a:lnTo>
                <a:lnTo>
                  <a:pt x="69" y="313"/>
                </a:lnTo>
                <a:lnTo>
                  <a:pt x="69" y="313"/>
                </a:lnTo>
                <a:lnTo>
                  <a:pt x="69" y="314"/>
                </a:lnTo>
                <a:lnTo>
                  <a:pt x="69" y="314"/>
                </a:lnTo>
                <a:lnTo>
                  <a:pt x="66" y="316"/>
                </a:lnTo>
                <a:lnTo>
                  <a:pt x="53" y="318"/>
                </a:lnTo>
                <a:lnTo>
                  <a:pt x="46" y="320"/>
                </a:lnTo>
                <a:lnTo>
                  <a:pt x="38" y="324"/>
                </a:lnTo>
                <a:lnTo>
                  <a:pt x="37" y="325"/>
                </a:lnTo>
                <a:lnTo>
                  <a:pt x="35" y="329"/>
                </a:lnTo>
                <a:lnTo>
                  <a:pt x="37" y="331"/>
                </a:lnTo>
                <a:lnTo>
                  <a:pt x="37" y="331"/>
                </a:lnTo>
                <a:lnTo>
                  <a:pt x="33" y="335"/>
                </a:lnTo>
                <a:lnTo>
                  <a:pt x="29" y="342"/>
                </a:lnTo>
                <a:lnTo>
                  <a:pt x="27" y="345"/>
                </a:lnTo>
                <a:lnTo>
                  <a:pt x="27" y="351"/>
                </a:lnTo>
                <a:lnTo>
                  <a:pt x="29" y="356"/>
                </a:lnTo>
                <a:lnTo>
                  <a:pt x="35" y="364"/>
                </a:lnTo>
                <a:lnTo>
                  <a:pt x="35" y="364"/>
                </a:lnTo>
                <a:lnTo>
                  <a:pt x="37" y="353"/>
                </a:lnTo>
                <a:lnTo>
                  <a:pt x="40" y="347"/>
                </a:lnTo>
                <a:lnTo>
                  <a:pt x="42" y="345"/>
                </a:lnTo>
                <a:lnTo>
                  <a:pt x="46" y="345"/>
                </a:lnTo>
                <a:lnTo>
                  <a:pt x="46" y="345"/>
                </a:lnTo>
                <a:lnTo>
                  <a:pt x="53" y="345"/>
                </a:lnTo>
                <a:lnTo>
                  <a:pt x="58" y="349"/>
                </a:lnTo>
                <a:lnTo>
                  <a:pt x="64" y="349"/>
                </a:lnTo>
                <a:lnTo>
                  <a:pt x="71" y="345"/>
                </a:lnTo>
                <a:lnTo>
                  <a:pt x="71" y="345"/>
                </a:lnTo>
                <a:lnTo>
                  <a:pt x="79" y="340"/>
                </a:lnTo>
                <a:lnTo>
                  <a:pt x="84" y="336"/>
                </a:lnTo>
                <a:lnTo>
                  <a:pt x="95" y="333"/>
                </a:lnTo>
                <a:lnTo>
                  <a:pt x="95" y="333"/>
                </a:lnTo>
                <a:lnTo>
                  <a:pt x="95" y="336"/>
                </a:lnTo>
                <a:lnTo>
                  <a:pt x="99" y="342"/>
                </a:lnTo>
                <a:lnTo>
                  <a:pt x="99" y="342"/>
                </a:lnTo>
                <a:lnTo>
                  <a:pt x="102" y="344"/>
                </a:lnTo>
                <a:lnTo>
                  <a:pt x="104" y="345"/>
                </a:lnTo>
                <a:lnTo>
                  <a:pt x="104" y="345"/>
                </a:lnTo>
                <a:lnTo>
                  <a:pt x="104" y="345"/>
                </a:lnTo>
                <a:lnTo>
                  <a:pt x="102" y="351"/>
                </a:lnTo>
                <a:lnTo>
                  <a:pt x="99" y="356"/>
                </a:lnTo>
                <a:lnTo>
                  <a:pt x="95" y="360"/>
                </a:lnTo>
                <a:lnTo>
                  <a:pt x="95" y="360"/>
                </a:lnTo>
                <a:lnTo>
                  <a:pt x="97" y="360"/>
                </a:lnTo>
                <a:lnTo>
                  <a:pt x="102" y="360"/>
                </a:lnTo>
                <a:lnTo>
                  <a:pt x="108" y="358"/>
                </a:lnTo>
                <a:lnTo>
                  <a:pt x="111" y="355"/>
                </a:lnTo>
                <a:lnTo>
                  <a:pt x="115" y="349"/>
                </a:lnTo>
                <a:lnTo>
                  <a:pt x="115" y="349"/>
                </a:lnTo>
                <a:lnTo>
                  <a:pt x="117" y="347"/>
                </a:lnTo>
                <a:lnTo>
                  <a:pt x="119" y="347"/>
                </a:lnTo>
                <a:lnTo>
                  <a:pt x="124" y="347"/>
                </a:lnTo>
                <a:lnTo>
                  <a:pt x="124" y="347"/>
                </a:lnTo>
                <a:lnTo>
                  <a:pt x="128" y="345"/>
                </a:lnTo>
                <a:lnTo>
                  <a:pt x="130" y="344"/>
                </a:lnTo>
                <a:lnTo>
                  <a:pt x="130" y="338"/>
                </a:lnTo>
                <a:lnTo>
                  <a:pt x="130" y="333"/>
                </a:lnTo>
                <a:lnTo>
                  <a:pt x="130" y="329"/>
                </a:lnTo>
                <a:lnTo>
                  <a:pt x="132" y="327"/>
                </a:lnTo>
                <a:lnTo>
                  <a:pt x="132" y="327"/>
                </a:lnTo>
                <a:lnTo>
                  <a:pt x="139" y="322"/>
                </a:lnTo>
                <a:lnTo>
                  <a:pt x="146" y="316"/>
                </a:lnTo>
                <a:lnTo>
                  <a:pt x="163" y="309"/>
                </a:lnTo>
                <a:lnTo>
                  <a:pt x="163" y="309"/>
                </a:lnTo>
                <a:lnTo>
                  <a:pt x="161" y="316"/>
                </a:lnTo>
                <a:lnTo>
                  <a:pt x="161" y="324"/>
                </a:lnTo>
                <a:lnTo>
                  <a:pt x="164" y="333"/>
                </a:lnTo>
                <a:lnTo>
                  <a:pt x="205" y="322"/>
                </a:lnTo>
                <a:lnTo>
                  <a:pt x="205" y="322"/>
                </a:lnTo>
                <a:lnTo>
                  <a:pt x="203" y="313"/>
                </a:lnTo>
                <a:lnTo>
                  <a:pt x="205" y="305"/>
                </a:lnTo>
                <a:lnTo>
                  <a:pt x="210" y="296"/>
                </a:lnTo>
                <a:lnTo>
                  <a:pt x="216" y="287"/>
                </a:lnTo>
                <a:lnTo>
                  <a:pt x="216" y="287"/>
                </a:lnTo>
                <a:lnTo>
                  <a:pt x="216" y="291"/>
                </a:lnTo>
                <a:lnTo>
                  <a:pt x="214" y="300"/>
                </a:lnTo>
                <a:lnTo>
                  <a:pt x="214" y="311"/>
                </a:lnTo>
                <a:lnTo>
                  <a:pt x="214" y="316"/>
                </a:lnTo>
                <a:lnTo>
                  <a:pt x="216" y="318"/>
                </a:lnTo>
                <a:lnTo>
                  <a:pt x="256" y="309"/>
                </a:lnTo>
                <a:lnTo>
                  <a:pt x="256" y="309"/>
                </a:lnTo>
                <a:lnTo>
                  <a:pt x="254" y="303"/>
                </a:lnTo>
                <a:lnTo>
                  <a:pt x="254" y="296"/>
                </a:lnTo>
                <a:lnTo>
                  <a:pt x="258" y="283"/>
                </a:lnTo>
                <a:lnTo>
                  <a:pt x="258" y="283"/>
                </a:lnTo>
                <a:lnTo>
                  <a:pt x="261" y="298"/>
                </a:lnTo>
                <a:lnTo>
                  <a:pt x="269" y="311"/>
                </a:lnTo>
                <a:lnTo>
                  <a:pt x="278" y="322"/>
                </a:lnTo>
                <a:lnTo>
                  <a:pt x="283" y="325"/>
                </a:lnTo>
                <a:lnTo>
                  <a:pt x="289" y="329"/>
                </a:lnTo>
                <a:lnTo>
                  <a:pt x="289" y="329"/>
                </a:lnTo>
                <a:lnTo>
                  <a:pt x="311" y="338"/>
                </a:lnTo>
                <a:lnTo>
                  <a:pt x="334" y="345"/>
                </a:lnTo>
                <a:lnTo>
                  <a:pt x="391" y="362"/>
                </a:lnTo>
                <a:lnTo>
                  <a:pt x="391" y="362"/>
                </a:lnTo>
                <a:lnTo>
                  <a:pt x="407" y="367"/>
                </a:lnTo>
                <a:lnTo>
                  <a:pt x="420" y="373"/>
                </a:lnTo>
                <a:lnTo>
                  <a:pt x="420" y="373"/>
                </a:lnTo>
                <a:lnTo>
                  <a:pt x="424" y="375"/>
                </a:lnTo>
                <a:lnTo>
                  <a:pt x="424" y="377"/>
                </a:lnTo>
                <a:lnTo>
                  <a:pt x="422" y="382"/>
                </a:lnTo>
                <a:lnTo>
                  <a:pt x="417" y="386"/>
                </a:lnTo>
                <a:lnTo>
                  <a:pt x="417" y="386"/>
                </a:lnTo>
                <a:lnTo>
                  <a:pt x="424" y="391"/>
                </a:lnTo>
                <a:lnTo>
                  <a:pt x="438" y="400"/>
                </a:lnTo>
                <a:lnTo>
                  <a:pt x="438" y="400"/>
                </a:lnTo>
                <a:lnTo>
                  <a:pt x="448" y="409"/>
                </a:lnTo>
                <a:lnTo>
                  <a:pt x="453" y="420"/>
                </a:lnTo>
                <a:lnTo>
                  <a:pt x="459" y="435"/>
                </a:lnTo>
                <a:lnTo>
                  <a:pt x="462" y="450"/>
                </a:lnTo>
                <a:lnTo>
                  <a:pt x="462" y="450"/>
                </a:lnTo>
                <a:lnTo>
                  <a:pt x="466" y="462"/>
                </a:lnTo>
                <a:lnTo>
                  <a:pt x="466" y="475"/>
                </a:lnTo>
                <a:lnTo>
                  <a:pt x="466" y="486"/>
                </a:lnTo>
                <a:lnTo>
                  <a:pt x="466" y="492"/>
                </a:lnTo>
                <a:lnTo>
                  <a:pt x="464" y="493"/>
                </a:lnTo>
                <a:lnTo>
                  <a:pt x="464" y="493"/>
                </a:lnTo>
                <a:lnTo>
                  <a:pt x="460" y="497"/>
                </a:lnTo>
                <a:lnTo>
                  <a:pt x="457" y="499"/>
                </a:lnTo>
                <a:lnTo>
                  <a:pt x="451" y="501"/>
                </a:lnTo>
                <a:lnTo>
                  <a:pt x="440" y="504"/>
                </a:lnTo>
                <a:lnTo>
                  <a:pt x="444" y="519"/>
                </a:lnTo>
                <a:lnTo>
                  <a:pt x="444" y="519"/>
                </a:lnTo>
                <a:lnTo>
                  <a:pt x="451" y="519"/>
                </a:lnTo>
                <a:lnTo>
                  <a:pt x="459" y="517"/>
                </a:lnTo>
                <a:lnTo>
                  <a:pt x="466" y="515"/>
                </a:lnTo>
                <a:lnTo>
                  <a:pt x="466" y="515"/>
                </a:lnTo>
                <a:lnTo>
                  <a:pt x="464" y="517"/>
                </a:lnTo>
                <a:lnTo>
                  <a:pt x="464" y="517"/>
                </a:lnTo>
                <a:lnTo>
                  <a:pt x="459" y="526"/>
                </a:lnTo>
                <a:lnTo>
                  <a:pt x="457" y="534"/>
                </a:lnTo>
                <a:lnTo>
                  <a:pt x="473" y="545"/>
                </a:lnTo>
                <a:lnTo>
                  <a:pt x="473" y="545"/>
                </a:lnTo>
                <a:lnTo>
                  <a:pt x="481" y="526"/>
                </a:lnTo>
                <a:lnTo>
                  <a:pt x="484" y="521"/>
                </a:lnTo>
                <a:lnTo>
                  <a:pt x="488" y="517"/>
                </a:lnTo>
                <a:lnTo>
                  <a:pt x="488" y="517"/>
                </a:lnTo>
                <a:lnTo>
                  <a:pt x="491" y="517"/>
                </a:lnTo>
                <a:lnTo>
                  <a:pt x="497" y="519"/>
                </a:lnTo>
                <a:lnTo>
                  <a:pt x="504" y="523"/>
                </a:lnTo>
                <a:lnTo>
                  <a:pt x="512" y="526"/>
                </a:lnTo>
                <a:lnTo>
                  <a:pt x="521" y="534"/>
                </a:lnTo>
                <a:lnTo>
                  <a:pt x="528" y="543"/>
                </a:lnTo>
                <a:lnTo>
                  <a:pt x="535" y="552"/>
                </a:lnTo>
                <a:lnTo>
                  <a:pt x="541" y="563"/>
                </a:lnTo>
                <a:lnTo>
                  <a:pt x="541" y="563"/>
                </a:lnTo>
                <a:lnTo>
                  <a:pt x="543" y="572"/>
                </a:lnTo>
                <a:lnTo>
                  <a:pt x="544" y="581"/>
                </a:lnTo>
                <a:lnTo>
                  <a:pt x="544" y="590"/>
                </a:lnTo>
                <a:lnTo>
                  <a:pt x="543" y="601"/>
                </a:lnTo>
                <a:lnTo>
                  <a:pt x="541" y="610"/>
                </a:lnTo>
                <a:lnTo>
                  <a:pt x="537" y="618"/>
                </a:lnTo>
                <a:lnTo>
                  <a:pt x="532" y="623"/>
                </a:lnTo>
                <a:lnTo>
                  <a:pt x="526" y="627"/>
                </a:lnTo>
                <a:lnTo>
                  <a:pt x="526" y="627"/>
                </a:lnTo>
                <a:lnTo>
                  <a:pt x="521" y="627"/>
                </a:lnTo>
                <a:lnTo>
                  <a:pt x="517" y="625"/>
                </a:lnTo>
                <a:lnTo>
                  <a:pt x="504" y="620"/>
                </a:lnTo>
                <a:lnTo>
                  <a:pt x="493" y="614"/>
                </a:lnTo>
                <a:lnTo>
                  <a:pt x="490" y="614"/>
                </a:lnTo>
                <a:lnTo>
                  <a:pt x="486" y="618"/>
                </a:lnTo>
                <a:lnTo>
                  <a:pt x="486" y="618"/>
                </a:lnTo>
                <a:lnTo>
                  <a:pt x="484" y="620"/>
                </a:lnTo>
                <a:lnTo>
                  <a:pt x="479" y="623"/>
                </a:lnTo>
                <a:lnTo>
                  <a:pt x="470" y="629"/>
                </a:lnTo>
                <a:lnTo>
                  <a:pt x="466" y="632"/>
                </a:lnTo>
                <a:lnTo>
                  <a:pt x="462" y="638"/>
                </a:lnTo>
                <a:lnTo>
                  <a:pt x="462" y="645"/>
                </a:lnTo>
                <a:lnTo>
                  <a:pt x="464" y="654"/>
                </a:lnTo>
                <a:lnTo>
                  <a:pt x="464" y="654"/>
                </a:lnTo>
                <a:lnTo>
                  <a:pt x="473" y="645"/>
                </a:lnTo>
                <a:lnTo>
                  <a:pt x="477" y="641"/>
                </a:lnTo>
                <a:lnTo>
                  <a:pt x="481" y="641"/>
                </a:lnTo>
                <a:lnTo>
                  <a:pt x="481" y="641"/>
                </a:lnTo>
                <a:lnTo>
                  <a:pt x="482" y="643"/>
                </a:lnTo>
                <a:lnTo>
                  <a:pt x="482" y="645"/>
                </a:lnTo>
                <a:lnTo>
                  <a:pt x="486" y="649"/>
                </a:lnTo>
                <a:lnTo>
                  <a:pt x="486" y="649"/>
                </a:lnTo>
                <a:lnTo>
                  <a:pt x="488" y="651"/>
                </a:lnTo>
                <a:lnTo>
                  <a:pt x="491" y="651"/>
                </a:lnTo>
                <a:lnTo>
                  <a:pt x="502" y="651"/>
                </a:lnTo>
                <a:lnTo>
                  <a:pt x="512" y="649"/>
                </a:lnTo>
                <a:lnTo>
                  <a:pt x="515" y="649"/>
                </a:lnTo>
                <a:lnTo>
                  <a:pt x="517" y="651"/>
                </a:lnTo>
                <a:lnTo>
                  <a:pt x="517" y="651"/>
                </a:lnTo>
                <a:lnTo>
                  <a:pt x="517" y="652"/>
                </a:lnTo>
                <a:lnTo>
                  <a:pt x="515" y="652"/>
                </a:lnTo>
                <a:lnTo>
                  <a:pt x="510" y="652"/>
                </a:lnTo>
                <a:lnTo>
                  <a:pt x="510" y="652"/>
                </a:lnTo>
                <a:lnTo>
                  <a:pt x="491" y="656"/>
                </a:lnTo>
                <a:lnTo>
                  <a:pt x="484" y="660"/>
                </a:lnTo>
                <a:lnTo>
                  <a:pt x="479" y="663"/>
                </a:lnTo>
                <a:lnTo>
                  <a:pt x="479" y="663"/>
                </a:lnTo>
                <a:lnTo>
                  <a:pt x="479" y="665"/>
                </a:lnTo>
                <a:lnTo>
                  <a:pt x="479" y="669"/>
                </a:lnTo>
                <a:lnTo>
                  <a:pt x="479" y="669"/>
                </a:lnTo>
                <a:lnTo>
                  <a:pt x="475" y="674"/>
                </a:lnTo>
                <a:lnTo>
                  <a:pt x="470" y="678"/>
                </a:lnTo>
                <a:lnTo>
                  <a:pt x="466" y="683"/>
                </a:lnTo>
                <a:lnTo>
                  <a:pt x="464" y="689"/>
                </a:lnTo>
                <a:lnTo>
                  <a:pt x="464" y="694"/>
                </a:lnTo>
                <a:lnTo>
                  <a:pt x="464" y="694"/>
                </a:lnTo>
                <a:lnTo>
                  <a:pt x="466" y="702"/>
                </a:lnTo>
                <a:lnTo>
                  <a:pt x="470" y="705"/>
                </a:lnTo>
                <a:lnTo>
                  <a:pt x="475" y="711"/>
                </a:lnTo>
                <a:lnTo>
                  <a:pt x="475" y="711"/>
                </a:lnTo>
                <a:lnTo>
                  <a:pt x="475" y="707"/>
                </a:lnTo>
                <a:lnTo>
                  <a:pt x="477" y="702"/>
                </a:lnTo>
                <a:lnTo>
                  <a:pt x="479" y="694"/>
                </a:lnTo>
                <a:lnTo>
                  <a:pt x="479" y="691"/>
                </a:lnTo>
                <a:lnTo>
                  <a:pt x="482" y="691"/>
                </a:lnTo>
                <a:lnTo>
                  <a:pt x="482" y="691"/>
                </a:lnTo>
                <a:lnTo>
                  <a:pt x="484" y="691"/>
                </a:lnTo>
                <a:lnTo>
                  <a:pt x="488" y="693"/>
                </a:lnTo>
                <a:lnTo>
                  <a:pt x="490" y="696"/>
                </a:lnTo>
                <a:lnTo>
                  <a:pt x="493" y="696"/>
                </a:lnTo>
                <a:lnTo>
                  <a:pt x="493" y="696"/>
                </a:lnTo>
                <a:lnTo>
                  <a:pt x="497" y="696"/>
                </a:lnTo>
                <a:lnTo>
                  <a:pt x="502" y="693"/>
                </a:lnTo>
                <a:lnTo>
                  <a:pt x="513" y="682"/>
                </a:lnTo>
                <a:lnTo>
                  <a:pt x="524" y="672"/>
                </a:lnTo>
                <a:lnTo>
                  <a:pt x="528" y="669"/>
                </a:lnTo>
                <a:lnTo>
                  <a:pt x="532" y="669"/>
                </a:lnTo>
                <a:lnTo>
                  <a:pt x="532" y="669"/>
                </a:lnTo>
                <a:lnTo>
                  <a:pt x="533" y="671"/>
                </a:lnTo>
                <a:lnTo>
                  <a:pt x="532" y="672"/>
                </a:lnTo>
                <a:lnTo>
                  <a:pt x="524" y="678"/>
                </a:lnTo>
                <a:lnTo>
                  <a:pt x="517" y="685"/>
                </a:lnTo>
                <a:lnTo>
                  <a:pt x="513" y="689"/>
                </a:lnTo>
                <a:lnTo>
                  <a:pt x="512" y="694"/>
                </a:lnTo>
                <a:lnTo>
                  <a:pt x="512" y="694"/>
                </a:lnTo>
                <a:lnTo>
                  <a:pt x="513" y="700"/>
                </a:lnTo>
                <a:lnTo>
                  <a:pt x="515" y="704"/>
                </a:lnTo>
                <a:lnTo>
                  <a:pt x="519" y="707"/>
                </a:lnTo>
                <a:lnTo>
                  <a:pt x="521" y="711"/>
                </a:lnTo>
                <a:lnTo>
                  <a:pt x="521" y="711"/>
                </a:lnTo>
                <a:lnTo>
                  <a:pt x="523" y="715"/>
                </a:lnTo>
                <a:lnTo>
                  <a:pt x="526" y="720"/>
                </a:lnTo>
                <a:lnTo>
                  <a:pt x="530" y="724"/>
                </a:lnTo>
                <a:lnTo>
                  <a:pt x="535" y="725"/>
                </a:lnTo>
                <a:lnTo>
                  <a:pt x="546" y="729"/>
                </a:lnTo>
                <a:lnTo>
                  <a:pt x="552" y="729"/>
                </a:lnTo>
                <a:lnTo>
                  <a:pt x="552" y="729"/>
                </a:lnTo>
                <a:lnTo>
                  <a:pt x="550" y="725"/>
                </a:lnTo>
                <a:lnTo>
                  <a:pt x="544" y="720"/>
                </a:lnTo>
                <a:lnTo>
                  <a:pt x="539" y="713"/>
                </a:lnTo>
                <a:lnTo>
                  <a:pt x="539" y="711"/>
                </a:lnTo>
                <a:lnTo>
                  <a:pt x="539" y="707"/>
                </a:lnTo>
                <a:lnTo>
                  <a:pt x="539" y="707"/>
                </a:lnTo>
                <a:lnTo>
                  <a:pt x="541" y="705"/>
                </a:lnTo>
                <a:lnTo>
                  <a:pt x="544" y="707"/>
                </a:lnTo>
                <a:lnTo>
                  <a:pt x="548" y="707"/>
                </a:lnTo>
                <a:lnTo>
                  <a:pt x="552" y="705"/>
                </a:lnTo>
                <a:lnTo>
                  <a:pt x="552" y="705"/>
                </a:lnTo>
                <a:lnTo>
                  <a:pt x="552" y="702"/>
                </a:lnTo>
                <a:lnTo>
                  <a:pt x="552" y="691"/>
                </a:lnTo>
                <a:lnTo>
                  <a:pt x="552" y="685"/>
                </a:lnTo>
                <a:lnTo>
                  <a:pt x="554" y="678"/>
                </a:lnTo>
                <a:lnTo>
                  <a:pt x="559" y="671"/>
                </a:lnTo>
                <a:lnTo>
                  <a:pt x="566" y="662"/>
                </a:lnTo>
                <a:lnTo>
                  <a:pt x="566" y="662"/>
                </a:lnTo>
                <a:lnTo>
                  <a:pt x="570" y="667"/>
                </a:lnTo>
                <a:lnTo>
                  <a:pt x="574" y="669"/>
                </a:lnTo>
                <a:lnTo>
                  <a:pt x="581" y="671"/>
                </a:lnTo>
                <a:lnTo>
                  <a:pt x="581" y="671"/>
                </a:lnTo>
                <a:lnTo>
                  <a:pt x="583" y="672"/>
                </a:lnTo>
                <a:lnTo>
                  <a:pt x="585" y="674"/>
                </a:lnTo>
                <a:lnTo>
                  <a:pt x="585" y="682"/>
                </a:lnTo>
                <a:lnTo>
                  <a:pt x="585" y="691"/>
                </a:lnTo>
                <a:lnTo>
                  <a:pt x="585" y="691"/>
                </a:lnTo>
                <a:lnTo>
                  <a:pt x="586" y="689"/>
                </a:lnTo>
                <a:lnTo>
                  <a:pt x="590" y="683"/>
                </a:lnTo>
                <a:lnTo>
                  <a:pt x="594" y="674"/>
                </a:lnTo>
                <a:lnTo>
                  <a:pt x="594" y="663"/>
                </a:lnTo>
                <a:lnTo>
                  <a:pt x="594" y="663"/>
                </a:lnTo>
                <a:lnTo>
                  <a:pt x="597" y="662"/>
                </a:lnTo>
                <a:lnTo>
                  <a:pt x="601" y="654"/>
                </a:lnTo>
                <a:lnTo>
                  <a:pt x="601" y="654"/>
                </a:lnTo>
                <a:lnTo>
                  <a:pt x="603" y="651"/>
                </a:lnTo>
                <a:lnTo>
                  <a:pt x="601" y="649"/>
                </a:lnTo>
                <a:lnTo>
                  <a:pt x="596" y="643"/>
                </a:lnTo>
                <a:lnTo>
                  <a:pt x="594" y="640"/>
                </a:lnTo>
                <a:lnTo>
                  <a:pt x="592" y="634"/>
                </a:lnTo>
                <a:lnTo>
                  <a:pt x="590" y="625"/>
                </a:lnTo>
                <a:lnTo>
                  <a:pt x="590" y="614"/>
                </a:lnTo>
                <a:lnTo>
                  <a:pt x="590" y="614"/>
                </a:lnTo>
                <a:lnTo>
                  <a:pt x="590" y="610"/>
                </a:lnTo>
                <a:lnTo>
                  <a:pt x="588" y="609"/>
                </a:lnTo>
                <a:lnTo>
                  <a:pt x="583" y="605"/>
                </a:lnTo>
                <a:lnTo>
                  <a:pt x="583" y="605"/>
                </a:lnTo>
                <a:lnTo>
                  <a:pt x="579" y="599"/>
                </a:lnTo>
                <a:lnTo>
                  <a:pt x="579" y="598"/>
                </a:lnTo>
                <a:lnTo>
                  <a:pt x="581" y="598"/>
                </a:lnTo>
                <a:lnTo>
                  <a:pt x="581" y="598"/>
                </a:lnTo>
                <a:lnTo>
                  <a:pt x="588" y="599"/>
                </a:lnTo>
                <a:lnTo>
                  <a:pt x="596" y="599"/>
                </a:lnTo>
                <a:lnTo>
                  <a:pt x="603" y="598"/>
                </a:lnTo>
                <a:lnTo>
                  <a:pt x="603" y="598"/>
                </a:lnTo>
                <a:lnTo>
                  <a:pt x="603" y="576"/>
                </a:lnTo>
                <a:lnTo>
                  <a:pt x="605" y="565"/>
                </a:lnTo>
                <a:lnTo>
                  <a:pt x="603" y="559"/>
                </a:lnTo>
                <a:lnTo>
                  <a:pt x="603" y="559"/>
                </a:lnTo>
                <a:lnTo>
                  <a:pt x="596" y="559"/>
                </a:lnTo>
                <a:lnTo>
                  <a:pt x="588" y="557"/>
                </a:lnTo>
                <a:lnTo>
                  <a:pt x="585" y="556"/>
                </a:lnTo>
                <a:lnTo>
                  <a:pt x="581" y="552"/>
                </a:lnTo>
                <a:lnTo>
                  <a:pt x="581" y="552"/>
                </a:lnTo>
                <a:lnTo>
                  <a:pt x="586" y="552"/>
                </a:lnTo>
                <a:lnTo>
                  <a:pt x="594" y="552"/>
                </a:lnTo>
                <a:lnTo>
                  <a:pt x="599" y="552"/>
                </a:lnTo>
                <a:lnTo>
                  <a:pt x="603" y="548"/>
                </a:lnTo>
                <a:lnTo>
                  <a:pt x="603" y="548"/>
                </a:lnTo>
                <a:lnTo>
                  <a:pt x="603" y="530"/>
                </a:lnTo>
                <a:lnTo>
                  <a:pt x="601" y="517"/>
                </a:lnTo>
                <a:lnTo>
                  <a:pt x="601" y="514"/>
                </a:lnTo>
                <a:lnTo>
                  <a:pt x="599" y="512"/>
                </a:lnTo>
                <a:lnTo>
                  <a:pt x="599" y="512"/>
                </a:lnTo>
                <a:lnTo>
                  <a:pt x="592" y="514"/>
                </a:lnTo>
                <a:lnTo>
                  <a:pt x="586" y="514"/>
                </a:lnTo>
                <a:lnTo>
                  <a:pt x="581" y="512"/>
                </a:lnTo>
                <a:lnTo>
                  <a:pt x="576" y="510"/>
                </a:lnTo>
                <a:lnTo>
                  <a:pt x="576" y="510"/>
                </a:lnTo>
                <a:lnTo>
                  <a:pt x="574" y="508"/>
                </a:lnTo>
                <a:lnTo>
                  <a:pt x="572" y="504"/>
                </a:lnTo>
                <a:lnTo>
                  <a:pt x="572" y="499"/>
                </a:lnTo>
                <a:lnTo>
                  <a:pt x="570" y="495"/>
                </a:lnTo>
                <a:lnTo>
                  <a:pt x="570" y="493"/>
                </a:lnTo>
                <a:lnTo>
                  <a:pt x="568" y="492"/>
                </a:lnTo>
                <a:lnTo>
                  <a:pt x="568" y="492"/>
                </a:lnTo>
                <a:lnTo>
                  <a:pt x="557" y="488"/>
                </a:lnTo>
                <a:lnTo>
                  <a:pt x="546" y="482"/>
                </a:lnTo>
                <a:lnTo>
                  <a:pt x="541" y="477"/>
                </a:lnTo>
                <a:lnTo>
                  <a:pt x="535" y="473"/>
                </a:lnTo>
                <a:lnTo>
                  <a:pt x="535" y="473"/>
                </a:lnTo>
                <a:lnTo>
                  <a:pt x="532" y="468"/>
                </a:lnTo>
                <a:lnTo>
                  <a:pt x="532" y="462"/>
                </a:lnTo>
                <a:lnTo>
                  <a:pt x="532" y="459"/>
                </a:lnTo>
                <a:lnTo>
                  <a:pt x="532" y="459"/>
                </a:lnTo>
                <a:lnTo>
                  <a:pt x="541" y="462"/>
                </a:lnTo>
                <a:lnTo>
                  <a:pt x="544" y="462"/>
                </a:lnTo>
                <a:lnTo>
                  <a:pt x="550" y="461"/>
                </a:lnTo>
                <a:lnTo>
                  <a:pt x="552" y="431"/>
                </a:lnTo>
                <a:lnTo>
                  <a:pt x="552" y="431"/>
                </a:lnTo>
                <a:lnTo>
                  <a:pt x="548" y="431"/>
                </a:lnTo>
                <a:lnTo>
                  <a:pt x="541" y="430"/>
                </a:lnTo>
                <a:lnTo>
                  <a:pt x="541" y="430"/>
                </a:lnTo>
                <a:lnTo>
                  <a:pt x="537" y="426"/>
                </a:lnTo>
                <a:lnTo>
                  <a:pt x="533" y="422"/>
                </a:lnTo>
                <a:lnTo>
                  <a:pt x="532" y="419"/>
                </a:lnTo>
                <a:lnTo>
                  <a:pt x="532" y="419"/>
                </a:lnTo>
                <a:lnTo>
                  <a:pt x="535" y="420"/>
                </a:lnTo>
                <a:lnTo>
                  <a:pt x="543" y="422"/>
                </a:lnTo>
                <a:lnTo>
                  <a:pt x="543" y="422"/>
                </a:lnTo>
                <a:lnTo>
                  <a:pt x="550" y="422"/>
                </a:lnTo>
                <a:lnTo>
                  <a:pt x="554" y="420"/>
                </a:lnTo>
                <a:lnTo>
                  <a:pt x="557" y="387"/>
                </a:lnTo>
                <a:lnTo>
                  <a:pt x="557" y="387"/>
                </a:lnTo>
                <a:lnTo>
                  <a:pt x="552" y="387"/>
                </a:lnTo>
                <a:lnTo>
                  <a:pt x="546" y="386"/>
                </a:lnTo>
                <a:lnTo>
                  <a:pt x="541" y="384"/>
                </a:lnTo>
                <a:lnTo>
                  <a:pt x="539" y="378"/>
                </a:lnTo>
                <a:lnTo>
                  <a:pt x="539" y="377"/>
                </a:lnTo>
                <a:lnTo>
                  <a:pt x="539" y="377"/>
                </a:lnTo>
                <a:lnTo>
                  <a:pt x="552" y="373"/>
                </a:lnTo>
                <a:lnTo>
                  <a:pt x="563" y="367"/>
                </a:lnTo>
                <a:lnTo>
                  <a:pt x="572" y="360"/>
                </a:lnTo>
                <a:lnTo>
                  <a:pt x="579" y="353"/>
                </a:lnTo>
                <a:lnTo>
                  <a:pt x="586" y="344"/>
                </a:lnTo>
                <a:lnTo>
                  <a:pt x="592" y="333"/>
                </a:lnTo>
                <a:lnTo>
                  <a:pt x="597" y="324"/>
                </a:lnTo>
                <a:lnTo>
                  <a:pt x="599" y="313"/>
                </a:lnTo>
                <a:lnTo>
                  <a:pt x="599" y="313"/>
                </a:lnTo>
                <a:lnTo>
                  <a:pt x="608" y="316"/>
                </a:lnTo>
                <a:lnTo>
                  <a:pt x="614" y="316"/>
                </a:lnTo>
                <a:lnTo>
                  <a:pt x="618" y="316"/>
                </a:lnTo>
                <a:lnTo>
                  <a:pt x="618" y="316"/>
                </a:lnTo>
                <a:lnTo>
                  <a:pt x="619" y="303"/>
                </a:lnTo>
                <a:lnTo>
                  <a:pt x="619" y="289"/>
                </a:lnTo>
                <a:lnTo>
                  <a:pt x="619" y="289"/>
                </a:lnTo>
                <a:lnTo>
                  <a:pt x="610" y="287"/>
                </a:lnTo>
                <a:lnTo>
                  <a:pt x="607" y="285"/>
                </a:lnTo>
                <a:lnTo>
                  <a:pt x="603" y="2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pic>
        <p:nvPicPr>
          <p:cNvPr id="211" name="Picture 2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4038047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Otsikko ja sisältö tyhjä">
    <p:spTree>
      <p:nvGrpSpPr>
        <p:cNvPr id="1" name=""/>
        <p:cNvGrpSpPr/>
        <p:nvPr/>
      </p:nvGrpSpPr>
      <p:grpSpPr>
        <a:xfrm>
          <a:off x="0" y="0"/>
          <a:ext cx="0" cy="0"/>
          <a:chOff x="0" y="0"/>
          <a:chExt cx="0" cy="0"/>
        </a:xfrm>
      </p:grpSpPr>
      <p:sp>
        <p:nvSpPr>
          <p:cNvPr id="3" name="Sisällön paikkamerkki 2"/>
          <p:cNvSpPr>
            <a:spLocks noGrp="1"/>
          </p:cNvSpPr>
          <p:nvPr>
            <p:ph idx="1"/>
          </p:nvPr>
        </p:nvSpPr>
        <p:spPr>
          <a:xfrm>
            <a:off x="432785" y="1410997"/>
            <a:ext cx="8224354" cy="33930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i-FI" dirty="0"/>
          </a:p>
        </p:txBody>
      </p:sp>
      <p:sp>
        <p:nvSpPr>
          <p:cNvPr id="8" name="Otsikko 7"/>
          <p:cNvSpPr>
            <a:spLocks noGrp="1"/>
          </p:cNvSpPr>
          <p:nvPr>
            <p:ph type="title"/>
          </p:nvPr>
        </p:nvSpPr>
        <p:spPr>
          <a:xfrm>
            <a:off x="432785" y="235340"/>
            <a:ext cx="8224354" cy="974270"/>
          </a:xfrm>
        </p:spPr>
        <p:txBody>
          <a:bodyPr/>
          <a:lstStyle>
            <a:lvl1pPr>
              <a:defRPr>
                <a:solidFill>
                  <a:schemeClr val="tx2"/>
                </a:solidFill>
              </a:defRPr>
            </a:lvl1pPr>
          </a:lstStyle>
          <a:p>
            <a:r>
              <a:rPr lang="en-US"/>
              <a:t>Click to edit Master title style</a:t>
            </a:r>
            <a:endParaRPr lang="fi-FI" dirty="0"/>
          </a:p>
        </p:txBody>
      </p:sp>
      <p:sp>
        <p:nvSpPr>
          <p:cNvPr id="13"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9"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0"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412051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Tyhjä">
    <p:spTree>
      <p:nvGrpSpPr>
        <p:cNvPr id="1" name=""/>
        <p:cNvGrpSpPr/>
        <p:nvPr/>
      </p:nvGrpSpPr>
      <p:grpSpPr>
        <a:xfrm>
          <a:off x="0" y="0"/>
          <a:ext cx="0" cy="0"/>
          <a:chOff x="0" y="0"/>
          <a:chExt cx="0" cy="0"/>
        </a:xfrm>
      </p:grpSpPr>
      <p:sp>
        <p:nvSpPr>
          <p:cNvPr id="2"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3"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4"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556277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8_Lopetus">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95" name="Otsikko 1"/>
          <p:cNvSpPr>
            <a:spLocks noGrp="1"/>
          </p:cNvSpPr>
          <p:nvPr userDrawn="1">
            <p:ph type="ctrTitle" hasCustomPrompt="1"/>
          </p:nvPr>
        </p:nvSpPr>
        <p:spPr>
          <a:xfrm>
            <a:off x="899592" y="1549330"/>
            <a:ext cx="6745957" cy="1400175"/>
          </a:xfrm>
        </p:spPr>
        <p:txBody>
          <a:bodyPr anchor="b" anchorCtr="0">
            <a:noAutofit/>
          </a:bodyPr>
          <a:lstStyle>
            <a:lvl1pPr algn="l">
              <a:defRPr sz="4000">
                <a:solidFill>
                  <a:schemeClr val="tx2"/>
                </a:solidFill>
              </a:defRPr>
            </a:lvl1pPr>
          </a:lstStyle>
          <a:p>
            <a:r>
              <a:rPr lang="fi-FI" dirty="0"/>
              <a:t>Esityksen päättävä teksti</a:t>
            </a:r>
          </a:p>
        </p:txBody>
      </p:sp>
      <p:sp>
        <p:nvSpPr>
          <p:cNvPr id="96" name="Alaotsikko 2"/>
          <p:cNvSpPr>
            <a:spLocks noGrp="1"/>
          </p:cNvSpPr>
          <p:nvPr userDrawn="1">
            <p:ph type="subTitle" idx="1"/>
          </p:nvPr>
        </p:nvSpPr>
        <p:spPr>
          <a:xfrm>
            <a:off x="899592" y="3060780"/>
            <a:ext cx="6696744" cy="1318882"/>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i-FI" dirty="0"/>
          </a:p>
        </p:txBody>
      </p:sp>
      <p:pic>
        <p:nvPicPr>
          <p:cNvPr id="205" name="Picture 20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2685528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Pää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p:ph type="ctrTitle" hasCustomPrompt="1"/>
          </p:nvPr>
        </p:nvSpPr>
        <p:spPr>
          <a:xfrm>
            <a:off x="467544" y="1419622"/>
            <a:ext cx="5832648" cy="2095528"/>
          </a:xfrm>
        </p:spPr>
        <p:txBody>
          <a:bodyPr anchor="b" anchorCtr="0">
            <a:noAutofit/>
          </a:bodyPr>
          <a:lstStyle>
            <a:lvl1pPr algn="l">
              <a:defRPr sz="4000">
                <a:solidFill>
                  <a:schemeClr val="tx2"/>
                </a:solidFill>
              </a:defRPr>
            </a:lvl1pPr>
          </a:lstStyle>
          <a:p>
            <a:r>
              <a:rPr lang="en-US" dirty="0" err="1"/>
              <a:t>Pääotsikko</a:t>
            </a:r>
            <a:endParaRPr lang="fi-FI" dirty="0"/>
          </a:p>
        </p:txBody>
      </p:sp>
      <p:sp>
        <p:nvSpPr>
          <p:cNvPr id="11" name="Alaotsikko 2"/>
          <p:cNvSpPr>
            <a:spLocks noGrp="1"/>
          </p:cNvSpPr>
          <p:nvPr>
            <p:ph type="subTitle" idx="1"/>
          </p:nvPr>
        </p:nvSpPr>
        <p:spPr>
          <a:xfrm>
            <a:off x="467544" y="3632529"/>
            <a:ext cx="5832648" cy="66741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2713336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813428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199803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4_Väli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userDrawn="1">
            <p:ph type="ctrTitle" hasCustomPrompt="1"/>
          </p:nvPr>
        </p:nvSpPr>
        <p:spPr>
          <a:xfrm>
            <a:off x="366652" y="627534"/>
            <a:ext cx="4924040" cy="2751038"/>
          </a:xfrm>
        </p:spPr>
        <p:txBody>
          <a:bodyPr anchor="b" anchorCtr="0">
            <a:noAutofit/>
          </a:bodyPr>
          <a:lstStyle>
            <a:lvl1pPr algn="l">
              <a:defRPr sz="4000">
                <a:solidFill>
                  <a:schemeClr val="tx2"/>
                </a:solidFill>
              </a:defRPr>
            </a:lvl1pPr>
          </a:lstStyle>
          <a:p>
            <a:r>
              <a:rPr lang="en-US" dirty="0" err="1"/>
              <a:t>Väliotsikko</a:t>
            </a:r>
            <a:endParaRPr lang="fi-FI" dirty="0"/>
          </a:p>
        </p:txBody>
      </p:sp>
      <p:sp>
        <p:nvSpPr>
          <p:cNvPr id="11" name="Alaotsikko 2"/>
          <p:cNvSpPr>
            <a:spLocks noGrp="1"/>
          </p:cNvSpPr>
          <p:nvPr userDrawn="1">
            <p:ph type="subTitle" idx="1"/>
          </p:nvPr>
        </p:nvSpPr>
        <p:spPr>
          <a:xfrm>
            <a:off x="366650" y="3507854"/>
            <a:ext cx="4924041" cy="86625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sp>
        <p:nvSpPr>
          <p:cNvPr id="32" name="Freeform 30"/>
          <p:cNvSpPr>
            <a:spLocks/>
          </p:cNvSpPr>
          <p:nvPr userDrawn="1"/>
        </p:nvSpPr>
        <p:spPr bwMode="auto">
          <a:xfrm>
            <a:off x="7331075" y="1931690"/>
            <a:ext cx="371475" cy="98425"/>
          </a:xfrm>
          <a:custGeom>
            <a:avLst/>
            <a:gdLst>
              <a:gd name="T0" fmla="*/ 87 w 2807"/>
              <a:gd name="T1" fmla="*/ 343 h 743"/>
              <a:gd name="T2" fmla="*/ 203 w 2807"/>
              <a:gd name="T3" fmla="*/ 417 h 743"/>
              <a:gd name="T4" fmla="*/ 319 w 2807"/>
              <a:gd name="T5" fmla="*/ 479 h 743"/>
              <a:gd name="T6" fmla="*/ 430 w 2807"/>
              <a:gd name="T7" fmla="*/ 529 h 743"/>
              <a:gd name="T8" fmla="*/ 603 w 2807"/>
              <a:gd name="T9" fmla="*/ 595 h 743"/>
              <a:gd name="T10" fmla="*/ 724 w 2807"/>
              <a:gd name="T11" fmla="*/ 633 h 743"/>
              <a:gd name="T12" fmla="*/ 857 w 2807"/>
              <a:gd name="T13" fmla="*/ 666 h 743"/>
              <a:gd name="T14" fmla="*/ 1001 w 2807"/>
              <a:gd name="T15" fmla="*/ 696 h 743"/>
              <a:gd name="T16" fmla="*/ 1157 w 2807"/>
              <a:gd name="T17" fmla="*/ 719 h 743"/>
              <a:gd name="T18" fmla="*/ 1324 w 2807"/>
              <a:gd name="T19" fmla="*/ 736 h 743"/>
              <a:gd name="T20" fmla="*/ 1502 w 2807"/>
              <a:gd name="T21" fmla="*/ 743 h 743"/>
              <a:gd name="T22" fmla="*/ 1689 w 2807"/>
              <a:gd name="T23" fmla="*/ 738 h 743"/>
              <a:gd name="T24" fmla="*/ 1819 w 2807"/>
              <a:gd name="T25" fmla="*/ 729 h 743"/>
              <a:gd name="T26" fmla="*/ 1999 w 2807"/>
              <a:gd name="T27" fmla="*/ 706 h 743"/>
              <a:gd name="T28" fmla="*/ 2159 w 2807"/>
              <a:gd name="T29" fmla="*/ 678 h 743"/>
              <a:gd name="T30" fmla="*/ 2302 w 2807"/>
              <a:gd name="T31" fmla="*/ 643 h 743"/>
              <a:gd name="T32" fmla="*/ 2426 w 2807"/>
              <a:gd name="T33" fmla="*/ 605 h 743"/>
              <a:gd name="T34" fmla="*/ 2533 w 2807"/>
              <a:gd name="T35" fmla="*/ 566 h 743"/>
              <a:gd name="T36" fmla="*/ 2672 w 2807"/>
              <a:gd name="T37" fmla="*/ 505 h 743"/>
              <a:gd name="T38" fmla="*/ 2773 w 2807"/>
              <a:gd name="T39" fmla="*/ 449 h 743"/>
              <a:gd name="T40" fmla="*/ 2807 w 2807"/>
              <a:gd name="T41" fmla="*/ 426 h 743"/>
              <a:gd name="T42" fmla="*/ 2745 w 2807"/>
              <a:gd name="T43" fmla="*/ 402 h 743"/>
              <a:gd name="T44" fmla="*/ 2688 w 2807"/>
              <a:gd name="T45" fmla="*/ 372 h 743"/>
              <a:gd name="T46" fmla="*/ 2586 w 2807"/>
              <a:gd name="T47" fmla="*/ 303 h 743"/>
              <a:gd name="T48" fmla="*/ 2529 w 2807"/>
              <a:gd name="T49" fmla="*/ 256 h 743"/>
              <a:gd name="T50" fmla="*/ 2518 w 2807"/>
              <a:gd name="T51" fmla="*/ 294 h 743"/>
              <a:gd name="T52" fmla="*/ 2507 w 2807"/>
              <a:gd name="T53" fmla="*/ 381 h 743"/>
              <a:gd name="T54" fmla="*/ 2499 w 2807"/>
              <a:gd name="T55" fmla="*/ 413 h 743"/>
              <a:gd name="T56" fmla="*/ 2443 w 2807"/>
              <a:gd name="T57" fmla="*/ 391 h 743"/>
              <a:gd name="T58" fmla="*/ 2423 w 2807"/>
              <a:gd name="T59" fmla="*/ 381 h 743"/>
              <a:gd name="T60" fmla="*/ 2392 w 2807"/>
              <a:gd name="T61" fmla="*/ 357 h 743"/>
              <a:gd name="T62" fmla="*/ 2361 w 2807"/>
              <a:gd name="T63" fmla="*/ 324 h 743"/>
              <a:gd name="T64" fmla="*/ 2334 w 2807"/>
              <a:gd name="T65" fmla="*/ 283 h 743"/>
              <a:gd name="T66" fmla="*/ 2316 w 2807"/>
              <a:gd name="T67" fmla="*/ 235 h 743"/>
              <a:gd name="T68" fmla="*/ 2310 w 2807"/>
              <a:gd name="T69" fmla="*/ 199 h 743"/>
              <a:gd name="T70" fmla="*/ 2252 w 2807"/>
              <a:gd name="T71" fmla="*/ 195 h 743"/>
              <a:gd name="T72" fmla="*/ 2110 w 2807"/>
              <a:gd name="T73" fmla="*/ 243 h 743"/>
              <a:gd name="T74" fmla="*/ 1984 w 2807"/>
              <a:gd name="T75" fmla="*/ 277 h 743"/>
              <a:gd name="T76" fmla="*/ 1843 w 2807"/>
              <a:gd name="T77" fmla="*/ 303 h 743"/>
              <a:gd name="T78" fmla="*/ 1697 w 2807"/>
              <a:gd name="T79" fmla="*/ 319 h 743"/>
              <a:gd name="T80" fmla="*/ 1558 w 2807"/>
              <a:gd name="T81" fmla="*/ 322 h 743"/>
              <a:gd name="T82" fmla="*/ 1293 w 2807"/>
              <a:gd name="T83" fmla="*/ 312 h 743"/>
              <a:gd name="T84" fmla="*/ 1030 w 2807"/>
              <a:gd name="T85" fmla="*/ 282 h 743"/>
              <a:gd name="T86" fmla="*/ 855 w 2807"/>
              <a:gd name="T87" fmla="*/ 251 h 743"/>
              <a:gd name="T88" fmla="*/ 725 w 2807"/>
              <a:gd name="T89" fmla="*/ 221 h 743"/>
              <a:gd name="T90" fmla="*/ 594 w 2807"/>
              <a:gd name="T91" fmla="*/ 185 h 743"/>
              <a:gd name="T92" fmla="*/ 465 w 2807"/>
              <a:gd name="T93" fmla="*/ 143 h 743"/>
              <a:gd name="T94" fmla="*/ 336 w 2807"/>
              <a:gd name="T95" fmla="*/ 94 h 743"/>
              <a:gd name="T96" fmla="*/ 251 w 2807"/>
              <a:gd name="T97" fmla="*/ 58 h 743"/>
              <a:gd name="T98" fmla="*/ 122 w 2807"/>
              <a:gd name="T99" fmla="*/ 0 h 743"/>
              <a:gd name="T100" fmla="*/ 119 w 2807"/>
              <a:gd name="T101" fmla="*/ 19 h 743"/>
              <a:gd name="T102" fmla="*/ 121 w 2807"/>
              <a:gd name="T103" fmla="*/ 51 h 743"/>
              <a:gd name="T104" fmla="*/ 136 w 2807"/>
              <a:gd name="T105" fmla="*/ 96 h 743"/>
              <a:gd name="T106" fmla="*/ 171 w 2807"/>
              <a:gd name="T107" fmla="*/ 156 h 743"/>
              <a:gd name="T108" fmla="*/ 207 w 2807"/>
              <a:gd name="T109" fmla="*/ 204 h 743"/>
              <a:gd name="T110" fmla="*/ 151 w 2807"/>
              <a:gd name="T111" fmla="*/ 199 h 743"/>
              <a:gd name="T112" fmla="*/ 98 w 2807"/>
              <a:gd name="T113" fmla="*/ 204 h 743"/>
              <a:gd name="T114" fmla="*/ 69 w 2807"/>
              <a:gd name="T115" fmla="*/ 215 h 743"/>
              <a:gd name="T116" fmla="*/ 32 w 2807"/>
              <a:gd name="T117" fmla="*/ 244 h 743"/>
              <a:gd name="T118" fmla="*/ 7 w 2807"/>
              <a:gd name="T119" fmla="*/ 272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07" h="743">
                <a:moveTo>
                  <a:pt x="0" y="284"/>
                </a:moveTo>
                <a:lnTo>
                  <a:pt x="0" y="284"/>
                </a:lnTo>
                <a:lnTo>
                  <a:pt x="87" y="343"/>
                </a:lnTo>
                <a:lnTo>
                  <a:pt x="127" y="369"/>
                </a:lnTo>
                <a:lnTo>
                  <a:pt x="166" y="394"/>
                </a:lnTo>
                <a:lnTo>
                  <a:pt x="203" y="417"/>
                </a:lnTo>
                <a:lnTo>
                  <a:pt x="241" y="438"/>
                </a:lnTo>
                <a:lnTo>
                  <a:pt x="280" y="460"/>
                </a:lnTo>
                <a:lnTo>
                  <a:pt x="319" y="479"/>
                </a:lnTo>
                <a:lnTo>
                  <a:pt x="319" y="479"/>
                </a:lnTo>
                <a:lnTo>
                  <a:pt x="372" y="504"/>
                </a:lnTo>
                <a:lnTo>
                  <a:pt x="430" y="529"/>
                </a:lnTo>
                <a:lnTo>
                  <a:pt x="495" y="556"/>
                </a:lnTo>
                <a:lnTo>
                  <a:pt x="565" y="581"/>
                </a:lnTo>
                <a:lnTo>
                  <a:pt x="603" y="595"/>
                </a:lnTo>
                <a:lnTo>
                  <a:pt x="642" y="607"/>
                </a:lnTo>
                <a:lnTo>
                  <a:pt x="682" y="620"/>
                </a:lnTo>
                <a:lnTo>
                  <a:pt x="724" y="633"/>
                </a:lnTo>
                <a:lnTo>
                  <a:pt x="767" y="644"/>
                </a:lnTo>
                <a:lnTo>
                  <a:pt x="811" y="655"/>
                </a:lnTo>
                <a:lnTo>
                  <a:pt x="857" y="666"/>
                </a:lnTo>
                <a:lnTo>
                  <a:pt x="903" y="677"/>
                </a:lnTo>
                <a:lnTo>
                  <a:pt x="952" y="687"/>
                </a:lnTo>
                <a:lnTo>
                  <a:pt x="1001" y="696"/>
                </a:lnTo>
                <a:lnTo>
                  <a:pt x="1052" y="705"/>
                </a:lnTo>
                <a:lnTo>
                  <a:pt x="1104" y="713"/>
                </a:lnTo>
                <a:lnTo>
                  <a:pt x="1157" y="719"/>
                </a:lnTo>
                <a:lnTo>
                  <a:pt x="1212" y="727"/>
                </a:lnTo>
                <a:lnTo>
                  <a:pt x="1267" y="732"/>
                </a:lnTo>
                <a:lnTo>
                  <a:pt x="1324" y="736"/>
                </a:lnTo>
                <a:lnTo>
                  <a:pt x="1382" y="739"/>
                </a:lnTo>
                <a:lnTo>
                  <a:pt x="1442" y="741"/>
                </a:lnTo>
                <a:lnTo>
                  <a:pt x="1502" y="743"/>
                </a:lnTo>
                <a:lnTo>
                  <a:pt x="1563" y="742"/>
                </a:lnTo>
                <a:lnTo>
                  <a:pt x="1626" y="741"/>
                </a:lnTo>
                <a:lnTo>
                  <a:pt x="1689" y="738"/>
                </a:lnTo>
                <a:lnTo>
                  <a:pt x="1754" y="734"/>
                </a:lnTo>
                <a:lnTo>
                  <a:pt x="1819" y="729"/>
                </a:lnTo>
                <a:lnTo>
                  <a:pt x="1819" y="729"/>
                </a:lnTo>
                <a:lnTo>
                  <a:pt x="1881" y="723"/>
                </a:lnTo>
                <a:lnTo>
                  <a:pt x="1941" y="714"/>
                </a:lnTo>
                <a:lnTo>
                  <a:pt x="1999" y="706"/>
                </a:lnTo>
                <a:lnTo>
                  <a:pt x="2054" y="697"/>
                </a:lnTo>
                <a:lnTo>
                  <a:pt x="2108" y="688"/>
                </a:lnTo>
                <a:lnTo>
                  <a:pt x="2159" y="678"/>
                </a:lnTo>
                <a:lnTo>
                  <a:pt x="2209" y="666"/>
                </a:lnTo>
                <a:lnTo>
                  <a:pt x="2257" y="655"/>
                </a:lnTo>
                <a:lnTo>
                  <a:pt x="2302" y="643"/>
                </a:lnTo>
                <a:lnTo>
                  <a:pt x="2346" y="631"/>
                </a:lnTo>
                <a:lnTo>
                  <a:pt x="2387" y="618"/>
                </a:lnTo>
                <a:lnTo>
                  <a:pt x="2426" y="605"/>
                </a:lnTo>
                <a:lnTo>
                  <a:pt x="2464" y="593"/>
                </a:lnTo>
                <a:lnTo>
                  <a:pt x="2500" y="579"/>
                </a:lnTo>
                <a:lnTo>
                  <a:pt x="2533" y="566"/>
                </a:lnTo>
                <a:lnTo>
                  <a:pt x="2564" y="554"/>
                </a:lnTo>
                <a:lnTo>
                  <a:pt x="2622" y="528"/>
                </a:lnTo>
                <a:lnTo>
                  <a:pt x="2672" y="505"/>
                </a:lnTo>
                <a:lnTo>
                  <a:pt x="2713" y="483"/>
                </a:lnTo>
                <a:lnTo>
                  <a:pt x="2747" y="465"/>
                </a:lnTo>
                <a:lnTo>
                  <a:pt x="2773" y="449"/>
                </a:lnTo>
                <a:lnTo>
                  <a:pt x="2792" y="436"/>
                </a:lnTo>
                <a:lnTo>
                  <a:pt x="2807" y="426"/>
                </a:lnTo>
                <a:lnTo>
                  <a:pt x="2807" y="426"/>
                </a:lnTo>
                <a:lnTo>
                  <a:pt x="2786" y="419"/>
                </a:lnTo>
                <a:lnTo>
                  <a:pt x="2766" y="410"/>
                </a:lnTo>
                <a:lnTo>
                  <a:pt x="2745" y="402"/>
                </a:lnTo>
                <a:lnTo>
                  <a:pt x="2726" y="391"/>
                </a:lnTo>
                <a:lnTo>
                  <a:pt x="2706" y="382"/>
                </a:lnTo>
                <a:lnTo>
                  <a:pt x="2688" y="372"/>
                </a:lnTo>
                <a:lnTo>
                  <a:pt x="2651" y="349"/>
                </a:lnTo>
                <a:lnTo>
                  <a:pt x="2618" y="327"/>
                </a:lnTo>
                <a:lnTo>
                  <a:pt x="2586" y="303"/>
                </a:lnTo>
                <a:lnTo>
                  <a:pt x="2556" y="280"/>
                </a:lnTo>
                <a:lnTo>
                  <a:pt x="2529" y="256"/>
                </a:lnTo>
                <a:lnTo>
                  <a:pt x="2529" y="256"/>
                </a:lnTo>
                <a:lnTo>
                  <a:pt x="2524" y="266"/>
                </a:lnTo>
                <a:lnTo>
                  <a:pt x="2521" y="279"/>
                </a:lnTo>
                <a:lnTo>
                  <a:pt x="2518" y="294"/>
                </a:lnTo>
                <a:lnTo>
                  <a:pt x="2515" y="312"/>
                </a:lnTo>
                <a:lnTo>
                  <a:pt x="2515" y="312"/>
                </a:lnTo>
                <a:lnTo>
                  <a:pt x="2507" y="381"/>
                </a:lnTo>
                <a:lnTo>
                  <a:pt x="2503" y="414"/>
                </a:lnTo>
                <a:lnTo>
                  <a:pt x="2503" y="414"/>
                </a:lnTo>
                <a:lnTo>
                  <a:pt x="2499" y="413"/>
                </a:lnTo>
                <a:lnTo>
                  <a:pt x="2489" y="410"/>
                </a:lnTo>
                <a:lnTo>
                  <a:pt x="2470" y="403"/>
                </a:lnTo>
                <a:lnTo>
                  <a:pt x="2443" y="391"/>
                </a:lnTo>
                <a:lnTo>
                  <a:pt x="2443" y="391"/>
                </a:lnTo>
                <a:lnTo>
                  <a:pt x="2433" y="387"/>
                </a:lnTo>
                <a:lnTo>
                  <a:pt x="2423" y="381"/>
                </a:lnTo>
                <a:lnTo>
                  <a:pt x="2413" y="374"/>
                </a:lnTo>
                <a:lnTo>
                  <a:pt x="2403" y="366"/>
                </a:lnTo>
                <a:lnTo>
                  <a:pt x="2392" y="357"/>
                </a:lnTo>
                <a:lnTo>
                  <a:pt x="2381" y="347"/>
                </a:lnTo>
                <a:lnTo>
                  <a:pt x="2371" y="336"/>
                </a:lnTo>
                <a:lnTo>
                  <a:pt x="2361" y="324"/>
                </a:lnTo>
                <a:lnTo>
                  <a:pt x="2351" y="312"/>
                </a:lnTo>
                <a:lnTo>
                  <a:pt x="2342" y="297"/>
                </a:lnTo>
                <a:lnTo>
                  <a:pt x="2334" y="283"/>
                </a:lnTo>
                <a:lnTo>
                  <a:pt x="2326" y="268"/>
                </a:lnTo>
                <a:lnTo>
                  <a:pt x="2320" y="251"/>
                </a:lnTo>
                <a:lnTo>
                  <a:pt x="2316" y="235"/>
                </a:lnTo>
                <a:lnTo>
                  <a:pt x="2312" y="216"/>
                </a:lnTo>
                <a:lnTo>
                  <a:pt x="2310" y="199"/>
                </a:lnTo>
                <a:lnTo>
                  <a:pt x="2310" y="199"/>
                </a:lnTo>
                <a:lnTo>
                  <a:pt x="2309" y="174"/>
                </a:lnTo>
                <a:lnTo>
                  <a:pt x="2309" y="174"/>
                </a:lnTo>
                <a:lnTo>
                  <a:pt x="2252" y="195"/>
                </a:lnTo>
                <a:lnTo>
                  <a:pt x="2186" y="218"/>
                </a:lnTo>
                <a:lnTo>
                  <a:pt x="2149" y="231"/>
                </a:lnTo>
                <a:lnTo>
                  <a:pt x="2110" y="243"/>
                </a:lnTo>
                <a:lnTo>
                  <a:pt x="2069" y="254"/>
                </a:lnTo>
                <a:lnTo>
                  <a:pt x="2028" y="266"/>
                </a:lnTo>
                <a:lnTo>
                  <a:pt x="1984" y="277"/>
                </a:lnTo>
                <a:lnTo>
                  <a:pt x="1938" y="286"/>
                </a:lnTo>
                <a:lnTo>
                  <a:pt x="1892" y="295"/>
                </a:lnTo>
                <a:lnTo>
                  <a:pt x="1843" y="303"/>
                </a:lnTo>
                <a:lnTo>
                  <a:pt x="1795" y="311"/>
                </a:lnTo>
                <a:lnTo>
                  <a:pt x="1746" y="316"/>
                </a:lnTo>
                <a:lnTo>
                  <a:pt x="1697" y="319"/>
                </a:lnTo>
                <a:lnTo>
                  <a:pt x="1647" y="321"/>
                </a:lnTo>
                <a:lnTo>
                  <a:pt x="1647" y="321"/>
                </a:lnTo>
                <a:lnTo>
                  <a:pt x="1558" y="322"/>
                </a:lnTo>
                <a:lnTo>
                  <a:pt x="1470" y="321"/>
                </a:lnTo>
                <a:lnTo>
                  <a:pt x="1382" y="317"/>
                </a:lnTo>
                <a:lnTo>
                  <a:pt x="1293" y="312"/>
                </a:lnTo>
                <a:lnTo>
                  <a:pt x="1205" y="304"/>
                </a:lnTo>
                <a:lnTo>
                  <a:pt x="1118" y="294"/>
                </a:lnTo>
                <a:lnTo>
                  <a:pt x="1030" y="282"/>
                </a:lnTo>
                <a:lnTo>
                  <a:pt x="943" y="268"/>
                </a:lnTo>
                <a:lnTo>
                  <a:pt x="899" y="259"/>
                </a:lnTo>
                <a:lnTo>
                  <a:pt x="855" y="251"/>
                </a:lnTo>
                <a:lnTo>
                  <a:pt x="812" y="241"/>
                </a:lnTo>
                <a:lnTo>
                  <a:pt x="768" y="231"/>
                </a:lnTo>
                <a:lnTo>
                  <a:pt x="725" y="221"/>
                </a:lnTo>
                <a:lnTo>
                  <a:pt x="681" y="209"/>
                </a:lnTo>
                <a:lnTo>
                  <a:pt x="638" y="197"/>
                </a:lnTo>
                <a:lnTo>
                  <a:pt x="594" y="185"/>
                </a:lnTo>
                <a:lnTo>
                  <a:pt x="551" y="171"/>
                </a:lnTo>
                <a:lnTo>
                  <a:pt x="508" y="157"/>
                </a:lnTo>
                <a:lnTo>
                  <a:pt x="465" y="143"/>
                </a:lnTo>
                <a:lnTo>
                  <a:pt x="422" y="127"/>
                </a:lnTo>
                <a:lnTo>
                  <a:pt x="379" y="111"/>
                </a:lnTo>
                <a:lnTo>
                  <a:pt x="336" y="94"/>
                </a:lnTo>
                <a:lnTo>
                  <a:pt x="294" y="76"/>
                </a:lnTo>
                <a:lnTo>
                  <a:pt x="251" y="58"/>
                </a:lnTo>
                <a:lnTo>
                  <a:pt x="251" y="58"/>
                </a:lnTo>
                <a:lnTo>
                  <a:pt x="165" y="19"/>
                </a:lnTo>
                <a:lnTo>
                  <a:pt x="122" y="0"/>
                </a:lnTo>
                <a:lnTo>
                  <a:pt x="122" y="0"/>
                </a:lnTo>
                <a:lnTo>
                  <a:pt x="121" y="3"/>
                </a:lnTo>
                <a:lnTo>
                  <a:pt x="119" y="12"/>
                </a:lnTo>
                <a:lnTo>
                  <a:pt x="119" y="19"/>
                </a:lnTo>
                <a:lnTo>
                  <a:pt x="119" y="28"/>
                </a:lnTo>
                <a:lnTo>
                  <a:pt x="119" y="39"/>
                </a:lnTo>
                <a:lnTo>
                  <a:pt x="121" y="51"/>
                </a:lnTo>
                <a:lnTo>
                  <a:pt x="125" y="64"/>
                </a:lnTo>
                <a:lnTo>
                  <a:pt x="129" y="79"/>
                </a:lnTo>
                <a:lnTo>
                  <a:pt x="136" y="96"/>
                </a:lnTo>
                <a:lnTo>
                  <a:pt x="145" y="114"/>
                </a:lnTo>
                <a:lnTo>
                  <a:pt x="156" y="135"/>
                </a:lnTo>
                <a:lnTo>
                  <a:pt x="171" y="156"/>
                </a:lnTo>
                <a:lnTo>
                  <a:pt x="187" y="180"/>
                </a:lnTo>
                <a:lnTo>
                  <a:pt x="207" y="204"/>
                </a:lnTo>
                <a:lnTo>
                  <a:pt x="207" y="204"/>
                </a:lnTo>
                <a:lnTo>
                  <a:pt x="189" y="201"/>
                </a:lnTo>
                <a:lnTo>
                  <a:pt x="170" y="199"/>
                </a:lnTo>
                <a:lnTo>
                  <a:pt x="151" y="199"/>
                </a:lnTo>
                <a:lnTo>
                  <a:pt x="132" y="199"/>
                </a:lnTo>
                <a:lnTo>
                  <a:pt x="114" y="201"/>
                </a:lnTo>
                <a:lnTo>
                  <a:pt x="98" y="204"/>
                </a:lnTo>
                <a:lnTo>
                  <a:pt x="83" y="209"/>
                </a:lnTo>
                <a:lnTo>
                  <a:pt x="69" y="215"/>
                </a:lnTo>
                <a:lnTo>
                  <a:pt x="69" y="215"/>
                </a:lnTo>
                <a:lnTo>
                  <a:pt x="55" y="224"/>
                </a:lnTo>
                <a:lnTo>
                  <a:pt x="42" y="234"/>
                </a:lnTo>
                <a:lnTo>
                  <a:pt x="32" y="244"/>
                </a:lnTo>
                <a:lnTo>
                  <a:pt x="21" y="253"/>
                </a:lnTo>
                <a:lnTo>
                  <a:pt x="13" y="262"/>
                </a:lnTo>
                <a:lnTo>
                  <a:pt x="7" y="272"/>
                </a:lnTo>
                <a:lnTo>
                  <a:pt x="0" y="2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3" name="Freeform 31"/>
          <p:cNvSpPr>
            <a:spLocks/>
          </p:cNvSpPr>
          <p:nvPr userDrawn="1"/>
        </p:nvSpPr>
        <p:spPr bwMode="auto">
          <a:xfrm>
            <a:off x="7248525" y="1618953"/>
            <a:ext cx="377825" cy="271463"/>
          </a:xfrm>
          <a:custGeom>
            <a:avLst/>
            <a:gdLst>
              <a:gd name="T0" fmla="*/ 2491 w 2863"/>
              <a:gd name="T1" fmla="*/ 103 h 2054"/>
              <a:gd name="T2" fmla="*/ 2575 w 2863"/>
              <a:gd name="T3" fmla="*/ 23 h 2054"/>
              <a:gd name="T4" fmla="*/ 2196 w 2863"/>
              <a:gd name="T5" fmla="*/ 132 h 2054"/>
              <a:gd name="T6" fmla="*/ 1671 w 2863"/>
              <a:gd name="T7" fmla="*/ 429 h 2054"/>
              <a:gd name="T8" fmla="*/ 1528 w 2863"/>
              <a:gd name="T9" fmla="*/ 462 h 2054"/>
              <a:gd name="T10" fmla="*/ 1416 w 2863"/>
              <a:gd name="T11" fmla="*/ 568 h 2054"/>
              <a:gd name="T12" fmla="*/ 1409 w 2863"/>
              <a:gd name="T13" fmla="*/ 634 h 2054"/>
              <a:gd name="T14" fmla="*/ 1479 w 2863"/>
              <a:gd name="T15" fmla="*/ 748 h 2054"/>
              <a:gd name="T16" fmla="*/ 1586 w 2863"/>
              <a:gd name="T17" fmla="*/ 787 h 2054"/>
              <a:gd name="T18" fmla="*/ 1476 w 2863"/>
              <a:gd name="T19" fmla="*/ 974 h 2054"/>
              <a:gd name="T20" fmla="*/ 1133 w 2863"/>
              <a:gd name="T21" fmla="*/ 1199 h 2054"/>
              <a:gd name="T22" fmla="*/ 799 w 2863"/>
              <a:gd name="T23" fmla="*/ 1254 h 2054"/>
              <a:gd name="T24" fmla="*/ 634 w 2863"/>
              <a:gd name="T25" fmla="*/ 1102 h 2054"/>
              <a:gd name="T26" fmla="*/ 539 w 2863"/>
              <a:gd name="T27" fmla="*/ 1015 h 2054"/>
              <a:gd name="T28" fmla="*/ 406 w 2863"/>
              <a:gd name="T29" fmla="*/ 1023 h 2054"/>
              <a:gd name="T30" fmla="*/ 231 w 2863"/>
              <a:gd name="T31" fmla="*/ 1090 h 2054"/>
              <a:gd name="T32" fmla="*/ 382 w 2863"/>
              <a:gd name="T33" fmla="*/ 1121 h 2054"/>
              <a:gd name="T34" fmla="*/ 351 w 2863"/>
              <a:gd name="T35" fmla="*/ 1168 h 2054"/>
              <a:gd name="T36" fmla="*/ 418 w 2863"/>
              <a:gd name="T37" fmla="*/ 1270 h 2054"/>
              <a:gd name="T38" fmla="*/ 608 w 2863"/>
              <a:gd name="T39" fmla="*/ 1387 h 2054"/>
              <a:gd name="T40" fmla="*/ 314 w 2863"/>
              <a:gd name="T41" fmla="*/ 1296 h 2054"/>
              <a:gd name="T42" fmla="*/ 234 w 2863"/>
              <a:gd name="T43" fmla="*/ 1324 h 2054"/>
              <a:gd name="T44" fmla="*/ 77 w 2863"/>
              <a:gd name="T45" fmla="*/ 1367 h 2054"/>
              <a:gd name="T46" fmla="*/ 0 w 2863"/>
              <a:gd name="T47" fmla="*/ 1480 h 2054"/>
              <a:gd name="T48" fmla="*/ 63 w 2863"/>
              <a:gd name="T49" fmla="*/ 1501 h 2054"/>
              <a:gd name="T50" fmla="*/ 166 w 2863"/>
              <a:gd name="T51" fmla="*/ 1461 h 2054"/>
              <a:gd name="T52" fmla="*/ 187 w 2863"/>
              <a:gd name="T53" fmla="*/ 1573 h 2054"/>
              <a:gd name="T54" fmla="*/ 354 w 2863"/>
              <a:gd name="T55" fmla="*/ 1597 h 2054"/>
              <a:gd name="T56" fmla="*/ 616 w 2863"/>
              <a:gd name="T57" fmla="*/ 1588 h 2054"/>
              <a:gd name="T58" fmla="*/ 382 w 2863"/>
              <a:gd name="T59" fmla="*/ 1636 h 2054"/>
              <a:gd name="T60" fmla="*/ 295 w 2863"/>
              <a:gd name="T61" fmla="*/ 1696 h 2054"/>
              <a:gd name="T62" fmla="*/ 254 w 2863"/>
              <a:gd name="T63" fmla="*/ 1795 h 2054"/>
              <a:gd name="T64" fmla="*/ 239 w 2863"/>
              <a:gd name="T65" fmla="*/ 1953 h 2054"/>
              <a:gd name="T66" fmla="*/ 335 w 2863"/>
              <a:gd name="T67" fmla="*/ 2045 h 2054"/>
              <a:gd name="T68" fmla="*/ 341 w 2863"/>
              <a:gd name="T69" fmla="*/ 1906 h 2054"/>
              <a:gd name="T70" fmla="*/ 417 w 2863"/>
              <a:gd name="T71" fmla="*/ 1946 h 2054"/>
              <a:gd name="T72" fmla="*/ 509 w 2863"/>
              <a:gd name="T73" fmla="*/ 1935 h 2054"/>
              <a:gd name="T74" fmla="*/ 732 w 2863"/>
              <a:gd name="T75" fmla="*/ 1733 h 2054"/>
              <a:gd name="T76" fmla="*/ 874 w 2863"/>
              <a:gd name="T77" fmla="*/ 1691 h 2054"/>
              <a:gd name="T78" fmla="*/ 870 w 2863"/>
              <a:gd name="T79" fmla="*/ 1786 h 2054"/>
              <a:gd name="T80" fmla="*/ 945 w 2863"/>
              <a:gd name="T81" fmla="*/ 1834 h 2054"/>
              <a:gd name="T82" fmla="*/ 875 w 2863"/>
              <a:gd name="T83" fmla="*/ 1948 h 2054"/>
              <a:gd name="T84" fmla="*/ 1004 w 2863"/>
              <a:gd name="T85" fmla="*/ 1919 h 2054"/>
              <a:gd name="T86" fmla="*/ 1100 w 2863"/>
              <a:gd name="T87" fmla="*/ 1787 h 2054"/>
              <a:gd name="T88" fmla="*/ 1159 w 2863"/>
              <a:gd name="T89" fmla="*/ 1734 h 2054"/>
              <a:gd name="T90" fmla="*/ 1183 w 2863"/>
              <a:gd name="T91" fmla="*/ 1628 h 2054"/>
              <a:gd name="T92" fmla="*/ 1338 w 2863"/>
              <a:gd name="T93" fmla="*/ 1564 h 2054"/>
              <a:gd name="T94" fmla="*/ 1370 w 2863"/>
              <a:gd name="T95" fmla="*/ 1465 h 2054"/>
              <a:gd name="T96" fmla="*/ 1461 w 2863"/>
              <a:gd name="T97" fmla="*/ 1462 h 2054"/>
              <a:gd name="T98" fmla="*/ 1684 w 2863"/>
              <a:gd name="T99" fmla="*/ 1556 h 2054"/>
              <a:gd name="T100" fmla="*/ 1888 w 2863"/>
              <a:gd name="T101" fmla="*/ 1440 h 2054"/>
              <a:gd name="T102" fmla="*/ 1799 w 2863"/>
              <a:gd name="T103" fmla="*/ 1308 h 2054"/>
              <a:gd name="T104" fmla="*/ 1857 w 2863"/>
              <a:gd name="T105" fmla="*/ 1327 h 2054"/>
              <a:gd name="T106" fmla="*/ 2183 w 2863"/>
              <a:gd name="T107" fmla="*/ 1273 h 2054"/>
              <a:gd name="T108" fmla="*/ 2142 w 2863"/>
              <a:gd name="T109" fmla="*/ 1164 h 2054"/>
              <a:gd name="T110" fmla="*/ 2112 w 2863"/>
              <a:gd name="T111" fmla="*/ 1069 h 2054"/>
              <a:gd name="T112" fmla="*/ 2121 w 2863"/>
              <a:gd name="T113" fmla="*/ 977 h 2054"/>
              <a:gd name="T114" fmla="*/ 2085 w 2863"/>
              <a:gd name="T115" fmla="*/ 807 h 2054"/>
              <a:gd name="T116" fmla="*/ 2859 w 2863"/>
              <a:gd name="T117" fmla="*/ 408 h 2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63" h="2054">
                <a:moveTo>
                  <a:pt x="2759" y="252"/>
                </a:moveTo>
                <a:lnTo>
                  <a:pt x="2759" y="252"/>
                </a:lnTo>
                <a:lnTo>
                  <a:pt x="2742" y="239"/>
                </a:lnTo>
                <a:lnTo>
                  <a:pt x="2725" y="227"/>
                </a:lnTo>
                <a:lnTo>
                  <a:pt x="2708" y="214"/>
                </a:lnTo>
                <a:lnTo>
                  <a:pt x="2690" y="203"/>
                </a:lnTo>
                <a:lnTo>
                  <a:pt x="2655" y="184"/>
                </a:lnTo>
                <a:lnTo>
                  <a:pt x="2621" y="165"/>
                </a:lnTo>
                <a:lnTo>
                  <a:pt x="2586" y="148"/>
                </a:lnTo>
                <a:lnTo>
                  <a:pt x="2553" y="133"/>
                </a:lnTo>
                <a:lnTo>
                  <a:pt x="2522" y="118"/>
                </a:lnTo>
                <a:lnTo>
                  <a:pt x="2491" y="103"/>
                </a:lnTo>
                <a:lnTo>
                  <a:pt x="2491" y="103"/>
                </a:lnTo>
                <a:lnTo>
                  <a:pt x="2507" y="93"/>
                </a:lnTo>
                <a:lnTo>
                  <a:pt x="2523" y="82"/>
                </a:lnTo>
                <a:lnTo>
                  <a:pt x="2540" y="68"/>
                </a:lnTo>
                <a:lnTo>
                  <a:pt x="2556" y="54"/>
                </a:lnTo>
                <a:lnTo>
                  <a:pt x="2570" y="41"/>
                </a:lnTo>
                <a:lnTo>
                  <a:pt x="2574" y="35"/>
                </a:lnTo>
                <a:lnTo>
                  <a:pt x="2577" y="30"/>
                </a:lnTo>
                <a:lnTo>
                  <a:pt x="2577" y="26"/>
                </a:lnTo>
                <a:lnTo>
                  <a:pt x="2577" y="24"/>
                </a:lnTo>
                <a:lnTo>
                  <a:pt x="2575" y="23"/>
                </a:lnTo>
                <a:lnTo>
                  <a:pt x="2575" y="23"/>
                </a:lnTo>
                <a:lnTo>
                  <a:pt x="2562" y="16"/>
                </a:lnTo>
                <a:lnTo>
                  <a:pt x="2550" y="10"/>
                </a:lnTo>
                <a:lnTo>
                  <a:pt x="2538" y="6"/>
                </a:lnTo>
                <a:lnTo>
                  <a:pt x="2527" y="4"/>
                </a:lnTo>
                <a:lnTo>
                  <a:pt x="2508" y="1"/>
                </a:lnTo>
                <a:lnTo>
                  <a:pt x="2501" y="0"/>
                </a:lnTo>
                <a:lnTo>
                  <a:pt x="2501" y="0"/>
                </a:lnTo>
                <a:lnTo>
                  <a:pt x="2440" y="24"/>
                </a:lnTo>
                <a:lnTo>
                  <a:pt x="2377" y="50"/>
                </a:lnTo>
                <a:lnTo>
                  <a:pt x="2317" y="76"/>
                </a:lnTo>
                <a:lnTo>
                  <a:pt x="2256" y="103"/>
                </a:lnTo>
                <a:lnTo>
                  <a:pt x="2196" y="132"/>
                </a:lnTo>
                <a:lnTo>
                  <a:pt x="2138" y="160"/>
                </a:lnTo>
                <a:lnTo>
                  <a:pt x="2081" y="189"/>
                </a:lnTo>
                <a:lnTo>
                  <a:pt x="2026" y="219"/>
                </a:lnTo>
                <a:lnTo>
                  <a:pt x="1972" y="247"/>
                </a:lnTo>
                <a:lnTo>
                  <a:pt x="1921" y="276"/>
                </a:lnTo>
                <a:lnTo>
                  <a:pt x="1872" y="303"/>
                </a:lnTo>
                <a:lnTo>
                  <a:pt x="1825" y="331"/>
                </a:lnTo>
                <a:lnTo>
                  <a:pt x="1782" y="358"/>
                </a:lnTo>
                <a:lnTo>
                  <a:pt x="1741" y="383"/>
                </a:lnTo>
                <a:lnTo>
                  <a:pt x="1705" y="407"/>
                </a:lnTo>
                <a:lnTo>
                  <a:pt x="1671" y="429"/>
                </a:lnTo>
                <a:lnTo>
                  <a:pt x="1671" y="429"/>
                </a:lnTo>
                <a:lnTo>
                  <a:pt x="1666" y="432"/>
                </a:lnTo>
                <a:lnTo>
                  <a:pt x="1666" y="432"/>
                </a:lnTo>
                <a:lnTo>
                  <a:pt x="1654" y="439"/>
                </a:lnTo>
                <a:lnTo>
                  <a:pt x="1643" y="446"/>
                </a:lnTo>
                <a:lnTo>
                  <a:pt x="1632" y="451"/>
                </a:lnTo>
                <a:lnTo>
                  <a:pt x="1620" y="455"/>
                </a:lnTo>
                <a:lnTo>
                  <a:pt x="1608" y="458"/>
                </a:lnTo>
                <a:lnTo>
                  <a:pt x="1597" y="461"/>
                </a:lnTo>
                <a:lnTo>
                  <a:pt x="1585" y="462"/>
                </a:lnTo>
                <a:lnTo>
                  <a:pt x="1574" y="463"/>
                </a:lnTo>
                <a:lnTo>
                  <a:pt x="1550" y="464"/>
                </a:lnTo>
                <a:lnTo>
                  <a:pt x="1528" y="462"/>
                </a:lnTo>
                <a:lnTo>
                  <a:pt x="1505" y="459"/>
                </a:lnTo>
                <a:lnTo>
                  <a:pt x="1485" y="454"/>
                </a:lnTo>
                <a:lnTo>
                  <a:pt x="1465" y="449"/>
                </a:lnTo>
                <a:lnTo>
                  <a:pt x="1448" y="442"/>
                </a:lnTo>
                <a:lnTo>
                  <a:pt x="1433" y="436"/>
                </a:lnTo>
                <a:lnTo>
                  <a:pt x="1418" y="430"/>
                </a:lnTo>
                <a:lnTo>
                  <a:pt x="1399" y="420"/>
                </a:lnTo>
                <a:lnTo>
                  <a:pt x="1393" y="416"/>
                </a:lnTo>
                <a:lnTo>
                  <a:pt x="1372" y="544"/>
                </a:lnTo>
                <a:lnTo>
                  <a:pt x="1372" y="544"/>
                </a:lnTo>
                <a:lnTo>
                  <a:pt x="1395" y="557"/>
                </a:lnTo>
                <a:lnTo>
                  <a:pt x="1416" y="568"/>
                </a:lnTo>
                <a:lnTo>
                  <a:pt x="1437" y="577"/>
                </a:lnTo>
                <a:lnTo>
                  <a:pt x="1454" y="586"/>
                </a:lnTo>
                <a:lnTo>
                  <a:pt x="1470" y="592"/>
                </a:lnTo>
                <a:lnTo>
                  <a:pt x="1486" y="596"/>
                </a:lnTo>
                <a:lnTo>
                  <a:pt x="1499" y="600"/>
                </a:lnTo>
                <a:lnTo>
                  <a:pt x="1510" y="602"/>
                </a:lnTo>
                <a:lnTo>
                  <a:pt x="1510" y="602"/>
                </a:lnTo>
                <a:lnTo>
                  <a:pt x="1491" y="606"/>
                </a:lnTo>
                <a:lnTo>
                  <a:pt x="1470" y="611"/>
                </a:lnTo>
                <a:lnTo>
                  <a:pt x="1450" y="617"/>
                </a:lnTo>
                <a:lnTo>
                  <a:pt x="1428" y="625"/>
                </a:lnTo>
                <a:lnTo>
                  <a:pt x="1409" y="634"/>
                </a:lnTo>
                <a:lnTo>
                  <a:pt x="1391" y="645"/>
                </a:lnTo>
                <a:lnTo>
                  <a:pt x="1381" y="650"/>
                </a:lnTo>
                <a:lnTo>
                  <a:pt x="1373" y="656"/>
                </a:lnTo>
                <a:lnTo>
                  <a:pt x="1366" y="663"/>
                </a:lnTo>
                <a:lnTo>
                  <a:pt x="1360" y="670"/>
                </a:lnTo>
                <a:lnTo>
                  <a:pt x="1404" y="788"/>
                </a:lnTo>
                <a:lnTo>
                  <a:pt x="1404" y="788"/>
                </a:lnTo>
                <a:lnTo>
                  <a:pt x="1416" y="779"/>
                </a:lnTo>
                <a:lnTo>
                  <a:pt x="1432" y="770"/>
                </a:lnTo>
                <a:lnTo>
                  <a:pt x="1453" y="758"/>
                </a:lnTo>
                <a:lnTo>
                  <a:pt x="1465" y="753"/>
                </a:lnTo>
                <a:lnTo>
                  <a:pt x="1479" y="748"/>
                </a:lnTo>
                <a:lnTo>
                  <a:pt x="1494" y="743"/>
                </a:lnTo>
                <a:lnTo>
                  <a:pt x="1509" y="738"/>
                </a:lnTo>
                <a:lnTo>
                  <a:pt x="1527" y="734"/>
                </a:lnTo>
                <a:lnTo>
                  <a:pt x="1545" y="731"/>
                </a:lnTo>
                <a:lnTo>
                  <a:pt x="1564" y="729"/>
                </a:lnTo>
                <a:lnTo>
                  <a:pt x="1585" y="728"/>
                </a:lnTo>
                <a:lnTo>
                  <a:pt x="1585" y="728"/>
                </a:lnTo>
                <a:lnTo>
                  <a:pt x="1588" y="744"/>
                </a:lnTo>
                <a:lnTo>
                  <a:pt x="1588" y="744"/>
                </a:lnTo>
                <a:lnTo>
                  <a:pt x="1588" y="758"/>
                </a:lnTo>
                <a:lnTo>
                  <a:pt x="1588" y="773"/>
                </a:lnTo>
                <a:lnTo>
                  <a:pt x="1586" y="787"/>
                </a:lnTo>
                <a:lnTo>
                  <a:pt x="1583" y="802"/>
                </a:lnTo>
                <a:lnTo>
                  <a:pt x="1578" y="818"/>
                </a:lnTo>
                <a:lnTo>
                  <a:pt x="1573" y="833"/>
                </a:lnTo>
                <a:lnTo>
                  <a:pt x="1565" y="848"/>
                </a:lnTo>
                <a:lnTo>
                  <a:pt x="1557" y="864"/>
                </a:lnTo>
                <a:lnTo>
                  <a:pt x="1549" y="880"/>
                </a:lnTo>
                <a:lnTo>
                  <a:pt x="1539" y="895"/>
                </a:lnTo>
                <a:lnTo>
                  <a:pt x="1528" y="912"/>
                </a:lnTo>
                <a:lnTo>
                  <a:pt x="1516" y="927"/>
                </a:lnTo>
                <a:lnTo>
                  <a:pt x="1503" y="943"/>
                </a:lnTo>
                <a:lnTo>
                  <a:pt x="1490" y="959"/>
                </a:lnTo>
                <a:lnTo>
                  <a:pt x="1476" y="974"/>
                </a:lnTo>
                <a:lnTo>
                  <a:pt x="1461" y="989"/>
                </a:lnTo>
                <a:lnTo>
                  <a:pt x="1429" y="1020"/>
                </a:lnTo>
                <a:lnTo>
                  <a:pt x="1396" y="1049"/>
                </a:lnTo>
                <a:lnTo>
                  <a:pt x="1360" y="1076"/>
                </a:lnTo>
                <a:lnTo>
                  <a:pt x="1323" y="1102"/>
                </a:lnTo>
                <a:lnTo>
                  <a:pt x="1285" y="1126"/>
                </a:lnTo>
                <a:lnTo>
                  <a:pt x="1247" y="1148"/>
                </a:lnTo>
                <a:lnTo>
                  <a:pt x="1209" y="1167"/>
                </a:lnTo>
                <a:lnTo>
                  <a:pt x="1189" y="1177"/>
                </a:lnTo>
                <a:lnTo>
                  <a:pt x="1171" y="1185"/>
                </a:lnTo>
                <a:lnTo>
                  <a:pt x="1171" y="1185"/>
                </a:lnTo>
                <a:lnTo>
                  <a:pt x="1133" y="1199"/>
                </a:lnTo>
                <a:lnTo>
                  <a:pt x="1095" y="1211"/>
                </a:lnTo>
                <a:lnTo>
                  <a:pt x="1060" y="1223"/>
                </a:lnTo>
                <a:lnTo>
                  <a:pt x="1026" y="1232"/>
                </a:lnTo>
                <a:lnTo>
                  <a:pt x="993" y="1240"/>
                </a:lnTo>
                <a:lnTo>
                  <a:pt x="962" y="1246"/>
                </a:lnTo>
                <a:lnTo>
                  <a:pt x="933" y="1250"/>
                </a:lnTo>
                <a:lnTo>
                  <a:pt x="905" y="1254"/>
                </a:lnTo>
                <a:lnTo>
                  <a:pt x="879" y="1256"/>
                </a:lnTo>
                <a:lnTo>
                  <a:pt x="856" y="1257"/>
                </a:lnTo>
                <a:lnTo>
                  <a:pt x="834" y="1257"/>
                </a:lnTo>
                <a:lnTo>
                  <a:pt x="815" y="1256"/>
                </a:lnTo>
                <a:lnTo>
                  <a:pt x="799" y="1254"/>
                </a:lnTo>
                <a:lnTo>
                  <a:pt x="785" y="1251"/>
                </a:lnTo>
                <a:lnTo>
                  <a:pt x="774" y="1247"/>
                </a:lnTo>
                <a:lnTo>
                  <a:pt x="765" y="1243"/>
                </a:lnTo>
                <a:lnTo>
                  <a:pt x="765" y="1243"/>
                </a:lnTo>
                <a:lnTo>
                  <a:pt x="741" y="1227"/>
                </a:lnTo>
                <a:lnTo>
                  <a:pt x="720" y="1209"/>
                </a:lnTo>
                <a:lnTo>
                  <a:pt x="701" y="1191"/>
                </a:lnTo>
                <a:lnTo>
                  <a:pt x="685" y="1172"/>
                </a:lnTo>
                <a:lnTo>
                  <a:pt x="670" y="1155"/>
                </a:lnTo>
                <a:lnTo>
                  <a:pt x="656" y="1137"/>
                </a:lnTo>
                <a:lnTo>
                  <a:pt x="645" y="1119"/>
                </a:lnTo>
                <a:lnTo>
                  <a:pt x="634" y="1102"/>
                </a:lnTo>
                <a:lnTo>
                  <a:pt x="615" y="1071"/>
                </a:lnTo>
                <a:lnTo>
                  <a:pt x="605" y="1057"/>
                </a:lnTo>
                <a:lnTo>
                  <a:pt x="596" y="1045"/>
                </a:lnTo>
                <a:lnTo>
                  <a:pt x="587" y="1033"/>
                </a:lnTo>
                <a:lnTo>
                  <a:pt x="577" y="1025"/>
                </a:lnTo>
                <a:lnTo>
                  <a:pt x="565" y="1018"/>
                </a:lnTo>
                <a:lnTo>
                  <a:pt x="559" y="1015"/>
                </a:lnTo>
                <a:lnTo>
                  <a:pt x="553" y="1013"/>
                </a:lnTo>
                <a:lnTo>
                  <a:pt x="553" y="1013"/>
                </a:lnTo>
                <a:lnTo>
                  <a:pt x="549" y="1013"/>
                </a:lnTo>
                <a:lnTo>
                  <a:pt x="546" y="1013"/>
                </a:lnTo>
                <a:lnTo>
                  <a:pt x="539" y="1015"/>
                </a:lnTo>
                <a:lnTo>
                  <a:pt x="532" y="1018"/>
                </a:lnTo>
                <a:lnTo>
                  <a:pt x="524" y="1022"/>
                </a:lnTo>
                <a:lnTo>
                  <a:pt x="516" y="1026"/>
                </a:lnTo>
                <a:lnTo>
                  <a:pt x="507" y="1029"/>
                </a:lnTo>
                <a:lnTo>
                  <a:pt x="499" y="1031"/>
                </a:lnTo>
                <a:lnTo>
                  <a:pt x="494" y="1031"/>
                </a:lnTo>
                <a:lnTo>
                  <a:pt x="489" y="1031"/>
                </a:lnTo>
                <a:lnTo>
                  <a:pt x="489" y="1031"/>
                </a:lnTo>
                <a:lnTo>
                  <a:pt x="468" y="1028"/>
                </a:lnTo>
                <a:lnTo>
                  <a:pt x="448" y="1025"/>
                </a:lnTo>
                <a:lnTo>
                  <a:pt x="427" y="1024"/>
                </a:lnTo>
                <a:lnTo>
                  <a:pt x="406" y="1023"/>
                </a:lnTo>
                <a:lnTo>
                  <a:pt x="386" y="1023"/>
                </a:lnTo>
                <a:lnTo>
                  <a:pt x="366" y="1025"/>
                </a:lnTo>
                <a:lnTo>
                  <a:pt x="347" y="1027"/>
                </a:lnTo>
                <a:lnTo>
                  <a:pt x="327" y="1031"/>
                </a:lnTo>
                <a:lnTo>
                  <a:pt x="309" y="1035"/>
                </a:lnTo>
                <a:lnTo>
                  <a:pt x="292" y="1043"/>
                </a:lnTo>
                <a:lnTo>
                  <a:pt x="276" y="1050"/>
                </a:lnTo>
                <a:lnTo>
                  <a:pt x="262" y="1059"/>
                </a:lnTo>
                <a:lnTo>
                  <a:pt x="248" y="1070"/>
                </a:lnTo>
                <a:lnTo>
                  <a:pt x="242" y="1076"/>
                </a:lnTo>
                <a:lnTo>
                  <a:pt x="236" y="1082"/>
                </a:lnTo>
                <a:lnTo>
                  <a:pt x="231" y="1090"/>
                </a:lnTo>
                <a:lnTo>
                  <a:pt x="227" y="1098"/>
                </a:lnTo>
                <a:lnTo>
                  <a:pt x="223" y="1105"/>
                </a:lnTo>
                <a:lnTo>
                  <a:pt x="219" y="1114"/>
                </a:lnTo>
                <a:lnTo>
                  <a:pt x="219" y="1114"/>
                </a:lnTo>
                <a:lnTo>
                  <a:pt x="257" y="1112"/>
                </a:lnTo>
                <a:lnTo>
                  <a:pt x="292" y="1111"/>
                </a:lnTo>
                <a:lnTo>
                  <a:pt x="312" y="1111"/>
                </a:lnTo>
                <a:lnTo>
                  <a:pt x="331" y="1112"/>
                </a:lnTo>
                <a:lnTo>
                  <a:pt x="349" y="1113"/>
                </a:lnTo>
                <a:lnTo>
                  <a:pt x="364" y="1116"/>
                </a:lnTo>
                <a:lnTo>
                  <a:pt x="377" y="1119"/>
                </a:lnTo>
                <a:lnTo>
                  <a:pt x="382" y="1121"/>
                </a:lnTo>
                <a:lnTo>
                  <a:pt x="387" y="1123"/>
                </a:lnTo>
                <a:lnTo>
                  <a:pt x="389" y="1126"/>
                </a:lnTo>
                <a:lnTo>
                  <a:pt x="391" y="1130"/>
                </a:lnTo>
                <a:lnTo>
                  <a:pt x="391" y="1133"/>
                </a:lnTo>
                <a:lnTo>
                  <a:pt x="389" y="1137"/>
                </a:lnTo>
                <a:lnTo>
                  <a:pt x="386" y="1141"/>
                </a:lnTo>
                <a:lnTo>
                  <a:pt x="381" y="1146"/>
                </a:lnTo>
                <a:lnTo>
                  <a:pt x="374" y="1151"/>
                </a:lnTo>
                <a:lnTo>
                  <a:pt x="366" y="1156"/>
                </a:lnTo>
                <a:lnTo>
                  <a:pt x="366" y="1156"/>
                </a:lnTo>
                <a:lnTo>
                  <a:pt x="357" y="1162"/>
                </a:lnTo>
                <a:lnTo>
                  <a:pt x="351" y="1168"/>
                </a:lnTo>
                <a:lnTo>
                  <a:pt x="346" y="1175"/>
                </a:lnTo>
                <a:lnTo>
                  <a:pt x="344" y="1182"/>
                </a:lnTo>
                <a:lnTo>
                  <a:pt x="343" y="1189"/>
                </a:lnTo>
                <a:lnTo>
                  <a:pt x="344" y="1195"/>
                </a:lnTo>
                <a:lnTo>
                  <a:pt x="346" y="1202"/>
                </a:lnTo>
                <a:lnTo>
                  <a:pt x="349" y="1209"/>
                </a:lnTo>
                <a:lnTo>
                  <a:pt x="354" y="1217"/>
                </a:lnTo>
                <a:lnTo>
                  <a:pt x="360" y="1225"/>
                </a:lnTo>
                <a:lnTo>
                  <a:pt x="368" y="1232"/>
                </a:lnTo>
                <a:lnTo>
                  <a:pt x="376" y="1239"/>
                </a:lnTo>
                <a:lnTo>
                  <a:pt x="396" y="1254"/>
                </a:lnTo>
                <a:lnTo>
                  <a:pt x="418" y="1270"/>
                </a:lnTo>
                <a:lnTo>
                  <a:pt x="442" y="1285"/>
                </a:lnTo>
                <a:lnTo>
                  <a:pt x="467" y="1299"/>
                </a:lnTo>
                <a:lnTo>
                  <a:pt x="519" y="1327"/>
                </a:lnTo>
                <a:lnTo>
                  <a:pt x="565" y="1350"/>
                </a:lnTo>
                <a:lnTo>
                  <a:pt x="585" y="1361"/>
                </a:lnTo>
                <a:lnTo>
                  <a:pt x="601" y="1370"/>
                </a:lnTo>
                <a:lnTo>
                  <a:pt x="601" y="1370"/>
                </a:lnTo>
                <a:lnTo>
                  <a:pt x="608" y="1375"/>
                </a:lnTo>
                <a:lnTo>
                  <a:pt x="611" y="1379"/>
                </a:lnTo>
                <a:lnTo>
                  <a:pt x="613" y="1382"/>
                </a:lnTo>
                <a:lnTo>
                  <a:pt x="611" y="1385"/>
                </a:lnTo>
                <a:lnTo>
                  <a:pt x="608" y="1387"/>
                </a:lnTo>
                <a:lnTo>
                  <a:pt x="604" y="1389"/>
                </a:lnTo>
                <a:lnTo>
                  <a:pt x="598" y="1390"/>
                </a:lnTo>
                <a:lnTo>
                  <a:pt x="598" y="1390"/>
                </a:lnTo>
                <a:lnTo>
                  <a:pt x="588" y="1390"/>
                </a:lnTo>
                <a:lnTo>
                  <a:pt x="576" y="1388"/>
                </a:lnTo>
                <a:lnTo>
                  <a:pt x="561" y="1385"/>
                </a:lnTo>
                <a:lnTo>
                  <a:pt x="545" y="1380"/>
                </a:lnTo>
                <a:lnTo>
                  <a:pt x="509" y="1369"/>
                </a:lnTo>
                <a:lnTo>
                  <a:pt x="469" y="1354"/>
                </a:lnTo>
                <a:lnTo>
                  <a:pt x="387" y="1323"/>
                </a:lnTo>
                <a:lnTo>
                  <a:pt x="349" y="1307"/>
                </a:lnTo>
                <a:lnTo>
                  <a:pt x="314" y="1296"/>
                </a:lnTo>
                <a:lnTo>
                  <a:pt x="314" y="1296"/>
                </a:lnTo>
                <a:lnTo>
                  <a:pt x="303" y="1293"/>
                </a:lnTo>
                <a:lnTo>
                  <a:pt x="292" y="1291"/>
                </a:lnTo>
                <a:lnTo>
                  <a:pt x="283" y="1291"/>
                </a:lnTo>
                <a:lnTo>
                  <a:pt x="275" y="1292"/>
                </a:lnTo>
                <a:lnTo>
                  <a:pt x="268" y="1294"/>
                </a:lnTo>
                <a:lnTo>
                  <a:pt x="262" y="1297"/>
                </a:lnTo>
                <a:lnTo>
                  <a:pt x="257" y="1300"/>
                </a:lnTo>
                <a:lnTo>
                  <a:pt x="253" y="1303"/>
                </a:lnTo>
                <a:lnTo>
                  <a:pt x="244" y="1312"/>
                </a:lnTo>
                <a:lnTo>
                  <a:pt x="238" y="1319"/>
                </a:lnTo>
                <a:lnTo>
                  <a:pt x="234" y="1324"/>
                </a:lnTo>
                <a:lnTo>
                  <a:pt x="231" y="1325"/>
                </a:lnTo>
                <a:lnTo>
                  <a:pt x="229" y="1326"/>
                </a:lnTo>
                <a:lnTo>
                  <a:pt x="229" y="1326"/>
                </a:lnTo>
                <a:lnTo>
                  <a:pt x="220" y="1325"/>
                </a:lnTo>
                <a:lnTo>
                  <a:pt x="210" y="1324"/>
                </a:lnTo>
                <a:lnTo>
                  <a:pt x="198" y="1325"/>
                </a:lnTo>
                <a:lnTo>
                  <a:pt x="188" y="1325"/>
                </a:lnTo>
                <a:lnTo>
                  <a:pt x="166" y="1329"/>
                </a:lnTo>
                <a:lnTo>
                  <a:pt x="143" y="1335"/>
                </a:lnTo>
                <a:lnTo>
                  <a:pt x="121" y="1343"/>
                </a:lnTo>
                <a:lnTo>
                  <a:pt x="98" y="1353"/>
                </a:lnTo>
                <a:lnTo>
                  <a:pt x="77" y="1367"/>
                </a:lnTo>
                <a:lnTo>
                  <a:pt x="66" y="1374"/>
                </a:lnTo>
                <a:lnTo>
                  <a:pt x="57" y="1381"/>
                </a:lnTo>
                <a:lnTo>
                  <a:pt x="48" y="1389"/>
                </a:lnTo>
                <a:lnTo>
                  <a:pt x="40" y="1397"/>
                </a:lnTo>
                <a:lnTo>
                  <a:pt x="32" y="1407"/>
                </a:lnTo>
                <a:lnTo>
                  <a:pt x="25" y="1416"/>
                </a:lnTo>
                <a:lnTo>
                  <a:pt x="18" y="1426"/>
                </a:lnTo>
                <a:lnTo>
                  <a:pt x="12" y="1435"/>
                </a:lnTo>
                <a:lnTo>
                  <a:pt x="8" y="1446"/>
                </a:lnTo>
                <a:lnTo>
                  <a:pt x="4" y="1458"/>
                </a:lnTo>
                <a:lnTo>
                  <a:pt x="2" y="1469"/>
                </a:lnTo>
                <a:lnTo>
                  <a:pt x="0" y="1480"/>
                </a:lnTo>
                <a:lnTo>
                  <a:pt x="0" y="1492"/>
                </a:lnTo>
                <a:lnTo>
                  <a:pt x="0" y="1505"/>
                </a:lnTo>
                <a:lnTo>
                  <a:pt x="3" y="1518"/>
                </a:lnTo>
                <a:lnTo>
                  <a:pt x="6" y="1530"/>
                </a:lnTo>
                <a:lnTo>
                  <a:pt x="11" y="1544"/>
                </a:lnTo>
                <a:lnTo>
                  <a:pt x="17" y="1558"/>
                </a:lnTo>
                <a:lnTo>
                  <a:pt x="17" y="1558"/>
                </a:lnTo>
                <a:lnTo>
                  <a:pt x="20" y="1553"/>
                </a:lnTo>
                <a:lnTo>
                  <a:pt x="30" y="1540"/>
                </a:lnTo>
                <a:lnTo>
                  <a:pt x="45" y="1521"/>
                </a:lnTo>
                <a:lnTo>
                  <a:pt x="53" y="1511"/>
                </a:lnTo>
                <a:lnTo>
                  <a:pt x="63" y="1501"/>
                </a:lnTo>
                <a:lnTo>
                  <a:pt x="75" y="1490"/>
                </a:lnTo>
                <a:lnTo>
                  <a:pt x="86" y="1481"/>
                </a:lnTo>
                <a:lnTo>
                  <a:pt x="98" y="1473"/>
                </a:lnTo>
                <a:lnTo>
                  <a:pt x="111" y="1466"/>
                </a:lnTo>
                <a:lnTo>
                  <a:pt x="125" y="1461"/>
                </a:lnTo>
                <a:lnTo>
                  <a:pt x="131" y="1459"/>
                </a:lnTo>
                <a:lnTo>
                  <a:pt x="138" y="1458"/>
                </a:lnTo>
                <a:lnTo>
                  <a:pt x="145" y="1458"/>
                </a:lnTo>
                <a:lnTo>
                  <a:pt x="151" y="1458"/>
                </a:lnTo>
                <a:lnTo>
                  <a:pt x="159" y="1459"/>
                </a:lnTo>
                <a:lnTo>
                  <a:pt x="166" y="1461"/>
                </a:lnTo>
                <a:lnTo>
                  <a:pt x="166" y="1461"/>
                </a:lnTo>
                <a:lnTo>
                  <a:pt x="171" y="1463"/>
                </a:lnTo>
                <a:lnTo>
                  <a:pt x="174" y="1467"/>
                </a:lnTo>
                <a:lnTo>
                  <a:pt x="175" y="1473"/>
                </a:lnTo>
                <a:lnTo>
                  <a:pt x="176" y="1479"/>
                </a:lnTo>
                <a:lnTo>
                  <a:pt x="176" y="1496"/>
                </a:lnTo>
                <a:lnTo>
                  <a:pt x="174" y="1514"/>
                </a:lnTo>
                <a:lnTo>
                  <a:pt x="174" y="1524"/>
                </a:lnTo>
                <a:lnTo>
                  <a:pt x="174" y="1534"/>
                </a:lnTo>
                <a:lnTo>
                  <a:pt x="176" y="1545"/>
                </a:lnTo>
                <a:lnTo>
                  <a:pt x="178" y="1554"/>
                </a:lnTo>
                <a:lnTo>
                  <a:pt x="182" y="1564"/>
                </a:lnTo>
                <a:lnTo>
                  <a:pt x="187" y="1573"/>
                </a:lnTo>
                <a:lnTo>
                  <a:pt x="195" y="1581"/>
                </a:lnTo>
                <a:lnTo>
                  <a:pt x="205" y="1589"/>
                </a:lnTo>
                <a:lnTo>
                  <a:pt x="205" y="1589"/>
                </a:lnTo>
                <a:lnTo>
                  <a:pt x="213" y="1593"/>
                </a:lnTo>
                <a:lnTo>
                  <a:pt x="221" y="1596"/>
                </a:lnTo>
                <a:lnTo>
                  <a:pt x="231" y="1599"/>
                </a:lnTo>
                <a:lnTo>
                  <a:pt x="242" y="1600"/>
                </a:lnTo>
                <a:lnTo>
                  <a:pt x="254" y="1602"/>
                </a:lnTo>
                <a:lnTo>
                  <a:pt x="267" y="1602"/>
                </a:lnTo>
                <a:lnTo>
                  <a:pt x="293" y="1602"/>
                </a:lnTo>
                <a:lnTo>
                  <a:pt x="323" y="1600"/>
                </a:lnTo>
                <a:lnTo>
                  <a:pt x="354" y="1597"/>
                </a:lnTo>
                <a:lnTo>
                  <a:pt x="418" y="1589"/>
                </a:lnTo>
                <a:lnTo>
                  <a:pt x="481" y="1580"/>
                </a:lnTo>
                <a:lnTo>
                  <a:pt x="510" y="1576"/>
                </a:lnTo>
                <a:lnTo>
                  <a:pt x="538" y="1574"/>
                </a:lnTo>
                <a:lnTo>
                  <a:pt x="562" y="1573"/>
                </a:lnTo>
                <a:lnTo>
                  <a:pt x="583" y="1574"/>
                </a:lnTo>
                <a:lnTo>
                  <a:pt x="592" y="1575"/>
                </a:lnTo>
                <a:lnTo>
                  <a:pt x="600" y="1577"/>
                </a:lnTo>
                <a:lnTo>
                  <a:pt x="607" y="1580"/>
                </a:lnTo>
                <a:lnTo>
                  <a:pt x="613" y="1585"/>
                </a:lnTo>
                <a:lnTo>
                  <a:pt x="613" y="1585"/>
                </a:lnTo>
                <a:lnTo>
                  <a:pt x="616" y="1588"/>
                </a:lnTo>
                <a:lnTo>
                  <a:pt x="617" y="1591"/>
                </a:lnTo>
                <a:lnTo>
                  <a:pt x="616" y="1593"/>
                </a:lnTo>
                <a:lnTo>
                  <a:pt x="611" y="1596"/>
                </a:lnTo>
                <a:lnTo>
                  <a:pt x="607" y="1598"/>
                </a:lnTo>
                <a:lnTo>
                  <a:pt x="600" y="1601"/>
                </a:lnTo>
                <a:lnTo>
                  <a:pt x="583" y="1605"/>
                </a:lnTo>
                <a:lnTo>
                  <a:pt x="560" y="1609"/>
                </a:lnTo>
                <a:lnTo>
                  <a:pt x="535" y="1612"/>
                </a:lnTo>
                <a:lnTo>
                  <a:pt x="474" y="1620"/>
                </a:lnTo>
                <a:lnTo>
                  <a:pt x="443" y="1624"/>
                </a:lnTo>
                <a:lnTo>
                  <a:pt x="412" y="1629"/>
                </a:lnTo>
                <a:lnTo>
                  <a:pt x="382" y="1636"/>
                </a:lnTo>
                <a:lnTo>
                  <a:pt x="356" y="1642"/>
                </a:lnTo>
                <a:lnTo>
                  <a:pt x="344" y="1646"/>
                </a:lnTo>
                <a:lnTo>
                  <a:pt x="332" y="1650"/>
                </a:lnTo>
                <a:lnTo>
                  <a:pt x="322" y="1654"/>
                </a:lnTo>
                <a:lnTo>
                  <a:pt x="314" y="1659"/>
                </a:lnTo>
                <a:lnTo>
                  <a:pt x="307" y="1664"/>
                </a:lnTo>
                <a:lnTo>
                  <a:pt x="302" y="1669"/>
                </a:lnTo>
                <a:lnTo>
                  <a:pt x="298" y="1676"/>
                </a:lnTo>
                <a:lnTo>
                  <a:pt x="296" y="1682"/>
                </a:lnTo>
                <a:lnTo>
                  <a:pt x="296" y="1682"/>
                </a:lnTo>
                <a:lnTo>
                  <a:pt x="295" y="1687"/>
                </a:lnTo>
                <a:lnTo>
                  <a:pt x="295" y="1696"/>
                </a:lnTo>
                <a:lnTo>
                  <a:pt x="296" y="1707"/>
                </a:lnTo>
                <a:lnTo>
                  <a:pt x="298" y="1713"/>
                </a:lnTo>
                <a:lnTo>
                  <a:pt x="300" y="1718"/>
                </a:lnTo>
                <a:lnTo>
                  <a:pt x="300" y="1718"/>
                </a:lnTo>
                <a:lnTo>
                  <a:pt x="301" y="1725"/>
                </a:lnTo>
                <a:lnTo>
                  <a:pt x="301" y="1731"/>
                </a:lnTo>
                <a:lnTo>
                  <a:pt x="298" y="1737"/>
                </a:lnTo>
                <a:lnTo>
                  <a:pt x="293" y="1743"/>
                </a:lnTo>
                <a:lnTo>
                  <a:pt x="283" y="1757"/>
                </a:lnTo>
                <a:lnTo>
                  <a:pt x="269" y="1775"/>
                </a:lnTo>
                <a:lnTo>
                  <a:pt x="261" y="1785"/>
                </a:lnTo>
                <a:lnTo>
                  <a:pt x="254" y="1795"/>
                </a:lnTo>
                <a:lnTo>
                  <a:pt x="246" y="1807"/>
                </a:lnTo>
                <a:lnTo>
                  <a:pt x="240" y="1820"/>
                </a:lnTo>
                <a:lnTo>
                  <a:pt x="234" y="1834"/>
                </a:lnTo>
                <a:lnTo>
                  <a:pt x="230" y="1849"/>
                </a:lnTo>
                <a:lnTo>
                  <a:pt x="226" y="1866"/>
                </a:lnTo>
                <a:lnTo>
                  <a:pt x="225" y="1884"/>
                </a:lnTo>
                <a:lnTo>
                  <a:pt x="225" y="1884"/>
                </a:lnTo>
                <a:lnTo>
                  <a:pt x="225" y="1893"/>
                </a:lnTo>
                <a:lnTo>
                  <a:pt x="225" y="1902"/>
                </a:lnTo>
                <a:lnTo>
                  <a:pt x="228" y="1920"/>
                </a:lnTo>
                <a:lnTo>
                  <a:pt x="233" y="1937"/>
                </a:lnTo>
                <a:lnTo>
                  <a:pt x="239" y="1953"/>
                </a:lnTo>
                <a:lnTo>
                  <a:pt x="247" y="1968"/>
                </a:lnTo>
                <a:lnTo>
                  <a:pt x="257" y="1982"/>
                </a:lnTo>
                <a:lnTo>
                  <a:pt x="267" y="1995"/>
                </a:lnTo>
                <a:lnTo>
                  <a:pt x="277" y="2007"/>
                </a:lnTo>
                <a:lnTo>
                  <a:pt x="287" y="2017"/>
                </a:lnTo>
                <a:lnTo>
                  <a:pt x="298" y="2026"/>
                </a:lnTo>
                <a:lnTo>
                  <a:pt x="315" y="2042"/>
                </a:lnTo>
                <a:lnTo>
                  <a:pt x="327" y="2050"/>
                </a:lnTo>
                <a:lnTo>
                  <a:pt x="332" y="2054"/>
                </a:lnTo>
                <a:lnTo>
                  <a:pt x="332" y="2054"/>
                </a:lnTo>
                <a:lnTo>
                  <a:pt x="334" y="2050"/>
                </a:lnTo>
                <a:lnTo>
                  <a:pt x="335" y="2045"/>
                </a:lnTo>
                <a:lnTo>
                  <a:pt x="335" y="2036"/>
                </a:lnTo>
                <a:lnTo>
                  <a:pt x="334" y="2027"/>
                </a:lnTo>
                <a:lnTo>
                  <a:pt x="331" y="2006"/>
                </a:lnTo>
                <a:lnTo>
                  <a:pt x="328" y="1980"/>
                </a:lnTo>
                <a:lnTo>
                  <a:pt x="327" y="1968"/>
                </a:lnTo>
                <a:lnTo>
                  <a:pt x="326" y="1955"/>
                </a:lnTo>
                <a:lnTo>
                  <a:pt x="326" y="1943"/>
                </a:lnTo>
                <a:lnTo>
                  <a:pt x="328" y="1932"/>
                </a:lnTo>
                <a:lnTo>
                  <a:pt x="330" y="1922"/>
                </a:lnTo>
                <a:lnTo>
                  <a:pt x="334" y="1913"/>
                </a:lnTo>
                <a:lnTo>
                  <a:pt x="337" y="1910"/>
                </a:lnTo>
                <a:lnTo>
                  <a:pt x="341" y="1906"/>
                </a:lnTo>
                <a:lnTo>
                  <a:pt x="344" y="1904"/>
                </a:lnTo>
                <a:lnTo>
                  <a:pt x="348" y="1901"/>
                </a:lnTo>
                <a:lnTo>
                  <a:pt x="348" y="1901"/>
                </a:lnTo>
                <a:lnTo>
                  <a:pt x="353" y="1900"/>
                </a:lnTo>
                <a:lnTo>
                  <a:pt x="357" y="1900"/>
                </a:lnTo>
                <a:lnTo>
                  <a:pt x="362" y="1901"/>
                </a:lnTo>
                <a:lnTo>
                  <a:pt x="366" y="1905"/>
                </a:lnTo>
                <a:lnTo>
                  <a:pt x="375" y="1912"/>
                </a:lnTo>
                <a:lnTo>
                  <a:pt x="386" y="1921"/>
                </a:lnTo>
                <a:lnTo>
                  <a:pt x="397" y="1932"/>
                </a:lnTo>
                <a:lnTo>
                  <a:pt x="410" y="1941"/>
                </a:lnTo>
                <a:lnTo>
                  <a:pt x="417" y="1946"/>
                </a:lnTo>
                <a:lnTo>
                  <a:pt x="424" y="1950"/>
                </a:lnTo>
                <a:lnTo>
                  <a:pt x="434" y="1953"/>
                </a:lnTo>
                <a:lnTo>
                  <a:pt x="442" y="1955"/>
                </a:lnTo>
                <a:lnTo>
                  <a:pt x="442" y="1955"/>
                </a:lnTo>
                <a:lnTo>
                  <a:pt x="451" y="1955"/>
                </a:lnTo>
                <a:lnTo>
                  <a:pt x="460" y="1955"/>
                </a:lnTo>
                <a:lnTo>
                  <a:pt x="468" y="1954"/>
                </a:lnTo>
                <a:lnTo>
                  <a:pt x="478" y="1952"/>
                </a:lnTo>
                <a:lnTo>
                  <a:pt x="486" y="1948"/>
                </a:lnTo>
                <a:lnTo>
                  <a:pt x="494" y="1944"/>
                </a:lnTo>
                <a:lnTo>
                  <a:pt x="501" y="1940"/>
                </a:lnTo>
                <a:lnTo>
                  <a:pt x="509" y="1935"/>
                </a:lnTo>
                <a:lnTo>
                  <a:pt x="525" y="1923"/>
                </a:lnTo>
                <a:lnTo>
                  <a:pt x="539" y="1909"/>
                </a:lnTo>
                <a:lnTo>
                  <a:pt x="554" y="1892"/>
                </a:lnTo>
                <a:lnTo>
                  <a:pt x="571" y="1875"/>
                </a:lnTo>
                <a:lnTo>
                  <a:pt x="604" y="1836"/>
                </a:lnTo>
                <a:lnTo>
                  <a:pt x="624" y="1817"/>
                </a:lnTo>
                <a:lnTo>
                  <a:pt x="644" y="1797"/>
                </a:lnTo>
                <a:lnTo>
                  <a:pt x="667" y="1777"/>
                </a:lnTo>
                <a:lnTo>
                  <a:pt x="691" y="1758"/>
                </a:lnTo>
                <a:lnTo>
                  <a:pt x="705" y="1749"/>
                </a:lnTo>
                <a:lnTo>
                  <a:pt x="718" y="1741"/>
                </a:lnTo>
                <a:lnTo>
                  <a:pt x="732" y="1733"/>
                </a:lnTo>
                <a:lnTo>
                  <a:pt x="747" y="1725"/>
                </a:lnTo>
                <a:lnTo>
                  <a:pt x="747" y="1725"/>
                </a:lnTo>
                <a:lnTo>
                  <a:pt x="787" y="1706"/>
                </a:lnTo>
                <a:lnTo>
                  <a:pt x="819" y="1694"/>
                </a:lnTo>
                <a:lnTo>
                  <a:pt x="831" y="1689"/>
                </a:lnTo>
                <a:lnTo>
                  <a:pt x="843" y="1686"/>
                </a:lnTo>
                <a:lnTo>
                  <a:pt x="852" y="1685"/>
                </a:lnTo>
                <a:lnTo>
                  <a:pt x="859" y="1684"/>
                </a:lnTo>
                <a:lnTo>
                  <a:pt x="865" y="1684"/>
                </a:lnTo>
                <a:lnTo>
                  <a:pt x="869" y="1686"/>
                </a:lnTo>
                <a:lnTo>
                  <a:pt x="872" y="1688"/>
                </a:lnTo>
                <a:lnTo>
                  <a:pt x="874" y="1691"/>
                </a:lnTo>
                <a:lnTo>
                  <a:pt x="876" y="1694"/>
                </a:lnTo>
                <a:lnTo>
                  <a:pt x="876" y="1698"/>
                </a:lnTo>
                <a:lnTo>
                  <a:pt x="875" y="1708"/>
                </a:lnTo>
                <a:lnTo>
                  <a:pt x="872" y="1720"/>
                </a:lnTo>
                <a:lnTo>
                  <a:pt x="868" y="1734"/>
                </a:lnTo>
                <a:lnTo>
                  <a:pt x="865" y="1747"/>
                </a:lnTo>
                <a:lnTo>
                  <a:pt x="863" y="1759"/>
                </a:lnTo>
                <a:lnTo>
                  <a:pt x="863" y="1765"/>
                </a:lnTo>
                <a:lnTo>
                  <a:pt x="863" y="1772"/>
                </a:lnTo>
                <a:lnTo>
                  <a:pt x="865" y="1777"/>
                </a:lnTo>
                <a:lnTo>
                  <a:pt x="867" y="1782"/>
                </a:lnTo>
                <a:lnTo>
                  <a:pt x="870" y="1786"/>
                </a:lnTo>
                <a:lnTo>
                  <a:pt x="875" y="1790"/>
                </a:lnTo>
                <a:lnTo>
                  <a:pt x="881" y="1793"/>
                </a:lnTo>
                <a:lnTo>
                  <a:pt x="889" y="1795"/>
                </a:lnTo>
                <a:lnTo>
                  <a:pt x="889" y="1795"/>
                </a:lnTo>
                <a:lnTo>
                  <a:pt x="901" y="1799"/>
                </a:lnTo>
                <a:lnTo>
                  <a:pt x="912" y="1802"/>
                </a:lnTo>
                <a:lnTo>
                  <a:pt x="921" y="1807"/>
                </a:lnTo>
                <a:lnTo>
                  <a:pt x="928" y="1811"/>
                </a:lnTo>
                <a:lnTo>
                  <a:pt x="935" y="1817"/>
                </a:lnTo>
                <a:lnTo>
                  <a:pt x="940" y="1822"/>
                </a:lnTo>
                <a:lnTo>
                  <a:pt x="943" y="1828"/>
                </a:lnTo>
                <a:lnTo>
                  <a:pt x="945" y="1834"/>
                </a:lnTo>
                <a:lnTo>
                  <a:pt x="947" y="1840"/>
                </a:lnTo>
                <a:lnTo>
                  <a:pt x="947" y="1846"/>
                </a:lnTo>
                <a:lnTo>
                  <a:pt x="946" y="1853"/>
                </a:lnTo>
                <a:lnTo>
                  <a:pt x="945" y="1860"/>
                </a:lnTo>
                <a:lnTo>
                  <a:pt x="943" y="1867"/>
                </a:lnTo>
                <a:lnTo>
                  <a:pt x="940" y="1874"/>
                </a:lnTo>
                <a:lnTo>
                  <a:pt x="932" y="1887"/>
                </a:lnTo>
                <a:lnTo>
                  <a:pt x="922" y="1900"/>
                </a:lnTo>
                <a:lnTo>
                  <a:pt x="912" y="1913"/>
                </a:lnTo>
                <a:lnTo>
                  <a:pt x="902" y="1924"/>
                </a:lnTo>
                <a:lnTo>
                  <a:pt x="892" y="1934"/>
                </a:lnTo>
                <a:lnTo>
                  <a:pt x="875" y="1948"/>
                </a:lnTo>
                <a:lnTo>
                  <a:pt x="869" y="1955"/>
                </a:lnTo>
                <a:lnTo>
                  <a:pt x="869" y="1955"/>
                </a:lnTo>
                <a:lnTo>
                  <a:pt x="877" y="1959"/>
                </a:lnTo>
                <a:lnTo>
                  <a:pt x="888" y="1961"/>
                </a:lnTo>
                <a:lnTo>
                  <a:pt x="899" y="1962"/>
                </a:lnTo>
                <a:lnTo>
                  <a:pt x="912" y="1961"/>
                </a:lnTo>
                <a:lnTo>
                  <a:pt x="926" y="1958"/>
                </a:lnTo>
                <a:lnTo>
                  <a:pt x="941" y="1954"/>
                </a:lnTo>
                <a:lnTo>
                  <a:pt x="957" y="1947"/>
                </a:lnTo>
                <a:lnTo>
                  <a:pt x="972" y="1939"/>
                </a:lnTo>
                <a:lnTo>
                  <a:pt x="989" y="1930"/>
                </a:lnTo>
                <a:lnTo>
                  <a:pt x="1004" y="1919"/>
                </a:lnTo>
                <a:lnTo>
                  <a:pt x="1019" y="1906"/>
                </a:lnTo>
                <a:lnTo>
                  <a:pt x="1035" y="1891"/>
                </a:lnTo>
                <a:lnTo>
                  <a:pt x="1048" y="1874"/>
                </a:lnTo>
                <a:lnTo>
                  <a:pt x="1061" y="1855"/>
                </a:lnTo>
                <a:lnTo>
                  <a:pt x="1073" y="1835"/>
                </a:lnTo>
                <a:lnTo>
                  <a:pt x="1083" y="1814"/>
                </a:lnTo>
                <a:lnTo>
                  <a:pt x="1083" y="1814"/>
                </a:lnTo>
                <a:lnTo>
                  <a:pt x="1086" y="1805"/>
                </a:lnTo>
                <a:lnTo>
                  <a:pt x="1089" y="1799"/>
                </a:lnTo>
                <a:lnTo>
                  <a:pt x="1092" y="1794"/>
                </a:lnTo>
                <a:lnTo>
                  <a:pt x="1096" y="1790"/>
                </a:lnTo>
                <a:lnTo>
                  <a:pt x="1100" y="1787"/>
                </a:lnTo>
                <a:lnTo>
                  <a:pt x="1103" y="1784"/>
                </a:lnTo>
                <a:lnTo>
                  <a:pt x="1111" y="1781"/>
                </a:lnTo>
                <a:lnTo>
                  <a:pt x="1120" y="1778"/>
                </a:lnTo>
                <a:lnTo>
                  <a:pt x="1129" y="1774"/>
                </a:lnTo>
                <a:lnTo>
                  <a:pt x="1138" y="1768"/>
                </a:lnTo>
                <a:lnTo>
                  <a:pt x="1143" y="1763"/>
                </a:lnTo>
                <a:lnTo>
                  <a:pt x="1148" y="1758"/>
                </a:lnTo>
                <a:lnTo>
                  <a:pt x="1148" y="1758"/>
                </a:lnTo>
                <a:lnTo>
                  <a:pt x="1151" y="1752"/>
                </a:lnTo>
                <a:lnTo>
                  <a:pt x="1154" y="1746"/>
                </a:lnTo>
                <a:lnTo>
                  <a:pt x="1158" y="1740"/>
                </a:lnTo>
                <a:lnTo>
                  <a:pt x="1159" y="1734"/>
                </a:lnTo>
                <a:lnTo>
                  <a:pt x="1160" y="1719"/>
                </a:lnTo>
                <a:lnTo>
                  <a:pt x="1160" y="1705"/>
                </a:lnTo>
                <a:lnTo>
                  <a:pt x="1160" y="1690"/>
                </a:lnTo>
                <a:lnTo>
                  <a:pt x="1160" y="1676"/>
                </a:lnTo>
                <a:lnTo>
                  <a:pt x="1162" y="1661"/>
                </a:lnTo>
                <a:lnTo>
                  <a:pt x="1164" y="1655"/>
                </a:lnTo>
                <a:lnTo>
                  <a:pt x="1166" y="1649"/>
                </a:lnTo>
                <a:lnTo>
                  <a:pt x="1166" y="1649"/>
                </a:lnTo>
                <a:lnTo>
                  <a:pt x="1170" y="1643"/>
                </a:lnTo>
                <a:lnTo>
                  <a:pt x="1174" y="1638"/>
                </a:lnTo>
                <a:lnTo>
                  <a:pt x="1178" y="1633"/>
                </a:lnTo>
                <a:lnTo>
                  <a:pt x="1183" y="1628"/>
                </a:lnTo>
                <a:lnTo>
                  <a:pt x="1195" y="1620"/>
                </a:lnTo>
                <a:lnTo>
                  <a:pt x="1209" y="1614"/>
                </a:lnTo>
                <a:lnTo>
                  <a:pt x="1223" y="1609"/>
                </a:lnTo>
                <a:lnTo>
                  <a:pt x="1237" y="1605"/>
                </a:lnTo>
                <a:lnTo>
                  <a:pt x="1268" y="1597"/>
                </a:lnTo>
                <a:lnTo>
                  <a:pt x="1298" y="1591"/>
                </a:lnTo>
                <a:lnTo>
                  <a:pt x="1310" y="1587"/>
                </a:lnTo>
                <a:lnTo>
                  <a:pt x="1321" y="1581"/>
                </a:lnTo>
                <a:lnTo>
                  <a:pt x="1329" y="1575"/>
                </a:lnTo>
                <a:lnTo>
                  <a:pt x="1333" y="1572"/>
                </a:lnTo>
                <a:lnTo>
                  <a:pt x="1335" y="1568"/>
                </a:lnTo>
                <a:lnTo>
                  <a:pt x="1338" y="1564"/>
                </a:lnTo>
                <a:lnTo>
                  <a:pt x="1340" y="1559"/>
                </a:lnTo>
                <a:lnTo>
                  <a:pt x="1340" y="1554"/>
                </a:lnTo>
                <a:lnTo>
                  <a:pt x="1340" y="1549"/>
                </a:lnTo>
                <a:lnTo>
                  <a:pt x="1340" y="1549"/>
                </a:lnTo>
                <a:lnTo>
                  <a:pt x="1338" y="1534"/>
                </a:lnTo>
                <a:lnTo>
                  <a:pt x="1338" y="1521"/>
                </a:lnTo>
                <a:lnTo>
                  <a:pt x="1341" y="1509"/>
                </a:lnTo>
                <a:lnTo>
                  <a:pt x="1345" y="1499"/>
                </a:lnTo>
                <a:lnTo>
                  <a:pt x="1350" y="1488"/>
                </a:lnTo>
                <a:lnTo>
                  <a:pt x="1355" y="1480"/>
                </a:lnTo>
                <a:lnTo>
                  <a:pt x="1362" y="1472"/>
                </a:lnTo>
                <a:lnTo>
                  <a:pt x="1370" y="1465"/>
                </a:lnTo>
                <a:lnTo>
                  <a:pt x="1378" y="1459"/>
                </a:lnTo>
                <a:lnTo>
                  <a:pt x="1388" y="1453"/>
                </a:lnTo>
                <a:lnTo>
                  <a:pt x="1406" y="1443"/>
                </a:lnTo>
                <a:lnTo>
                  <a:pt x="1424" y="1435"/>
                </a:lnTo>
                <a:lnTo>
                  <a:pt x="1441" y="1428"/>
                </a:lnTo>
                <a:lnTo>
                  <a:pt x="1441" y="1428"/>
                </a:lnTo>
                <a:lnTo>
                  <a:pt x="1443" y="1428"/>
                </a:lnTo>
                <a:lnTo>
                  <a:pt x="1444" y="1429"/>
                </a:lnTo>
                <a:lnTo>
                  <a:pt x="1447" y="1431"/>
                </a:lnTo>
                <a:lnTo>
                  <a:pt x="1449" y="1436"/>
                </a:lnTo>
                <a:lnTo>
                  <a:pt x="1453" y="1443"/>
                </a:lnTo>
                <a:lnTo>
                  <a:pt x="1461" y="1462"/>
                </a:lnTo>
                <a:lnTo>
                  <a:pt x="1467" y="1473"/>
                </a:lnTo>
                <a:lnTo>
                  <a:pt x="1474" y="1485"/>
                </a:lnTo>
                <a:lnTo>
                  <a:pt x="1484" y="1498"/>
                </a:lnTo>
                <a:lnTo>
                  <a:pt x="1494" y="1511"/>
                </a:lnTo>
                <a:lnTo>
                  <a:pt x="1506" y="1525"/>
                </a:lnTo>
                <a:lnTo>
                  <a:pt x="1522" y="1539"/>
                </a:lnTo>
                <a:lnTo>
                  <a:pt x="1539" y="1552"/>
                </a:lnTo>
                <a:lnTo>
                  <a:pt x="1559" y="1564"/>
                </a:lnTo>
                <a:lnTo>
                  <a:pt x="1583" y="1576"/>
                </a:lnTo>
                <a:lnTo>
                  <a:pt x="1609" y="1587"/>
                </a:lnTo>
                <a:lnTo>
                  <a:pt x="1609" y="1587"/>
                </a:lnTo>
                <a:lnTo>
                  <a:pt x="1684" y="1556"/>
                </a:lnTo>
                <a:lnTo>
                  <a:pt x="1730" y="1534"/>
                </a:lnTo>
                <a:lnTo>
                  <a:pt x="1757" y="1521"/>
                </a:lnTo>
                <a:lnTo>
                  <a:pt x="1786" y="1506"/>
                </a:lnTo>
                <a:lnTo>
                  <a:pt x="1786" y="1506"/>
                </a:lnTo>
                <a:lnTo>
                  <a:pt x="1818" y="1489"/>
                </a:lnTo>
                <a:lnTo>
                  <a:pt x="1848" y="1472"/>
                </a:lnTo>
                <a:lnTo>
                  <a:pt x="1860" y="1464"/>
                </a:lnTo>
                <a:lnTo>
                  <a:pt x="1871" y="1457"/>
                </a:lnTo>
                <a:lnTo>
                  <a:pt x="1881" y="1449"/>
                </a:lnTo>
                <a:lnTo>
                  <a:pt x="1889" y="1442"/>
                </a:lnTo>
                <a:lnTo>
                  <a:pt x="1889" y="1442"/>
                </a:lnTo>
                <a:lnTo>
                  <a:pt x="1888" y="1440"/>
                </a:lnTo>
                <a:lnTo>
                  <a:pt x="1887" y="1438"/>
                </a:lnTo>
                <a:lnTo>
                  <a:pt x="1879" y="1431"/>
                </a:lnTo>
                <a:lnTo>
                  <a:pt x="1868" y="1420"/>
                </a:lnTo>
                <a:lnTo>
                  <a:pt x="1855" y="1406"/>
                </a:lnTo>
                <a:lnTo>
                  <a:pt x="1840" y="1388"/>
                </a:lnTo>
                <a:lnTo>
                  <a:pt x="1825" y="1369"/>
                </a:lnTo>
                <a:lnTo>
                  <a:pt x="1818" y="1358"/>
                </a:lnTo>
                <a:lnTo>
                  <a:pt x="1812" y="1345"/>
                </a:lnTo>
                <a:lnTo>
                  <a:pt x="1807" y="1334"/>
                </a:lnTo>
                <a:lnTo>
                  <a:pt x="1802" y="1321"/>
                </a:lnTo>
                <a:lnTo>
                  <a:pt x="1802" y="1321"/>
                </a:lnTo>
                <a:lnTo>
                  <a:pt x="1799" y="1308"/>
                </a:lnTo>
                <a:lnTo>
                  <a:pt x="1796" y="1297"/>
                </a:lnTo>
                <a:lnTo>
                  <a:pt x="1794" y="1288"/>
                </a:lnTo>
                <a:lnTo>
                  <a:pt x="1794" y="1279"/>
                </a:lnTo>
                <a:lnTo>
                  <a:pt x="1794" y="1272"/>
                </a:lnTo>
                <a:lnTo>
                  <a:pt x="1794" y="1267"/>
                </a:lnTo>
                <a:lnTo>
                  <a:pt x="1795" y="1263"/>
                </a:lnTo>
                <a:lnTo>
                  <a:pt x="1796" y="1261"/>
                </a:lnTo>
                <a:lnTo>
                  <a:pt x="1796" y="1261"/>
                </a:lnTo>
                <a:lnTo>
                  <a:pt x="1809" y="1278"/>
                </a:lnTo>
                <a:lnTo>
                  <a:pt x="1824" y="1295"/>
                </a:lnTo>
                <a:lnTo>
                  <a:pt x="1845" y="1316"/>
                </a:lnTo>
                <a:lnTo>
                  <a:pt x="1857" y="1327"/>
                </a:lnTo>
                <a:lnTo>
                  <a:pt x="1869" y="1338"/>
                </a:lnTo>
                <a:lnTo>
                  <a:pt x="1883" y="1349"/>
                </a:lnTo>
                <a:lnTo>
                  <a:pt x="1899" y="1361"/>
                </a:lnTo>
                <a:lnTo>
                  <a:pt x="1915" y="1372"/>
                </a:lnTo>
                <a:lnTo>
                  <a:pt x="1932" y="1381"/>
                </a:lnTo>
                <a:lnTo>
                  <a:pt x="1949" y="1390"/>
                </a:lnTo>
                <a:lnTo>
                  <a:pt x="1967" y="1398"/>
                </a:lnTo>
                <a:lnTo>
                  <a:pt x="1967" y="1398"/>
                </a:lnTo>
                <a:lnTo>
                  <a:pt x="2021" y="1370"/>
                </a:lnTo>
                <a:lnTo>
                  <a:pt x="2075" y="1340"/>
                </a:lnTo>
                <a:lnTo>
                  <a:pt x="2129" y="1307"/>
                </a:lnTo>
                <a:lnTo>
                  <a:pt x="2183" y="1273"/>
                </a:lnTo>
                <a:lnTo>
                  <a:pt x="2183" y="1273"/>
                </a:lnTo>
                <a:lnTo>
                  <a:pt x="2218" y="1249"/>
                </a:lnTo>
                <a:lnTo>
                  <a:pt x="2218" y="1249"/>
                </a:lnTo>
                <a:lnTo>
                  <a:pt x="2219" y="1248"/>
                </a:lnTo>
                <a:lnTo>
                  <a:pt x="2219" y="1248"/>
                </a:lnTo>
                <a:lnTo>
                  <a:pt x="2220" y="1246"/>
                </a:lnTo>
                <a:lnTo>
                  <a:pt x="2219" y="1244"/>
                </a:lnTo>
                <a:lnTo>
                  <a:pt x="2215" y="1237"/>
                </a:lnTo>
                <a:lnTo>
                  <a:pt x="2207" y="1228"/>
                </a:lnTo>
                <a:lnTo>
                  <a:pt x="2196" y="1217"/>
                </a:lnTo>
                <a:lnTo>
                  <a:pt x="2171" y="1193"/>
                </a:lnTo>
                <a:lnTo>
                  <a:pt x="2142" y="1164"/>
                </a:lnTo>
                <a:lnTo>
                  <a:pt x="2129" y="1150"/>
                </a:lnTo>
                <a:lnTo>
                  <a:pt x="2118" y="1136"/>
                </a:lnTo>
                <a:lnTo>
                  <a:pt x="2108" y="1121"/>
                </a:lnTo>
                <a:lnTo>
                  <a:pt x="2104" y="1114"/>
                </a:lnTo>
                <a:lnTo>
                  <a:pt x="2101" y="1108"/>
                </a:lnTo>
                <a:lnTo>
                  <a:pt x="2100" y="1101"/>
                </a:lnTo>
                <a:lnTo>
                  <a:pt x="2099" y="1095"/>
                </a:lnTo>
                <a:lnTo>
                  <a:pt x="2099" y="1089"/>
                </a:lnTo>
                <a:lnTo>
                  <a:pt x="2100" y="1084"/>
                </a:lnTo>
                <a:lnTo>
                  <a:pt x="2102" y="1078"/>
                </a:lnTo>
                <a:lnTo>
                  <a:pt x="2106" y="1073"/>
                </a:lnTo>
                <a:lnTo>
                  <a:pt x="2112" y="1069"/>
                </a:lnTo>
                <a:lnTo>
                  <a:pt x="2119" y="1065"/>
                </a:lnTo>
                <a:lnTo>
                  <a:pt x="2119" y="1065"/>
                </a:lnTo>
                <a:lnTo>
                  <a:pt x="2125" y="1061"/>
                </a:lnTo>
                <a:lnTo>
                  <a:pt x="2130" y="1056"/>
                </a:lnTo>
                <a:lnTo>
                  <a:pt x="2133" y="1051"/>
                </a:lnTo>
                <a:lnTo>
                  <a:pt x="2135" y="1045"/>
                </a:lnTo>
                <a:lnTo>
                  <a:pt x="2136" y="1039"/>
                </a:lnTo>
                <a:lnTo>
                  <a:pt x="2136" y="1030"/>
                </a:lnTo>
                <a:lnTo>
                  <a:pt x="2136" y="1023"/>
                </a:lnTo>
                <a:lnTo>
                  <a:pt x="2134" y="1014"/>
                </a:lnTo>
                <a:lnTo>
                  <a:pt x="2129" y="997"/>
                </a:lnTo>
                <a:lnTo>
                  <a:pt x="2121" y="977"/>
                </a:lnTo>
                <a:lnTo>
                  <a:pt x="2102" y="935"/>
                </a:lnTo>
                <a:lnTo>
                  <a:pt x="2093" y="914"/>
                </a:lnTo>
                <a:lnTo>
                  <a:pt x="2085" y="893"/>
                </a:lnTo>
                <a:lnTo>
                  <a:pt x="2078" y="873"/>
                </a:lnTo>
                <a:lnTo>
                  <a:pt x="2076" y="863"/>
                </a:lnTo>
                <a:lnTo>
                  <a:pt x="2074" y="853"/>
                </a:lnTo>
                <a:lnTo>
                  <a:pt x="2074" y="844"/>
                </a:lnTo>
                <a:lnTo>
                  <a:pt x="2074" y="836"/>
                </a:lnTo>
                <a:lnTo>
                  <a:pt x="2075" y="828"/>
                </a:lnTo>
                <a:lnTo>
                  <a:pt x="2077" y="821"/>
                </a:lnTo>
                <a:lnTo>
                  <a:pt x="2080" y="814"/>
                </a:lnTo>
                <a:lnTo>
                  <a:pt x="2085" y="807"/>
                </a:lnTo>
                <a:lnTo>
                  <a:pt x="2091" y="801"/>
                </a:lnTo>
                <a:lnTo>
                  <a:pt x="2099" y="797"/>
                </a:lnTo>
                <a:lnTo>
                  <a:pt x="2099" y="797"/>
                </a:lnTo>
                <a:lnTo>
                  <a:pt x="2200" y="744"/>
                </a:lnTo>
                <a:lnTo>
                  <a:pt x="2306" y="693"/>
                </a:lnTo>
                <a:lnTo>
                  <a:pt x="2410" y="642"/>
                </a:lnTo>
                <a:lnTo>
                  <a:pt x="2513" y="592"/>
                </a:lnTo>
                <a:lnTo>
                  <a:pt x="2705" y="501"/>
                </a:lnTo>
                <a:lnTo>
                  <a:pt x="2788" y="461"/>
                </a:lnTo>
                <a:lnTo>
                  <a:pt x="2863" y="424"/>
                </a:lnTo>
                <a:lnTo>
                  <a:pt x="2863" y="424"/>
                </a:lnTo>
                <a:lnTo>
                  <a:pt x="2859" y="408"/>
                </a:lnTo>
                <a:lnTo>
                  <a:pt x="2853" y="389"/>
                </a:lnTo>
                <a:lnTo>
                  <a:pt x="2843" y="366"/>
                </a:lnTo>
                <a:lnTo>
                  <a:pt x="2836" y="354"/>
                </a:lnTo>
                <a:lnTo>
                  <a:pt x="2829" y="339"/>
                </a:lnTo>
                <a:lnTo>
                  <a:pt x="2821" y="325"/>
                </a:lnTo>
                <a:lnTo>
                  <a:pt x="2812" y="311"/>
                </a:lnTo>
                <a:lnTo>
                  <a:pt x="2801" y="296"/>
                </a:lnTo>
                <a:lnTo>
                  <a:pt x="2788" y="281"/>
                </a:lnTo>
                <a:lnTo>
                  <a:pt x="2774" y="267"/>
                </a:lnTo>
                <a:lnTo>
                  <a:pt x="2759" y="2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5" name="Freeform 32"/>
          <p:cNvSpPr>
            <a:spLocks/>
          </p:cNvSpPr>
          <p:nvPr userDrawn="1"/>
        </p:nvSpPr>
        <p:spPr bwMode="auto">
          <a:xfrm>
            <a:off x="7194550" y="1861840"/>
            <a:ext cx="161925" cy="153988"/>
          </a:xfrm>
          <a:custGeom>
            <a:avLst/>
            <a:gdLst>
              <a:gd name="T0" fmla="*/ 2 w 1226"/>
              <a:gd name="T1" fmla="*/ 386 h 1168"/>
              <a:gd name="T2" fmla="*/ 22 w 1226"/>
              <a:gd name="T3" fmla="*/ 434 h 1168"/>
              <a:gd name="T4" fmla="*/ 61 w 1226"/>
              <a:gd name="T5" fmla="*/ 466 h 1168"/>
              <a:gd name="T6" fmla="*/ 120 w 1226"/>
              <a:gd name="T7" fmla="*/ 479 h 1168"/>
              <a:gd name="T8" fmla="*/ 142 w 1226"/>
              <a:gd name="T9" fmla="*/ 469 h 1168"/>
              <a:gd name="T10" fmla="*/ 160 w 1226"/>
              <a:gd name="T11" fmla="*/ 436 h 1168"/>
              <a:gd name="T12" fmla="*/ 164 w 1226"/>
              <a:gd name="T13" fmla="*/ 370 h 1168"/>
              <a:gd name="T14" fmla="*/ 174 w 1226"/>
              <a:gd name="T15" fmla="*/ 344 h 1168"/>
              <a:gd name="T16" fmla="*/ 198 w 1226"/>
              <a:gd name="T17" fmla="*/ 331 h 1168"/>
              <a:gd name="T18" fmla="*/ 223 w 1226"/>
              <a:gd name="T19" fmla="*/ 318 h 1168"/>
              <a:gd name="T20" fmla="*/ 427 w 1226"/>
              <a:gd name="T21" fmla="*/ 416 h 1168"/>
              <a:gd name="T22" fmla="*/ 628 w 1226"/>
              <a:gd name="T23" fmla="*/ 534 h 1168"/>
              <a:gd name="T24" fmla="*/ 876 w 1226"/>
              <a:gd name="T25" fmla="*/ 703 h 1168"/>
              <a:gd name="T26" fmla="*/ 868 w 1226"/>
              <a:gd name="T27" fmla="*/ 783 h 1168"/>
              <a:gd name="T28" fmla="*/ 779 w 1226"/>
              <a:gd name="T29" fmla="*/ 957 h 1168"/>
              <a:gd name="T30" fmla="*/ 753 w 1226"/>
              <a:gd name="T31" fmla="*/ 1040 h 1168"/>
              <a:gd name="T32" fmla="*/ 754 w 1226"/>
              <a:gd name="T33" fmla="*/ 1090 h 1168"/>
              <a:gd name="T34" fmla="*/ 771 w 1226"/>
              <a:gd name="T35" fmla="*/ 1130 h 1168"/>
              <a:gd name="T36" fmla="*/ 801 w 1226"/>
              <a:gd name="T37" fmla="*/ 1157 h 1168"/>
              <a:gd name="T38" fmla="*/ 842 w 1226"/>
              <a:gd name="T39" fmla="*/ 1168 h 1168"/>
              <a:gd name="T40" fmla="*/ 880 w 1226"/>
              <a:gd name="T41" fmla="*/ 1163 h 1168"/>
              <a:gd name="T42" fmla="*/ 919 w 1226"/>
              <a:gd name="T43" fmla="*/ 1140 h 1168"/>
              <a:gd name="T44" fmla="*/ 944 w 1226"/>
              <a:gd name="T45" fmla="*/ 1107 h 1168"/>
              <a:gd name="T46" fmla="*/ 952 w 1226"/>
              <a:gd name="T47" fmla="*/ 1060 h 1168"/>
              <a:gd name="T48" fmla="*/ 930 w 1226"/>
              <a:gd name="T49" fmla="*/ 1010 h 1168"/>
              <a:gd name="T50" fmla="*/ 885 w 1226"/>
              <a:gd name="T51" fmla="*/ 989 h 1168"/>
              <a:gd name="T52" fmla="*/ 919 w 1226"/>
              <a:gd name="T53" fmla="*/ 879 h 1168"/>
              <a:gd name="T54" fmla="*/ 954 w 1226"/>
              <a:gd name="T55" fmla="*/ 807 h 1168"/>
              <a:gd name="T56" fmla="*/ 1024 w 1226"/>
              <a:gd name="T57" fmla="*/ 715 h 1168"/>
              <a:gd name="T58" fmla="*/ 1095 w 1226"/>
              <a:gd name="T59" fmla="*/ 673 h 1168"/>
              <a:gd name="T60" fmla="*/ 1125 w 1226"/>
              <a:gd name="T61" fmla="*/ 670 h 1168"/>
              <a:gd name="T62" fmla="*/ 1099 w 1226"/>
              <a:gd name="T63" fmla="*/ 633 h 1168"/>
              <a:gd name="T64" fmla="*/ 1083 w 1226"/>
              <a:gd name="T65" fmla="*/ 543 h 1168"/>
              <a:gd name="T66" fmla="*/ 1096 w 1226"/>
              <a:gd name="T67" fmla="*/ 477 h 1168"/>
              <a:gd name="T68" fmla="*/ 1132 w 1226"/>
              <a:gd name="T69" fmla="*/ 395 h 1168"/>
              <a:gd name="T70" fmla="*/ 1195 w 1226"/>
              <a:gd name="T71" fmla="*/ 258 h 1168"/>
              <a:gd name="T72" fmla="*/ 1225 w 1226"/>
              <a:gd name="T73" fmla="*/ 141 h 1168"/>
              <a:gd name="T74" fmla="*/ 1217 w 1226"/>
              <a:gd name="T75" fmla="*/ 95 h 1168"/>
              <a:gd name="T76" fmla="*/ 1187 w 1226"/>
              <a:gd name="T77" fmla="*/ 55 h 1168"/>
              <a:gd name="T78" fmla="*/ 1144 w 1226"/>
              <a:gd name="T79" fmla="*/ 34 h 1168"/>
              <a:gd name="T80" fmla="*/ 1104 w 1226"/>
              <a:gd name="T81" fmla="*/ 35 h 1168"/>
              <a:gd name="T82" fmla="*/ 1061 w 1226"/>
              <a:gd name="T83" fmla="*/ 57 h 1168"/>
              <a:gd name="T84" fmla="*/ 1033 w 1226"/>
              <a:gd name="T85" fmla="*/ 94 h 1168"/>
              <a:gd name="T86" fmla="*/ 1025 w 1226"/>
              <a:gd name="T87" fmla="*/ 139 h 1168"/>
              <a:gd name="T88" fmla="*/ 1048 w 1226"/>
              <a:gd name="T89" fmla="*/ 205 h 1168"/>
              <a:gd name="T90" fmla="*/ 1095 w 1226"/>
              <a:gd name="T91" fmla="*/ 230 h 1168"/>
              <a:gd name="T92" fmla="*/ 1107 w 1226"/>
              <a:gd name="T93" fmla="*/ 240 h 1168"/>
              <a:gd name="T94" fmla="*/ 1044 w 1226"/>
              <a:gd name="T95" fmla="*/ 390 h 1168"/>
              <a:gd name="T96" fmla="*/ 975 w 1226"/>
              <a:gd name="T97" fmla="*/ 431 h 1168"/>
              <a:gd name="T98" fmla="*/ 717 w 1226"/>
              <a:gd name="T99" fmla="*/ 289 h 1168"/>
              <a:gd name="T100" fmla="*/ 529 w 1226"/>
              <a:gd name="T101" fmla="*/ 205 h 1168"/>
              <a:gd name="T102" fmla="*/ 317 w 1226"/>
              <a:gd name="T103" fmla="*/ 140 h 1168"/>
              <a:gd name="T104" fmla="*/ 378 w 1226"/>
              <a:gd name="T105" fmla="*/ 31 h 1168"/>
              <a:gd name="T106" fmla="*/ 389 w 1226"/>
              <a:gd name="T107" fmla="*/ 0 h 1168"/>
              <a:gd name="T108" fmla="*/ 367 w 1226"/>
              <a:gd name="T109" fmla="*/ 10 h 1168"/>
              <a:gd name="T110" fmla="*/ 285 w 1226"/>
              <a:gd name="T111" fmla="*/ 57 h 1168"/>
              <a:gd name="T112" fmla="*/ 211 w 1226"/>
              <a:gd name="T113" fmla="*/ 85 h 1168"/>
              <a:gd name="T114" fmla="*/ 147 w 1226"/>
              <a:gd name="T115" fmla="*/ 85 h 1168"/>
              <a:gd name="T116" fmla="*/ 114 w 1226"/>
              <a:gd name="T117" fmla="*/ 85 h 1168"/>
              <a:gd name="T118" fmla="*/ 87 w 1226"/>
              <a:gd name="T119" fmla="*/ 134 h 1168"/>
              <a:gd name="T120" fmla="*/ 42 w 1226"/>
              <a:gd name="T121" fmla="*/ 261 h 1168"/>
              <a:gd name="T122" fmla="*/ 6 w 1226"/>
              <a:gd name="T123" fmla="*/ 327 h 1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6" h="1168">
                <a:moveTo>
                  <a:pt x="1" y="345"/>
                </a:moveTo>
                <a:lnTo>
                  <a:pt x="1" y="345"/>
                </a:lnTo>
                <a:lnTo>
                  <a:pt x="0" y="359"/>
                </a:lnTo>
                <a:lnTo>
                  <a:pt x="0" y="370"/>
                </a:lnTo>
                <a:lnTo>
                  <a:pt x="2" y="386"/>
                </a:lnTo>
                <a:lnTo>
                  <a:pt x="5" y="401"/>
                </a:lnTo>
                <a:lnTo>
                  <a:pt x="8" y="409"/>
                </a:lnTo>
                <a:lnTo>
                  <a:pt x="11" y="417"/>
                </a:lnTo>
                <a:lnTo>
                  <a:pt x="16" y="425"/>
                </a:lnTo>
                <a:lnTo>
                  <a:pt x="22" y="434"/>
                </a:lnTo>
                <a:lnTo>
                  <a:pt x="28" y="442"/>
                </a:lnTo>
                <a:lnTo>
                  <a:pt x="36" y="449"/>
                </a:lnTo>
                <a:lnTo>
                  <a:pt x="36" y="449"/>
                </a:lnTo>
                <a:lnTo>
                  <a:pt x="48" y="458"/>
                </a:lnTo>
                <a:lnTo>
                  <a:pt x="61" y="466"/>
                </a:lnTo>
                <a:lnTo>
                  <a:pt x="76" y="473"/>
                </a:lnTo>
                <a:lnTo>
                  <a:pt x="91" y="478"/>
                </a:lnTo>
                <a:lnTo>
                  <a:pt x="105" y="480"/>
                </a:lnTo>
                <a:lnTo>
                  <a:pt x="113" y="480"/>
                </a:lnTo>
                <a:lnTo>
                  <a:pt x="120" y="479"/>
                </a:lnTo>
                <a:lnTo>
                  <a:pt x="126" y="478"/>
                </a:lnTo>
                <a:lnTo>
                  <a:pt x="132" y="476"/>
                </a:lnTo>
                <a:lnTo>
                  <a:pt x="137" y="473"/>
                </a:lnTo>
                <a:lnTo>
                  <a:pt x="142" y="469"/>
                </a:lnTo>
                <a:lnTo>
                  <a:pt x="142" y="469"/>
                </a:lnTo>
                <a:lnTo>
                  <a:pt x="147" y="464"/>
                </a:lnTo>
                <a:lnTo>
                  <a:pt x="152" y="457"/>
                </a:lnTo>
                <a:lnTo>
                  <a:pt x="155" y="451"/>
                </a:lnTo>
                <a:lnTo>
                  <a:pt x="158" y="444"/>
                </a:lnTo>
                <a:lnTo>
                  <a:pt x="160" y="436"/>
                </a:lnTo>
                <a:lnTo>
                  <a:pt x="161" y="428"/>
                </a:lnTo>
                <a:lnTo>
                  <a:pt x="162" y="411"/>
                </a:lnTo>
                <a:lnTo>
                  <a:pt x="162" y="395"/>
                </a:lnTo>
                <a:lnTo>
                  <a:pt x="163" y="378"/>
                </a:lnTo>
                <a:lnTo>
                  <a:pt x="164" y="370"/>
                </a:lnTo>
                <a:lnTo>
                  <a:pt x="166" y="362"/>
                </a:lnTo>
                <a:lnTo>
                  <a:pt x="168" y="355"/>
                </a:lnTo>
                <a:lnTo>
                  <a:pt x="172" y="347"/>
                </a:lnTo>
                <a:lnTo>
                  <a:pt x="172" y="347"/>
                </a:lnTo>
                <a:lnTo>
                  <a:pt x="174" y="344"/>
                </a:lnTo>
                <a:lnTo>
                  <a:pt x="178" y="341"/>
                </a:lnTo>
                <a:lnTo>
                  <a:pt x="187" y="335"/>
                </a:lnTo>
                <a:lnTo>
                  <a:pt x="195" y="332"/>
                </a:lnTo>
                <a:lnTo>
                  <a:pt x="198" y="331"/>
                </a:lnTo>
                <a:lnTo>
                  <a:pt x="198" y="331"/>
                </a:lnTo>
                <a:lnTo>
                  <a:pt x="205" y="329"/>
                </a:lnTo>
                <a:lnTo>
                  <a:pt x="211" y="326"/>
                </a:lnTo>
                <a:lnTo>
                  <a:pt x="217" y="323"/>
                </a:lnTo>
                <a:lnTo>
                  <a:pt x="223" y="318"/>
                </a:lnTo>
                <a:lnTo>
                  <a:pt x="223" y="318"/>
                </a:lnTo>
                <a:lnTo>
                  <a:pt x="264" y="337"/>
                </a:lnTo>
                <a:lnTo>
                  <a:pt x="305" y="355"/>
                </a:lnTo>
                <a:lnTo>
                  <a:pt x="347" y="374"/>
                </a:lnTo>
                <a:lnTo>
                  <a:pt x="388" y="395"/>
                </a:lnTo>
                <a:lnTo>
                  <a:pt x="427" y="416"/>
                </a:lnTo>
                <a:lnTo>
                  <a:pt x="468" y="439"/>
                </a:lnTo>
                <a:lnTo>
                  <a:pt x="509" y="461"/>
                </a:lnTo>
                <a:lnTo>
                  <a:pt x="549" y="485"/>
                </a:lnTo>
                <a:lnTo>
                  <a:pt x="589" y="509"/>
                </a:lnTo>
                <a:lnTo>
                  <a:pt x="628" y="534"/>
                </a:lnTo>
                <a:lnTo>
                  <a:pt x="706" y="584"/>
                </a:lnTo>
                <a:lnTo>
                  <a:pt x="782" y="636"/>
                </a:lnTo>
                <a:lnTo>
                  <a:pt x="857" y="689"/>
                </a:lnTo>
                <a:lnTo>
                  <a:pt x="857" y="689"/>
                </a:lnTo>
                <a:lnTo>
                  <a:pt x="876" y="703"/>
                </a:lnTo>
                <a:lnTo>
                  <a:pt x="894" y="714"/>
                </a:lnTo>
                <a:lnTo>
                  <a:pt x="894" y="714"/>
                </a:lnTo>
                <a:lnTo>
                  <a:pt x="887" y="736"/>
                </a:lnTo>
                <a:lnTo>
                  <a:pt x="878" y="759"/>
                </a:lnTo>
                <a:lnTo>
                  <a:pt x="868" y="783"/>
                </a:lnTo>
                <a:lnTo>
                  <a:pt x="856" y="809"/>
                </a:lnTo>
                <a:lnTo>
                  <a:pt x="856" y="809"/>
                </a:lnTo>
                <a:lnTo>
                  <a:pt x="816" y="885"/>
                </a:lnTo>
                <a:lnTo>
                  <a:pt x="797" y="921"/>
                </a:lnTo>
                <a:lnTo>
                  <a:pt x="779" y="957"/>
                </a:lnTo>
                <a:lnTo>
                  <a:pt x="772" y="975"/>
                </a:lnTo>
                <a:lnTo>
                  <a:pt x="766" y="992"/>
                </a:lnTo>
                <a:lnTo>
                  <a:pt x="760" y="1008"/>
                </a:lnTo>
                <a:lnTo>
                  <a:pt x="756" y="1025"/>
                </a:lnTo>
                <a:lnTo>
                  <a:pt x="753" y="1040"/>
                </a:lnTo>
                <a:lnTo>
                  <a:pt x="751" y="1054"/>
                </a:lnTo>
                <a:lnTo>
                  <a:pt x="751" y="1069"/>
                </a:lnTo>
                <a:lnTo>
                  <a:pt x="752" y="1081"/>
                </a:lnTo>
                <a:lnTo>
                  <a:pt x="752" y="1081"/>
                </a:lnTo>
                <a:lnTo>
                  <a:pt x="754" y="1090"/>
                </a:lnTo>
                <a:lnTo>
                  <a:pt x="756" y="1099"/>
                </a:lnTo>
                <a:lnTo>
                  <a:pt x="759" y="1107"/>
                </a:lnTo>
                <a:lnTo>
                  <a:pt x="762" y="1116"/>
                </a:lnTo>
                <a:lnTo>
                  <a:pt x="766" y="1123"/>
                </a:lnTo>
                <a:lnTo>
                  <a:pt x="771" y="1130"/>
                </a:lnTo>
                <a:lnTo>
                  <a:pt x="776" y="1136"/>
                </a:lnTo>
                <a:lnTo>
                  <a:pt x="781" y="1142"/>
                </a:lnTo>
                <a:lnTo>
                  <a:pt x="787" y="1147"/>
                </a:lnTo>
                <a:lnTo>
                  <a:pt x="794" y="1152"/>
                </a:lnTo>
                <a:lnTo>
                  <a:pt x="801" y="1157"/>
                </a:lnTo>
                <a:lnTo>
                  <a:pt x="808" y="1160"/>
                </a:lnTo>
                <a:lnTo>
                  <a:pt x="816" y="1163"/>
                </a:lnTo>
                <a:lnTo>
                  <a:pt x="824" y="1165"/>
                </a:lnTo>
                <a:lnTo>
                  <a:pt x="833" y="1167"/>
                </a:lnTo>
                <a:lnTo>
                  <a:pt x="842" y="1168"/>
                </a:lnTo>
                <a:lnTo>
                  <a:pt x="842" y="1168"/>
                </a:lnTo>
                <a:lnTo>
                  <a:pt x="852" y="1168"/>
                </a:lnTo>
                <a:lnTo>
                  <a:pt x="862" y="1167"/>
                </a:lnTo>
                <a:lnTo>
                  <a:pt x="871" y="1165"/>
                </a:lnTo>
                <a:lnTo>
                  <a:pt x="880" y="1163"/>
                </a:lnTo>
                <a:lnTo>
                  <a:pt x="889" y="1160"/>
                </a:lnTo>
                <a:lnTo>
                  <a:pt x="897" y="1155"/>
                </a:lnTo>
                <a:lnTo>
                  <a:pt x="905" y="1151"/>
                </a:lnTo>
                <a:lnTo>
                  <a:pt x="912" y="1146"/>
                </a:lnTo>
                <a:lnTo>
                  <a:pt x="919" y="1140"/>
                </a:lnTo>
                <a:lnTo>
                  <a:pt x="925" y="1135"/>
                </a:lnTo>
                <a:lnTo>
                  <a:pt x="931" y="1129"/>
                </a:lnTo>
                <a:lnTo>
                  <a:pt x="936" y="1122"/>
                </a:lnTo>
                <a:lnTo>
                  <a:pt x="940" y="1115"/>
                </a:lnTo>
                <a:lnTo>
                  <a:pt x="944" y="1107"/>
                </a:lnTo>
                <a:lnTo>
                  <a:pt x="947" y="1100"/>
                </a:lnTo>
                <a:lnTo>
                  <a:pt x="949" y="1092"/>
                </a:lnTo>
                <a:lnTo>
                  <a:pt x="949" y="1092"/>
                </a:lnTo>
                <a:lnTo>
                  <a:pt x="951" y="1076"/>
                </a:lnTo>
                <a:lnTo>
                  <a:pt x="952" y="1060"/>
                </a:lnTo>
                <a:lnTo>
                  <a:pt x="950" y="1048"/>
                </a:lnTo>
                <a:lnTo>
                  <a:pt x="947" y="1036"/>
                </a:lnTo>
                <a:lnTo>
                  <a:pt x="942" y="1027"/>
                </a:lnTo>
                <a:lnTo>
                  <a:pt x="937" y="1017"/>
                </a:lnTo>
                <a:lnTo>
                  <a:pt x="930" y="1010"/>
                </a:lnTo>
                <a:lnTo>
                  <a:pt x="922" y="1005"/>
                </a:lnTo>
                <a:lnTo>
                  <a:pt x="915" y="1000"/>
                </a:lnTo>
                <a:lnTo>
                  <a:pt x="908" y="996"/>
                </a:lnTo>
                <a:lnTo>
                  <a:pt x="894" y="991"/>
                </a:lnTo>
                <a:lnTo>
                  <a:pt x="885" y="989"/>
                </a:lnTo>
                <a:lnTo>
                  <a:pt x="880" y="989"/>
                </a:lnTo>
                <a:lnTo>
                  <a:pt x="880" y="989"/>
                </a:lnTo>
                <a:lnTo>
                  <a:pt x="896" y="944"/>
                </a:lnTo>
                <a:lnTo>
                  <a:pt x="908" y="908"/>
                </a:lnTo>
                <a:lnTo>
                  <a:pt x="919" y="879"/>
                </a:lnTo>
                <a:lnTo>
                  <a:pt x="919" y="879"/>
                </a:lnTo>
                <a:lnTo>
                  <a:pt x="927" y="859"/>
                </a:lnTo>
                <a:lnTo>
                  <a:pt x="937" y="841"/>
                </a:lnTo>
                <a:lnTo>
                  <a:pt x="945" y="823"/>
                </a:lnTo>
                <a:lnTo>
                  <a:pt x="954" y="807"/>
                </a:lnTo>
                <a:lnTo>
                  <a:pt x="962" y="792"/>
                </a:lnTo>
                <a:lnTo>
                  <a:pt x="971" y="777"/>
                </a:lnTo>
                <a:lnTo>
                  <a:pt x="989" y="753"/>
                </a:lnTo>
                <a:lnTo>
                  <a:pt x="1006" y="732"/>
                </a:lnTo>
                <a:lnTo>
                  <a:pt x="1024" y="715"/>
                </a:lnTo>
                <a:lnTo>
                  <a:pt x="1040" y="702"/>
                </a:lnTo>
                <a:lnTo>
                  <a:pt x="1055" y="690"/>
                </a:lnTo>
                <a:lnTo>
                  <a:pt x="1070" y="683"/>
                </a:lnTo>
                <a:lnTo>
                  <a:pt x="1083" y="677"/>
                </a:lnTo>
                <a:lnTo>
                  <a:pt x="1095" y="673"/>
                </a:lnTo>
                <a:lnTo>
                  <a:pt x="1105" y="671"/>
                </a:lnTo>
                <a:lnTo>
                  <a:pt x="1114" y="670"/>
                </a:lnTo>
                <a:lnTo>
                  <a:pt x="1120" y="670"/>
                </a:lnTo>
                <a:lnTo>
                  <a:pt x="1125" y="670"/>
                </a:lnTo>
                <a:lnTo>
                  <a:pt x="1125" y="670"/>
                </a:lnTo>
                <a:lnTo>
                  <a:pt x="1121" y="666"/>
                </a:lnTo>
                <a:lnTo>
                  <a:pt x="1116" y="661"/>
                </a:lnTo>
                <a:lnTo>
                  <a:pt x="1111" y="653"/>
                </a:lnTo>
                <a:lnTo>
                  <a:pt x="1104" y="644"/>
                </a:lnTo>
                <a:lnTo>
                  <a:pt x="1099" y="633"/>
                </a:lnTo>
                <a:lnTo>
                  <a:pt x="1093" y="620"/>
                </a:lnTo>
                <a:lnTo>
                  <a:pt x="1088" y="603"/>
                </a:lnTo>
                <a:lnTo>
                  <a:pt x="1085" y="586"/>
                </a:lnTo>
                <a:lnTo>
                  <a:pt x="1083" y="566"/>
                </a:lnTo>
                <a:lnTo>
                  <a:pt x="1083" y="543"/>
                </a:lnTo>
                <a:lnTo>
                  <a:pt x="1084" y="531"/>
                </a:lnTo>
                <a:lnTo>
                  <a:pt x="1086" y="519"/>
                </a:lnTo>
                <a:lnTo>
                  <a:pt x="1088" y="505"/>
                </a:lnTo>
                <a:lnTo>
                  <a:pt x="1092" y="491"/>
                </a:lnTo>
                <a:lnTo>
                  <a:pt x="1096" y="477"/>
                </a:lnTo>
                <a:lnTo>
                  <a:pt x="1101" y="461"/>
                </a:lnTo>
                <a:lnTo>
                  <a:pt x="1107" y="446"/>
                </a:lnTo>
                <a:lnTo>
                  <a:pt x="1115" y="430"/>
                </a:lnTo>
                <a:lnTo>
                  <a:pt x="1123" y="412"/>
                </a:lnTo>
                <a:lnTo>
                  <a:pt x="1132" y="395"/>
                </a:lnTo>
                <a:lnTo>
                  <a:pt x="1132" y="395"/>
                </a:lnTo>
                <a:lnTo>
                  <a:pt x="1152" y="358"/>
                </a:lnTo>
                <a:lnTo>
                  <a:pt x="1169" y="322"/>
                </a:lnTo>
                <a:lnTo>
                  <a:pt x="1184" y="289"/>
                </a:lnTo>
                <a:lnTo>
                  <a:pt x="1195" y="258"/>
                </a:lnTo>
                <a:lnTo>
                  <a:pt x="1206" y="227"/>
                </a:lnTo>
                <a:lnTo>
                  <a:pt x="1214" y="197"/>
                </a:lnTo>
                <a:lnTo>
                  <a:pt x="1220" y="169"/>
                </a:lnTo>
                <a:lnTo>
                  <a:pt x="1225" y="141"/>
                </a:lnTo>
                <a:lnTo>
                  <a:pt x="1225" y="141"/>
                </a:lnTo>
                <a:lnTo>
                  <a:pt x="1226" y="132"/>
                </a:lnTo>
                <a:lnTo>
                  <a:pt x="1225" y="123"/>
                </a:lnTo>
                <a:lnTo>
                  <a:pt x="1224" y="114"/>
                </a:lnTo>
                <a:lnTo>
                  <a:pt x="1221" y="104"/>
                </a:lnTo>
                <a:lnTo>
                  <a:pt x="1217" y="95"/>
                </a:lnTo>
                <a:lnTo>
                  <a:pt x="1213" y="87"/>
                </a:lnTo>
                <a:lnTo>
                  <a:pt x="1208" y="78"/>
                </a:lnTo>
                <a:lnTo>
                  <a:pt x="1202" y="70"/>
                </a:lnTo>
                <a:lnTo>
                  <a:pt x="1194" y="63"/>
                </a:lnTo>
                <a:lnTo>
                  <a:pt x="1187" y="55"/>
                </a:lnTo>
                <a:lnTo>
                  <a:pt x="1179" y="49"/>
                </a:lnTo>
                <a:lnTo>
                  <a:pt x="1171" y="44"/>
                </a:lnTo>
                <a:lnTo>
                  <a:pt x="1163" y="39"/>
                </a:lnTo>
                <a:lnTo>
                  <a:pt x="1153" y="36"/>
                </a:lnTo>
                <a:lnTo>
                  <a:pt x="1144" y="34"/>
                </a:lnTo>
                <a:lnTo>
                  <a:pt x="1134" y="32"/>
                </a:lnTo>
                <a:lnTo>
                  <a:pt x="1134" y="32"/>
                </a:lnTo>
                <a:lnTo>
                  <a:pt x="1124" y="32"/>
                </a:lnTo>
                <a:lnTo>
                  <a:pt x="1115" y="33"/>
                </a:lnTo>
                <a:lnTo>
                  <a:pt x="1104" y="35"/>
                </a:lnTo>
                <a:lnTo>
                  <a:pt x="1095" y="38"/>
                </a:lnTo>
                <a:lnTo>
                  <a:pt x="1086" y="42"/>
                </a:lnTo>
                <a:lnTo>
                  <a:pt x="1078" y="46"/>
                </a:lnTo>
                <a:lnTo>
                  <a:pt x="1070" y="52"/>
                </a:lnTo>
                <a:lnTo>
                  <a:pt x="1061" y="57"/>
                </a:lnTo>
                <a:lnTo>
                  <a:pt x="1054" y="65"/>
                </a:lnTo>
                <a:lnTo>
                  <a:pt x="1048" y="71"/>
                </a:lnTo>
                <a:lnTo>
                  <a:pt x="1042" y="78"/>
                </a:lnTo>
                <a:lnTo>
                  <a:pt x="1037" y="86"/>
                </a:lnTo>
                <a:lnTo>
                  <a:pt x="1033" y="94"/>
                </a:lnTo>
                <a:lnTo>
                  <a:pt x="1029" y="102"/>
                </a:lnTo>
                <a:lnTo>
                  <a:pt x="1027" y="111"/>
                </a:lnTo>
                <a:lnTo>
                  <a:pt x="1026" y="119"/>
                </a:lnTo>
                <a:lnTo>
                  <a:pt x="1026" y="119"/>
                </a:lnTo>
                <a:lnTo>
                  <a:pt x="1025" y="139"/>
                </a:lnTo>
                <a:lnTo>
                  <a:pt x="1026" y="158"/>
                </a:lnTo>
                <a:lnTo>
                  <a:pt x="1030" y="173"/>
                </a:lnTo>
                <a:lnTo>
                  <a:pt x="1035" y="185"/>
                </a:lnTo>
                <a:lnTo>
                  <a:pt x="1041" y="195"/>
                </a:lnTo>
                <a:lnTo>
                  <a:pt x="1048" y="205"/>
                </a:lnTo>
                <a:lnTo>
                  <a:pt x="1056" y="212"/>
                </a:lnTo>
                <a:lnTo>
                  <a:pt x="1065" y="217"/>
                </a:lnTo>
                <a:lnTo>
                  <a:pt x="1073" y="221"/>
                </a:lnTo>
                <a:lnTo>
                  <a:pt x="1081" y="225"/>
                </a:lnTo>
                <a:lnTo>
                  <a:pt x="1095" y="230"/>
                </a:lnTo>
                <a:lnTo>
                  <a:pt x="1101" y="232"/>
                </a:lnTo>
                <a:lnTo>
                  <a:pt x="1104" y="234"/>
                </a:lnTo>
                <a:lnTo>
                  <a:pt x="1107" y="237"/>
                </a:lnTo>
                <a:lnTo>
                  <a:pt x="1107" y="240"/>
                </a:lnTo>
                <a:lnTo>
                  <a:pt x="1107" y="240"/>
                </a:lnTo>
                <a:lnTo>
                  <a:pt x="1096" y="276"/>
                </a:lnTo>
                <a:lnTo>
                  <a:pt x="1084" y="309"/>
                </a:lnTo>
                <a:lnTo>
                  <a:pt x="1071" y="339"/>
                </a:lnTo>
                <a:lnTo>
                  <a:pt x="1057" y="365"/>
                </a:lnTo>
                <a:lnTo>
                  <a:pt x="1044" y="390"/>
                </a:lnTo>
                <a:lnTo>
                  <a:pt x="1031" y="411"/>
                </a:lnTo>
                <a:lnTo>
                  <a:pt x="1016" y="431"/>
                </a:lnTo>
                <a:lnTo>
                  <a:pt x="1002" y="447"/>
                </a:lnTo>
                <a:lnTo>
                  <a:pt x="1002" y="447"/>
                </a:lnTo>
                <a:lnTo>
                  <a:pt x="975" y="431"/>
                </a:lnTo>
                <a:lnTo>
                  <a:pt x="942" y="411"/>
                </a:lnTo>
                <a:lnTo>
                  <a:pt x="942" y="411"/>
                </a:lnTo>
                <a:lnTo>
                  <a:pt x="865" y="369"/>
                </a:lnTo>
                <a:lnTo>
                  <a:pt x="790" y="328"/>
                </a:lnTo>
                <a:lnTo>
                  <a:pt x="717" y="289"/>
                </a:lnTo>
                <a:lnTo>
                  <a:pt x="680" y="271"/>
                </a:lnTo>
                <a:lnTo>
                  <a:pt x="643" y="254"/>
                </a:lnTo>
                <a:lnTo>
                  <a:pt x="606" y="236"/>
                </a:lnTo>
                <a:lnTo>
                  <a:pt x="568" y="221"/>
                </a:lnTo>
                <a:lnTo>
                  <a:pt x="529" y="205"/>
                </a:lnTo>
                <a:lnTo>
                  <a:pt x="489" y="190"/>
                </a:lnTo>
                <a:lnTo>
                  <a:pt x="448" y="176"/>
                </a:lnTo>
                <a:lnTo>
                  <a:pt x="406" y="164"/>
                </a:lnTo>
                <a:lnTo>
                  <a:pt x="362" y="151"/>
                </a:lnTo>
                <a:lnTo>
                  <a:pt x="317" y="140"/>
                </a:lnTo>
                <a:lnTo>
                  <a:pt x="317" y="140"/>
                </a:lnTo>
                <a:lnTo>
                  <a:pt x="334" y="107"/>
                </a:lnTo>
                <a:lnTo>
                  <a:pt x="334" y="107"/>
                </a:lnTo>
                <a:lnTo>
                  <a:pt x="360" y="63"/>
                </a:lnTo>
                <a:lnTo>
                  <a:pt x="378" y="31"/>
                </a:lnTo>
                <a:lnTo>
                  <a:pt x="385" y="20"/>
                </a:lnTo>
                <a:lnTo>
                  <a:pt x="389" y="10"/>
                </a:lnTo>
                <a:lnTo>
                  <a:pt x="391" y="4"/>
                </a:lnTo>
                <a:lnTo>
                  <a:pt x="390" y="2"/>
                </a:lnTo>
                <a:lnTo>
                  <a:pt x="389" y="0"/>
                </a:lnTo>
                <a:lnTo>
                  <a:pt x="389" y="0"/>
                </a:lnTo>
                <a:lnTo>
                  <a:pt x="388" y="0"/>
                </a:lnTo>
                <a:lnTo>
                  <a:pt x="387" y="0"/>
                </a:lnTo>
                <a:lnTo>
                  <a:pt x="381" y="1"/>
                </a:lnTo>
                <a:lnTo>
                  <a:pt x="367" y="10"/>
                </a:lnTo>
                <a:lnTo>
                  <a:pt x="343" y="26"/>
                </a:lnTo>
                <a:lnTo>
                  <a:pt x="326" y="35"/>
                </a:lnTo>
                <a:lnTo>
                  <a:pt x="307" y="46"/>
                </a:lnTo>
                <a:lnTo>
                  <a:pt x="307" y="46"/>
                </a:lnTo>
                <a:lnTo>
                  <a:pt x="285" y="57"/>
                </a:lnTo>
                <a:lnTo>
                  <a:pt x="267" y="67"/>
                </a:lnTo>
                <a:lnTo>
                  <a:pt x="252" y="73"/>
                </a:lnTo>
                <a:lnTo>
                  <a:pt x="237" y="78"/>
                </a:lnTo>
                <a:lnTo>
                  <a:pt x="224" y="82"/>
                </a:lnTo>
                <a:lnTo>
                  <a:pt x="211" y="85"/>
                </a:lnTo>
                <a:lnTo>
                  <a:pt x="183" y="89"/>
                </a:lnTo>
                <a:lnTo>
                  <a:pt x="183" y="89"/>
                </a:lnTo>
                <a:lnTo>
                  <a:pt x="174" y="89"/>
                </a:lnTo>
                <a:lnTo>
                  <a:pt x="165" y="88"/>
                </a:lnTo>
                <a:lnTo>
                  <a:pt x="147" y="85"/>
                </a:lnTo>
                <a:lnTo>
                  <a:pt x="132" y="81"/>
                </a:lnTo>
                <a:lnTo>
                  <a:pt x="125" y="81"/>
                </a:lnTo>
                <a:lnTo>
                  <a:pt x="120" y="82"/>
                </a:lnTo>
                <a:lnTo>
                  <a:pt x="120" y="82"/>
                </a:lnTo>
                <a:lnTo>
                  <a:pt x="114" y="85"/>
                </a:lnTo>
                <a:lnTo>
                  <a:pt x="107" y="91"/>
                </a:lnTo>
                <a:lnTo>
                  <a:pt x="102" y="98"/>
                </a:lnTo>
                <a:lnTo>
                  <a:pt x="97" y="107"/>
                </a:lnTo>
                <a:lnTo>
                  <a:pt x="92" y="120"/>
                </a:lnTo>
                <a:lnTo>
                  <a:pt x="87" y="134"/>
                </a:lnTo>
                <a:lnTo>
                  <a:pt x="74" y="171"/>
                </a:lnTo>
                <a:lnTo>
                  <a:pt x="74" y="171"/>
                </a:lnTo>
                <a:lnTo>
                  <a:pt x="49" y="242"/>
                </a:lnTo>
                <a:lnTo>
                  <a:pt x="42" y="261"/>
                </a:lnTo>
                <a:lnTo>
                  <a:pt x="42" y="261"/>
                </a:lnTo>
                <a:lnTo>
                  <a:pt x="34" y="279"/>
                </a:lnTo>
                <a:lnTo>
                  <a:pt x="27" y="293"/>
                </a:lnTo>
                <a:lnTo>
                  <a:pt x="14" y="312"/>
                </a:lnTo>
                <a:lnTo>
                  <a:pt x="10" y="320"/>
                </a:lnTo>
                <a:lnTo>
                  <a:pt x="6" y="327"/>
                </a:lnTo>
                <a:lnTo>
                  <a:pt x="3" y="335"/>
                </a:lnTo>
                <a:lnTo>
                  <a:pt x="1" y="34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6" name="Freeform 33"/>
          <p:cNvSpPr>
            <a:spLocks/>
          </p:cNvSpPr>
          <p:nvPr userDrawn="1"/>
        </p:nvSpPr>
        <p:spPr bwMode="auto">
          <a:xfrm>
            <a:off x="7189787" y="1214140"/>
            <a:ext cx="39688" cy="46038"/>
          </a:xfrm>
          <a:custGeom>
            <a:avLst/>
            <a:gdLst>
              <a:gd name="T0" fmla="*/ 103 w 296"/>
              <a:gd name="T1" fmla="*/ 350 h 350"/>
              <a:gd name="T2" fmla="*/ 103 w 296"/>
              <a:gd name="T3" fmla="*/ 350 h 350"/>
              <a:gd name="T4" fmla="*/ 132 w 296"/>
              <a:gd name="T5" fmla="*/ 349 h 350"/>
              <a:gd name="T6" fmla="*/ 164 w 296"/>
              <a:gd name="T7" fmla="*/ 346 h 350"/>
              <a:gd name="T8" fmla="*/ 196 w 296"/>
              <a:gd name="T9" fmla="*/ 343 h 350"/>
              <a:gd name="T10" fmla="*/ 226 w 296"/>
              <a:gd name="T11" fmla="*/ 339 h 350"/>
              <a:gd name="T12" fmla="*/ 276 w 296"/>
              <a:gd name="T13" fmla="*/ 333 h 350"/>
              <a:gd name="T14" fmla="*/ 296 w 296"/>
              <a:gd name="T15" fmla="*/ 329 h 350"/>
              <a:gd name="T16" fmla="*/ 293 w 296"/>
              <a:gd name="T17" fmla="*/ 25 h 350"/>
              <a:gd name="T18" fmla="*/ 293 w 296"/>
              <a:gd name="T19" fmla="*/ 25 h 350"/>
              <a:gd name="T20" fmla="*/ 244 w 296"/>
              <a:gd name="T21" fmla="*/ 18 h 350"/>
              <a:gd name="T22" fmla="*/ 142 w 296"/>
              <a:gd name="T23" fmla="*/ 2 h 350"/>
              <a:gd name="T24" fmla="*/ 142 w 296"/>
              <a:gd name="T25" fmla="*/ 2 h 350"/>
              <a:gd name="T26" fmla="*/ 129 w 296"/>
              <a:gd name="T27" fmla="*/ 1 h 350"/>
              <a:gd name="T28" fmla="*/ 117 w 296"/>
              <a:gd name="T29" fmla="*/ 0 h 350"/>
              <a:gd name="T30" fmla="*/ 105 w 296"/>
              <a:gd name="T31" fmla="*/ 0 h 350"/>
              <a:gd name="T32" fmla="*/ 94 w 296"/>
              <a:gd name="T33" fmla="*/ 1 h 350"/>
              <a:gd name="T34" fmla="*/ 84 w 296"/>
              <a:gd name="T35" fmla="*/ 3 h 350"/>
              <a:gd name="T36" fmla="*/ 75 w 296"/>
              <a:gd name="T37" fmla="*/ 6 h 350"/>
              <a:gd name="T38" fmla="*/ 66 w 296"/>
              <a:gd name="T39" fmla="*/ 9 h 350"/>
              <a:gd name="T40" fmla="*/ 59 w 296"/>
              <a:gd name="T41" fmla="*/ 13 h 350"/>
              <a:gd name="T42" fmla="*/ 51 w 296"/>
              <a:gd name="T43" fmla="*/ 17 h 350"/>
              <a:gd name="T44" fmla="*/ 44 w 296"/>
              <a:gd name="T45" fmla="*/ 22 h 350"/>
              <a:gd name="T46" fmla="*/ 38 w 296"/>
              <a:gd name="T47" fmla="*/ 27 h 350"/>
              <a:gd name="T48" fmla="*/ 33 w 296"/>
              <a:gd name="T49" fmla="*/ 32 h 350"/>
              <a:gd name="T50" fmla="*/ 24 w 296"/>
              <a:gd name="T51" fmla="*/ 45 h 350"/>
              <a:gd name="T52" fmla="*/ 17 w 296"/>
              <a:gd name="T53" fmla="*/ 57 h 350"/>
              <a:gd name="T54" fmla="*/ 11 w 296"/>
              <a:gd name="T55" fmla="*/ 70 h 350"/>
              <a:gd name="T56" fmla="*/ 6 w 296"/>
              <a:gd name="T57" fmla="*/ 83 h 350"/>
              <a:gd name="T58" fmla="*/ 3 w 296"/>
              <a:gd name="T59" fmla="*/ 96 h 350"/>
              <a:gd name="T60" fmla="*/ 1 w 296"/>
              <a:gd name="T61" fmla="*/ 106 h 350"/>
              <a:gd name="T62" fmla="*/ 0 w 296"/>
              <a:gd name="T63" fmla="*/ 123 h 350"/>
              <a:gd name="T64" fmla="*/ 0 w 296"/>
              <a:gd name="T65" fmla="*/ 129 h 350"/>
              <a:gd name="T66" fmla="*/ 4 w 296"/>
              <a:gd name="T67" fmla="*/ 213 h 350"/>
              <a:gd name="T68" fmla="*/ 4 w 296"/>
              <a:gd name="T69" fmla="*/ 213 h 350"/>
              <a:gd name="T70" fmla="*/ 4 w 296"/>
              <a:gd name="T71" fmla="*/ 219 h 350"/>
              <a:gd name="T72" fmla="*/ 6 w 296"/>
              <a:gd name="T73" fmla="*/ 235 h 350"/>
              <a:gd name="T74" fmla="*/ 11 w 296"/>
              <a:gd name="T75" fmla="*/ 256 h 350"/>
              <a:gd name="T76" fmla="*/ 15 w 296"/>
              <a:gd name="T77" fmla="*/ 268 h 350"/>
              <a:gd name="T78" fmla="*/ 19 w 296"/>
              <a:gd name="T79" fmla="*/ 282 h 350"/>
              <a:gd name="T80" fmla="*/ 24 w 296"/>
              <a:gd name="T81" fmla="*/ 294 h 350"/>
              <a:gd name="T82" fmla="*/ 31 w 296"/>
              <a:gd name="T83" fmla="*/ 306 h 350"/>
              <a:gd name="T84" fmla="*/ 39 w 296"/>
              <a:gd name="T85" fmla="*/ 319 h 350"/>
              <a:gd name="T86" fmla="*/ 48 w 296"/>
              <a:gd name="T87" fmla="*/ 329 h 350"/>
              <a:gd name="T88" fmla="*/ 53 w 296"/>
              <a:gd name="T89" fmla="*/ 333 h 350"/>
              <a:gd name="T90" fmla="*/ 60 w 296"/>
              <a:gd name="T91" fmla="*/ 337 h 350"/>
              <a:gd name="T92" fmla="*/ 66 w 296"/>
              <a:gd name="T93" fmla="*/ 341 h 350"/>
              <a:gd name="T94" fmla="*/ 72 w 296"/>
              <a:gd name="T95" fmla="*/ 344 h 350"/>
              <a:gd name="T96" fmla="*/ 79 w 296"/>
              <a:gd name="T97" fmla="*/ 346 h 350"/>
              <a:gd name="T98" fmla="*/ 86 w 296"/>
              <a:gd name="T99" fmla="*/ 348 h 350"/>
              <a:gd name="T100" fmla="*/ 94 w 296"/>
              <a:gd name="T101" fmla="*/ 349 h 350"/>
              <a:gd name="T102" fmla="*/ 103 w 296"/>
              <a:gd name="T103"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350">
                <a:moveTo>
                  <a:pt x="103" y="350"/>
                </a:moveTo>
                <a:lnTo>
                  <a:pt x="103" y="350"/>
                </a:lnTo>
                <a:lnTo>
                  <a:pt x="132" y="349"/>
                </a:lnTo>
                <a:lnTo>
                  <a:pt x="164" y="346"/>
                </a:lnTo>
                <a:lnTo>
                  <a:pt x="196" y="343"/>
                </a:lnTo>
                <a:lnTo>
                  <a:pt x="226" y="339"/>
                </a:lnTo>
                <a:lnTo>
                  <a:pt x="276" y="333"/>
                </a:lnTo>
                <a:lnTo>
                  <a:pt x="296" y="329"/>
                </a:lnTo>
                <a:lnTo>
                  <a:pt x="293" y="25"/>
                </a:lnTo>
                <a:lnTo>
                  <a:pt x="293" y="25"/>
                </a:lnTo>
                <a:lnTo>
                  <a:pt x="244" y="18"/>
                </a:lnTo>
                <a:lnTo>
                  <a:pt x="142" y="2"/>
                </a:lnTo>
                <a:lnTo>
                  <a:pt x="142" y="2"/>
                </a:lnTo>
                <a:lnTo>
                  <a:pt x="129" y="1"/>
                </a:lnTo>
                <a:lnTo>
                  <a:pt x="117" y="0"/>
                </a:lnTo>
                <a:lnTo>
                  <a:pt x="105" y="0"/>
                </a:lnTo>
                <a:lnTo>
                  <a:pt x="94" y="1"/>
                </a:lnTo>
                <a:lnTo>
                  <a:pt x="84" y="3"/>
                </a:lnTo>
                <a:lnTo>
                  <a:pt x="75" y="6"/>
                </a:lnTo>
                <a:lnTo>
                  <a:pt x="66" y="9"/>
                </a:lnTo>
                <a:lnTo>
                  <a:pt x="59" y="13"/>
                </a:lnTo>
                <a:lnTo>
                  <a:pt x="51" y="17"/>
                </a:lnTo>
                <a:lnTo>
                  <a:pt x="44" y="22"/>
                </a:lnTo>
                <a:lnTo>
                  <a:pt x="38" y="27"/>
                </a:lnTo>
                <a:lnTo>
                  <a:pt x="33" y="32"/>
                </a:lnTo>
                <a:lnTo>
                  <a:pt x="24" y="45"/>
                </a:lnTo>
                <a:lnTo>
                  <a:pt x="17" y="57"/>
                </a:lnTo>
                <a:lnTo>
                  <a:pt x="11" y="70"/>
                </a:lnTo>
                <a:lnTo>
                  <a:pt x="6" y="83"/>
                </a:lnTo>
                <a:lnTo>
                  <a:pt x="3" y="96"/>
                </a:lnTo>
                <a:lnTo>
                  <a:pt x="1" y="106"/>
                </a:lnTo>
                <a:lnTo>
                  <a:pt x="0" y="123"/>
                </a:lnTo>
                <a:lnTo>
                  <a:pt x="0" y="129"/>
                </a:lnTo>
                <a:lnTo>
                  <a:pt x="4" y="213"/>
                </a:lnTo>
                <a:lnTo>
                  <a:pt x="4" y="213"/>
                </a:lnTo>
                <a:lnTo>
                  <a:pt x="4" y="219"/>
                </a:lnTo>
                <a:lnTo>
                  <a:pt x="6" y="235"/>
                </a:lnTo>
                <a:lnTo>
                  <a:pt x="11" y="256"/>
                </a:lnTo>
                <a:lnTo>
                  <a:pt x="15" y="268"/>
                </a:lnTo>
                <a:lnTo>
                  <a:pt x="19" y="282"/>
                </a:lnTo>
                <a:lnTo>
                  <a:pt x="24" y="294"/>
                </a:lnTo>
                <a:lnTo>
                  <a:pt x="31" y="306"/>
                </a:lnTo>
                <a:lnTo>
                  <a:pt x="39" y="319"/>
                </a:lnTo>
                <a:lnTo>
                  <a:pt x="48" y="329"/>
                </a:lnTo>
                <a:lnTo>
                  <a:pt x="53" y="333"/>
                </a:lnTo>
                <a:lnTo>
                  <a:pt x="60" y="337"/>
                </a:lnTo>
                <a:lnTo>
                  <a:pt x="66" y="341"/>
                </a:lnTo>
                <a:lnTo>
                  <a:pt x="72" y="344"/>
                </a:lnTo>
                <a:lnTo>
                  <a:pt x="79" y="346"/>
                </a:lnTo>
                <a:lnTo>
                  <a:pt x="86" y="348"/>
                </a:lnTo>
                <a:lnTo>
                  <a:pt x="94" y="349"/>
                </a:lnTo>
                <a:lnTo>
                  <a:pt x="103" y="3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7" name="Freeform 34"/>
          <p:cNvSpPr>
            <a:spLocks/>
          </p:cNvSpPr>
          <p:nvPr userDrawn="1"/>
        </p:nvSpPr>
        <p:spPr bwMode="auto">
          <a:xfrm>
            <a:off x="7237412" y="1203028"/>
            <a:ext cx="60325" cy="57150"/>
          </a:xfrm>
          <a:custGeom>
            <a:avLst/>
            <a:gdLst>
              <a:gd name="T0" fmla="*/ 450 w 450"/>
              <a:gd name="T1" fmla="*/ 290 h 425"/>
              <a:gd name="T2" fmla="*/ 450 w 450"/>
              <a:gd name="T3" fmla="*/ 225 h 425"/>
              <a:gd name="T4" fmla="*/ 449 w 450"/>
              <a:gd name="T5" fmla="*/ 54 h 425"/>
              <a:gd name="T6" fmla="*/ 444 w 450"/>
              <a:gd name="T7" fmla="*/ 20 h 425"/>
              <a:gd name="T8" fmla="*/ 436 w 450"/>
              <a:gd name="T9" fmla="*/ 3 h 425"/>
              <a:gd name="T10" fmla="*/ 429 w 450"/>
              <a:gd name="T11" fmla="*/ 0 h 425"/>
              <a:gd name="T12" fmla="*/ 367 w 450"/>
              <a:gd name="T13" fmla="*/ 2 h 425"/>
              <a:gd name="T14" fmla="*/ 362 w 450"/>
              <a:gd name="T15" fmla="*/ 14 h 425"/>
              <a:gd name="T16" fmla="*/ 347 w 450"/>
              <a:gd name="T17" fmla="*/ 59 h 425"/>
              <a:gd name="T18" fmla="*/ 325 w 450"/>
              <a:gd name="T19" fmla="*/ 2 h 425"/>
              <a:gd name="T20" fmla="*/ 261 w 450"/>
              <a:gd name="T21" fmla="*/ 2 h 425"/>
              <a:gd name="T22" fmla="*/ 242 w 450"/>
              <a:gd name="T23" fmla="*/ 16 h 425"/>
              <a:gd name="T24" fmla="*/ 224 w 450"/>
              <a:gd name="T25" fmla="*/ 64 h 425"/>
              <a:gd name="T26" fmla="*/ 192 w 450"/>
              <a:gd name="T27" fmla="*/ 4 h 425"/>
              <a:gd name="T28" fmla="*/ 135 w 450"/>
              <a:gd name="T29" fmla="*/ 6 h 425"/>
              <a:gd name="T30" fmla="*/ 127 w 450"/>
              <a:gd name="T31" fmla="*/ 11 h 425"/>
              <a:gd name="T32" fmla="*/ 110 w 450"/>
              <a:gd name="T33" fmla="*/ 53 h 425"/>
              <a:gd name="T34" fmla="*/ 86 w 450"/>
              <a:gd name="T35" fmla="*/ 6 h 425"/>
              <a:gd name="T36" fmla="*/ 38 w 450"/>
              <a:gd name="T37" fmla="*/ 6 h 425"/>
              <a:gd name="T38" fmla="*/ 25 w 450"/>
              <a:gd name="T39" fmla="*/ 10 h 425"/>
              <a:gd name="T40" fmla="*/ 10 w 450"/>
              <a:gd name="T41" fmla="*/ 28 h 425"/>
              <a:gd name="T42" fmla="*/ 1 w 450"/>
              <a:gd name="T43" fmla="*/ 55 h 425"/>
              <a:gd name="T44" fmla="*/ 1 w 450"/>
              <a:gd name="T45" fmla="*/ 141 h 425"/>
              <a:gd name="T46" fmla="*/ 5 w 450"/>
              <a:gd name="T47" fmla="*/ 324 h 425"/>
              <a:gd name="T48" fmla="*/ 27 w 450"/>
              <a:gd name="T49" fmla="*/ 401 h 425"/>
              <a:gd name="T50" fmla="*/ 54 w 450"/>
              <a:gd name="T51" fmla="*/ 396 h 425"/>
              <a:gd name="T52" fmla="*/ 74 w 450"/>
              <a:gd name="T53" fmla="*/ 384 h 425"/>
              <a:gd name="T54" fmla="*/ 83 w 450"/>
              <a:gd name="T55" fmla="*/ 374 h 425"/>
              <a:gd name="T56" fmla="*/ 100 w 450"/>
              <a:gd name="T57" fmla="*/ 341 h 425"/>
              <a:gd name="T58" fmla="*/ 105 w 450"/>
              <a:gd name="T59" fmla="*/ 317 h 425"/>
              <a:gd name="T60" fmla="*/ 105 w 450"/>
              <a:gd name="T61" fmla="*/ 367 h 425"/>
              <a:gd name="T62" fmla="*/ 108 w 450"/>
              <a:gd name="T63" fmla="*/ 420 h 425"/>
              <a:gd name="T64" fmla="*/ 116 w 450"/>
              <a:gd name="T65" fmla="*/ 424 h 425"/>
              <a:gd name="T66" fmla="*/ 150 w 450"/>
              <a:gd name="T67" fmla="*/ 423 h 425"/>
              <a:gd name="T68" fmla="*/ 176 w 450"/>
              <a:gd name="T69" fmla="*/ 412 h 425"/>
              <a:gd name="T70" fmla="*/ 189 w 450"/>
              <a:gd name="T71" fmla="*/ 402 h 425"/>
              <a:gd name="T72" fmla="*/ 209 w 450"/>
              <a:gd name="T73" fmla="*/ 368 h 425"/>
              <a:gd name="T74" fmla="*/ 224 w 450"/>
              <a:gd name="T75" fmla="*/ 317 h 425"/>
              <a:gd name="T76" fmla="*/ 225 w 450"/>
              <a:gd name="T77" fmla="*/ 381 h 425"/>
              <a:gd name="T78" fmla="*/ 229 w 450"/>
              <a:gd name="T79" fmla="*/ 419 h 425"/>
              <a:gd name="T80" fmla="*/ 237 w 450"/>
              <a:gd name="T81" fmla="*/ 421 h 425"/>
              <a:gd name="T82" fmla="*/ 266 w 450"/>
              <a:gd name="T83" fmla="*/ 418 h 425"/>
              <a:gd name="T84" fmla="*/ 300 w 450"/>
              <a:gd name="T85" fmla="*/ 405 h 425"/>
              <a:gd name="T86" fmla="*/ 309 w 450"/>
              <a:gd name="T87" fmla="*/ 397 h 425"/>
              <a:gd name="T88" fmla="*/ 331 w 450"/>
              <a:gd name="T89" fmla="*/ 367 h 425"/>
              <a:gd name="T90" fmla="*/ 342 w 450"/>
              <a:gd name="T91" fmla="*/ 334 h 425"/>
              <a:gd name="T92" fmla="*/ 345 w 450"/>
              <a:gd name="T93" fmla="*/ 346 h 425"/>
              <a:gd name="T94" fmla="*/ 348 w 450"/>
              <a:gd name="T95" fmla="*/ 391 h 425"/>
              <a:gd name="T96" fmla="*/ 379 w 450"/>
              <a:gd name="T97" fmla="*/ 386 h 425"/>
              <a:gd name="T98" fmla="*/ 404 w 450"/>
              <a:gd name="T99" fmla="*/ 375 h 425"/>
              <a:gd name="T100" fmla="*/ 425 w 450"/>
              <a:gd name="T101" fmla="*/ 360 h 425"/>
              <a:gd name="T102" fmla="*/ 439 w 450"/>
              <a:gd name="T103" fmla="*/ 342 h 425"/>
              <a:gd name="T104" fmla="*/ 448 w 450"/>
              <a:gd name="T105" fmla="*/ 31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50" h="425">
                <a:moveTo>
                  <a:pt x="448" y="311"/>
                </a:moveTo>
                <a:lnTo>
                  <a:pt x="448" y="311"/>
                </a:lnTo>
                <a:lnTo>
                  <a:pt x="450" y="290"/>
                </a:lnTo>
                <a:lnTo>
                  <a:pt x="450" y="268"/>
                </a:lnTo>
                <a:lnTo>
                  <a:pt x="450" y="225"/>
                </a:lnTo>
                <a:lnTo>
                  <a:pt x="450" y="225"/>
                </a:lnTo>
                <a:lnTo>
                  <a:pt x="449" y="64"/>
                </a:lnTo>
                <a:lnTo>
                  <a:pt x="449" y="64"/>
                </a:lnTo>
                <a:lnTo>
                  <a:pt x="449" y="54"/>
                </a:lnTo>
                <a:lnTo>
                  <a:pt x="448" y="44"/>
                </a:lnTo>
                <a:lnTo>
                  <a:pt x="447" y="33"/>
                </a:lnTo>
                <a:lnTo>
                  <a:pt x="444" y="20"/>
                </a:lnTo>
                <a:lnTo>
                  <a:pt x="441" y="10"/>
                </a:lnTo>
                <a:lnTo>
                  <a:pt x="439" y="6"/>
                </a:lnTo>
                <a:lnTo>
                  <a:pt x="436" y="3"/>
                </a:lnTo>
                <a:lnTo>
                  <a:pt x="433" y="1"/>
                </a:lnTo>
                <a:lnTo>
                  <a:pt x="429" y="0"/>
                </a:lnTo>
                <a:lnTo>
                  <a:pt x="429" y="0"/>
                </a:lnTo>
                <a:lnTo>
                  <a:pt x="396" y="0"/>
                </a:lnTo>
                <a:lnTo>
                  <a:pt x="378" y="1"/>
                </a:lnTo>
                <a:lnTo>
                  <a:pt x="367" y="2"/>
                </a:lnTo>
                <a:lnTo>
                  <a:pt x="367" y="2"/>
                </a:lnTo>
                <a:lnTo>
                  <a:pt x="364" y="7"/>
                </a:lnTo>
                <a:lnTo>
                  <a:pt x="362" y="14"/>
                </a:lnTo>
                <a:lnTo>
                  <a:pt x="356" y="33"/>
                </a:lnTo>
                <a:lnTo>
                  <a:pt x="350" y="52"/>
                </a:lnTo>
                <a:lnTo>
                  <a:pt x="347" y="59"/>
                </a:lnTo>
                <a:lnTo>
                  <a:pt x="345" y="64"/>
                </a:lnTo>
                <a:lnTo>
                  <a:pt x="325" y="2"/>
                </a:lnTo>
                <a:lnTo>
                  <a:pt x="325" y="2"/>
                </a:lnTo>
                <a:lnTo>
                  <a:pt x="309" y="1"/>
                </a:lnTo>
                <a:lnTo>
                  <a:pt x="286" y="1"/>
                </a:lnTo>
                <a:lnTo>
                  <a:pt x="261" y="2"/>
                </a:lnTo>
                <a:lnTo>
                  <a:pt x="247" y="4"/>
                </a:lnTo>
                <a:lnTo>
                  <a:pt x="247" y="4"/>
                </a:lnTo>
                <a:lnTo>
                  <a:pt x="242" y="16"/>
                </a:lnTo>
                <a:lnTo>
                  <a:pt x="236" y="34"/>
                </a:lnTo>
                <a:lnTo>
                  <a:pt x="229" y="52"/>
                </a:lnTo>
                <a:lnTo>
                  <a:pt x="224" y="64"/>
                </a:lnTo>
                <a:lnTo>
                  <a:pt x="205" y="5"/>
                </a:lnTo>
                <a:lnTo>
                  <a:pt x="205" y="5"/>
                </a:lnTo>
                <a:lnTo>
                  <a:pt x="192" y="4"/>
                </a:lnTo>
                <a:lnTo>
                  <a:pt x="168" y="4"/>
                </a:lnTo>
                <a:lnTo>
                  <a:pt x="144" y="5"/>
                </a:lnTo>
                <a:lnTo>
                  <a:pt x="135" y="6"/>
                </a:lnTo>
                <a:lnTo>
                  <a:pt x="131" y="6"/>
                </a:lnTo>
                <a:lnTo>
                  <a:pt x="131" y="6"/>
                </a:lnTo>
                <a:lnTo>
                  <a:pt x="127" y="11"/>
                </a:lnTo>
                <a:lnTo>
                  <a:pt x="124" y="18"/>
                </a:lnTo>
                <a:lnTo>
                  <a:pt x="117" y="36"/>
                </a:lnTo>
                <a:lnTo>
                  <a:pt x="110" y="53"/>
                </a:lnTo>
                <a:lnTo>
                  <a:pt x="105" y="64"/>
                </a:lnTo>
                <a:lnTo>
                  <a:pt x="86" y="6"/>
                </a:lnTo>
                <a:lnTo>
                  <a:pt x="86" y="6"/>
                </a:lnTo>
                <a:lnTo>
                  <a:pt x="69" y="6"/>
                </a:lnTo>
                <a:lnTo>
                  <a:pt x="38" y="6"/>
                </a:lnTo>
                <a:lnTo>
                  <a:pt x="38" y="6"/>
                </a:lnTo>
                <a:lnTo>
                  <a:pt x="33" y="7"/>
                </a:lnTo>
                <a:lnTo>
                  <a:pt x="29" y="8"/>
                </a:lnTo>
                <a:lnTo>
                  <a:pt x="25" y="10"/>
                </a:lnTo>
                <a:lnTo>
                  <a:pt x="21" y="12"/>
                </a:lnTo>
                <a:lnTo>
                  <a:pt x="15" y="19"/>
                </a:lnTo>
                <a:lnTo>
                  <a:pt x="10" y="28"/>
                </a:lnTo>
                <a:lnTo>
                  <a:pt x="5" y="36"/>
                </a:lnTo>
                <a:lnTo>
                  <a:pt x="2" y="46"/>
                </a:lnTo>
                <a:lnTo>
                  <a:pt x="1" y="55"/>
                </a:lnTo>
                <a:lnTo>
                  <a:pt x="0" y="63"/>
                </a:lnTo>
                <a:lnTo>
                  <a:pt x="0" y="63"/>
                </a:lnTo>
                <a:lnTo>
                  <a:pt x="1" y="141"/>
                </a:lnTo>
                <a:lnTo>
                  <a:pt x="2" y="220"/>
                </a:lnTo>
                <a:lnTo>
                  <a:pt x="2" y="220"/>
                </a:lnTo>
                <a:lnTo>
                  <a:pt x="5" y="324"/>
                </a:lnTo>
                <a:lnTo>
                  <a:pt x="8" y="402"/>
                </a:lnTo>
                <a:lnTo>
                  <a:pt x="8" y="402"/>
                </a:lnTo>
                <a:lnTo>
                  <a:pt x="27" y="401"/>
                </a:lnTo>
                <a:lnTo>
                  <a:pt x="37" y="399"/>
                </a:lnTo>
                <a:lnTo>
                  <a:pt x="45" y="398"/>
                </a:lnTo>
                <a:lnTo>
                  <a:pt x="54" y="396"/>
                </a:lnTo>
                <a:lnTo>
                  <a:pt x="62" y="393"/>
                </a:lnTo>
                <a:lnTo>
                  <a:pt x="68" y="388"/>
                </a:lnTo>
                <a:lnTo>
                  <a:pt x="74" y="384"/>
                </a:lnTo>
                <a:lnTo>
                  <a:pt x="74" y="384"/>
                </a:lnTo>
                <a:lnTo>
                  <a:pt x="79" y="379"/>
                </a:lnTo>
                <a:lnTo>
                  <a:pt x="83" y="374"/>
                </a:lnTo>
                <a:lnTo>
                  <a:pt x="90" y="363"/>
                </a:lnTo>
                <a:lnTo>
                  <a:pt x="95" y="352"/>
                </a:lnTo>
                <a:lnTo>
                  <a:pt x="100" y="341"/>
                </a:lnTo>
                <a:lnTo>
                  <a:pt x="103" y="331"/>
                </a:lnTo>
                <a:lnTo>
                  <a:pt x="104" y="324"/>
                </a:lnTo>
                <a:lnTo>
                  <a:pt x="105" y="317"/>
                </a:lnTo>
                <a:lnTo>
                  <a:pt x="105" y="317"/>
                </a:lnTo>
                <a:lnTo>
                  <a:pt x="105" y="337"/>
                </a:lnTo>
                <a:lnTo>
                  <a:pt x="105" y="367"/>
                </a:lnTo>
                <a:lnTo>
                  <a:pt x="106" y="397"/>
                </a:lnTo>
                <a:lnTo>
                  <a:pt x="108" y="420"/>
                </a:lnTo>
                <a:lnTo>
                  <a:pt x="108" y="420"/>
                </a:lnTo>
                <a:lnTo>
                  <a:pt x="108" y="421"/>
                </a:lnTo>
                <a:lnTo>
                  <a:pt x="110" y="422"/>
                </a:lnTo>
                <a:lnTo>
                  <a:pt x="116" y="424"/>
                </a:lnTo>
                <a:lnTo>
                  <a:pt x="125" y="425"/>
                </a:lnTo>
                <a:lnTo>
                  <a:pt x="136" y="425"/>
                </a:lnTo>
                <a:lnTo>
                  <a:pt x="150" y="423"/>
                </a:lnTo>
                <a:lnTo>
                  <a:pt x="163" y="418"/>
                </a:lnTo>
                <a:lnTo>
                  <a:pt x="169" y="415"/>
                </a:lnTo>
                <a:lnTo>
                  <a:pt x="176" y="412"/>
                </a:lnTo>
                <a:lnTo>
                  <a:pt x="182" y="407"/>
                </a:lnTo>
                <a:lnTo>
                  <a:pt x="189" y="402"/>
                </a:lnTo>
                <a:lnTo>
                  <a:pt x="189" y="402"/>
                </a:lnTo>
                <a:lnTo>
                  <a:pt x="197" y="392"/>
                </a:lnTo>
                <a:lnTo>
                  <a:pt x="204" y="380"/>
                </a:lnTo>
                <a:lnTo>
                  <a:pt x="209" y="368"/>
                </a:lnTo>
                <a:lnTo>
                  <a:pt x="213" y="356"/>
                </a:lnTo>
                <a:lnTo>
                  <a:pt x="220" y="333"/>
                </a:lnTo>
                <a:lnTo>
                  <a:pt x="224" y="317"/>
                </a:lnTo>
                <a:lnTo>
                  <a:pt x="224" y="317"/>
                </a:lnTo>
                <a:lnTo>
                  <a:pt x="224" y="348"/>
                </a:lnTo>
                <a:lnTo>
                  <a:pt x="225" y="381"/>
                </a:lnTo>
                <a:lnTo>
                  <a:pt x="227" y="408"/>
                </a:lnTo>
                <a:lnTo>
                  <a:pt x="228" y="417"/>
                </a:lnTo>
                <a:lnTo>
                  <a:pt x="229" y="419"/>
                </a:lnTo>
                <a:lnTo>
                  <a:pt x="230" y="420"/>
                </a:lnTo>
                <a:lnTo>
                  <a:pt x="230" y="420"/>
                </a:lnTo>
                <a:lnTo>
                  <a:pt x="237" y="421"/>
                </a:lnTo>
                <a:lnTo>
                  <a:pt x="245" y="421"/>
                </a:lnTo>
                <a:lnTo>
                  <a:pt x="255" y="420"/>
                </a:lnTo>
                <a:lnTo>
                  <a:pt x="266" y="418"/>
                </a:lnTo>
                <a:lnTo>
                  <a:pt x="277" y="415"/>
                </a:lnTo>
                <a:lnTo>
                  <a:pt x="289" y="411"/>
                </a:lnTo>
                <a:lnTo>
                  <a:pt x="300" y="405"/>
                </a:lnTo>
                <a:lnTo>
                  <a:pt x="305" y="401"/>
                </a:lnTo>
                <a:lnTo>
                  <a:pt x="309" y="397"/>
                </a:lnTo>
                <a:lnTo>
                  <a:pt x="309" y="397"/>
                </a:lnTo>
                <a:lnTo>
                  <a:pt x="317" y="387"/>
                </a:lnTo>
                <a:lnTo>
                  <a:pt x="325" y="377"/>
                </a:lnTo>
                <a:lnTo>
                  <a:pt x="331" y="367"/>
                </a:lnTo>
                <a:lnTo>
                  <a:pt x="336" y="356"/>
                </a:lnTo>
                <a:lnTo>
                  <a:pt x="339" y="345"/>
                </a:lnTo>
                <a:lnTo>
                  <a:pt x="342" y="334"/>
                </a:lnTo>
                <a:lnTo>
                  <a:pt x="345" y="317"/>
                </a:lnTo>
                <a:lnTo>
                  <a:pt x="345" y="317"/>
                </a:lnTo>
                <a:lnTo>
                  <a:pt x="345" y="346"/>
                </a:lnTo>
                <a:lnTo>
                  <a:pt x="346" y="370"/>
                </a:lnTo>
                <a:lnTo>
                  <a:pt x="348" y="391"/>
                </a:lnTo>
                <a:lnTo>
                  <a:pt x="348" y="391"/>
                </a:lnTo>
                <a:lnTo>
                  <a:pt x="362" y="390"/>
                </a:lnTo>
                <a:lnTo>
                  <a:pt x="371" y="388"/>
                </a:lnTo>
                <a:lnTo>
                  <a:pt x="379" y="386"/>
                </a:lnTo>
                <a:lnTo>
                  <a:pt x="379" y="386"/>
                </a:lnTo>
                <a:lnTo>
                  <a:pt x="393" y="380"/>
                </a:lnTo>
                <a:lnTo>
                  <a:pt x="404" y="375"/>
                </a:lnTo>
                <a:lnTo>
                  <a:pt x="415" y="368"/>
                </a:lnTo>
                <a:lnTo>
                  <a:pt x="415" y="368"/>
                </a:lnTo>
                <a:lnTo>
                  <a:pt x="425" y="360"/>
                </a:lnTo>
                <a:lnTo>
                  <a:pt x="430" y="355"/>
                </a:lnTo>
                <a:lnTo>
                  <a:pt x="435" y="349"/>
                </a:lnTo>
                <a:lnTo>
                  <a:pt x="439" y="342"/>
                </a:lnTo>
                <a:lnTo>
                  <a:pt x="443" y="333"/>
                </a:lnTo>
                <a:lnTo>
                  <a:pt x="446" y="323"/>
                </a:lnTo>
                <a:lnTo>
                  <a:pt x="448" y="3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8" name="Freeform 35"/>
          <p:cNvSpPr>
            <a:spLocks/>
          </p:cNvSpPr>
          <p:nvPr userDrawn="1"/>
        </p:nvSpPr>
        <p:spPr bwMode="auto">
          <a:xfrm>
            <a:off x="7245350" y="1206203"/>
            <a:ext cx="73025" cy="80963"/>
          </a:xfrm>
          <a:custGeom>
            <a:avLst/>
            <a:gdLst>
              <a:gd name="T0" fmla="*/ 554 w 554"/>
              <a:gd name="T1" fmla="*/ 356 h 620"/>
              <a:gd name="T2" fmla="*/ 549 w 554"/>
              <a:gd name="T3" fmla="*/ 350 h 620"/>
              <a:gd name="T4" fmla="*/ 535 w 554"/>
              <a:gd name="T5" fmla="*/ 331 h 620"/>
              <a:gd name="T6" fmla="*/ 525 w 554"/>
              <a:gd name="T7" fmla="*/ 306 h 620"/>
              <a:gd name="T8" fmla="*/ 520 w 554"/>
              <a:gd name="T9" fmla="*/ 285 h 620"/>
              <a:gd name="T10" fmla="*/ 516 w 554"/>
              <a:gd name="T11" fmla="*/ 258 h 620"/>
              <a:gd name="T12" fmla="*/ 515 w 554"/>
              <a:gd name="T13" fmla="*/ 243 h 620"/>
              <a:gd name="T14" fmla="*/ 516 w 554"/>
              <a:gd name="T15" fmla="*/ 222 h 620"/>
              <a:gd name="T16" fmla="*/ 520 w 554"/>
              <a:gd name="T17" fmla="*/ 202 h 620"/>
              <a:gd name="T18" fmla="*/ 532 w 554"/>
              <a:gd name="T19" fmla="*/ 167 h 620"/>
              <a:gd name="T20" fmla="*/ 546 w 554"/>
              <a:gd name="T21" fmla="*/ 142 h 620"/>
              <a:gd name="T22" fmla="*/ 551 w 554"/>
              <a:gd name="T23" fmla="*/ 43 h 620"/>
              <a:gd name="T24" fmla="*/ 542 w 554"/>
              <a:gd name="T25" fmla="*/ 36 h 620"/>
              <a:gd name="T26" fmla="*/ 504 w 554"/>
              <a:gd name="T27" fmla="*/ 13 h 620"/>
              <a:gd name="T28" fmla="*/ 482 w 554"/>
              <a:gd name="T29" fmla="*/ 2 h 620"/>
              <a:gd name="T30" fmla="*/ 470 w 554"/>
              <a:gd name="T31" fmla="*/ 0 h 620"/>
              <a:gd name="T32" fmla="*/ 465 w 554"/>
              <a:gd name="T33" fmla="*/ 327 h 620"/>
              <a:gd name="T34" fmla="*/ 465 w 554"/>
              <a:gd name="T35" fmla="*/ 339 h 620"/>
              <a:gd name="T36" fmla="*/ 458 w 554"/>
              <a:gd name="T37" fmla="*/ 360 h 620"/>
              <a:gd name="T38" fmla="*/ 444 w 554"/>
              <a:gd name="T39" fmla="*/ 382 h 620"/>
              <a:gd name="T40" fmla="*/ 426 w 554"/>
              <a:gd name="T41" fmla="*/ 402 h 620"/>
              <a:gd name="T42" fmla="*/ 405 w 554"/>
              <a:gd name="T43" fmla="*/ 421 h 620"/>
              <a:gd name="T44" fmla="*/ 380 w 554"/>
              <a:gd name="T45" fmla="*/ 437 h 620"/>
              <a:gd name="T46" fmla="*/ 353 w 554"/>
              <a:gd name="T47" fmla="*/ 449 h 620"/>
              <a:gd name="T48" fmla="*/ 327 w 554"/>
              <a:gd name="T49" fmla="*/ 458 h 620"/>
              <a:gd name="T50" fmla="*/ 314 w 554"/>
              <a:gd name="T51" fmla="*/ 461 h 620"/>
              <a:gd name="T52" fmla="*/ 255 w 554"/>
              <a:gd name="T53" fmla="*/ 471 h 620"/>
              <a:gd name="T54" fmla="*/ 199 w 554"/>
              <a:gd name="T55" fmla="*/ 477 h 620"/>
              <a:gd name="T56" fmla="*/ 98 w 554"/>
              <a:gd name="T57" fmla="*/ 482 h 620"/>
              <a:gd name="T58" fmla="*/ 27 w 554"/>
              <a:gd name="T59" fmla="*/ 482 h 620"/>
              <a:gd name="T60" fmla="*/ 0 w 554"/>
              <a:gd name="T61" fmla="*/ 481 h 620"/>
              <a:gd name="T62" fmla="*/ 4 w 554"/>
              <a:gd name="T63" fmla="*/ 508 h 620"/>
              <a:gd name="T64" fmla="*/ 13 w 554"/>
              <a:gd name="T65" fmla="*/ 550 h 620"/>
              <a:gd name="T66" fmla="*/ 18 w 554"/>
              <a:gd name="T67" fmla="*/ 566 h 620"/>
              <a:gd name="T68" fmla="*/ 29 w 554"/>
              <a:gd name="T69" fmla="*/ 586 h 620"/>
              <a:gd name="T70" fmla="*/ 44 w 554"/>
              <a:gd name="T71" fmla="*/ 604 h 620"/>
              <a:gd name="T72" fmla="*/ 62 w 554"/>
              <a:gd name="T73" fmla="*/ 620 h 620"/>
              <a:gd name="T74" fmla="*/ 554 w 554"/>
              <a:gd name="T75" fmla="*/ 450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4" h="620">
                <a:moveTo>
                  <a:pt x="554" y="450"/>
                </a:moveTo>
                <a:lnTo>
                  <a:pt x="554" y="356"/>
                </a:lnTo>
                <a:lnTo>
                  <a:pt x="554" y="356"/>
                </a:lnTo>
                <a:lnTo>
                  <a:pt x="549" y="350"/>
                </a:lnTo>
                <a:lnTo>
                  <a:pt x="543" y="342"/>
                </a:lnTo>
                <a:lnTo>
                  <a:pt x="535" y="331"/>
                </a:lnTo>
                <a:lnTo>
                  <a:pt x="528" y="315"/>
                </a:lnTo>
                <a:lnTo>
                  <a:pt x="525" y="306"/>
                </a:lnTo>
                <a:lnTo>
                  <a:pt x="522" y="296"/>
                </a:lnTo>
                <a:lnTo>
                  <a:pt x="520" y="285"/>
                </a:lnTo>
                <a:lnTo>
                  <a:pt x="517" y="271"/>
                </a:lnTo>
                <a:lnTo>
                  <a:pt x="516" y="258"/>
                </a:lnTo>
                <a:lnTo>
                  <a:pt x="515" y="243"/>
                </a:lnTo>
                <a:lnTo>
                  <a:pt x="515" y="243"/>
                </a:lnTo>
                <a:lnTo>
                  <a:pt x="515" y="232"/>
                </a:lnTo>
                <a:lnTo>
                  <a:pt x="516" y="222"/>
                </a:lnTo>
                <a:lnTo>
                  <a:pt x="517" y="212"/>
                </a:lnTo>
                <a:lnTo>
                  <a:pt x="520" y="202"/>
                </a:lnTo>
                <a:lnTo>
                  <a:pt x="526" y="183"/>
                </a:lnTo>
                <a:lnTo>
                  <a:pt x="532" y="167"/>
                </a:lnTo>
                <a:lnTo>
                  <a:pt x="540" y="154"/>
                </a:lnTo>
                <a:lnTo>
                  <a:pt x="546" y="142"/>
                </a:lnTo>
                <a:lnTo>
                  <a:pt x="552" y="133"/>
                </a:lnTo>
                <a:lnTo>
                  <a:pt x="551" y="43"/>
                </a:lnTo>
                <a:lnTo>
                  <a:pt x="551" y="43"/>
                </a:lnTo>
                <a:lnTo>
                  <a:pt x="542" y="36"/>
                </a:lnTo>
                <a:lnTo>
                  <a:pt x="518" y="21"/>
                </a:lnTo>
                <a:lnTo>
                  <a:pt x="504" y="13"/>
                </a:lnTo>
                <a:lnTo>
                  <a:pt x="489" y="5"/>
                </a:lnTo>
                <a:lnTo>
                  <a:pt x="482" y="2"/>
                </a:lnTo>
                <a:lnTo>
                  <a:pt x="476" y="1"/>
                </a:lnTo>
                <a:lnTo>
                  <a:pt x="470" y="0"/>
                </a:lnTo>
                <a:lnTo>
                  <a:pt x="464" y="0"/>
                </a:lnTo>
                <a:lnTo>
                  <a:pt x="465" y="327"/>
                </a:lnTo>
                <a:lnTo>
                  <a:pt x="465" y="327"/>
                </a:lnTo>
                <a:lnTo>
                  <a:pt x="465" y="339"/>
                </a:lnTo>
                <a:lnTo>
                  <a:pt x="462" y="349"/>
                </a:lnTo>
                <a:lnTo>
                  <a:pt x="458" y="360"/>
                </a:lnTo>
                <a:lnTo>
                  <a:pt x="452" y="370"/>
                </a:lnTo>
                <a:lnTo>
                  <a:pt x="444" y="382"/>
                </a:lnTo>
                <a:lnTo>
                  <a:pt x="436" y="392"/>
                </a:lnTo>
                <a:lnTo>
                  <a:pt x="426" y="402"/>
                </a:lnTo>
                <a:lnTo>
                  <a:pt x="416" y="411"/>
                </a:lnTo>
                <a:lnTo>
                  <a:pt x="405" y="421"/>
                </a:lnTo>
                <a:lnTo>
                  <a:pt x="392" y="429"/>
                </a:lnTo>
                <a:lnTo>
                  <a:pt x="380" y="437"/>
                </a:lnTo>
                <a:lnTo>
                  <a:pt x="367" y="443"/>
                </a:lnTo>
                <a:lnTo>
                  <a:pt x="353" y="449"/>
                </a:lnTo>
                <a:lnTo>
                  <a:pt x="340" y="454"/>
                </a:lnTo>
                <a:lnTo>
                  <a:pt x="327" y="458"/>
                </a:lnTo>
                <a:lnTo>
                  <a:pt x="314" y="461"/>
                </a:lnTo>
                <a:lnTo>
                  <a:pt x="314" y="461"/>
                </a:lnTo>
                <a:lnTo>
                  <a:pt x="284" y="467"/>
                </a:lnTo>
                <a:lnTo>
                  <a:pt x="255" y="471"/>
                </a:lnTo>
                <a:lnTo>
                  <a:pt x="227" y="474"/>
                </a:lnTo>
                <a:lnTo>
                  <a:pt x="199" y="477"/>
                </a:lnTo>
                <a:lnTo>
                  <a:pt x="146" y="480"/>
                </a:lnTo>
                <a:lnTo>
                  <a:pt x="98" y="482"/>
                </a:lnTo>
                <a:lnTo>
                  <a:pt x="58" y="482"/>
                </a:lnTo>
                <a:lnTo>
                  <a:pt x="27" y="482"/>
                </a:lnTo>
                <a:lnTo>
                  <a:pt x="0" y="481"/>
                </a:lnTo>
                <a:lnTo>
                  <a:pt x="0" y="481"/>
                </a:lnTo>
                <a:lnTo>
                  <a:pt x="1" y="488"/>
                </a:lnTo>
                <a:lnTo>
                  <a:pt x="4" y="508"/>
                </a:lnTo>
                <a:lnTo>
                  <a:pt x="10" y="535"/>
                </a:lnTo>
                <a:lnTo>
                  <a:pt x="13" y="550"/>
                </a:lnTo>
                <a:lnTo>
                  <a:pt x="18" y="566"/>
                </a:lnTo>
                <a:lnTo>
                  <a:pt x="18" y="566"/>
                </a:lnTo>
                <a:lnTo>
                  <a:pt x="23" y="576"/>
                </a:lnTo>
                <a:lnTo>
                  <a:pt x="29" y="586"/>
                </a:lnTo>
                <a:lnTo>
                  <a:pt x="36" y="595"/>
                </a:lnTo>
                <a:lnTo>
                  <a:pt x="44" y="604"/>
                </a:lnTo>
                <a:lnTo>
                  <a:pt x="57" y="616"/>
                </a:lnTo>
                <a:lnTo>
                  <a:pt x="62" y="620"/>
                </a:lnTo>
                <a:lnTo>
                  <a:pt x="451" y="620"/>
                </a:lnTo>
                <a:lnTo>
                  <a:pt x="554" y="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9" name="Freeform 36"/>
          <p:cNvSpPr>
            <a:spLocks/>
          </p:cNvSpPr>
          <p:nvPr userDrawn="1"/>
        </p:nvSpPr>
        <p:spPr bwMode="auto">
          <a:xfrm>
            <a:off x="7251700" y="1298278"/>
            <a:ext cx="57150" cy="17463"/>
          </a:xfrm>
          <a:custGeom>
            <a:avLst/>
            <a:gdLst>
              <a:gd name="T0" fmla="*/ 20 w 435"/>
              <a:gd name="T1" fmla="*/ 142 h 142"/>
              <a:gd name="T2" fmla="*/ 411 w 435"/>
              <a:gd name="T3" fmla="*/ 142 h 142"/>
              <a:gd name="T4" fmla="*/ 411 w 435"/>
              <a:gd name="T5" fmla="*/ 142 h 142"/>
              <a:gd name="T6" fmla="*/ 422 w 435"/>
              <a:gd name="T7" fmla="*/ 109 h 142"/>
              <a:gd name="T8" fmla="*/ 430 w 435"/>
              <a:gd name="T9" fmla="*/ 83 h 142"/>
              <a:gd name="T10" fmla="*/ 433 w 435"/>
              <a:gd name="T11" fmla="*/ 72 h 142"/>
              <a:gd name="T12" fmla="*/ 435 w 435"/>
              <a:gd name="T13" fmla="*/ 63 h 142"/>
              <a:gd name="T14" fmla="*/ 417 w 435"/>
              <a:gd name="T15" fmla="*/ 0 h 142"/>
              <a:gd name="T16" fmla="*/ 22 w 435"/>
              <a:gd name="T17" fmla="*/ 0 h 142"/>
              <a:gd name="T18" fmla="*/ 0 w 435"/>
              <a:gd name="T19" fmla="*/ 65 h 142"/>
              <a:gd name="T20" fmla="*/ 20 w 435"/>
              <a:gd name="T21"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5" h="142">
                <a:moveTo>
                  <a:pt x="20" y="142"/>
                </a:moveTo>
                <a:lnTo>
                  <a:pt x="411" y="142"/>
                </a:lnTo>
                <a:lnTo>
                  <a:pt x="411" y="142"/>
                </a:lnTo>
                <a:lnTo>
                  <a:pt x="422" y="109"/>
                </a:lnTo>
                <a:lnTo>
                  <a:pt x="430" y="83"/>
                </a:lnTo>
                <a:lnTo>
                  <a:pt x="433" y="72"/>
                </a:lnTo>
                <a:lnTo>
                  <a:pt x="435" y="63"/>
                </a:lnTo>
                <a:lnTo>
                  <a:pt x="417" y="0"/>
                </a:lnTo>
                <a:lnTo>
                  <a:pt x="22" y="0"/>
                </a:lnTo>
                <a:lnTo>
                  <a:pt x="0" y="65"/>
                </a:lnTo>
                <a:lnTo>
                  <a:pt x="20"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0" name="Freeform 37"/>
          <p:cNvSpPr>
            <a:spLocks/>
          </p:cNvSpPr>
          <p:nvPr userDrawn="1"/>
        </p:nvSpPr>
        <p:spPr bwMode="auto">
          <a:xfrm>
            <a:off x="7254875" y="1326853"/>
            <a:ext cx="57150" cy="66675"/>
          </a:xfrm>
          <a:custGeom>
            <a:avLst/>
            <a:gdLst>
              <a:gd name="T0" fmla="*/ 384 w 436"/>
              <a:gd name="T1" fmla="*/ 0 h 514"/>
              <a:gd name="T2" fmla="*/ 2 w 436"/>
              <a:gd name="T3" fmla="*/ 0 h 514"/>
              <a:gd name="T4" fmla="*/ 0 w 436"/>
              <a:gd name="T5" fmla="*/ 505 h 514"/>
              <a:gd name="T6" fmla="*/ 331 w 436"/>
              <a:gd name="T7" fmla="*/ 514 h 514"/>
              <a:gd name="T8" fmla="*/ 436 w 436"/>
              <a:gd name="T9" fmla="*/ 431 h 514"/>
              <a:gd name="T10" fmla="*/ 384 w 436"/>
              <a:gd name="T11" fmla="*/ 0 h 514"/>
            </a:gdLst>
            <a:ahLst/>
            <a:cxnLst>
              <a:cxn ang="0">
                <a:pos x="T0" y="T1"/>
              </a:cxn>
              <a:cxn ang="0">
                <a:pos x="T2" y="T3"/>
              </a:cxn>
              <a:cxn ang="0">
                <a:pos x="T4" y="T5"/>
              </a:cxn>
              <a:cxn ang="0">
                <a:pos x="T6" y="T7"/>
              </a:cxn>
              <a:cxn ang="0">
                <a:pos x="T8" y="T9"/>
              </a:cxn>
              <a:cxn ang="0">
                <a:pos x="T10" y="T11"/>
              </a:cxn>
            </a:cxnLst>
            <a:rect l="0" t="0" r="r" b="b"/>
            <a:pathLst>
              <a:path w="436" h="514">
                <a:moveTo>
                  <a:pt x="384" y="0"/>
                </a:moveTo>
                <a:lnTo>
                  <a:pt x="2" y="0"/>
                </a:lnTo>
                <a:lnTo>
                  <a:pt x="0" y="505"/>
                </a:lnTo>
                <a:lnTo>
                  <a:pt x="331" y="514"/>
                </a:lnTo>
                <a:lnTo>
                  <a:pt x="436" y="431"/>
                </a:lnTo>
                <a:lnTo>
                  <a:pt x="3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1" name="Freeform 38"/>
          <p:cNvSpPr>
            <a:spLocks/>
          </p:cNvSpPr>
          <p:nvPr userDrawn="1"/>
        </p:nvSpPr>
        <p:spPr bwMode="auto">
          <a:xfrm>
            <a:off x="7251700" y="1391940"/>
            <a:ext cx="77788" cy="68263"/>
          </a:xfrm>
          <a:custGeom>
            <a:avLst/>
            <a:gdLst>
              <a:gd name="T0" fmla="*/ 586 w 586"/>
              <a:gd name="T1" fmla="*/ 139 h 523"/>
              <a:gd name="T2" fmla="*/ 586 w 586"/>
              <a:gd name="T3" fmla="*/ 139 h 523"/>
              <a:gd name="T4" fmla="*/ 552 w 586"/>
              <a:gd name="T5" fmla="*/ 115 h 523"/>
              <a:gd name="T6" fmla="*/ 527 w 586"/>
              <a:gd name="T7" fmla="*/ 97 h 523"/>
              <a:gd name="T8" fmla="*/ 519 w 586"/>
              <a:gd name="T9" fmla="*/ 90 h 523"/>
              <a:gd name="T10" fmla="*/ 514 w 586"/>
              <a:gd name="T11" fmla="*/ 85 h 523"/>
              <a:gd name="T12" fmla="*/ 514 w 586"/>
              <a:gd name="T13" fmla="*/ 85 h 523"/>
              <a:gd name="T14" fmla="*/ 512 w 586"/>
              <a:gd name="T15" fmla="*/ 79 h 523"/>
              <a:gd name="T16" fmla="*/ 510 w 586"/>
              <a:gd name="T17" fmla="*/ 69 h 523"/>
              <a:gd name="T18" fmla="*/ 506 w 586"/>
              <a:gd name="T19" fmla="*/ 40 h 523"/>
              <a:gd name="T20" fmla="*/ 503 w 586"/>
              <a:gd name="T21" fmla="*/ 0 h 523"/>
              <a:gd name="T22" fmla="*/ 381 w 586"/>
              <a:gd name="T23" fmla="*/ 98 h 523"/>
              <a:gd name="T24" fmla="*/ 8 w 586"/>
              <a:gd name="T25" fmla="*/ 97 h 523"/>
              <a:gd name="T26" fmla="*/ 8 w 586"/>
              <a:gd name="T27" fmla="*/ 97 h 523"/>
              <a:gd name="T28" fmla="*/ 8 w 586"/>
              <a:gd name="T29" fmla="*/ 98 h 523"/>
              <a:gd name="T30" fmla="*/ 7 w 586"/>
              <a:gd name="T31" fmla="*/ 100 h 523"/>
              <a:gd name="T32" fmla="*/ 5 w 586"/>
              <a:gd name="T33" fmla="*/ 108 h 523"/>
              <a:gd name="T34" fmla="*/ 3 w 586"/>
              <a:gd name="T35" fmla="*/ 139 h 523"/>
              <a:gd name="T36" fmla="*/ 2 w 586"/>
              <a:gd name="T37" fmla="*/ 183 h 523"/>
              <a:gd name="T38" fmla="*/ 1 w 586"/>
              <a:gd name="T39" fmla="*/ 233 h 523"/>
              <a:gd name="T40" fmla="*/ 0 w 586"/>
              <a:gd name="T41" fmla="*/ 327 h 523"/>
              <a:gd name="T42" fmla="*/ 0 w 586"/>
              <a:gd name="T43" fmla="*/ 369 h 523"/>
              <a:gd name="T44" fmla="*/ 0 w 586"/>
              <a:gd name="T45" fmla="*/ 369 h 523"/>
              <a:gd name="T46" fmla="*/ 29 w 586"/>
              <a:gd name="T47" fmla="*/ 395 h 523"/>
              <a:gd name="T48" fmla="*/ 95 w 586"/>
              <a:gd name="T49" fmla="*/ 448 h 523"/>
              <a:gd name="T50" fmla="*/ 131 w 586"/>
              <a:gd name="T51" fmla="*/ 477 h 523"/>
              <a:gd name="T52" fmla="*/ 162 w 586"/>
              <a:gd name="T53" fmla="*/ 501 h 523"/>
              <a:gd name="T54" fmla="*/ 186 w 586"/>
              <a:gd name="T55" fmla="*/ 517 h 523"/>
              <a:gd name="T56" fmla="*/ 193 w 586"/>
              <a:gd name="T57" fmla="*/ 522 h 523"/>
              <a:gd name="T58" fmla="*/ 195 w 586"/>
              <a:gd name="T59" fmla="*/ 523 h 523"/>
              <a:gd name="T60" fmla="*/ 197 w 586"/>
              <a:gd name="T61" fmla="*/ 523 h 523"/>
              <a:gd name="T62" fmla="*/ 448 w 586"/>
              <a:gd name="T63" fmla="*/ 206 h 523"/>
              <a:gd name="T64" fmla="*/ 586 w 586"/>
              <a:gd name="T65" fmla="*/ 139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6" h="523">
                <a:moveTo>
                  <a:pt x="586" y="139"/>
                </a:moveTo>
                <a:lnTo>
                  <a:pt x="586" y="139"/>
                </a:lnTo>
                <a:lnTo>
                  <a:pt x="552" y="115"/>
                </a:lnTo>
                <a:lnTo>
                  <a:pt x="527" y="97"/>
                </a:lnTo>
                <a:lnTo>
                  <a:pt x="519" y="90"/>
                </a:lnTo>
                <a:lnTo>
                  <a:pt x="514" y="85"/>
                </a:lnTo>
                <a:lnTo>
                  <a:pt x="514" y="85"/>
                </a:lnTo>
                <a:lnTo>
                  <a:pt x="512" y="79"/>
                </a:lnTo>
                <a:lnTo>
                  <a:pt x="510" y="69"/>
                </a:lnTo>
                <a:lnTo>
                  <a:pt x="506" y="40"/>
                </a:lnTo>
                <a:lnTo>
                  <a:pt x="503" y="0"/>
                </a:lnTo>
                <a:lnTo>
                  <a:pt x="381" y="98"/>
                </a:lnTo>
                <a:lnTo>
                  <a:pt x="8" y="97"/>
                </a:lnTo>
                <a:lnTo>
                  <a:pt x="8" y="97"/>
                </a:lnTo>
                <a:lnTo>
                  <a:pt x="8" y="98"/>
                </a:lnTo>
                <a:lnTo>
                  <a:pt x="7" y="100"/>
                </a:lnTo>
                <a:lnTo>
                  <a:pt x="5" y="108"/>
                </a:lnTo>
                <a:lnTo>
                  <a:pt x="3" y="139"/>
                </a:lnTo>
                <a:lnTo>
                  <a:pt x="2" y="183"/>
                </a:lnTo>
                <a:lnTo>
                  <a:pt x="1" y="233"/>
                </a:lnTo>
                <a:lnTo>
                  <a:pt x="0" y="327"/>
                </a:lnTo>
                <a:lnTo>
                  <a:pt x="0" y="369"/>
                </a:lnTo>
                <a:lnTo>
                  <a:pt x="0" y="369"/>
                </a:lnTo>
                <a:lnTo>
                  <a:pt x="29" y="395"/>
                </a:lnTo>
                <a:lnTo>
                  <a:pt x="95" y="448"/>
                </a:lnTo>
                <a:lnTo>
                  <a:pt x="131" y="477"/>
                </a:lnTo>
                <a:lnTo>
                  <a:pt x="162" y="501"/>
                </a:lnTo>
                <a:lnTo>
                  <a:pt x="186" y="517"/>
                </a:lnTo>
                <a:lnTo>
                  <a:pt x="193" y="522"/>
                </a:lnTo>
                <a:lnTo>
                  <a:pt x="195" y="523"/>
                </a:lnTo>
                <a:lnTo>
                  <a:pt x="197" y="523"/>
                </a:lnTo>
                <a:lnTo>
                  <a:pt x="448" y="206"/>
                </a:lnTo>
                <a:lnTo>
                  <a:pt x="586"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2" name="Freeform 39"/>
          <p:cNvSpPr>
            <a:spLocks/>
          </p:cNvSpPr>
          <p:nvPr userDrawn="1"/>
        </p:nvSpPr>
        <p:spPr bwMode="auto">
          <a:xfrm>
            <a:off x="7288212" y="1417340"/>
            <a:ext cx="115888" cy="66675"/>
          </a:xfrm>
          <a:custGeom>
            <a:avLst/>
            <a:gdLst>
              <a:gd name="T0" fmla="*/ 226 w 879"/>
              <a:gd name="T1" fmla="*/ 65 h 509"/>
              <a:gd name="T2" fmla="*/ 0 w 879"/>
              <a:gd name="T3" fmla="*/ 355 h 509"/>
              <a:gd name="T4" fmla="*/ 369 w 879"/>
              <a:gd name="T5" fmla="*/ 509 h 509"/>
              <a:gd name="T6" fmla="*/ 369 w 879"/>
              <a:gd name="T7" fmla="*/ 509 h 509"/>
              <a:gd name="T8" fmla="*/ 409 w 879"/>
              <a:gd name="T9" fmla="*/ 487 h 509"/>
              <a:gd name="T10" fmla="*/ 452 w 879"/>
              <a:gd name="T11" fmla="*/ 464 h 509"/>
              <a:gd name="T12" fmla="*/ 495 w 879"/>
              <a:gd name="T13" fmla="*/ 439 h 509"/>
              <a:gd name="T14" fmla="*/ 538 w 879"/>
              <a:gd name="T15" fmla="*/ 413 h 509"/>
              <a:gd name="T16" fmla="*/ 623 w 879"/>
              <a:gd name="T17" fmla="*/ 361 h 509"/>
              <a:gd name="T18" fmla="*/ 703 w 879"/>
              <a:gd name="T19" fmla="*/ 311 h 509"/>
              <a:gd name="T20" fmla="*/ 773 w 879"/>
              <a:gd name="T21" fmla="*/ 266 h 509"/>
              <a:gd name="T22" fmla="*/ 829 w 879"/>
              <a:gd name="T23" fmla="*/ 229 h 509"/>
              <a:gd name="T24" fmla="*/ 879 w 879"/>
              <a:gd name="T25" fmla="*/ 196 h 509"/>
              <a:gd name="T26" fmla="*/ 359 w 879"/>
              <a:gd name="T27" fmla="*/ 0 h 509"/>
              <a:gd name="T28" fmla="*/ 226 w 879"/>
              <a:gd name="T29" fmla="*/ 65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9" h="509">
                <a:moveTo>
                  <a:pt x="226" y="65"/>
                </a:moveTo>
                <a:lnTo>
                  <a:pt x="0" y="355"/>
                </a:lnTo>
                <a:lnTo>
                  <a:pt x="369" y="509"/>
                </a:lnTo>
                <a:lnTo>
                  <a:pt x="369" y="509"/>
                </a:lnTo>
                <a:lnTo>
                  <a:pt x="409" y="487"/>
                </a:lnTo>
                <a:lnTo>
                  <a:pt x="452" y="464"/>
                </a:lnTo>
                <a:lnTo>
                  <a:pt x="495" y="439"/>
                </a:lnTo>
                <a:lnTo>
                  <a:pt x="538" y="413"/>
                </a:lnTo>
                <a:lnTo>
                  <a:pt x="623" y="361"/>
                </a:lnTo>
                <a:lnTo>
                  <a:pt x="703" y="311"/>
                </a:lnTo>
                <a:lnTo>
                  <a:pt x="773" y="266"/>
                </a:lnTo>
                <a:lnTo>
                  <a:pt x="829" y="229"/>
                </a:lnTo>
                <a:lnTo>
                  <a:pt x="879" y="196"/>
                </a:lnTo>
                <a:lnTo>
                  <a:pt x="359" y="0"/>
                </a:lnTo>
                <a:lnTo>
                  <a:pt x="226" y="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3" name="Freeform 40"/>
          <p:cNvSpPr>
            <a:spLocks/>
          </p:cNvSpPr>
          <p:nvPr userDrawn="1"/>
        </p:nvSpPr>
        <p:spPr bwMode="auto">
          <a:xfrm>
            <a:off x="7323137" y="1172865"/>
            <a:ext cx="26988" cy="123825"/>
          </a:xfrm>
          <a:custGeom>
            <a:avLst/>
            <a:gdLst>
              <a:gd name="T0" fmla="*/ 170 w 211"/>
              <a:gd name="T1" fmla="*/ 388 h 928"/>
              <a:gd name="T2" fmla="*/ 169 w 211"/>
              <a:gd name="T3" fmla="*/ 133 h 928"/>
              <a:gd name="T4" fmla="*/ 171 w 211"/>
              <a:gd name="T5" fmla="*/ 84 h 928"/>
              <a:gd name="T6" fmla="*/ 172 w 211"/>
              <a:gd name="T7" fmla="*/ 79 h 928"/>
              <a:gd name="T8" fmla="*/ 182 w 211"/>
              <a:gd name="T9" fmla="*/ 64 h 928"/>
              <a:gd name="T10" fmla="*/ 188 w 211"/>
              <a:gd name="T11" fmla="*/ 53 h 928"/>
              <a:gd name="T12" fmla="*/ 192 w 211"/>
              <a:gd name="T13" fmla="*/ 36 h 928"/>
              <a:gd name="T14" fmla="*/ 191 w 211"/>
              <a:gd name="T15" fmla="*/ 18 h 928"/>
              <a:gd name="T16" fmla="*/ 188 w 211"/>
              <a:gd name="T17" fmla="*/ 0 h 928"/>
              <a:gd name="T18" fmla="*/ 6 w 211"/>
              <a:gd name="T19" fmla="*/ 0 h 928"/>
              <a:gd name="T20" fmla="*/ 4 w 211"/>
              <a:gd name="T21" fmla="*/ 8 h 928"/>
              <a:gd name="T22" fmla="*/ 5 w 211"/>
              <a:gd name="T23" fmla="*/ 33 h 928"/>
              <a:gd name="T24" fmla="*/ 7 w 211"/>
              <a:gd name="T25" fmla="*/ 43 h 928"/>
              <a:gd name="T26" fmla="*/ 17 w 211"/>
              <a:gd name="T27" fmla="*/ 65 h 928"/>
              <a:gd name="T28" fmla="*/ 28 w 211"/>
              <a:gd name="T29" fmla="*/ 80 h 928"/>
              <a:gd name="T30" fmla="*/ 33 w 211"/>
              <a:gd name="T31" fmla="*/ 388 h 928"/>
              <a:gd name="T32" fmla="*/ 29 w 211"/>
              <a:gd name="T33" fmla="*/ 395 h 928"/>
              <a:gd name="T34" fmla="*/ 19 w 211"/>
              <a:gd name="T35" fmla="*/ 412 h 928"/>
              <a:gd name="T36" fmla="*/ 9 w 211"/>
              <a:gd name="T37" fmla="*/ 443 h 928"/>
              <a:gd name="T38" fmla="*/ 0 w 211"/>
              <a:gd name="T39" fmla="*/ 487 h 928"/>
              <a:gd name="T40" fmla="*/ 0 w 211"/>
              <a:gd name="T41" fmla="*/ 498 h 928"/>
              <a:gd name="T42" fmla="*/ 1 w 211"/>
              <a:gd name="T43" fmla="*/ 518 h 928"/>
              <a:gd name="T44" fmla="*/ 10 w 211"/>
              <a:gd name="T45" fmla="*/ 546 h 928"/>
              <a:gd name="T46" fmla="*/ 23 w 211"/>
              <a:gd name="T47" fmla="*/ 576 h 928"/>
              <a:gd name="T48" fmla="*/ 35 w 211"/>
              <a:gd name="T49" fmla="*/ 594 h 928"/>
              <a:gd name="T50" fmla="*/ 31 w 211"/>
              <a:gd name="T51" fmla="*/ 850 h 928"/>
              <a:gd name="T52" fmla="*/ 23 w 211"/>
              <a:gd name="T53" fmla="*/ 859 h 928"/>
              <a:gd name="T54" fmla="*/ 18 w 211"/>
              <a:gd name="T55" fmla="*/ 871 h 928"/>
              <a:gd name="T56" fmla="*/ 14 w 211"/>
              <a:gd name="T57" fmla="*/ 888 h 928"/>
              <a:gd name="T58" fmla="*/ 14 w 211"/>
              <a:gd name="T59" fmla="*/ 898 h 928"/>
              <a:gd name="T60" fmla="*/ 15 w 211"/>
              <a:gd name="T61" fmla="*/ 919 h 928"/>
              <a:gd name="T62" fmla="*/ 18 w 211"/>
              <a:gd name="T63" fmla="*/ 928 h 928"/>
              <a:gd name="T64" fmla="*/ 188 w 211"/>
              <a:gd name="T65" fmla="*/ 928 h 928"/>
              <a:gd name="T66" fmla="*/ 191 w 211"/>
              <a:gd name="T67" fmla="*/ 906 h 928"/>
              <a:gd name="T68" fmla="*/ 190 w 211"/>
              <a:gd name="T69" fmla="*/ 881 h 928"/>
              <a:gd name="T70" fmla="*/ 188 w 211"/>
              <a:gd name="T71" fmla="*/ 873 h 928"/>
              <a:gd name="T72" fmla="*/ 179 w 211"/>
              <a:gd name="T73" fmla="*/ 857 h 928"/>
              <a:gd name="T74" fmla="*/ 169 w 211"/>
              <a:gd name="T75" fmla="*/ 846 h 928"/>
              <a:gd name="T76" fmla="*/ 168 w 211"/>
              <a:gd name="T77" fmla="*/ 594 h 928"/>
              <a:gd name="T78" fmla="*/ 190 w 211"/>
              <a:gd name="T79" fmla="*/ 561 h 928"/>
              <a:gd name="T80" fmla="*/ 202 w 211"/>
              <a:gd name="T81" fmla="*/ 537 h 928"/>
              <a:gd name="T82" fmla="*/ 210 w 211"/>
              <a:gd name="T83" fmla="*/ 507 h 928"/>
              <a:gd name="T84" fmla="*/ 211 w 211"/>
              <a:gd name="T85" fmla="*/ 491 h 928"/>
              <a:gd name="T86" fmla="*/ 211 w 211"/>
              <a:gd name="T87" fmla="*/ 482 h 928"/>
              <a:gd name="T88" fmla="*/ 206 w 211"/>
              <a:gd name="T89" fmla="*/ 458 h 928"/>
              <a:gd name="T90" fmla="*/ 195 w 211"/>
              <a:gd name="T91" fmla="*/ 428 h 928"/>
              <a:gd name="T92" fmla="*/ 181 w 211"/>
              <a:gd name="T93" fmla="*/ 405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1" h="928">
                <a:moveTo>
                  <a:pt x="170" y="388"/>
                </a:moveTo>
                <a:lnTo>
                  <a:pt x="170" y="388"/>
                </a:lnTo>
                <a:lnTo>
                  <a:pt x="169" y="238"/>
                </a:lnTo>
                <a:lnTo>
                  <a:pt x="169" y="133"/>
                </a:lnTo>
                <a:lnTo>
                  <a:pt x="170" y="96"/>
                </a:lnTo>
                <a:lnTo>
                  <a:pt x="171" y="84"/>
                </a:lnTo>
                <a:lnTo>
                  <a:pt x="172" y="79"/>
                </a:lnTo>
                <a:lnTo>
                  <a:pt x="172" y="79"/>
                </a:lnTo>
                <a:lnTo>
                  <a:pt x="177" y="71"/>
                </a:lnTo>
                <a:lnTo>
                  <a:pt x="182" y="64"/>
                </a:lnTo>
                <a:lnTo>
                  <a:pt x="188" y="53"/>
                </a:lnTo>
                <a:lnTo>
                  <a:pt x="188" y="53"/>
                </a:lnTo>
                <a:lnTo>
                  <a:pt x="191" y="45"/>
                </a:lnTo>
                <a:lnTo>
                  <a:pt x="192" y="36"/>
                </a:lnTo>
                <a:lnTo>
                  <a:pt x="192" y="28"/>
                </a:lnTo>
                <a:lnTo>
                  <a:pt x="191" y="18"/>
                </a:lnTo>
                <a:lnTo>
                  <a:pt x="189" y="5"/>
                </a:lnTo>
                <a:lnTo>
                  <a:pt x="188" y="0"/>
                </a:lnTo>
                <a:lnTo>
                  <a:pt x="6" y="0"/>
                </a:lnTo>
                <a:lnTo>
                  <a:pt x="6" y="0"/>
                </a:lnTo>
                <a:lnTo>
                  <a:pt x="5" y="4"/>
                </a:lnTo>
                <a:lnTo>
                  <a:pt x="4" y="8"/>
                </a:lnTo>
                <a:lnTo>
                  <a:pt x="4" y="20"/>
                </a:lnTo>
                <a:lnTo>
                  <a:pt x="5" y="33"/>
                </a:lnTo>
                <a:lnTo>
                  <a:pt x="7" y="43"/>
                </a:lnTo>
                <a:lnTo>
                  <a:pt x="7" y="43"/>
                </a:lnTo>
                <a:lnTo>
                  <a:pt x="11" y="54"/>
                </a:lnTo>
                <a:lnTo>
                  <a:pt x="17" y="65"/>
                </a:lnTo>
                <a:lnTo>
                  <a:pt x="24" y="76"/>
                </a:lnTo>
                <a:lnTo>
                  <a:pt x="28" y="80"/>
                </a:lnTo>
                <a:lnTo>
                  <a:pt x="33" y="83"/>
                </a:lnTo>
                <a:lnTo>
                  <a:pt x="33" y="388"/>
                </a:lnTo>
                <a:lnTo>
                  <a:pt x="33" y="388"/>
                </a:lnTo>
                <a:lnTo>
                  <a:pt x="29" y="395"/>
                </a:lnTo>
                <a:lnTo>
                  <a:pt x="24" y="402"/>
                </a:lnTo>
                <a:lnTo>
                  <a:pt x="19" y="412"/>
                </a:lnTo>
                <a:lnTo>
                  <a:pt x="14" y="426"/>
                </a:lnTo>
                <a:lnTo>
                  <a:pt x="9" y="443"/>
                </a:lnTo>
                <a:lnTo>
                  <a:pt x="4" y="463"/>
                </a:lnTo>
                <a:lnTo>
                  <a:pt x="0" y="487"/>
                </a:lnTo>
                <a:lnTo>
                  <a:pt x="0" y="487"/>
                </a:lnTo>
                <a:lnTo>
                  <a:pt x="0" y="498"/>
                </a:lnTo>
                <a:lnTo>
                  <a:pt x="0" y="508"/>
                </a:lnTo>
                <a:lnTo>
                  <a:pt x="1" y="518"/>
                </a:lnTo>
                <a:lnTo>
                  <a:pt x="4" y="529"/>
                </a:lnTo>
                <a:lnTo>
                  <a:pt x="10" y="546"/>
                </a:lnTo>
                <a:lnTo>
                  <a:pt x="16" y="562"/>
                </a:lnTo>
                <a:lnTo>
                  <a:pt x="23" y="576"/>
                </a:lnTo>
                <a:lnTo>
                  <a:pt x="29" y="585"/>
                </a:lnTo>
                <a:lnTo>
                  <a:pt x="35" y="594"/>
                </a:lnTo>
                <a:lnTo>
                  <a:pt x="31" y="850"/>
                </a:lnTo>
                <a:lnTo>
                  <a:pt x="31" y="850"/>
                </a:lnTo>
                <a:lnTo>
                  <a:pt x="29" y="852"/>
                </a:lnTo>
                <a:lnTo>
                  <a:pt x="23" y="859"/>
                </a:lnTo>
                <a:lnTo>
                  <a:pt x="20" y="864"/>
                </a:lnTo>
                <a:lnTo>
                  <a:pt x="18" y="871"/>
                </a:lnTo>
                <a:lnTo>
                  <a:pt x="15" y="879"/>
                </a:lnTo>
                <a:lnTo>
                  <a:pt x="14" y="888"/>
                </a:lnTo>
                <a:lnTo>
                  <a:pt x="14" y="888"/>
                </a:lnTo>
                <a:lnTo>
                  <a:pt x="14" y="898"/>
                </a:lnTo>
                <a:lnTo>
                  <a:pt x="14" y="906"/>
                </a:lnTo>
                <a:lnTo>
                  <a:pt x="15" y="919"/>
                </a:lnTo>
                <a:lnTo>
                  <a:pt x="17" y="926"/>
                </a:lnTo>
                <a:lnTo>
                  <a:pt x="18" y="928"/>
                </a:lnTo>
                <a:lnTo>
                  <a:pt x="188" y="928"/>
                </a:lnTo>
                <a:lnTo>
                  <a:pt x="188" y="928"/>
                </a:lnTo>
                <a:lnTo>
                  <a:pt x="190" y="920"/>
                </a:lnTo>
                <a:lnTo>
                  <a:pt x="191" y="906"/>
                </a:lnTo>
                <a:lnTo>
                  <a:pt x="190" y="889"/>
                </a:lnTo>
                <a:lnTo>
                  <a:pt x="190" y="881"/>
                </a:lnTo>
                <a:lnTo>
                  <a:pt x="188" y="873"/>
                </a:lnTo>
                <a:lnTo>
                  <a:pt x="188" y="873"/>
                </a:lnTo>
                <a:lnTo>
                  <a:pt x="185" y="864"/>
                </a:lnTo>
                <a:lnTo>
                  <a:pt x="179" y="857"/>
                </a:lnTo>
                <a:lnTo>
                  <a:pt x="174" y="851"/>
                </a:lnTo>
                <a:lnTo>
                  <a:pt x="169" y="846"/>
                </a:lnTo>
                <a:lnTo>
                  <a:pt x="168" y="594"/>
                </a:lnTo>
                <a:lnTo>
                  <a:pt x="168" y="594"/>
                </a:lnTo>
                <a:lnTo>
                  <a:pt x="181" y="573"/>
                </a:lnTo>
                <a:lnTo>
                  <a:pt x="190" y="561"/>
                </a:lnTo>
                <a:lnTo>
                  <a:pt x="196" y="550"/>
                </a:lnTo>
                <a:lnTo>
                  <a:pt x="202" y="537"/>
                </a:lnTo>
                <a:lnTo>
                  <a:pt x="207" y="522"/>
                </a:lnTo>
                <a:lnTo>
                  <a:pt x="210" y="507"/>
                </a:lnTo>
                <a:lnTo>
                  <a:pt x="211" y="499"/>
                </a:lnTo>
                <a:lnTo>
                  <a:pt x="211" y="491"/>
                </a:lnTo>
                <a:lnTo>
                  <a:pt x="211" y="491"/>
                </a:lnTo>
                <a:lnTo>
                  <a:pt x="211" y="482"/>
                </a:lnTo>
                <a:lnTo>
                  <a:pt x="210" y="473"/>
                </a:lnTo>
                <a:lnTo>
                  <a:pt x="206" y="458"/>
                </a:lnTo>
                <a:lnTo>
                  <a:pt x="201" y="443"/>
                </a:lnTo>
                <a:lnTo>
                  <a:pt x="195" y="428"/>
                </a:lnTo>
                <a:lnTo>
                  <a:pt x="189" y="416"/>
                </a:lnTo>
                <a:lnTo>
                  <a:pt x="181" y="405"/>
                </a:lnTo>
                <a:lnTo>
                  <a:pt x="170" y="3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4" name="Freeform 41"/>
          <p:cNvSpPr>
            <a:spLocks/>
          </p:cNvSpPr>
          <p:nvPr userDrawn="1"/>
        </p:nvSpPr>
        <p:spPr bwMode="auto">
          <a:xfrm>
            <a:off x="7351712" y="1209378"/>
            <a:ext cx="80963" cy="58738"/>
          </a:xfrm>
          <a:custGeom>
            <a:avLst/>
            <a:gdLst>
              <a:gd name="T0" fmla="*/ 617 w 617"/>
              <a:gd name="T1" fmla="*/ 73 h 442"/>
              <a:gd name="T2" fmla="*/ 433 w 617"/>
              <a:gd name="T3" fmla="*/ 70 h 442"/>
              <a:gd name="T4" fmla="*/ 202 w 617"/>
              <a:gd name="T5" fmla="*/ 68 h 442"/>
              <a:gd name="T6" fmla="*/ 195 w 617"/>
              <a:gd name="T7" fmla="*/ 67 h 442"/>
              <a:gd name="T8" fmla="*/ 174 w 617"/>
              <a:gd name="T9" fmla="*/ 61 h 442"/>
              <a:gd name="T10" fmla="*/ 137 w 617"/>
              <a:gd name="T11" fmla="*/ 44 h 442"/>
              <a:gd name="T12" fmla="*/ 84 w 617"/>
              <a:gd name="T13" fmla="*/ 16 h 442"/>
              <a:gd name="T14" fmla="*/ 53 w 617"/>
              <a:gd name="T15" fmla="*/ 2 h 442"/>
              <a:gd name="T16" fmla="*/ 40 w 617"/>
              <a:gd name="T17" fmla="*/ 0 h 442"/>
              <a:gd name="T18" fmla="*/ 37 w 617"/>
              <a:gd name="T19" fmla="*/ 2 h 442"/>
              <a:gd name="T20" fmla="*/ 22 w 617"/>
              <a:gd name="T21" fmla="*/ 38 h 442"/>
              <a:gd name="T22" fmla="*/ 1 w 617"/>
              <a:gd name="T23" fmla="*/ 91 h 442"/>
              <a:gd name="T24" fmla="*/ 19 w 617"/>
              <a:gd name="T25" fmla="*/ 113 h 442"/>
              <a:gd name="T26" fmla="*/ 38 w 617"/>
              <a:gd name="T27" fmla="*/ 147 h 442"/>
              <a:gd name="T28" fmla="*/ 47 w 617"/>
              <a:gd name="T29" fmla="*/ 169 h 442"/>
              <a:gd name="T30" fmla="*/ 52 w 617"/>
              <a:gd name="T31" fmla="*/ 191 h 442"/>
              <a:gd name="T32" fmla="*/ 55 w 617"/>
              <a:gd name="T33" fmla="*/ 216 h 442"/>
              <a:gd name="T34" fmla="*/ 53 w 617"/>
              <a:gd name="T35" fmla="*/ 235 h 442"/>
              <a:gd name="T36" fmla="*/ 48 w 617"/>
              <a:gd name="T37" fmla="*/ 265 h 442"/>
              <a:gd name="T38" fmla="*/ 42 w 617"/>
              <a:gd name="T39" fmla="*/ 283 h 442"/>
              <a:gd name="T40" fmla="*/ 32 w 617"/>
              <a:gd name="T41" fmla="*/ 304 h 442"/>
              <a:gd name="T42" fmla="*/ 19 w 617"/>
              <a:gd name="T43" fmla="*/ 324 h 442"/>
              <a:gd name="T44" fmla="*/ 0 w 617"/>
              <a:gd name="T45" fmla="*/ 345 h 442"/>
              <a:gd name="T46" fmla="*/ 23 w 617"/>
              <a:gd name="T47" fmla="*/ 391 h 442"/>
              <a:gd name="T48" fmla="*/ 47 w 617"/>
              <a:gd name="T49" fmla="*/ 435 h 442"/>
              <a:gd name="T50" fmla="*/ 52 w 617"/>
              <a:gd name="T51" fmla="*/ 442 h 442"/>
              <a:gd name="T52" fmla="*/ 84 w 617"/>
              <a:gd name="T53" fmla="*/ 423 h 442"/>
              <a:gd name="T54" fmla="*/ 129 w 617"/>
              <a:gd name="T55" fmla="*/ 400 h 442"/>
              <a:gd name="T56" fmla="*/ 183 w 617"/>
              <a:gd name="T57" fmla="*/ 378 h 442"/>
              <a:gd name="T58" fmla="*/ 211 w 617"/>
              <a:gd name="T59" fmla="*/ 371 h 442"/>
              <a:gd name="T60" fmla="*/ 224 w 617"/>
              <a:gd name="T61" fmla="*/ 369 h 442"/>
              <a:gd name="T62" fmla="*/ 330 w 617"/>
              <a:gd name="T63" fmla="*/ 36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7" h="442">
                <a:moveTo>
                  <a:pt x="330" y="363"/>
                </a:moveTo>
                <a:lnTo>
                  <a:pt x="617" y="73"/>
                </a:lnTo>
                <a:lnTo>
                  <a:pt x="617" y="73"/>
                </a:lnTo>
                <a:lnTo>
                  <a:pt x="433" y="70"/>
                </a:lnTo>
                <a:lnTo>
                  <a:pt x="324" y="69"/>
                </a:lnTo>
                <a:lnTo>
                  <a:pt x="202" y="68"/>
                </a:lnTo>
                <a:lnTo>
                  <a:pt x="202" y="68"/>
                </a:lnTo>
                <a:lnTo>
                  <a:pt x="195" y="67"/>
                </a:lnTo>
                <a:lnTo>
                  <a:pt x="185" y="65"/>
                </a:lnTo>
                <a:lnTo>
                  <a:pt x="174" y="61"/>
                </a:lnTo>
                <a:lnTo>
                  <a:pt x="163" y="56"/>
                </a:lnTo>
                <a:lnTo>
                  <a:pt x="137" y="44"/>
                </a:lnTo>
                <a:lnTo>
                  <a:pt x="110" y="30"/>
                </a:lnTo>
                <a:lnTo>
                  <a:pt x="84" y="16"/>
                </a:lnTo>
                <a:lnTo>
                  <a:pt x="63" y="6"/>
                </a:lnTo>
                <a:lnTo>
                  <a:pt x="53" y="2"/>
                </a:lnTo>
                <a:lnTo>
                  <a:pt x="45" y="1"/>
                </a:lnTo>
                <a:lnTo>
                  <a:pt x="40" y="0"/>
                </a:lnTo>
                <a:lnTo>
                  <a:pt x="38" y="1"/>
                </a:lnTo>
                <a:lnTo>
                  <a:pt x="37" y="2"/>
                </a:lnTo>
                <a:lnTo>
                  <a:pt x="37" y="2"/>
                </a:lnTo>
                <a:lnTo>
                  <a:pt x="22" y="38"/>
                </a:lnTo>
                <a:lnTo>
                  <a:pt x="1" y="91"/>
                </a:lnTo>
                <a:lnTo>
                  <a:pt x="1" y="91"/>
                </a:lnTo>
                <a:lnTo>
                  <a:pt x="10" y="101"/>
                </a:lnTo>
                <a:lnTo>
                  <a:pt x="19" y="113"/>
                </a:lnTo>
                <a:lnTo>
                  <a:pt x="29" y="129"/>
                </a:lnTo>
                <a:lnTo>
                  <a:pt x="38" y="147"/>
                </a:lnTo>
                <a:lnTo>
                  <a:pt x="43" y="157"/>
                </a:lnTo>
                <a:lnTo>
                  <a:pt x="47" y="169"/>
                </a:lnTo>
                <a:lnTo>
                  <a:pt x="50" y="180"/>
                </a:lnTo>
                <a:lnTo>
                  <a:pt x="52" y="191"/>
                </a:lnTo>
                <a:lnTo>
                  <a:pt x="55" y="203"/>
                </a:lnTo>
                <a:lnTo>
                  <a:pt x="55" y="216"/>
                </a:lnTo>
                <a:lnTo>
                  <a:pt x="55" y="216"/>
                </a:lnTo>
                <a:lnTo>
                  <a:pt x="53" y="235"/>
                </a:lnTo>
                <a:lnTo>
                  <a:pt x="51" y="248"/>
                </a:lnTo>
                <a:lnTo>
                  <a:pt x="48" y="265"/>
                </a:lnTo>
                <a:lnTo>
                  <a:pt x="45" y="274"/>
                </a:lnTo>
                <a:lnTo>
                  <a:pt x="42" y="283"/>
                </a:lnTo>
                <a:lnTo>
                  <a:pt x="38" y="293"/>
                </a:lnTo>
                <a:lnTo>
                  <a:pt x="32" y="304"/>
                </a:lnTo>
                <a:lnTo>
                  <a:pt x="26" y="313"/>
                </a:lnTo>
                <a:lnTo>
                  <a:pt x="19" y="324"/>
                </a:lnTo>
                <a:lnTo>
                  <a:pt x="11" y="334"/>
                </a:lnTo>
                <a:lnTo>
                  <a:pt x="0" y="345"/>
                </a:lnTo>
                <a:lnTo>
                  <a:pt x="0" y="345"/>
                </a:lnTo>
                <a:lnTo>
                  <a:pt x="23" y="391"/>
                </a:lnTo>
                <a:lnTo>
                  <a:pt x="40" y="423"/>
                </a:lnTo>
                <a:lnTo>
                  <a:pt x="47" y="435"/>
                </a:lnTo>
                <a:lnTo>
                  <a:pt x="52" y="442"/>
                </a:lnTo>
                <a:lnTo>
                  <a:pt x="52" y="442"/>
                </a:lnTo>
                <a:lnTo>
                  <a:pt x="67" y="433"/>
                </a:lnTo>
                <a:lnTo>
                  <a:pt x="84" y="423"/>
                </a:lnTo>
                <a:lnTo>
                  <a:pt x="105" y="412"/>
                </a:lnTo>
                <a:lnTo>
                  <a:pt x="129" y="400"/>
                </a:lnTo>
                <a:lnTo>
                  <a:pt x="156" y="388"/>
                </a:lnTo>
                <a:lnTo>
                  <a:pt x="183" y="378"/>
                </a:lnTo>
                <a:lnTo>
                  <a:pt x="198" y="374"/>
                </a:lnTo>
                <a:lnTo>
                  <a:pt x="211" y="371"/>
                </a:lnTo>
                <a:lnTo>
                  <a:pt x="211" y="371"/>
                </a:lnTo>
                <a:lnTo>
                  <a:pt x="224" y="369"/>
                </a:lnTo>
                <a:lnTo>
                  <a:pt x="248" y="367"/>
                </a:lnTo>
                <a:lnTo>
                  <a:pt x="330" y="3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5" name="Freeform 42"/>
          <p:cNvSpPr>
            <a:spLocks/>
          </p:cNvSpPr>
          <p:nvPr userDrawn="1"/>
        </p:nvSpPr>
        <p:spPr bwMode="auto">
          <a:xfrm>
            <a:off x="7453312" y="1131590"/>
            <a:ext cx="158750" cy="127000"/>
          </a:xfrm>
          <a:custGeom>
            <a:avLst/>
            <a:gdLst>
              <a:gd name="T0" fmla="*/ 1179 w 1207"/>
              <a:gd name="T1" fmla="*/ 480 h 962"/>
              <a:gd name="T2" fmla="*/ 1115 w 1207"/>
              <a:gd name="T3" fmla="*/ 496 h 962"/>
              <a:gd name="T4" fmla="*/ 1079 w 1207"/>
              <a:gd name="T5" fmla="*/ 532 h 962"/>
              <a:gd name="T6" fmla="*/ 1057 w 1207"/>
              <a:gd name="T7" fmla="*/ 600 h 962"/>
              <a:gd name="T8" fmla="*/ 1046 w 1207"/>
              <a:gd name="T9" fmla="*/ 585 h 962"/>
              <a:gd name="T10" fmla="*/ 1007 w 1207"/>
              <a:gd name="T11" fmla="*/ 556 h 962"/>
              <a:gd name="T12" fmla="*/ 935 w 1207"/>
              <a:gd name="T13" fmla="*/ 562 h 962"/>
              <a:gd name="T14" fmla="*/ 930 w 1207"/>
              <a:gd name="T15" fmla="*/ 613 h 962"/>
              <a:gd name="T16" fmla="*/ 935 w 1207"/>
              <a:gd name="T17" fmla="*/ 696 h 962"/>
              <a:gd name="T18" fmla="*/ 890 w 1207"/>
              <a:gd name="T19" fmla="*/ 725 h 962"/>
              <a:gd name="T20" fmla="*/ 842 w 1207"/>
              <a:gd name="T21" fmla="*/ 709 h 962"/>
              <a:gd name="T22" fmla="*/ 816 w 1207"/>
              <a:gd name="T23" fmla="*/ 658 h 962"/>
              <a:gd name="T24" fmla="*/ 805 w 1207"/>
              <a:gd name="T25" fmla="*/ 643 h 962"/>
              <a:gd name="T26" fmla="*/ 749 w 1207"/>
              <a:gd name="T27" fmla="*/ 659 h 962"/>
              <a:gd name="T28" fmla="*/ 701 w 1207"/>
              <a:gd name="T29" fmla="*/ 634 h 962"/>
              <a:gd name="T30" fmla="*/ 694 w 1207"/>
              <a:gd name="T31" fmla="*/ 581 h 962"/>
              <a:gd name="T32" fmla="*/ 754 w 1207"/>
              <a:gd name="T33" fmla="*/ 540 h 962"/>
              <a:gd name="T34" fmla="*/ 824 w 1207"/>
              <a:gd name="T35" fmla="*/ 520 h 962"/>
              <a:gd name="T36" fmla="*/ 805 w 1207"/>
              <a:gd name="T37" fmla="*/ 460 h 962"/>
              <a:gd name="T38" fmla="*/ 764 w 1207"/>
              <a:gd name="T39" fmla="*/ 421 h 962"/>
              <a:gd name="T40" fmla="*/ 698 w 1207"/>
              <a:gd name="T41" fmla="*/ 414 h 962"/>
              <a:gd name="T42" fmla="*/ 672 w 1207"/>
              <a:gd name="T43" fmla="*/ 415 h 962"/>
              <a:gd name="T44" fmla="*/ 712 w 1207"/>
              <a:gd name="T45" fmla="*/ 360 h 962"/>
              <a:gd name="T46" fmla="*/ 709 w 1207"/>
              <a:gd name="T47" fmla="*/ 285 h 962"/>
              <a:gd name="T48" fmla="*/ 668 w 1207"/>
              <a:gd name="T49" fmla="*/ 214 h 962"/>
              <a:gd name="T50" fmla="*/ 606 w 1207"/>
              <a:gd name="T51" fmla="*/ 224 h 962"/>
              <a:gd name="T52" fmla="*/ 535 w 1207"/>
              <a:gd name="T53" fmla="*/ 272 h 962"/>
              <a:gd name="T54" fmla="*/ 516 w 1207"/>
              <a:gd name="T55" fmla="*/ 334 h 962"/>
              <a:gd name="T56" fmla="*/ 508 w 1207"/>
              <a:gd name="T57" fmla="*/ 341 h 962"/>
              <a:gd name="T58" fmla="*/ 458 w 1207"/>
              <a:gd name="T59" fmla="*/ 287 h 962"/>
              <a:gd name="T60" fmla="*/ 404 w 1207"/>
              <a:gd name="T61" fmla="*/ 278 h 962"/>
              <a:gd name="T62" fmla="*/ 345 w 1207"/>
              <a:gd name="T63" fmla="*/ 300 h 962"/>
              <a:gd name="T64" fmla="*/ 362 w 1207"/>
              <a:gd name="T65" fmla="*/ 357 h 962"/>
              <a:gd name="T66" fmla="*/ 382 w 1207"/>
              <a:gd name="T67" fmla="*/ 432 h 962"/>
              <a:gd name="T68" fmla="*/ 347 w 1207"/>
              <a:gd name="T69" fmla="*/ 472 h 962"/>
              <a:gd name="T70" fmla="*/ 292 w 1207"/>
              <a:gd name="T71" fmla="*/ 462 h 962"/>
              <a:gd name="T72" fmla="*/ 262 w 1207"/>
              <a:gd name="T73" fmla="*/ 417 h 962"/>
              <a:gd name="T74" fmla="*/ 249 w 1207"/>
              <a:gd name="T75" fmla="*/ 398 h 962"/>
              <a:gd name="T76" fmla="*/ 194 w 1207"/>
              <a:gd name="T77" fmla="*/ 421 h 962"/>
              <a:gd name="T78" fmla="*/ 147 w 1207"/>
              <a:gd name="T79" fmla="*/ 404 h 962"/>
              <a:gd name="T80" fmla="*/ 128 w 1207"/>
              <a:gd name="T81" fmla="*/ 354 h 962"/>
              <a:gd name="T82" fmla="*/ 178 w 1207"/>
              <a:gd name="T83" fmla="*/ 300 h 962"/>
              <a:gd name="T84" fmla="*/ 233 w 1207"/>
              <a:gd name="T85" fmla="*/ 262 h 962"/>
              <a:gd name="T86" fmla="*/ 195 w 1207"/>
              <a:gd name="T87" fmla="*/ 203 h 962"/>
              <a:gd name="T88" fmla="*/ 145 w 1207"/>
              <a:gd name="T89" fmla="*/ 185 h 962"/>
              <a:gd name="T90" fmla="*/ 115 w 1207"/>
              <a:gd name="T91" fmla="*/ 191 h 962"/>
              <a:gd name="T92" fmla="*/ 153 w 1207"/>
              <a:gd name="T93" fmla="*/ 136 h 962"/>
              <a:gd name="T94" fmla="*/ 157 w 1207"/>
              <a:gd name="T95" fmla="*/ 76 h 962"/>
              <a:gd name="T96" fmla="*/ 134 w 1207"/>
              <a:gd name="T97" fmla="*/ 28 h 962"/>
              <a:gd name="T98" fmla="*/ 269 w 1207"/>
              <a:gd name="T99" fmla="*/ 712 h 962"/>
              <a:gd name="T100" fmla="*/ 354 w 1207"/>
              <a:gd name="T101" fmla="*/ 656 h 962"/>
              <a:gd name="T102" fmla="*/ 437 w 1207"/>
              <a:gd name="T103" fmla="*/ 636 h 962"/>
              <a:gd name="T104" fmla="*/ 517 w 1207"/>
              <a:gd name="T105" fmla="*/ 643 h 962"/>
              <a:gd name="T106" fmla="*/ 610 w 1207"/>
              <a:gd name="T107" fmla="*/ 683 h 962"/>
              <a:gd name="T108" fmla="*/ 658 w 1207"/>
              <a:gd name="T109" fmla="*/ 735 h 962"/>
              <a:gd name="T110" fmla="*/ 673 w 1207"/>
              <a:gd name="T111" fmla="*/ 793 h 962"/>
              <a:gd name="T112" fmla="*/ 646 w 1207"/>
              <a:gd name="T113" fmla="*/ 877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07" h="962">
                <a:moveTo>
                  <a:pt x="841" y="962"/>
                </a:moveTo>
                <a:lnTo>
                  <a:pt x="1207" y="484"/>
                </a:lnTo>
                <a:lnTo>
                  <a:pt x="1207" y="484"/>
                </a:lnTo>
                <a:lnTo>
                  <a:pt x="1200" y="482"/>
                </a:lnTo>
                <a:lnTo>
                  <a:pt x="1190" y="481"/>
                </a:lnTo>
                <a:lnTo>
                  <a:pt x="1179" y="480"/>
                </a:lnTo>
                <a:lnTo>
                  <a:pt x="1166" y="480"/>
                </a:lnTo>
                <a:lnTo>
                  <a:pt x="1149" y="483"/>
                </a:lnTo>
                <a:lnTo>
                  <a:pt x="1141" y="485"/>
                </a:lnTo>
                <a:lnTo>
                  <a:pt x="1133" y="488"/>
                </a:lnTo>
                <a:lnTo>
                  <a:pt x="1124" y="492"/>
                </a:lnTo>
                <a:lnTo>
                  <a:pt x="1115" y="496"/>
                </a:lnTo>
                <a:lnTo>
                  <a:pt x="1115" y="496"/>
                </a:lnTo>
                <a:lnTo>
                  <a:pt x="1106" y="502"/>
                </a:lnTo>
                <a:lnTo>
                  <a:pt x="1097" y="508"/>
                </a:lnTo>
                <a:lnTo>
                  <a:pt x="1090" y="515"/>
                </a:lnTo>
                <a:lnTo>
                  <a:pt x="1084" y="523"/>
                </a:lnTo>
                <a:lnTo>
                  <a:pt x="1079" y="532"/>
                </a:lnTo>
                <a:lnTo>
                  <a:pt x="1074" y="540"/>
                </a:lnTo>
                <a:lnTo>
                  <a:pt x="1070" y="548"/>
                </a:lnTo>
                <a:lnTo>
                  <a:pt x="1067" y="557"/>
                </a:lnTo>
                <a:lnTo>
                  <a:pt x="1062" y="574"/>
                </a:lnTo>
                <a:lnTo>
                  <a:pt x="1058" y="589"/>
                </a:lnTo>
                <a:lnTo>
                  <a:pt x="1057" y="600"/>
                </a:lnTo>
                <a:lnTo>
                  <a:pt x="1058" y="605"/>
                </a:lnTo>
                <a:lnTo>
                  <a:pt x="1059" y="608"/>
                </a:lnTo>
                <a:lnTo>
                  <a:pt x="1059" y="608"/>
                </a:lnTo>
                <a:lnTo>
                  <a:pt x="1055" y="599"/>
                </a:lnTo>
                <a:lnTo>
                  <a:pt x="1051" y="592"/>
                </a:lnTo>
                <a:lnTo>
                  <a:pt x="1046" y="585"/>
                </a:lnTo>
                <a:lnTo>
                  <a:pt x="1041" y="579"/>
                </a:lnTo>
                <a:lnTo>
                  <a:pt x="1036" y="574"/>
                </a:lnTo>
                <a:lnTo>
                  <a:pt x="1031" y="568"/>
                </a:lnTo>
                <a:lnTo>
                  <a:pt x="1025" y="564"/>
                </a:lnTo>
                <a:lnTo>
                  <a:pt x="1020" y="561"/>
                </a:lnTo>
                <a:lnTo>
                  <a:pt x="1007" y="556"/>
                </a:lnTo>
                <a:lnTo>
                  <a:pt x="994" y="554"/>
                </a:lnTo>
                <a:lnTo>
                  <a:pt x="982" y="553"/>
                </a:lnTo>
                <a:lnTo>
                  <a:pt x="970" y="554"/>
                </a:lnTo>
                <a:lnTo>
                  <a:pt x="957" y="556"/>
                </a:lnTo>
                <a:lnTo>
                  <a:pt x="946" y="558"/>
                </a:lnTo>
                <a:lnTo>
                  <a:pt x="935" y="562"/>
                </a:lnTo>
                <a:lnTo>
                  <a:pt x="927" y="565"/>
                </a:lnTo>
                <a:lnTo>
                  <a:pt x="913" y="572"/>
                </a:lnTo>
                <a:lnTo>
                  <a:pt x="908" y="574"/>
                </a:lnTo>
                <a:lnTo>
                  <a:pt x="908" y="574"/>
                </a:lnTo>
                <a:lnTo>
                  <a:pt x="920" y="594"/>
                </a:lnTo>
                <a:lnTo>
                  <a:pt x="930" y="613"/>
                </a:lnTo>
                <a:lnTo>
                  <a:pt x="936" y="632"/>
                </a:lnTo>
                <a:lnTo>
                  <a:pt x="940" y="647"/>
                </a:lnTo>
                <a:lnTo>
                  <a:pt x="941" y="663"/>
                </a:lnTo>
                <a:lnTo>
                  <a:pt x="941" y="675"/>
                </a:lnTo>
                <a:lnTo>
                  <a:pt x="939" y="687"/>
                </a:lnTo>
                <a:lnTo>
                  <a:pt x="935" y="696"/>
                </a:lnTo>
                <a:lnTo>
                  <a:pt x="930" y="705"/>
                </a:lnTo>
                <a:lnTo>
                  <a:pt x="924" y="712"/>
                </a:lnTo>
                <a:lnTo>
                  <a:pt x="915" y="718"/>
                </a:lnTo>
                <a:lnTo>
                  <a:pt x="907" y="722"/>
                </a:lnTo>
                <a:lnTo>
                  <a:pt x="899" y="724"/>
                </a:lnTo>
                <a:lnTo>
                  <a:pt x="890" y="725"/>
                </a:lnTo>
                <a:lnTo>
                  <a:pt x="881" y="725"/>
                </a:lnTo>
                <a:lnTo>
                  <a:pt x="871" y="724"/>
                </a:lnTo>
                <a:lnTo>
                  <a:pt x="871" y="724"/>
                </a:lnTo>
                <a:lnTo>
                  <a:pt x="859" y="720"/>
                </a:lnTo>
                <a:lnTo>
                  <a:pt x="850" y="715"/>
                </a:lnTo>
                <a:lnTo>
                  <a:pt x="842" y="709"/>
                </a:lnTo>
                <a:lnTo>
                  <a:pt x="835" y="702"/>
                </a:lnTo>
                <a:lnTo>
                  <a:pt x="829" y="695"/>
                </a:lnTo>
                <a:lnTo>
                  <a:pt x="825" y="688"/>
                </a:lnTo>
                <a:lnTo>
                  <a:pt x="821" y="680"/>
                </a:lnTo>
                <a:lnTo>
                  <a:pt x="819" y="673"/>
                </a:lnTo>
                <a:lnTo>
                  <a:pt x="816" y="658"/>
                </a:lnTo>
                <a:lnTo>
                  <a:pt x="816" y="646"/>
                </a:lnTo>
                <a:lnTo>
                  <a:pt x="816" y="638"/>
                </a:lnTo>
                <a:lnTo>
                  <a:pt x="816" y="635"/>
                </a:lnTo>
                <a:lnTo>
                  <a:pt x="816" y="635"/>
                </a:lnTo>
                <a:lnTo>
                  <a:pt x="813" y="637"/>
                </a:lnTo>
                <a:lnTo>
                  <a:pt x="805" y="643"/>
                </a:lnTo>
                <a:lnTo>
                  <a:pt x="793" y="650"/>
                </a:lnTo>
                <a:lnTo>
                  <a:pt x="785" y="653"/>
                </a:lnTo>
                <a:lnTo>
                  <a:pt x="777" y="656"/>
                </a:lnTo>
                <a:lnTo>
                  <a:pt x="768" y="658"/>
                </a:lnTo>
                <a:lnTo>
                  <a:pt x="759" y="659"/>
                </a:lnTo>
                <a:lnTo>
                  <a:pt x="749" y="659"/>
                </a:lnTo>
                <a:lnTo>
                  <a:pt x="739" y="658"/>
                </a:lnTo>
                <a:lnTo>
                  <a:pt x="729" y="655"/>
                </a:lnTo>
                <a:lnTo>
                  <a:pt x="720" y="650"/>
                </a:lnTo>
                <a:lnTo>
                  <a:pt x="710" y="643"/>
                </a:lnTo>
                <a:lnTo>
                  <a:pt x="701" y="634"/>
                </a:lnTo>
                <a:lnTo>
                  <a:pt x="701" y="634"/>
                </a:lnTo>
                <a:lnTo>
                  <a:pt x="694" y="625"/>
                </a:lnTo>
                <a:lnTo>
                  <a:pt x="690" y="616"/>
                </a:lnTo>
                <a:lnTo>
                  <a:pt x="688" y="607"/>
                </a:lnTo>
                <a:lnTo>
                  <a:pt x="689" y="598"/>
                </a:lnTo>
                <a:lnTo>
                  <a:pt x="690" y="589"/>
                </a:lnTo>
                <a:lnTo>
                  <a:pt x="694" y="581"/>
                </a:lnTo>
                <a:lnTo>
                  <a:pt x="701" y="572"/>
                </a:lnTo>
                <a:lnTo>
                  <a:pt x="708" y="564"/>
                </a:lnTo>
                <a:lnTo>
                  <a:pt x="717" y="557"/>
                </a:lnTo>
                <a:lnTo>
                  <a:pt x="727" y="550"/>
                </a:lnTo>
                <a:lnTo>
                  <a:pt x="740" y="544"/>
                </a:lnTo>
                <a:lnTo>
                  <a:pt x="754" y="540"/>
                </a:lnTo>
                <a:lnTo>
                  <a:pt x="769" y="536"/>
                </a:lnTo>
                <a:lnTo>
                  <a:pt x="786" y="533"/>
                </a:lnTo>
                <a:lnTo>
                  <a:pt x="804" y="532"/>
                </a:lnTo>
                <a:lnTo>
                  <a:pt x="823" y="531"/>
                </a:lnTo>
                <a:lnTo>
                  <a:pt x="823" y="531"/>
                </a:lnTo>
                <a:lnTo>
                  <a:pt x="824" y="520"/>
                </a:lnTo>
                <a:lnTo>
                  <a:pt x="823" y="509"/>
                </a:lnTo>
                <a:lnTo>
                  <a:pt x="820" y="494"/>
                </a:lnTo>
                <a:lnTo>
                  <a:pt x="817" y="486"/>
                </a:lnTo>
                <a:lnTo>
                  <a:pt x="814" y="477"/>
                </a:lnTo>
                <a:lnTo>
                  <a:pt x="810" y="469"/>
                </a:lnTo>
                <a:lnTo>
                  <a:pt x="805" y="460"/>
                </a:lnTo>
                <a:lnTo>
                  <a:pt x="799" y="451"/>
                </a:lnTo>
                <a:lnTo>
                  <a:pt x="792" y="443"/>
                </a:lnTo>
                <a:lnTo>
                  <a:pt x="782" y="435"/>
                </a:lnTo>
                <a:lnTo>
                  <a:pt x="772" y="426"/>
                </a:lnTo>
                <a:lnTo>
                  <a:pt x="772" y="426"/>
                </a:lnTo>
                <a:lnTo>
                  <a:pt x="764" y="421"/>
                </a:lnTo>
                <a:lnTo>
                  <a:pt x="755" y="417"/>
                </a:lnTo>
                <a:lnTo>
                  <a:pt x="745" y="415"/>
                </a:lnTo>
                <a:lnTo>
                  <a:pt x="735" y="413"/>
                </a:lnTo>
                <a:lnTo>
                  <a:pt x="725" y="412"/>
                </a:lnTo>
                <a:lnTo>
                  <a:pt x="716" y="412"/>
                </a:lnTo>
                <a:lnTo>
                  <a:pt x="698" y="414"/>
                </a:lnTo>
                <a:lnTo>
                  <a:pt x="681" y="418"/>
                </a:lnTo>
                <a:lnTo>
                  <a:pt x="668" y="421"/>
                </a:lnTo>
                <a:lnTo>
                  <a:pt x="657" y="425"/>
                </a:lnTo>
                <a:lnTo>
                  <a:pt x="657" y="425"/>
                </a:lnTo>
                <a:lnTo>
                  <a:pt x="664" y="421"/>
                </a:lnTo>
                <a:lnTo>
                  <a:pt x="672" y="415"/>
                </a:lnTo>
                <a:lnTo>
                  <a:pt x="681" y="408"/>
                </a:lnTo>
                <a:lnTo>
                  <a:pt x="691" y="397"/>
                </a:lnTo>
                <a:lnTo>
                  <a:pt x="701" y="384"/>
                </a:lnTo>
                <a:lnTo>
                  <a:pt x="705" y="376"/>
                </a:lnTo>
                <a:lnTo>
                  <a:pt x="709" y="369"/>
                </a:lnTo>
                <a:lnTo>
                  <a:pt x="712" y="360"/>
                </a:lnTo>
                <a:lnTo>
                  <a:pt x="714" y="351"/>
                </a:lnTo>
                <a:lnTo>
                  <a:pt x="714" y="351"/>
                </a:lnTo>
                <a:lnTo>
                  <a:pt x="716" y="336"/>
                </a:lnTo>
                <a:lnTo>
                  <a:pt x="715" y="320"/>
                </a:lnTo>
                <a:lnTo>
                  <a:pt x="713" y="303"/>
                </a:lnTo>
                <a:lnTo>
                  <a:pt x="709" y="285"/>
                </a:lnTo>
                <a:lnTo>
                  <a:pt x="702" y="267"/>
                </a:lnTo>
                <a:lnTo>
                  <a:pt x="693" y="249"/>
                </a:lnTo>
                <a:lnTo>
                  <a:pt x="682" y="232"/>
                </a:lnTo>
                <a:lnTo>
                  <a:pt x="676" y="223"/>
                </a:lnTo>
                <a:lnTo>
                  <a:pt x="669" y="216"/>
                </a:lnTo>
                <a:lnTo>
                  <a:pt x="668" y="214"/>
                </a:lnTo>
                <a:lnTo>
                  <a:pt x="665" y="214"/>
                </a:lnTo>
                <a:lnTo>
                  <a:pt x="665" y="214"/>
                </a:lnTo>
                <a:lnTo>
                  <a:pt x="655" y="214"/>
                </a:lnTo>
                <a:lnTo>
                  <a:pt x="644" y="215"/>
                </a:lnTo>
                <a:lnTo>
                  <a:pt x="624" y="219"/>
                </a:lnTo>
                <a:lnTo>
                  <a:pt x="606" y="224"/>
                </a:lnTo>
                <a:lnTo>
                  <a:pt x="587" y="232"/>
                </a:lnTo>
                <a:lnTo>
                  <a:pt x="572" y="240"/>
                </a:lnTo>
                <a:lnTo>
                  <a:pt x="557" y="250"/>
                </a:lnTo>
                <a:lnTo>
                  <a:pt x="545" y="261"/>
                </a:lnTo>
                <a:lnTo>
                  <a:pt x="535" y="272"/>
                </a:lnTo>
                <a:lnTo>
                  <a:pt x="535" y="272"/>
                </a:lnTo>
                <a:lnTo>
                  <a:pt x="530" y="280"/>
                </a:lnTo>
                <a:lnTo>
                  <a:pt x="526" y="288"/>
                </a:lnTo>
                <a:lnTo>
                  <a:pt x="523" y="297"/>
                </a:lnTo>
                <a:lnTo>
                  <a:pt x="520" y="305"/>
                </a:lnTo>
                <a:lnTo>
                  <a:pt x="517" y="320"/>
                </a:lnTo>
                <a:lnTo>
                  <a:pt x="516" y="334"/>
                </a:lnTo>
                <a:lnTo>
                  <a:pt x="516" y="347"/>
                </a:lnTo>
                <a:lnTo>
                  <a:pt x="517" y="357"/>
                </a:lnTo>
                <a:lnTo>
                  <a:pt x="519" y="365"/>
                </a:lnTo>
                <a:lnTo>
                  <a:pt x="519" y="365"/>
                </a:lnTo>
                <a:lnTo>
                  <a:pt x="513" y="354"/>
                </a:lnTo>
                <a:lnTo>
                  <a:pt x="508" y="341"/>
                </a:lnTo>
                <a:lnTo>
                  <a:pt x="499" y="327"/>
                </a:lnTo>
                <a:lnTo>
                  <a:pt x="488" y="313"/>
                </a:lnTo>
                <a:lnTo>
                  <a:pt x="482" y="306"/>
                </a:lnTo>
                <a:lnTo>
                  <a:pt x="475" y="299"/>
                </a:lnTo>
                <a:lnTo>
                  <a:pt x="467" y="292"/>
                </a:lnTo>
                <a:lnTo>
                  <a:pt x="458" y="287"/>
                </a:lnTo>
                <a:lnTo>
                  <a:pt x="450" y="283"/>
                </a:lnTo>
                <a:lnTo>
                  <a:pt x="440" y="281"/>
                </a:lnTo>
                <a:lnTo>
                  <a:pt x="440" y="281"/>
                </a:lnTo>
                <a:lnTo>
                  <a:pt x="428" y="278"/>
                </a:lnTo>
                <a:lnTo>
                  <a:pt x="415" y="278"/>
                </a:lnTo>
                <a:lnTo>
                  <a:pt x="404" y="278"/>
                </a:lnTo>
                <a:lnTo>
                  <a:pt x="393" y="279"/>
                </a:lnTo>
                <a:lnTo>
                  <a:pt x="384" y="281"/>
                </a:lnTo>
                <a:lnTo>
                  <a:pt x="374" y="284"/>
                </a:lnTo>
                <a:lnTo>
                  <a:pt x="365" y="287"/>
                </a:lnTo>
                <a:lnTo>
                  <a:pt x="358" y="291"/>
                </a:lnTo>
                <a:lnTo>
                  <a:pt x="345" y="300"/>
                </a:lnTo>
                <a:lnTo>
                  <a:pt x="336" y="307"/>
                </a:lnTo>
                <a:lnTo>
                  <a:pt x="328" y="314"/>
                </a:lnTo>
                <a:lnTo>
                  <a:pt x="328" y="314"/>
                </a:lnTo>
                <a:lnTo>
                  <a:pt x="342" y="328"/>
                </a:lnTo>
                <a:lnTo>
                  <a:pt x="353" y="343"/>
                </a:lnTo>
                <a:lnTo>
                  <a:pt x="362" y="357"/>
                </a:lnTo>
                <a:lnTo>
                  <a:pt x="369" y="371"/>
                </a:lnTo>
                <a:lnTo>
                  <a:pt x="375" y="384"/>
                </a:lnTo>
                <a:lnTo>
                  <a:pt x="380" y="398"/>
                </a:lnTo>
                <a:lnTo>
                  <a:pt x="382" y="410"/>
                </a:lnTo>
                <a:lnTo>
                  <a:pt x="383" y="421"/>
                </a:lnTo>
                <a:lnTo>
                  <a:pt x="382" y="432"/>
                </a:lnTo>
                <a:lnTo>
                  <a:pt x="380" y="442"/>
                </a:lnTo>
                <a:lnTo>
                  <a:pt x="375" y="451"/>
                </a:lnTo>
                <a:lnTo>
                  <a:pt x="370" y="458"/>
                </a:lnTo>
                <a:lnTo>
                  <a:pt x="363" y="464"/>
                </a:lnTo>
                <a:lnTo>
                  <a:pt x="356" y="469"/>
                </a:lnTo>
                <a:lnTo>
                  <a:pt x="347" y="472"/>
                </a:lnTo>
                <a:lnTo>
                  <a:pt x="337" y="473"/>
                </a:lnTo>
                <a:lnTo>
                  <a:pt x="337" y="473"/>
                </a:lnTo>
                <a:lnTo>
                  <a:pt x="322" y="473"/>
                </a:lnTo>
                <a:lnTo>
                  <a:pt x="311" y="471"/>
                </a:lnTo>
                <a:lnTo>
                  <a:pt x="301" y="467"/>
                </a:lnTo>
                <a:lnTo>
                  <a:pt x="292" y="462"/>
                </a:lnTo>
                <a:lnTo>
                  <a:pt x="283" y="456"/>
                </a:lnTo>
                <a:lnTo>
                  <a:pt x="277" y="449"/>
                </a:lnTo>
                <a:lnTo>
                  <a:pt x="272" y="441"/>
                </a:lnTo>
                <a:lnTo>
                  <a:pt x="268" y="432"/>
                </a:lnTo>
                <a:lnTo>
                  <a:pt x="264" y="424"/>
                </a:lnTo>
                <a:lnTo>
                  <a:pt x="262" y="417"/>
                </a:lnTo>
                <a:lnTo>
                  <a:pt x="259" y="403"/>
                </a:lnTo>
                <a:lnTo>
                  <a:pt x="257" y="393"/>
                </a:lnTo>
                <a:lnTo>
                  <a:pt x="257" y="390"/>
                </a:lnTo>
                <a:lnTo>
                  <a:pt x="257" y="390"/>
                </a:lnTo>
                <a:lnTo>
                  <a:pt x="255" y="392"/>
                </a:lnTo>
                <a:lnTo>
                  <a:pt x="249" y="398"/>
                </a:lnTo>
                <a:lnTo>
                  <a:pt x="239" y="405"/>
                </a:lnTo>
                <a:lnTo>
                  <a:pt x="227" y="413"/>
                </a:lnTo>
                <a:lnTo>
                  <a:pt x="220" y="416"/>
                </a:lnTo>
                <a:lnTo>
                  <a:pt x="212" y="419"/>
                </a:lnTo>
                <a:lnTo>
                  <a:pt x="204" y="420"/>
                </a:lnTo>
                <a:lnTo>
                  <a:pt x="194" y="421"/>
                </a:lnTo>
                <a:lnTo>
                  <a:pt x="185" y="421"/>
                </a:lnTo>
                <a:lnTo>
                  <a:pt x="175" y="419"/>
                </a:lnTo>
                <a:lnTo>
                  <a:pt x="165" y="415"/>
                </a:lnTo>
                <a:lnTo>
                  <a:pt x="155" y="409"/>
                </a:lnTo>
                <a:lnTo>
                  <a:pt x="155" y="409"/>
                </a:lnTo>
                <a:lnTo>
                  <a:pt x="147" y="404"/>
                </a:lnTo>
                <a:lnTo>
                  <a:pt x="140" y="397"/>
                </a:lnTo>
                <a:lnTo>
                  <a:pt x="135" y="390"/>
                </a:lnTo>
                <a:lnTo>
                  <a:pt x="131" y="381"/>
                </a:lnTo>
                <a:lnTo>
                  <a:pt x="129" y="372"/>
                </a:lnTo>
                <a:lnTo>
                  <a:pt x="128" y="363"/>
                </a:lnTo>
                <a:lnTo>
                  <a:pt x="128" y="354"/>
                </a:lnTo>
                <a:lnTo>
                  <a:pt x="131" y="345"/>
                </a:lnTo>
                <a:lnTo>
                  <a:pt x="136" y="334"/>
                </a:lnTo>
                <a:lnTo>
                  <a:pt x="142" y="325"/>
                </a:lnTo>
                <a:lnTo>
                  <a:pt x="153" y="316"/>
                </a:lnTo>
                <a:lnTo>
                  <a:pt x="164" y="308"/>
                </a:lnTo>
                <a:lnTo>
                  <a:pt x="178" y="300"/>
                </a:lnTo>
                <a:lnTo>
                  <a:pt x="195" y="292"/>
                </a:lnTo>
                <a:lnTo>
                  <a:pt x="216" y="286"/>
                </a:lnTo>
                <a:lnTo>
                  <a:pt x="239" y="280"/>
                </a:lnTo>
                <a:lnTo>
                  <a:pt x="239" y="280"/>
                </a:lnTo>
                <a:lnTo>
                  <a:pt x="238" y="275"/>
                </a:lnTo>
                <a:lnTo>
                  <a:pt x="233" y="262"/>
                </a:lnTo>
                <a:lnTo>
                  <a:pt x="230" y="253"/>
                </a:lnTo>
                <a:lnTo>
                  <a:pt x="225" y="242"/>
                </a:lnTo>
                <a:lnTo>
                  <a:pt x="220" y="232"/>
                </a:lnTo>
                <a:lnTo>
                  <a:pt x="213" y="222"/>
                </a:lnTo>
                <a:lnTo>
                  <a:pt x="205" y="213"/>
                </a:lnTo>
                <a:lnTo>
                  <a:pt x="195" y="203"/>
                </a:lnTo>
                <a:lnTo>
                  <a:pt x="185" y="196"/>
                </a:lnTo>
                <a:lnTo>
                  <a:pt x="173" y="190"/>
                </a:lnTo>
                <a:lnTo>
                  <a:pt x="167" y="188"/>
                </a:lnTo>
                <a:lnTo>
                  <a:pt x="161" y="187"/>
                </a:lnTo>
                <a:lnTo>
                  <a:pt x="154" y="186"/>
                </a:lnTo>
                <a:lnTo>
                  <a:pt x="145" y="185"/>
                </a:lnTo>
                <a:lnTo>
                  <a:pt x="138" y="186"/>
                </a:lnTo>
                <a:lnTo>
                  <a:pt x="129" y="187"/>
                </a:lnTo>
                <a:lnTo>
                  <a:pt x="121" y="190"/>
                </a:lnTo>
                <a:lnTo>
                  <a:pt x="112" y="193"/>
                </a:lnTo>
                <a:lnTo>
                  <a:pt x="112" y="193"/>
                </a:lnTo>
                <a:lnTo>
                  <a:pt x="115" y="191"/>
                </a:lnTo>
                <a:lnTo>
                  <a:pt x="119" y="188"/>
                </a:lnTo>
                <a:lnTo>
                  <a:pt x="127" y="180"/>
                </a:lnTo>
                <a:lnTo>
                  <a:pt x="136" y="168"/>
                </a:lnTo>
                <a:lnTo>
                  <a:pt x="144" y="153"/>
                </a:lnTo>
                <a:lnTo>
                  <a:pt x="148" y="144"/>
                </a:lnTo>
                <a:lnTo>
                  <a:pt x="153" y="136"/>
                </a:lnTo>
                <a:lnTo>
                  <a:pt x="156" y="127"/>
                </a:lnTo>
                <a:lnTo>
                  <a:pt x="158" y="117"/>
                </a:lnTo>
                <a:lnTo>
                  <a:pt x="159" y="106"/>
                </a:lnTo>
                <a:lnTo>
                  <a:pt x="160" y="97"/>
                </a:lnTo>
                <a:lnTo>
                  <a:pt x="159" y="86"/>
                </a:lnTo>
                <a:lnTo>
                  <a:pt x="157" y="76"/>
                </a:lnTo>
                <a:lnTo>
                  <a:pt x="157" y="76"/>
                </a:lnTo>
                <a:lnTo>
                  <a:pt x="155" y="66"/>
                </a:lnTo>
                <a:lnTo>
                  <a:pt x="150" y="57"/>
                </a:lnTo>
                <a:lnTo>
                  <a:pt x="147" y="49"/>
                </a:lnTo>
                <a:lnTo>
                  <a:pt x="143" y="41"/>
                </a:lnTo>
                <a:lnTo>
                  <a:pt x="134" y="28"/>
                </a:lnTo>
                <a:lnTo>
                  <a:pt x="125" y="17"/>
                </a:lnTo>
                <a:lnTo>
                  <a:pt x="117" y="9"/>
                </a:lnTo>
                <a:lnTo>
                  <a:pt x="110" y="4"/>
                </a:lnTo>
                <a:lnTo>
                  <a:pt x="103" y="0"/>
                </a:lnTo>
                <a:lnTo>
                  <a:pt x="0" y="593"/>
                </a:lnTo>
                <a:lnTo>
                  <a:pt x="269" y="712"/>
                </a:lnTo>
                <a:lnTo>
                  <a:pt x="269" y="712"/>
                </a:lnTo>
                <a:lnTo>
                  <a:pt x="293" y="693"/>
                </a:lnTo>
                <a:lnTo>
                  <a:pt x="315" y="677"/>
                </a:lnTo>
                <a:lnTo>
                  <a:pt x="336" y="665"/>
                </a:lnTo>
                <a:lnTo>
                  <a:pt x="354" y="656"/>
                </a:lnTo>
                <a:lnTo>
                  <a:pt x="354" y="656"/>
                </a:lnTo>
                <a:lnTo>
                  <a:pt x="367" y="650"/>
                </a:lnTo>
                <a:lnTo>
                  <a:pt x="382" y="646"/>
                </a:lnTo>
                <a:lnTo>
                  <a:pt x="396" y="642"/>
                </a:lnTo>
                <a:lnTo>
                  <a:pt x="409" y="639"/>
                </a:lnTo>
                <a:lnTo>
                  <a:pt x="423" y="637"/>
                </a:lnTo>
                <a:lnTo>
                  <a:pt x="437" y="636"/>
                </a:lnTo>
                <a:lnTo>
                  <a:pt x="450" y="635"/>
                </a:lnTo>
                <a:lnTo>
                  <a:pt x="464" y="635"/>
                </a:lnTo>
                <a:lnTo>
                  <a:pt x="478" y="636"/>
                </a:lnTo>
                <a:lnTo>
                  <a:pt x="491" y="638"/>
                </a:lnTo>
                <a:lnTo>
                  <a:pt x="504" y="640"/>
                </a:lnTo>
                <a:lnTo>
                  <a:pt x="517" y="643"/>
                </a:lnTo>
                <a:lnTo>
                  <a:pt x="542" y="650"/>
                </a:lnTo>
                <a:lnTo>
                  <a:pt x="566" y="658"/>
                </a:lnTo>
                <a:lnTo>
                  <a:pt x="566" y="658"/>
                </a:lnTo>
                <a:lnTo>
                  <a:pt x="582" y="667"/>
                </a:lnTo>
                <a:lnTo>
                  <a:pt x="596" y="675"/>
                </a:lnTo>
                <a:lnTo>
                  <a:pt x="610" y="683"/>
                </a:lnTo>
                <a:lnTo>
                  <a:pt x="621" y="691"/>
                </a:lnTo>
                <a:lnTo>
                  <a:pt x="631" y="699"/>
                </a:lnTo>
                <a:lnTo>
                  <a:pt x="639" y="709"/>
                </a:lnTo>
                <a:lnTo>
                  <a:pt x="646" y="717"/>
                </a:lnTo>
                <a:lnTo>
                  <a:pt x="653" y="726"/>
                </a:lnTo>
                <a:lnTo>
                  <a:pt x="658" y="735"/>
                </a:lnTo>
                <a:lnTo>
                  <a:pt x="662" y="743"/>
                </a:lnTo>
                <a:lnTo>
                  <a:pt x="665" y="753"/>
                </a:lnTo>
                <a:lnTo>
                  <a:pt x="668" y="761"/>
                </a:lnTo>
                <a:lnTo>
                  <a:pt x="671" y="778"/>
                </a:lnTo>
                <a:lnTo>
                  <a:pt x="673" y="793"/>
                </a:lnTo>
                <a:lnTo>
                  <a:pt x="673" y="793"/>
                </a:lnTo>
                <a:lnTo>
                  <a:pt x="672" y="804"/>
                </a:lnTo>
                <a:lnTo>
                  <a:pt x="670" y="815"/>
                </a:lnTo>
                <a:lnTo>
                  <a:pt x="667" y="827"/>
                </a:lnTo>
                <a:lnTo>
                  <a:pt x="663" y="839"/>
                </a:lnTo>
                <a:lnTo>
                  <a:pt x="654" y="863"/>
                </a:lnTo>
                <a:lnTo>
                  <a:pt x="646" y="877"/>
                </a:lnTo>
                <a:lnTo>
                  <a:pt x="841" y="9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6" name="Freeform 43"/>
          <p:cNvSpPr>
            <a:spLocks/>
          </p:cNvSpPr>
          <p:nvPr userDrawn="1"/>
        </p:nvSpPr>
        <p:spPr bwMode="auto">
          <a:xfrm>
            <a:off x="7581900" y="1218903"/>
            <a:ext cx="193675" cy="33338"/>
          </a:xfrm>
          <a:custGeom>
            <a:avLst/>
            <a:gdLst>
              <a:gd name="T0" fmla="*/ 1228 w 1463"/>
              <a:gd name="T1" fmla="*/ 227 h 256"/>
              <a:gd name="T2" fmla="*/ 1463 w 1463"/>
              <a:gd name="T3" fmla="*/ 113 h 256"/>
              <a:gd name="T4" fmla="*/ 1225 w 1463"/>
              <a:gd name="T5" fmla="*/ 14 h 256"/>
              <a:gd name="T6" fmla="*/ 1225 w 1463"/>
              <a:gd name="T7" fmla="*/ 14 h 256"/>
              <a:gd name="T8" fmla="*/ 1152 w 1463"/>
              <a:gd name="T9" fmla="*/ 15 h 256"/>
              <a:gd name="T10" fmla="*/ 1060 w 1463"/>
              <a:gd name="T11" fmla="*/ 16 h 256"/>
              <a:gd name="T12" fmla="*/ 949 w 1463"/>
              <a:gd name="T13" fmla="*/ 15 h 256"/>
              <a:gd name="T14" fmla="*/ 824 w 1463"/>
              <a:gd name="T15" fmla="*/ 13 h 256"/>
              <a:gd name="T16" fmla="*/ 531 w 1463"/>
              <a:gd name="T17" fmla="*/ 7 h 256"/>
              <a:gd name="T18" fmla="*/ 197 w 1463"/>
              <a:gd name="T19" fmla="*/ 0 h 256"/>
              <a:gd name="T20" fmla="*/ 0 w 1463"/>
              <a:gd name="T21" fmla="*/ 256 h 256"/>
              <a:gd name="T22" fmla="*/ 0 w 1463"/>
              <a:gd name="T23" fmla="*/ 256 h 256"/>
              <a:gd name="T24" fmla="*/ 734 w 1463"/>
              <a:gd name="T25" fmla="*/ 240 h 256"/>
              <a:gd name="T26" fmla="*/ 1024 w 1463"/>
              <a:gd name="T27" fmla="*/ 234 h 256"/>
              <a:gd name="T28" fmla="*/ 1228 w 1463"/>
              <a:gd name="T29" fmla="*/ 227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63" h="256">
                <a:moveTo>
                  <a:pt x="1228" y="227"/>
                </a:moveTo>
                <a:lnTo>
                  <a:pt x="1463" y="113"/>
                </a:lnTo>
                <a:lnTo>
                  <a:pt x="1225" y="14"/>
                </a:lnTo>
                <a:lnTo>
                  <a:pt x="1225" y="14"/>
                </a:lnTo>
                <a:lnTo>
                  <a:pt x="1152" y="15"/>
                </a:lnTo>
                <a:lnTo>
                  <a:pt x="1060" y="16"/>
                </a:lnTo>
                <a:lnTo>
                  <a:pt x="949" y="15"/>
                </a:lnTo>
                <a:lnTo>
                  <a:pt x="824" y="13"/>
                </a:lnTo>
                <a:lnTo>
                  <a:pt x="531" y="7"/>
                </a:lnTo>
                <a:lnTo>
                  <a:pt x="197" y="0"/>
                </a:lnTo>
                <a:lnTo>
                  <a:pt x="0" y="256"/>
                </a:lnTo>
                <a:lnTo>
                  <a:pt x="0" y="256"/>
                </a:lnTo>
                <a:lnTo>
                  <a:pt x="734" y="240"/>
                </a:lnTo>
                <a:lnTo>
                  <a:pt x="1024" y="234"/>
                </a:lnTo>
                <a:lnTo>
                  <a:pt x="1228" y="22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7" name="Freeform 44"/>
          <p:cNvSpPr>
            <a:spLocks/>
          </p:cNvSpPr>
          <p:nvPr userDrawn="1"/>
        </p:nvSpPr>
        <p:spPr bwMode="auto">
          <a:xfrm>
            <a:off x="7643812" y="1301453"/>
            <a:ext cx="114300" cy="112713"/>
          </a:xfrm>
          <a:custGeom>
            <a:avLst/>
            <a:gdLst>
              <a:gd name="T0" fmla="*/ 386 w 869"/>
              <a:gd name="T1" fmla="*/ 818 h 851"/>
              <a:gd name="T2" fmla="*/ 235 w 869"/>
              <a:gd name="T3" fmla="*/ 737 h 851"/>
              <a:gd name="T4" fmla="*/ 156 w 869"/>
              <a:gd name="T5" fmla="*/ 685 h 851"/>
              <a:gd name="T6" fmla="*/ 90 w 869"/>
              <a:gd name="T7" fmla="*/ 626 h 851"/>
              <a:gd name="T8" fmla="*/ 37 w 869"/>
              <a:gd name="T9" fmla="*/ 557 h 851"/>
              <a:gd name="T10" fmla="*/ 24 w 869"/>
              <a:gd name="T11" fmla="*/ 531 h 851"/>
              <a:gd name="T12" fmla="*/ 10 w 869"/>
              <a:gd name="T13" fmla="*/ 487 h 851"/>
              <a:gd name="T14" fmla="*/ 2 w 869"/>
              <a:gd name="T15" fmla="*/ 439 h 851"/>
              <a:gd name="T16" fmla="*/ 0 w 869"/>
              <a:gd name="T17" fmla="*/ 389 h 851"/>
              <a:gd name="T18" fmla="*/ 5 w 869"/>
              <a:gd name="T19" fmla="*/ 336 h 851"/>
              <a:gd name="T20" fmla="*/ 15 w 869"/>
              <a:gd name="T21" fmla="*/ 283 h 851"/>
              <a:gd name="T22" fmla="*/ 34 w 869"/>
              <a:gd name="T23" fmla="*/ 231 h 851"/>
              <a:gd name="T24" fmla="*/ 59 w 869"/>
              <a:gd name="T25" fmla="*/ 182 h 851"/>
              <a:gd name="T26" fmla="*/ 93 w 869"/>
              <a:gd name="T27" fmla="*/ 136 h 851"/>
              <a:gd name="T28" fmla="*/ 134 w 869"/>
              <a:gd name="T29" fmla="*/ 94 h 851"/>
              <a:gd name="T30" fmla="*/ 183 w 869"/>
              <a:gd name="T31" fmla="*/ 59 h 851"/>
              <a:gd name="T32" fmla="*/ 198 w 869"/>
              <a:gd name="T33" fmla="*/ 75 h 851"/>
              <a:gd name="T34" fmla="*/ 217 w 869"/>
              <a:gd name="T35" fmla="*/ 106 h 851"/>
              <a:gd name="T36" fmla="*/ 227 w 869"/>
              <a:gd name="T37" fmla="*/ 141 h 851"/>
              <a:gd name="T38" fmla="*/ 247 w 869"/>
              <a:gd name="T39" fmla="*/ 150 h 851"/>
              <a:gd name="T40" fmla="*/ 379 w 869"/>
              <a:gd name="T41" fmla="*/ 144 h 851"/>
              <a:gd name="T42" fmla="*/ 424 w 869"/>
              <a:gd name="T43" fmla="*/ 143 h 851"/>
              <a:gd name="T44" fmla="*/ 424 w 869"/>
              <a:gd name="T45" fmla="*/ 94 h 851"/>
              <a:gd name="T46" fmla="*/ 414 w 869"/>
              <a:gd name="T47" fmla="*/ 37 h 851"/>
              <a:gd name="T48" fmla="*/ 397 w 869"/>
              <a:gd name="T49" fmla="*/ 0 h 851"/>
              <a:gd name="T50" fmla="*/ 431 w 869"/>
              <a:gd name="T51" fmla="*/ 27 h 851"/>
              <a:gd name="T52" fmla="*/ 459 w 869"/>
              <a:gd name="T53" fmla="*/ 55 h 851"/>
              <a:gd name="T54" fmla="*/ 475 w 869"/>
              <a:gd name="T55" fmla="*/ 82 h 851"/>
              <a:gd name="T56" fmla="*/ 487 w 869"/>
              <a:gd name="T57" fmla="*/ 116 h 851"/>
              <a:gd name="T58" fmla="*/ 493 w 869"/>
              <a:gd name="T59" fmla="*/ 143 h 851"/>
              <a:gd name="T60" fmla="*/ 671 w 869"/>
              <a:gd name="T61" fmla="*/ 133 h 851"/>
              <a:gd name="T62" fmla="*/ 662 w 869"/>
              <a:gd name="T63" fmla="*/ 88 h 851"/>
              <a:gd name="T64" fmla="*/ 643 w 869"/>
              <a:gd name="T65" fmla="*/ 50 h 851"/>
              <a:gd name="T66" fmla="*/ 651 w 869"/>
              <a:gd name="T67" fmla="*/ 46 h 851"/>
              <a:gd name="T68" fmla="*/ 699 w 869"/>
              <a:gd name="T69" fmla="*/ 73 h 851"/>
              <a:gd name="T70" fmla="*/ 740 w 869"/>
              <a:gd name="T71" fmla="*/ 104 h 851"/>
              <a:gd name="T72" fmla="*/ 775 w 869"/>
              <a:gd name="T73" fmla="*/ 138 h 851"/>
              <a:gd name="T74" fmla="*/ 803 w 869"/>
              <a:gd name="T75" fmla="*/ 175 h 851"/>
              <a:gd name="T76" fmla="*/ 837 w 869"/>
              <a:gd name="T77" fmla="*/ 238 h 851"/>
              <a:gd name="T78" fmla="*/ 861 w 869"/>
              <a:gd name="T79" fmla="*/ 312 h 851"/>
              <a:gd name="T80" fmla="*/ 869 w 869"/>
              <a:gd name="T81" fmla="*/ 379 h 851"/>
              <a:gd name="T82" fmla="*/ 869 w 869"/>
              <a:gd name="T83" fmla="*/ 423 h 851"/>
              <a:gd name="T84" fmla="*/ 859 w 869"/>
              <a:gd name="T85" fmla="*/ 499 h 851"/>
              <a:gd name="T86" fmla="*/ 834 w 869"/>
              <a:gd name="T87" fmla="*/ 569 h 851"/>
              <a:gd name="T88" fmla="*/ 796 w 869"/>
              <a:gd name="T89" fmla="*/ 631 h 851"/>
              <a:gd name="T90" fmla="*/ 749 w 869"/>
              <a:gd name="T91" fmla="*/ 684 h 851"/>
              <a:gd name="T92" fmla="*/ 693 w 869"/>
              <a:gd name="T93" fmla="*/ 727 h 851"/>
              <a:gd name="T94" fmla="*/ 626 w 869"/>
              <a:gd name="T95" fmla="*/ 766 h 851"/>
              <a:gd name="T96" fmla="*/ 506 w 869"/>
              <a:gd name="T97" fmla="*/ 826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9" h="851">
                <a:moveTo>
                  <a:pt x="452" y="851"/>
                </a:moveTo>
                <a:lnTo>
                  <a:pt x="452" y="851"/>
                </a:lnTo>
                <a:lnTo>
                  <a:pt x="386" y="818"/>
                </a:lnTo>
                <a:lnTo>
                  <a:pt x="323" y="785"/>
                </a:lnTo>
                <a:lnTo>
                  <a:pt x="264" y="754"/>
                </a:lnTo>
                <a:lnTo>
                  <a:pt x="235" y="737"/>
                </a:lnTo>
                <a:lnTo>
                  <a:pt x="207" y="720"/>
                </a:lnTo>
                <a:lnTo>
                  <a:pt x="181" y="703"/>
                </a:lnTo>
                <a:lnTo>
                  <a:pt x="156" y="685"/>
                </a:lnTo>
                <a:lnTo>
                  <a:pt x="133" y="666"/>
                </a:lnTo>
                <a:lnTo>
                  <a:pt x="110" y="646"/>
                </a:lnTo>
                <a:lnTo>
                  <a:pt x="90" y="626"/>
                </a:lnTo>
                <a:lnTo>
                  <a:pt x="70" y="605"/>
                </a:lnTo>
                <a:lnTo>
                  <a:pt x="53" y="581"/>
                </a:lnTo>
                <a:lnTo>
                  <a:pt x="37" y="557"/>
                </a:lnTo>
                <a:lnTo>
                  <a:pt x="37" y="557"/>
                </a:lnTo>
                <a:lnTo>
                  <a:pt x="31" y="544"/>
                </a:lnTo>
                <a:lnTo>
                  <a:pt x="24" y="531"/>
                </a:lnTo>
                <a:lnTo>
                  <a:pt x="19" y="517"/>
                </a:lnTo>
                <a:lnTo>
                  <a:pt x="14" y="502"/>
                </a:lnTo>
                <a:lnTo>
                  <a:pt x="10" y="487"/>
                </a:lnTo>
                <a:lnTo>
                  <a:pt x="7" y="472"/>
                </a:lnTo>
                <a:lnTo>
                  <a:pt x="4" y="455"/>
                </a:lnTo>
                <a:lnTo>
                  <a:pt x="2" y="439"/>
                </a:lnTo>
                <a:lnTo>
                  <a:pt x="1" y="423"/>
                </a:lnTo>
                <a:lnTo>
                  <a:pt x="0" y="405"/>
                </a:lnTo>
                <a:lnTo>
                  <a:pt x="0" y="389"/>
                </a:lnTo>
                <a:lnTo>
                  <a:pt x="1" y="371"/>
                </a:lnTo>
                <a:lnTo>
                  <a:pt x="2" y="353"/>
                </a:lnTo>
                <a:lnTo>
                  <a:pt x="5" y="336"/>
                </a:lnTo>
                <a:lnTo>
                  <a:pt x="7" y="318"/>
                </a:lnTo>
                <a:lnTo>
                  <a:pt x="11" y="301"/>
                </a:lnTo>
                <a:lnTo>
                  <a:pt x="15" y="283"/>
                </a:lnTo>
                <a:lnTo>
                  <a:pt x="21" y="266"/>
                </a:lnTo>
                <a:lnTo>
                  <a:pt x="26" y="249"/>
                </a:lnTo>
                <a:lnTo>
                  <a:pt x="34" y="231"/>
                </a:lnTo>
                <a:lnTo>
                  <a:pt x="42" y="215"/>
                </a:lnTo>
                <a:lnTo>
                  <a:pt x="50" y="199"/>
                </a:lnTo>
                <a:lnTo>
                  <a:pt x="59" y="182"/>
                </a:lnTo>
                <a:lnTo>
                  <a:pt x="69" y="166"/>
                </a:lnTo>
                <a:lnTo>
                  <a:pt x="81" y="151"/>
                </a:lnTo>
                <a:lnTo>
                  <a:pt x="93" y="136"/>
                </a:lnTo>
                <a:lnTo>
                  <a:pt x="105" y="122"/>
                </a:lnTo>
                <a:lnTo>
                  <a:pt x="120" y="108"/>
                </a:lnTo>
                <a:lnTo>
                  <a:pt x="134" y="94"/>
                </a:lnTo>
                <a:lnTo>
                  <a:pt x="149" y="82"/>
                </a:lnTo>
                <a:lnTo>
                  <a:pt x="166" y="70"/>
                </a:lnTo>
                <a:lnTo>
                  <a:pt x="183" y="59"/>
                </a:lnTo>
                <a:lnTo>
                  <a:pt x="183" y="59"/>
                </a:lnTo>
                <a:lnTo>
                  <a:pt x="191" y="67"/>
                </a:lnTo>
                <a:lnTo>
                  <a:pt x="198" y="75"/>
                </a:lnTo>
                <a:lnTo>
                  <a:pt x="203" y="82"/>
                </a:lnTo>
                <a:lnTo>
                  <a:pt x="208" y="90"/>
                </a:lnTo>
                <a:lnTo>
                  <a:pt x="217" y="106"/>
                </a:lnTo>
                <a:lnTo>
                  <a:pt x="222" y="120"/>
                </a:lnTo>
                <a:lnTo>
                  <a:pt x="225" y="132"/>
                </a:lnTo>
                <a:lnTo>
                  <a:pt x="227" y="141"/>
                </a:lnTo>
                <a:lnTo>
                  <a:pt x="227" y="150"/>
                </a:lnTo>
                <a:lnTo>
                  <a:pt x="227" y="150"/>
                </a:lnTo>
                <a:lnTo>
                  <a:pt x="247" y="150"/>
                </a:lnTo>
                <a:lnTo>
                  <a:pt x="272" y="150"/>
                </a:lnTo>
                <a:lnTo>
                  <a:pt x="325" y="146"/>
                </a:lnTo>
                <a:lnTo>
                  <a:pt x="379" y="144"/>
                </a:lnTo>
                <a:lnTo>
                  <a:pt x="404" y="143"/>
                </a:lnTo>
                <a:lnTo>
                  <a:pt x="424" y="143"/>
                </a:lnTo>
                <a:lnTo>
                  <a:pt x="424" y="143"/>
                </a:lnTo>
                <a:lnTo>
                  <a:pt x="425" y="129"/>
                </a:lnTo>
                <a:lnTo>
                  <a:pt x="425" y="112"/>
                </a:lnTo>
                <a:lnTo>
                  <a:pt x="424" y="94"/>
                </a:lnTo>
                <a:lnTo>
                  <a:pt x="422" y="76"/>
                </a:lnTo>
                <a:lnTo>
                  <a:pt x="419" y="56"/>
                </a:lnTo>
                <a:lnTo>
                  <a:pt x="414" y="37"/>
                </a:lnTo>
                <a:lnTo>
                  <a:pt x="407" y="19"/>
                </a:lnTo>
                <a:lnTo>
                  <a:pt x="402" y="9"/>
                </a:lnTo>
                <a:lnTo>
                  <a:pt x="397" y="0"/>
                </a:lnTo>
                <a:lnTo>
                  <a:pt x="397" y="0"/>
                </a:lnTo>
                <a:lnTo>
                  <a:pt x="415" y="14"/>
                </a:lnTo>
                <a:lnTo>
                  <a:pt x="431" y="27"/>
                </a:lnTo>
                <a:lnTo>
                  <a:pt x="446" y="40"/>
                </a:lnTo>
                <a:lnTo>
                  <a:pt x="453" y="47"/>
                </a:lnTo>
                <a:lnTo>
                  <a:pt x="459" y="55"/>
                </a:lnTo>
                <a:lnTo>
                  <a:pt x="465" y="64"/>
                </a:lnTo>
                <a:lnTo>
                  <a:pt x="470" y="73"/>
                </a:lnTo>
                <a:lnTo>
                  <a:pt x="475" y="82"/>
                </a:lnTo>
                <a:lnTo>
                  <a:pt x="479" y="92"/>
                </a:lnTo>
                <a:lnTo>
                  <a:pt x="484" y="104"/>
                </a:lnTo>
                <a:lnTo>
                  <a:pt x="487" y="116"/>
                </a:lnTo>
                <a:lnTo>
                  <a:pt x="490" y="129"/>
                </a:lnTo>
                <a:lnTo>
                  <a:pt x="493" y="143"/>
                </a:lnTo>
                <a:lnTo>
                  <a:pt x="493" y="143"/>
                </a:lnTo>
                <a:lnTo>
                  <a:pt x="671" y="150"/>
                </a:lnTo>
                <a:lnTo>
                  <a:pt x="671" y="150"/>
                </a:lnTo>
                <a:lnTo>
                  <a:pt x="671" y="133"/>
                </a:lnTo>
                <a:lnTo>
                  <a:pt x="670" y="118"/>
                </a:lnTo>
                <a:lnTo>
                  <a:pt x="667" y="103"/>
                </a:lnTo>
                <a:lnTo>
                  <a:pt x="662" y="88"/>
                </a:lnTo>
                <a:lnTo>
                  <a:pt x="657" y="75"/>
                </a:lnTo>
                <a:lnTo>
                  <a:pt x="651" y="62"/>
                </a:lnTo>
                <a:lnTo>
                  <a:pt x="643" y="50"/>
                </a:lnTo>
                <a:lnTo>
                  <a:pt x="634" y="38"/>
                </a:lnTo>
                <a:lnTo>
                  <a:pt x="634" y="38"/>
                </a:lnTo>
                <a:lnTo>
                  <a:pt x="651" y="46"/>
                </a:lnTo>
                <a:lnTo>
                  <a:pt x="669" y="54"/>
                </a:lnTo>
                <a:lnTo>
                  <a:pt x="684" y="64"/>
                </a:lnTo>
                <a:lnTo>
                  <a:pt x="699" y="73"/>
                </a:lnTo>
                <a:lnTo>
                  <a:pt x="714" y="83"/>
                </a:lnTo>
                <a:lnTo>
                  <a:pt x="728" y="93"/>
                </a:lnTo>
                <a:lnTo>
                  <a:pt x="740" y="104"/>
                </a:lnTo>
                <a:lnTo>
                  <a:pt x="752" y="115"/>
                </a:lnTo>
                <a:lnTo>
                  <a:pt x="764" y="126"/>
                </a:lnTo>
                <a:lnTo>
                  <a:pt x="775" y="138"/>
                </a:lnTo>
                <a:lnTo>
                  <a:pt x="785" y="151"/>
                </a:lnTo>
                <a:lnTo>
                  <a:pt x="794" y="163"/>
                </a:lnTo>
                <a:lnTo>
                  <a:pt x="803" y="175"/>
                </a:lnTo>
                <a:lnTo>
                  <a:pt x="811" y="187"/>
                </a:lnTo>
                <a:lnTo>
                  <a:pt x="825" y="213"/>
                </a:lnTo>
                <a:lnTo>
                  <a:pt x="837" y="238"/>
                </a:lnTo>
                <a:lnTo>
                  <a:pt x="848" y="263"/>
                </a:lnTo>
                <a:lnTo>
                  <a:pt x="855" y="289"/>
                </a:lnTo>
                <a:lnTo>
                  <a:pt x="861" y="312"/>
                </a:lnTo>
                <a:lnTo>
                  <a:pt x="865" y="336"/>
                </a:lnTo>
                <a:lnTo>
                  <a:pt x="868" y="358"/>
                </a:lnTo>
                <a:lnTo>
                  <a:pt x="869" y="379"/>
                </a:lnTo>
                <a:lnTo>
                  <a:pt x="869" y="397"/>
                </a:lnTo>
                <a:lnTo>
                  <a:pt x="869" y="397"/>
                </a:lnTo>
                <a:lnTo>
                  <a:pt x="869" y="423"/>
                </a:lnTo>
                <a:lnTo>
                  <a:pt x="868" y="449"/>
                </a:lnTo>
                <a:lnTo>
                  <a:pt x="864" y="474"/>
                </a:lnTo>
                <a:lnTo>
                  <a:pt x="859" y="499"/>
                </a:lnTo>
                <a:lnTo>
                  <a:pt x="852" y="523"/>
                </a:lnTo>
                <a:lnTo>
                  <a:pt x="843" y="546"/>
                </a:lnTo>
                <a:lnTo>
                  <a:pt x="834" y="569"/>
                </a:lnTo>
                <a:lnTo>
                  <a:pt x="823" y="590"/>
                </a:lnTo>
                <a:lnTo>
                  <a:pt x="811" y="612"/>
                </a:lnTo>
                <a:lnTo>
                  <a:pt x="796" y="631"/>
                </a:lnTo>
                <a:lnTo>
                  <a:pt x="782" y="651"/>
                </a:lnTo>
                <a:lnTo>
                  <a:pt x="766" y="668"/>
                </a:lnTo>
                <a:lnTo>
                  <a:pt x="749" y="684"/>
                </a:lnTo>
                <a:lnTo>
                  <a:pt x="731" y="700"/>
                </a:lnTo>
                <a:lnTo>
                  <a:pt x="713" y="714"/>
                </a:lnTo>
                <a:lnTo>
                  <a:pt x="693" y="727"/>
                </a:lnTo>
                <a:lnTo>
                  <a:pt x="693" y="727"/>
                </a:lnTo>
                <a:lnTo>
                  <a:pt x="658" y="748"/>
                </a:lnTo>
                <a:lnTo>
                  <a:pt x="626" y="766"/>
                </a:lnTo>
                <a:lnTo>
                  <a:pt x="594" y="783"/>
                </a:lnTo>
                <a:lnTo>
                  <a:pt x="563" y="799"/>
                </a:lnTo>
                <a:lnTo>
                  <a:pt x="506" y="826"/>
                </a:lnTo>
                <a:lnTo>
                  <a:pt x="452" y="85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8" name="Freeform 45"/>
          <p:cNvSpPr>
            <a:spLocks/>
          </p:cNvSpPr>
          <p:nvPr userDrawn="1"/>
        </p:nvSpPr>
        <p:spPr bwMode="auto">
          <a:xfrm>
            <a:off x="7677150" y="1579265"/>
            <a:ext cx="1588" cy="0"/>
          </a:xfrm>
          <a:custGeom>
            <a:avLst/>
            <a:gdLst>
              <a:gd name="T0" fmla="*/ 22 w 22"/>
              <a:gd name="T1" fmla="*/ 9 h 9"/>
              <a:gd name="T2" fmla="*/ 22 w 22"/>
              <a:gd name="T3" fmla="*/ 9 h 9"/>
              <a:gd name="T4" fmla="*/ 3 w 22"/>
              <a:gd name="T5" fmla="*/ 2 h 9"/>
              <a:gd name="T6" fmla="*/ 3 w 22"/>
              <a:gd name="T7" fmla="*/ 2 h 9"/>
              <a:gd name="T8" fmla="*/ 0 w 22"/>
              <a:gd name="T9" fmla="*/ 0 h 9"/>
              <a:gd name="T10" fmla="*/ 0 w 22"/>
              <a:gd name="T11" fmla="*/ 0 h 9"/>
              <a:gd name="T12" fmla="*/ 22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22" y="9"/>
                </a:moveTo>
                <a:lnTo>
                  <a:pt x="22" y="9"/>
                </a:lnTo>
                <a:lnTo>
                  <a:pt x="3" y="2"/>
                </a:lnTo>
                <a:lnTo>
                  <a:pt x="3" y="2"/>
                </a:lnTo>
                <a:lnTo>
                  <a:pt x="0" y="0"/>
                </a:lnTo>
                <a:lnTo>
                  <a:pt x="0" y="0"/>
                </a:lnTo>
                <a:lnTo>
                  <a:pt x="22" y="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9" name="Freeform 46"/>
          <p:cNvSpPr>
            <a:spLocks/>
          </p:cNvSpPr>
          <p:nvPr userDrawn="1"/>
        </p:nvSpPr>
        <p:spPr bwMode="auto">
          <a:xfrm>
            <a:off x="7429500" y="1261765"/>
            <a:ext cx="20638" cy="12700"/>
          </a:xfrm>
          <a:custGeom>
            <a:avLst/>
            <a:gdLst>
              <a:gd name="T0" fmla="*/ 166 w 166"/>
              <a:gd name="T1" fmla="*/ 69 h 96"/>
              <a:gd name="T2" fmla="*/ 166 w 166"/>
              <a:gd name="T3" fmla="*/ 69 h 96"/>
              <a:gd name="T4" fmla="*/ 166 w 166"/>
              <a:gd name="T5" fmla="*/ 70 h 96"/>
              <a:gd name="T6" fmla="*/ 165 w 166"/>
              <a:gd name="T7" fmla="*/ 72 h 96"/>
              <a:gd name="T8" fmla="*/ 161 w 166"/>
              <a:gd name="T9" fmla="*/ 74 h 96"/>
              <a:gd name="T10" fmla="*/ 155 w 166"/>
              <a:gd name="T11" fmla="*/ 77 h 96"/>
              <a:gd name="T12" fmla="*/ 145 w 166"/>
              <a:gd name="T13" fmla="*/ 79 h 96"/>
              <a:gd name="T14" fmla="*/ 123 w 166"/>
              <a:gd name="T15" fmla="*/ 85 h 96"/>
              <a:gd name="T16" fmla="*/ 95 w 166"/>
              <a:gd name="T17" fmla="*/ 90 h 96"/>
              <a:gd name="T18" fmla="*/ 68 w 166"/>
              <a:gd name="T19" fmla="*/ 94 h 96"/>
              <a:gd name="T20" fmla="*/ 42 w 166"/>
              <a:gd name="T21" fmla="*/ 96 h 96"/>
              <a:gd name="T22" fmla="*/ 24 w 166"/>
              <a:gd name="T23" fmla="*/ 96 h 96"/>
              <a:gd name="T24" fmla="*/ 17 w 166"/>
              <a:gd name="T25" fmla="*/ 95 h 96"/>
              <a:gd name="T26" fmla="*/ 13 w 166"/>
              <a:gd name="T27" fmla="*/ 94 h 96"/>
              <a:gd name="T28" fmla="*/ 13 w 166"/>
              <a:gd name="T29" fmla="*/ 94 h 96"/>
              <a:gd name="T30" fmla="*/ 10 w 166"/>
              <a:gd name="T31" fmla="*/ 92 h 96"/>
              <a:gd name="T32" fmla="*/ 8 w 166"/>
              <a:gd name="T33" fmla="*/ 88 h 96"/>
              <a:gd name="T34" fmla="*/ 5 w 166"/>
              <a:gd name="T35" fmla="*/ 77 h 96"/>
              <a:gd name="T36" fmla="*/ 2 w 166"/>
              <a:gd name="T37" fmla="*/ 65 h 96"/>
              <a:gd name="T38" fmla="*/ 0 w 166"/>
              <a:gd name="T39" fmla="*/ 51 h 96"/>
              <a:gd name="T40" fmla="*/ 0 w 166"/>
              <a:gd name="T41" fmla="*/ 36 h 96"/>
              <a:gd name="T42" fmla="*/ 0 w 166"/>
              <a:gd name="T43" fmla="*/ 23 h 96"/>
              <a:gd name="T44" fmla="*/ 1 w 166"/>
              <a:gd name="T45" fmla="*/ 13 h 96"/>
              <a:gd name="T46" fmla="*/ 2 w 166"/>
              <a:gd name="T47" fmla="*/ 8 h 96"/>
              <a:gd name="T48" fmla="*/ 4 w 166"/>
              <a:gd name="T49" fmla="*/ 5 h 96"/>
              <a:gd name="T50" fmla="*/ 4 w 166"/>
              <a:gd name="T51" fmla="*/ 5 h 96"/>
              <a:gd name="T52" fmla="*/ 5 w 166"/>
              <a:gd name="T53" fmla="*/ 4 h 96"/>
              <a:gd name="T54" fmla="*/ 7 w 166"/>
              <a:gd name="T55" fmla="*/ 2 h 96"/>
              <a:gd name="T56" fmla="*/ 13 w 166"/>
              <a:gd name="T57" fmla="*/ 1 h 96"/>
              <a:gd name="T58" fmla="*/ 22 w 166"/>
              <a:gd name="T59" fmla="*/ 0 h 96"/>
              <a:gd name="T60" fmla="*/ 32 w 166"/>
              <a:gd name="T61" fmla="*/ 0 h 96"/>
              <a:gd name="T62" fmla="*/ 43 w 166"/>
              <a:gd name="T63" fmla="*/ 1 h 96"/>
              <a:gd name="T64" fmla="*/ 55 w 166"/>
              <a:gd name="T65" fmla="*/ 3 h 96"/>
              <a:gd name="T66" fmla="*/ 69 w 166"/>
              <a:gd name="T67" fmla="*/ 6 h 96"/>
              <a:gd name="T68" fmla="*/ 83 w 166"/>
              <a:gd name="T69" fmla="*/ 10 h 96"/>
              <a:gd name="T70" fmla="*/ 96 w 166"/>
              <a:gd name="T71" fmla="*/ 15 h 96"/>
              <a:gd name="T72" fmla="*/ 110 w 166"/>
              <a:gd name="T73" fmla="*/ 20 h 96"/>
              <a:gd name="T74" fmla="*/ 123 w 166"/>
              <a:gd name="T75" fmla="*/ 27 h 96"/>
              <a:gd name="T76" fmla="*/ 135 w 166"/>
              <a:gd name="T77" fmla="*/ 34 h 96"/>
              <a:gd name="T78" fmla="*/ 145 w 166"/>
              <a:gd name="T79" fmla="*/ 42 h 96"/>
              <a:gd name="T80" fmla="*/ 155 w 166"/>
              <a:gd name="T81" fmla="*/ 51 h 96"/>
              <a:gd name="T82" fmla="*/ 162 w 166"/>
              <a:gd name="T83" fmla="*/ 60 h 96"/>
              <a:gd name="T84" fmla="*/ 164 w 166"/>
              <a:gd name="T85" fmla="*/ 64 h 96"/>
              <a:gd name="T86" fmla="*/ 166 w 166"/>
              <a:gd name="T87" fmla="*/ 6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96">
                <a:moveTo>
                  <a:pt x="166" y="69"/>
                </a:moveTo>
                <a:lnTo>
                  <a:pt x="166" y="69"/>
                </a:lnTo>
                <a:lnTo>
                  <a:pt x="166" y="70"/>
                </a:lnTo>
                <a:lnTo>
                  <a:pt x="165" y="72"/>
                </a:lnTo>
                <a:lnTo>
                  <a:pt x="161" y="74"/>
                </a:lnTo>
                <a:lnTo>
                  <a:pt x="155" y="77"/>
                </a:lnTo>
                <a:lnTo>
                  <a:pt x="145" y="79"/>
                </a:lnTo>
                <a:lnTo>
                  <a:pt x="123" y="85"/>
                </a:lnTo>
                <a:lnTo>
                  <a:pt x="95" y="90"/>
                </a:lnTo>
                <a:lnTo>
                  <a:pt x="68" y="94"/>
                </a:lnTo>
                <a:lnTo>
                  <a:pt x="42" y="96"/>
                </a:lnTo>
                <a:lnTo>
                  <a:pt x="24" y="96"/>
                </a:lnTo>
                <a:lnTo>
                  <a:pt x="17" y="95"/>
                </a:lnTo>
                <a:lnTo>
                  <a:pt x="13" y="94"/>
                </a:lnTo>
                <a:lnTo>
                  <a:pt x="13" y="94"/>
                </a:lnTo>
                <a:lnTo>
                  <a:pt x="10" y="92"/>
                </a:lnTo>
                <a:lnTo>
                  <a:pt x="8" y="88"/>
                </a:lnTo>
                <a:lnTo>
                  <a:pt x="5" y="77"/>
                </a:lnTo>
                <a:lnTo>
                  <a:pt x="2" y="65"/>
                </a:lnTo>
                <a:lnTo>
                  <a:pt x="0" y="51"/>
                </a:lnTo>
                <a:lnTo>
                  <a:pt x="0" y="36"/>
                </a:lnTo>
                <a:lnTo>
                  <a:pt x="0" y="23"/>
                </a:lnTo>
                <a:lnTo>
                  <a:pt x="1" y="13"/>
                </a:lnTo>
                <a:lnTo>
                  <a:pt x="2" y="8"/>
                </a:lnTo>
                <a:lnTo>
                  <a:pt x="4" y="5"/>
                </a:lnTo>
                <a:lnTo>
                  <a:pt x="4" y="5"/>
                </a:lnTo>
                <a:lnTo>
                  <a:pt x="5" y="4"/>
                </a:lnTo>
                <a:lnTo>
                  <a:pt x="7" y="2"/>
                </a:lnTo>
                <a:lnTo>
                  <a:pt x="13" y="1"/>
                </a:lnTo>
                <a:lnTo>
                  <a:pt x="22" y="0"/>
                </a:lnTo>
                <a:lnTo>
                  <a:pt x="32" y="0"/>
                </a:lnTo>
                <a:lnTo>
                  <a:pt x="43" y="1"/>
                </a:lnTo>
                <a:lnTo>
                  <a:pt x="55" y="3"/>
                </a:lnTo>
                <a:lnTo>
                  <a:pt x="69" y="6"/>
                </a:lnTo>
                <a:lnTo>
                  <a:pt x="83" y="10"/>
                </a:lnTo>
                <a:lnTo>
                  <a:pt x="96" y="15"/>
                </a:lnTo>
                <a:lnTo>
                  <a:pt x="110" y="20"/>
                </a:lnTo>
                <a:lnTo>
                  <a:pt x="123" y="27"/>
                </a:lnTo>
                <a:lnTo>
                  <a:pt x="135" y="34"/>
                </a:lnTo>
                <a:lnTo>
                  <a:pt x="145" y="42"/>
                </a:lnTo>
                <a:lnTo>
                  <a:pt x="155" y="51"/>
                </a:lnTo>
                <a:lnTo>
                  <a:pt x="162" y="60"/>
                </a:lnTo>
                <a:lnTo>
                  <a:pt x="164" y="64"/>
                </a:lnTo>
                <a:lnTo>
                  <a:pt x="166" y="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50" name="Freeform 47"/>
          <p:cNvSpPr>
            <a:spLocks/>
          </p:cNvSpPr>
          <p:nvPr userDrawn="1"/>
        </p:nvSpPr>
        <p:spPr bwMode="auto">
          <a:xfrm>
            <a:off x="7151687" y="1218903"/>
            <a:ext cx="657225" cy="776288"/>
          </a:xfrm>
          <a:custGeom>
            <a:avLst/>
            <a:gdLst>
              <a:gd name="T0" fmla="*/ 4703 w 4973"/>
              <a:gd name="T1" fmla="*/ 1877 h 5865"/>
              <a:gd name="T2" fmla="*/ 4733 w 4973"/>
              <a:gd name="T3" fmla="*/ 1183 h 5865"/>
              <a:gd name="T4" fmla="*/ 4302 w 4973"/>
              <a:gd name="T5" fmla="*/ 476 h 5865"/>
              <a:gd name="T6" fmla="*/ 3581 w 4973"/>
              <a:gd name="T7" fmla="*/ 813 h 5865"/>
              <a:gd name="T8" fmla="*/ 3899 w 4973"/>
              <a:gd name="T9" fmla="*/ 1529 h 5865"/>
              <a:gd name="T10" fmla="*/ 3757 w 4973"/>
              <a:gd name="T11" fmla="*/ 2227 h 5865"/>
              <a:gd name="T12" fmla="*/ 3939 w 4973"/>
              <a:gd name="T13" fmla="*/ 2068 h 5865"/>
              <a:gd name="T14" fmla="*/ 4069 w 4973"/>
              <a:gd name="T15" fmla="*/ 1928 h 5865"/>
              <a:gd name="T16" fmla="*/ 4545 w 4973"/>
              <a:gd name="T17" fmla="*/ 1985 h 5865"/>
              <a:gd name="T18" fmla="*/ 4487 w 4973"/>
              <a:gd name="T19" fmla="*/ 2697 h 5865"/>
              <a:gd name="T20" fmla="*/ 3601 w 4973"/>
              <a:gd name="T21" fmla="*/ 2477 h 5865"/>
              <a:gd name="T22" fmla="*/ 3285 w 4973"/>
              <a:gd name="T23" fmla="*/ 1581 h 5865"/>
              <a:gd name="T24" fmla="*/ 3364 w 4973"/>
              <a:gd name="T25" fmla="*/ 1421 h 5865"/>
              <a:gd name="T26" fmla="*/ 3101 w 4973"/>
              <a:gd name="T27" fmla="*/ 996 h 5865"/>
              <a:gd name="T28" fmla="*/ 3251 w 4973"/>
              <a:gd name="T29" fmla="*/ 599 h 5865"/>
              <a:gd name="T30" fmla="*/ 2863 w 4973"/>
              <a:gd name="T31" fmla="*/ 144 h 5865"/>
              <a:gd name="T32" fmla="*/ 1960 w 4973"/>
              <a:gd name="T33" fmla="*/ 304 h 5865"/>
              <a:gd name="T34" fmla="*/ 1819 w 4973"/>
              <a:gd name="T35" fmla="*/ 748 h 5865"/>
              <a:gd name="T36" fmla="*/ 2202 w 4973"/>
              <a:gd name="T37" fmla="*/ 626 h 5865"/>
              <a:gd name="T38" fmla="*/ 2215 w 4973"/>
              <a:gd name="T39" fmla="*/ 803 h 5865"/>
              <a:gd name="T40" fmla="*/ 1623 w 4973"/>
              <a:gd name="T41" fmla="*/ 851 h 5865"/>
              <a:gd name="T42" fmla="*/ 1602 w 4973"/>
              <a:gd name="T43" fmla="*/ 1055 h 5865"/>
              <a:gd name="T44" fmla="*/ 2246 w 4973"/>
              <a:gd name="T45" fmla="*/ 924 h 5865"/>
              <a:gd name="T46" fmla="*/ 2036 w 4973"/>
              <a:gd name="T47" fmla="*/ 981 h 5865"/>
              <a:gd name="T48" fmla="*/ 1754 w 4973"/>
              <a:gd name="T49" fmla="*/ 1278 h 5865"/>
              <a:gd name="T50" fmla="*/ 2105 w 4973"/>
              <a:gd name="T51" fmla="*/ 1619 h 5865"/>
              <a:gd name="T52" fmla="*/ 863 w 4973"/>
              <a:gd name="T53" fmla="*/ 2239 h 5865"/>
              <a:gd name="T54" fmla="*/ 310 w 4973"/>
              <a:gd name="T55" fmla="*/ 2027 h 5865"/>
              <a:gd name="T56" fmla="*/ 319 w 4973"/>
              <a:gd name="T57" fmla="*/ 2172 h 5865"/>
              <a:gd name="T58" fmla="*/ 380 w 4973"/>
              <a:gd name="T59" fmla="*/ 2295 h 5865"/>
              <a:gd name="T60" fmla="*/ 39 w 4973"/>
              <a:gd name="T61" fmla="*/ 2396 h 5865"/>
              <a:gd name="T62" fmla="*/ 189 w 4973"/>
              <a:gd name="T63" fmla="*/ 2511 h 5865"/>
              <a:gd name="T64" fmla="*/ 322 w 4973"/>
              <a:gd name="T65" fmla="*/ 2588 h 5865"/>
              <a:gd name="T66" fmla="*/ 272 w 4973"/>
              <a:gd name="T67" fmla="*/ 2893 h 5865"/>
              <a:gd name="T68" fmla="*/ 630 w 4973"/>
              <a:gd name="T69" fmla="*/ 2730 h 5865"/>
              <a:gd name="T70" fmla="*/ 811 w 4973"/>
              <a:gd name="T71" fmla="*/ 2843 h 5865"/>
              <a:gd name="T72" fmla="*/ 1024 w 4973"/>
              <a:gd name="T73" fmla="*/ 2773 h 5865"/>
              <a:gd name="T74" fmla="*/ 1290 w 4973"/>
              <a:gd name="T75" fmla="*/ 2556 h 5865"/>
              <a:gd name="T76" fmla="*/ 1713 w 4973"/>
              <a:gd name="T77" fmla="*/ 2519 h 5865"/>
              <a:gd name="T78" fmla="*/ 2306 w 4973"/>
              <a:gd name="T79" fmla="*/ 2641 h 5865"/>
              <a:gd name="T80" fmla="*/ 3357 w 4973"/>
              <a:gd name="T81" fmla="*/ 3092 h 5865"/>
              <a:gd name="T82" fmla="*/ 3742 w 4973"/>
              <a:gd name="T83" fmla="*/ 3928 h 5865"/>
              <a:gd name="T84" fmla="*/ 3685 w 4973"/>
              <a:gd name="T85" fmla="*/ 4224 h 5865"/>
              <a:gd name="T86" fmla="*/ 4224 w 4973"/>
              <a:gd name="T87" fmla="*/ 4337 h 5865"/>
              <a:gd name="T88" fmla="*/ 4264 w 4973"/>
              <a:gd name="T89" fmla="*/ 5017 h 5865"/>
              <a:gd name="T90" fmla="*/ 3761 w 4973"/>
              <a:gd name="T91" fmla="*/ 5058 h 5865"/>
              <a:gd name="T92" fmla="*/ 3894 w 4973"/>
              <a:gd name="T93" fmla="*/ 5210 h 5865"/>
              <a:gd name="T94" fmla="*/ 3894 w 4973"/>
              <a:gd name="T95" fmla="*/ 5294 h 5865"/>
              <a:gd name="T96" fmla="*/ 3751 w 4973"/>
              <a:gd name="T97" fmla="*/ 5644 h 5865"/>
              <a:gd name="T98" fmla="*/ 3926 w 4973"/>
              <a:gd name="T99" fmla="*/ 5586 h 5865"/>
              <a:gd name="T100" fmla="*/ 4212 w 4973"/>
              <a:gd name="T101" fmla="*/ 5447 h 5865"/>
              <a:gd name="T102" fmla="*/ 4257 w 4973"/>
              <a:gd name="T103" fmla="*/ 5812 h 5865"/>
              <a:gd name="T104" fmla="*/ 4352 w 4973"/>
              <a:gd name="T105" fmla="*/ 5675 h 5865"/>
              <a:gd name="T106" fmla="*/ 4557 w 4973"/>
              <a:gd name="T107" fmla="*/ 5328 h 5865"/>
              <a:gd name="T108" fmla="*/ 4736 w 4973"/>
              <a:gd name="T109" fmla="*/ 5505 h 5865"/>
              <a:gd name="T110" fmla="*/ 4753 w 4973"/>
              <a:gd name="T111" fmla="*/ 5108 h 5865"/>
              <a:gd name="T112" fmla="*/ 4693 w 4973"/>
              <a:gd name="T113" fmla="*/ 4810 h 5865"/>
              <a:gd name="T114" fmla="*/ 4677 w 4973"/>
              <a:gd name="T115" fmla="*/ 4437 h 5865"/>
              <a:gd name="T116" fmla="*/ 4640 w 4973"/>
              <a:gd name="T117" fmla="*/ 4108 h 5865"/>
              <a:gd name="T118" fmla="*/ 4297 w 4973"/>
              <a:gd name="T119" fmla="*/ 3793 h 5865"/>
              <a:gd name="T120" fmla="*/ 4267 w 4973"/>
              <a:gd name="T121" fmla="*/ 3366 h 5865"/>
              <a:gd name="T122" fmla="*/ 4428 w 4973"/>
              <a:gd name="T123" fmla="*/ 2994 h 5865"/>
              <a:gd name="T124" fmla="*/ 4923 w 4973"/>
              <a:gd name="T125" fmla="*/ 2543 h 5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3" h="5865">
                <a:moveTo>
                  <a:pt x="4842" y="2253"/>
                </a:moveTo>
                <a:lnTo>
                  <a:pt x="4842" y="2253"/>
                </a:lnTo>
                <a:lnTo>
                  <a:pt x="4862" y="2257"/>
                </a:lnTo>
                <a:lnTo>
                  <a:pt x="4881" y="2259"/>
                </a:lnTo>
                <a:lnTo>
                  <a:pt x="4900" y="2260"/>
                </a:lnTo>
                <a:lnTo>
                  <a:pt x="4916" y="2259"/>
                </a:lnTo>
                <a:lnTo>
                  <a:pt x="4932" y="2257"/>
                </a:lnTo>
                <a:lnTo>
                  <a:pt x="4946" y="2254"/>
                </a:lnTo>
                <a:lnTo>
                  <a:pt x="4958" y="2249"/>
                </a:lnTo>
                <a:lnTo>
                  <a:pt x="4969" y="2243"/>
                </a:lnTo>
                <a:lnTo>
                  <a:pt x="4969" y="2243"/>
                </a:lnTo>
                <a:lnTo>
                  <a:pt x="4967" y="2217"/>
                </a:lnTo>
                <a:lnTo>
                  <a:pt x="4960" y="2157"/>
                </a:lnTo>
                <a:lnTo>
                  <a:pt x="4951" y="2084"/>
                </a:lnTo>
                <a:lnTo>
                  <a:pt x="4946" y="2052"/>
                </a:lnTo>
                <a:lnTo>
                  <a:pt x="4940" y="2024"/>
                </a:lnTo>
                <a:lnTo>
                  <a:pt x="4940" y="2024"/>
                </a:lnTo>
                <a:lnTo>
                  <a:pt x="4922" y="2027"/>
                </a:lnTo>
                <a:lnTo>
                  <a:pt x="4902" y="2030"/>
                </a:lnTo>
                <a:lnTo>
                  <a:pt x="4891" y="2030"/>
                </a:lnTo>
                <a:lnTo>
                  <a:pt x="4879" y="2030"/>
                </a:lnTo>
                <a:lnTo>
                  <a:pt x="4867" y="2029"/>
                </a:lnTo>
                <a:lnTo>
                  <a:pt x="4855" y="2027"/>
                </a:lnTo>
                <a:lnTo>
                  <a:pt x="4843" y="2024"/>
                </a:lnTo>
                <a:lnTo>
                  <a:pt x="4830" y="2020"/>
                </a:lnTo>
                <a:lnTo>
                  <a:pt x="4818" y="2015"/>
                </a:lnTo>
                <a:lnTo>
                  <a:pt x="4806" y="2008"/>
                </a:lnTo>
                <a:lnTo>
                  <a:pt x="4794" y="1998"/>
                </a:lnTo>
                <a:lnTo>
                  <a:pt x="4782" y="1988"/>
                </a:lnTo>
                <a:lnTo>
                  <a:pt x="4771" y="1976"/>
                </a:lnTo>
                <a:lnTo>
                  <a:pt x="4761" y="1962"/>
                </a:lnTo>
                <a:lnTo>
                  <a:pt x="4761" y="1962"/>
                </a:lnTo>
                <a:lnTo>
                  <a:pt x="4743" y="1933"/>
                </a:lnTo>
                <a:lnTo>
                  <a:pt x="4724" y="1905"/>
                </a:lnTo>
                <a:lnTo>
                  <a:pt x="4724" y="1905"/>
                </a:lnTo>
                <a:lnTo>
                  <a:pt x="4703" y="1877"/>
                </a:lnTo>
                <a:lnTo>
                  <a:pt x="4680" y="1849"/>
                </a:lnTo>
                <a:lnTo>
                  <a:pt x="4658" y="1823"/>
                </a:lnTo>
                <a:lnTo>
                  <a:pt x="4634" y="1797"/>
                </a:lnTo>
                <a:lnTo>
                  <a:pt x="4611" y="1773"/>
                </a:lnTo>
                <a:lnTo>
                  <a:pt x="4586" y="1750"/>
                </a:lnTo>
                <a:lnTo>
                  <a:pt x="4562" y="1727"/>
                </a:lnTo>
                <a:lnTo>
                  <a:pt x="4538" y="1707"/>
                </a:lnTo>
                <a:lnTo>
                  <a:pt x="4513" y="1687"/>
                </a:lnTo>
                <a:lnTo>
                  <a:pt x="4489" y="1667"/>
                </a:lnTo>
                <a:lnTo>
                  <a:pt x="4463" y="1649"/>
                </a:lnTo>
                <a:lnTo>
                  <a:pt x="4439" y="1630"/>
                </a:lnTo>
                <a:lnTo>
                  <a:pt x="4413" y="1614"/>
                </a:lnTo>
                <a:lnTo>
                  <a:pt x="4389" y="1598"/>
                </a:lnTo>
                <a:lnTo>
                  <a:pt x="4337" y="1566"/>
                </a:lnTo>
                <a:lnTo>
                  <a:pt x="4337" y="1566"/>
                </a:lnTo>
                <a:lnTo>
                  <a:pt x="4381" y="1543"/>
                </a:lnTo>
                <a:lnTo>
                  <a:pt x="4422" y="1521"/>
                </a:lnTo>
                <a:lnTo>
                  <a:pt x="4459" y="1498"/>
                </a:lnTo>
                <a:lnTo>
                  <a:pt x="4492" y="1477"/>
                </a:lnTo>
                <a:lnTo>
                  <a:pt x="4523" y="1455"/>
                </a:lnTo>
                <a:lnTo>
                  <a:pt x="4549" y="1434"/>
                </a:lnTo>
                <a:lnTo>
                  <a:pt x="4574" y="1414"/>
                </a:lnTo>
                <a:lnTo>
                  <a:pt x="4595" y="1393"/>
                </a:lnTo>
                <a:lnTo>
                  <a:pt x="4615" y="1374"/>
                </a:lnTo>
                <a:lnTo>
                  <a:pt x="4632" y="1355"/>
                </a:lnTo>
                <a:lnTo>
                  <a:pt x="4647" y="1337"/>
                </a:lnTo>
                <a:lnTo>
                  <a:pt x="4661" y="1319"/>
                </a:lnTo>
                <a:lnTo>
                  <a:pt x="4673" y="1303"/>
                </a:lnTo>
                <a:lnTo>
                  <a:pt x="4683" y="1288"/>
                </a:lnTo>
                <a:lnTo>
                  <a:pt x="4700" y="1260"/>
                </a:lnTo>
                <a:lnTo>
                  <a:pt x="4700" y="1260"/>
                </a:lnTo>
                <a:lnTo>
                  <a:pt x="4708" y="1248"/>
                </a:lnTo>
                <a:lnTo>
                  <a:pt x="4714" y="1234"/>
                </a:lnTo>
                <a:lnTo>
                  <a:pt x="4721" y="1218"/>
                </a:lnTo>
                <a:lnTo>
                  <a:pt x="4727" y="1202"/>
                </a:lnTo>
                <a:lnTo>
                  <a:pt x="4733" y="1183"/>
                </a:lnTo>
                <a:lnTo>
                  <a:pt x="4739" y="1164"/>
                </a:lnTo>
                <a:lnTo>
                  <a:pt x="4743" y="1144"/>
                </a:lnTo>
                <a:lnTo>
                  <a:pt x="4749" y="1123"/>
                </a:lnTo>
                <a:lnTo>
                  <a:pt x="4753" y="1101"/>
                </a:lnTo>
                <a:lnTo>
                  <a:pt x="4756" y="1078"/>
                </a:lnTo>
                <a:lnTo>
                  <a:pt x="4758" y="1054"/>
                </a:lnTo>
                <a:lnTo>
                  <a:pt x="4759" y="1030"/>
                </a:lnTo>
                <a:lnTo>
                  <a:pt x="4760" y="1005"/>
                </a:lnTo>
                <a:lnTo>
                  <a:pt x="4759" y="980"/>
                </a:lnTo>
                <a:lnTo>
                  <a:pt x="4758" y="954"/>
                </a:lnTo>
                <a:lnTo>
                  <a:pt x="4755" y="928"/>
                </a:lnTo>
                <a:lnTo>
                  <a:pt x="4751" y="902"/>
                </a:lnTo>
                <a:lnTo>
                  <a:pt x="4745" y="876"/>
                </a:lnTo>
                <a:lnTo>
                  <a:pt x="4738" y="849"/>
                </a:lnTo>
                <a:lnTo>
                  <a:pt x="4730" y="824"/>
                </a:lnTo>
                <a:lnTo>
                  <a:pt x="4720" y="797"/>
                </a:lnTo>
                <a:lnTo>
                  <a:pt x="4709" y="771"/>
                </a:lnTo>
                <a:lnTo>
                  <a:pt x="4695" y="746"/>
                </a:lnTo>
                <a:lnTo>
                  <a:pt x="4681" y="721"/>
                </a:lnTo>
                <a:lnTo>
                  <a:pt x="4665" y="697"/>
                </a:lnTo>
                <a:lnTo>
                  <a:pt x="4646" y="672"/>
                </a:lnTo>
                <a:lnTo>
                  <a:pt x="4625" y="649"/>
                </a:lnTo>
                <a:lnTo>
                  <a:pt x="4602" y="626"/>
                </a:lnTo>
                <a:lnTo>
                  <a:pt x="4578" y="605"/>
                </a:lnTo>
                <a:lnTo>
                  <a:pt x="4551" y="584"/>
                </a:lnTo>
                <a:lnTo>
                  <a:pt x="4522" y="565"/>
                </a:lnTo>
                <a:lnTo>
                  <a:pt x="4490" y="545"/>
                </a:lnTo>
                <a:lnTo>
                  <a:pt x="4490" y="545"/>
                </a:lnTo>
                <a:lnTo>
                  <a:pt x="4466" y="533"/>
                </a:lnTo>
                <a:lnTo>
                  <a:pt x="4443" y="522"/>
                </a:lnTo>
                <a:lnTo>
                  <a:pt x="4419" y="512"/>
                </a:lnTo>
                <a:lnTo>
                  <a:pt x="4396" y="503"/>
                </a:lnTo>
                <a:lnTo>
                  <a:pt x="4372" y="494"/>
                </a:lnTo>
                <a:lnTo>
                  <a:pt x="4348" y="487"/>
                </a:lnTo>
                <a:lnTo>
                  <a:pt x="4325" y="481"/>
                </a:lnTo>
                <a:lnTo>
                  <a:pt x="4302" y="476"/>
                </a:lnTo>
                <a:lnTo>
                  <a:pt x="4278" y="471"/>
                </a:lnTo>
                <a:lnTo>
                  <a:pt x="4256" y="468"/>
                </a:lnTo>
                <a:lnTo>
                  <a:pt x="4233" y="465"/>
                </a:lnTo>
                <a:lnTo>
                  <a:pt x="4211" y="463"/>
                </a:lnTo>
                <a:lnTo>
                  <a:pt x="4188" y="461"/>
                </a:lnTo>
                <a:lnTo>
                  <a:pt x="4167" y="461"/>
                </a:lnTo>
                <a:lnTo>
                  <a:pt x="4145" y="461"/>
                </a:lnTo>
                <a:lnTo>
                  <a:pt x="4124" y="461"/>
                </a:lnTo>
                <a:lnTo>
                  <a:pt x="4083" y="464"/>
                </a:lnTo>
                <a:lnTo>
                  <a:pt x="4044" y="468"/>
                </a:lnTo>
                <a:lnTo>
                  <a:pt x="4007" y="474"/>
                </a:lnTo>
                <a:lnTo>
                  <a:pt x="3973" y="482"/>
                </a:lnTo>
                <a:lnTo>
                  <a:pt x="3941" y="490"/>
                </a:lnTo>
                <a:lnTo>
                  <a:pt x="3912" y="499"/>
                </a:lnTo>
                <a:lnTo>
                  <a:pt x="3887" y="510"/>
                </a:lnTo>
                <a:lnTo>
                  <a:pt x="3864" y="519"/>
                </a:lnTo>
                <a:lnTo>
                  <a:pt x="3864" y="519"/>
                </a:lnTo>
                <a:lnTo>
                  <a:pt x="3844" y="529"/>
                </a:lnTo>
                <a:lnTo>
                  <a:pt x="3824" y="539"/>
                </a:lnTo>
                <a:lnTo>
                  <a:pt x="3806" y="551"/>
                </a:lnTo>
                <a:lnTo>
                  <a:pt x="3787" y="562"/>
                </a:lnTo>
                <a:lnTo>
                  <a:pt x="3769" y="575"/>
                </a:lnTo>
                <a:lnTo>
                  <a:pt x="3752" y="587"/>
                </a:lnTo>
                <a:lnTo>
                  <a:pt x="3735" y="602"/>
                </a:lnTo>
                <a:lnTo>
                  <a:pt x="3719" y="616"/>
                </a:lnTo>
                <a:lnTo>
                  <a:pt x="3703" y="631"/>
                </a:lnTo>
                <a:lnTo>
                  <a:pt x="3687" y="647"/>
                </a:lnTo>
                <a:lnTo>
                  <a:pt x="3673" y="663"/>
                </a:lnTo>
                <a:lnTo>
                  <a:pt x="3659" y="679"/>
                </a:lnTo>
                <a:lnTo>
                  <a:pt x="3645" y="697"/>
                </a:lnTo>
                <a:lnTo>
                  <a:pt x="3633" y="715"/>
                </a:lnTo>
                <a:lnTo>
                  <a:pt x="3621" y="734"/>
                </a:lnTo>
                <a:lnTo>
                  <a:pt x="3609" y="753"/>
                </a:lnTo>
                <a:lnTo>
                  <a:pt x="3599" y="772"/>
                </a:lnTo>
                <a:lnTo>
                  <a:pt x="3589" y="793"/>
                </a:lnTo>
                <a:lnTo>
                  <a:pt x="3581" y="813"/>
                </a:lnTo>
                <a:lnTo>
                  <a:pt x="3573" y="835"/>
                </a:lnTo>
                <a:lnTo>
                  <a:pt x="3565" y="856"/>
                </a:lnTo>
                <a:lnTo>
                  <a:pt x="3559" y="879"/>
                </a:lnTo>
                <a:lnTo>
                  <a:pt x="3554" y="901"/>
                </a:lnTo>
                <a:lnTo>
                  <a:pt x="3550" y="924"/>
                </a:lnTo>
                <a:lnTo>
                  <a:pt x="3547" y="947"/>
                </a:lnTo>
                <a:lnTo>
                  <a:pt x="3545" y="972"/>
                </a:lnTo>
                <a:lnTo>
                  <a:pt x="3544" y="996"/>
                </a:lnTo>
                <a:lnTo>
                  <a:pt x="3543" y="1021"/>
                </a:lnTo>
                <a:lnTo>
                  <a:pt x="3544" y="1046"/>
                </a:lnTo>
                <a:lnTo>
                  <a:pt x="3546" y="1072"/>
                </a:lnTo>
                <a:lnTo>
                  <a:pt x="3550" y="1098"/>
                </a:lnTo>
                <a:lnTo>
                  <a:pt x="3554" y="1124"/>
                </a:lnTo>
                <a:lnTo>
                  <a:pt x="3554" y="1124"/>
                </a:lnTo>
                <a:lnTo>
                  <a:pt x="3559" y="1148"/>
                </a:lnTo>
                <a:lnTo>
                  <a:pt x="3564" y="1169"/>
                </a:lnTo>
                <a:lnTo>
                  <a:pt x="3571" y="1191"/>
                </a:lnTo>
                <a:lnTo>
                  <a:pt x="3577" y="1211"/>
                </a:lnTo>
                <a:lnTo>
                  <a:pt x="3585" y="1231"/>
                </a:lnTo>
                <a:lnTo>
                  <a:pt x="3592" y="1249"/>
                </a:lnTo>
                <a:lnTo>
                  <a:pt x="3601" y="1267"/>
                </a:lnTo>
                <a:lnTo>
                  <a:pt x="3610" y="1285"/>
                </a:lnTo>
                <a:lnTo>
                  <a:pt x="3620" y="1301"/>
                </a:lnTo>
                <a:lnTo>
                  <a:pt x="3631" y="1316"/>
                </a:lnTo>
                <a:lnTo>
                  <a:pt x="3641" y="1332"/>
                </a:lnTo>
                <a:lnTo>
                  <a:pt x="3652" y="1347"/>
                </a:lnTo>
                <a:lnTo>
                  <a:pt x="3665" y="1361"/>
                </a:lnTo>
                <a:lnTo>
                  <a:pt x="3677" y="1375"/>
                </a:lnTo>
                <a:lnTo>
                  <a:pt x="3690" y="1388"/>
                </a:lnTo>
                <a:lnTo>
                  <a:pt x="3704" y="1400"/>
                </a:lnTo>
                <a:lnTo>
                  <a:pt x="3732" y="1425"/>
                </a:lnTo>
                <a:lnTo>
                  <a:pt x="3763" y="1447"/>
                </a:lnTo>
                <a:lnTo>
                  <a:pt x="3795" y="1469"/>
                </a:lnTo>
                <a:lnTo>
                  <a:pt x="3828" y="1489"/>
                </a:lnTo>
                <a:lnTo>
                  <a:pt x="3863" y="1510"/>
                </a:lnTo>
                <a:lnTo>
                  <a:pt x="3899" y="1529"/>
                </a:lnTo>
                <a:lnTo>
                  <a:pt x="3976" y="1567"/>
                </a:lnTo>
                <a:lnTo>
                  <a:pt x="3976" y="1567"/>
                </a:lnTo>
                <a:lnTo>
                  <a:pt x="3945" y="1584"/>
                </a:lnTo>
                <a:lnTo>
                  <a:pt x="3916" y="1601"/>
                </a:lnTo>
                <a:lnTo>
                  <a:pt x="3890" y="1618"/>
                </a:lnTo>
                <a:lnTo>
                  <a:pt x="3864" y="1636"/>
                </a:lnTo>
                <a:lnTo>
                  <a:pt x="3840" y="1656"/>
                </a:lnTo>
                <a:lnTo>
                  <a:pt x="3817" y="1675"/>
                </a:lnTo>
                <a:lnTo>
                  <a:pt x="3797" y="1696"/>
                </a:lnTo>
                <a:lnTo>
                  <a:pt x="3778" y="1717"/>
                </a:lnTo>
                <a:lnTo>
                  <a:pt x="3761" y="1741"/>
                </a:lnTo>
                <a:lnTo>
                  <a:pt x="3754" y="1753"/>
                </a:lnTo>
                <a:lnTo>
                  <a:pt x="3746" y="1765"/>
                </a:lnTo>
                <a:lnTo>
                  <a:pt x="3739" y="1778"/>
                </a:lnTo>
                <a:lnTo>
                  <a:pt x="3733" y="1791"/>
                </a:lnTo>
                <a:lnTo>
                  <a:pt x="3728" y="1804"/>
                </a:lnTo>
                <a:lnTo>
                  <a:pt x="3723" y="1818"/>
                </a:lnTo>
                <a:lnTo>
                  <a:pt x="3718" y="1833"/>
                </a:lnTo>
                <a:lnTo>
                  <a:pt x="3714" y="1848"/>
                </a:lnTo>
                <a:lnTo>
                  <a:pt x="3711" y="1863"/>
                </a:lnTo>
                <a:lnTo>
                  <a:pt x="3708" y="1879"/>
                </a:lnTo>
                <a:lnTo>
                  <a:pt x="3706" y="1895"/>
                </a:lnTo>
                <a:lnTo>
                  <a:pt x="3705" y="1912"/>
                </a:lnTo>
                <a:lnTo>
                  <a:pt x="3704" y="1930"/>
                </a:lnTo>
                <a:lnTo>
                  <a:pt x="3703" y="1947"/>
                </a:lnTo>
                <a:lnTo>
                  <a:pt x="3703" y="1947"/>
                </a:lnTo>
                <a:lnTo>
                  <a:pt x="3704" y="1970"/>
                </a:lnTo>
                <a:lnTo>
                  <a:pt x="3707" y="1993"/>
                </a:lnTo>
                <a:lnTo>
                  <a:pt x="3711" y="2016"/>
                </a:lnTo>
                <a:lnTo>
                  <a:pt x="3716" y="2039"/>
                </a:lnTo>
                <a:lnTo>
                  <a:pt x="3729" y="2087"/>
                </a:lnTo>
                <a:lnTo>
                  <a:pt x="3736" y="2113"/>
                </a:lnTo>
                <a:lnTo>
                  <a:pt x="3742" y="2139"/>
                </a:lnTo>
                <a:lnTo>
                  <a:pt x="3749" y="2168"/>
                </a:lnTo>
                <a:lnTo>
                  <a:pt x="3753" y="2197"/>
                </a:lnTo>
                <a:lnTo>
                  <a:pt x="3757" y="2227"/>
                </a:lnTo>
                <a:lnTo>
                  <a:pt x="3758" y="2260"/>
                </a:lnTo>
                <a:lnTo>
                  <a:pt x="3758" y="2295"/>
                </a:lnTo>
                <a:lnTo>
                  <a:pt x="3757" y="2313"/>
                </a:lnTo>
                <a:lnTo>
                  <a:pt x="3755" y="2332"/>
                </a:lnTo>
                <a:lnTo>
                  <a:pt x="3753" y="2350"/>
                </a:lnTo>
                <a:lnTo>
                  <a:pt x="3750" y="2371"/>
                </a:lnTo>
                <a:lnTo>
                  <a:pt x="3745" y="2391"/>
                </a:lnTo>
                <a:lnTo>
                  <a:pt x="3741" y="2411"/>
                </a:lnTo>
                <a:lnTo>
                  <a:pt x="3741" y="2411"/>
                </a:lnTo>
                <a:lnTo>
                  <a:pt x="3741" y="2413"/>
                </a:lnTo>
                <a:lnTo>
                  <a:pt x="3741" y="2414"/>
                </a:lnTo>
                <a:lnTo>
                  <a:pt x="3743" y="2414"/>
                </a:lnTo>
                <a:lnTo>
                  <a:pt x="3745" y="2416"/>
                </a:lnTo>
                <a:lnTo>
                  <a:pt x="3753" y="2413"/>
                </a:lnTo>
                <a:lnTo>
                  <a:pt x="3762" y="2411"/>
                </a:lnTo>
                <a:lnTo>
                  <a:pt x="3785" y="2401"/>
                </a:lnTo>
                <a:lnTo>
                  <a:pt x="3814" y="2389"/>
                </a:lnTo>
                <a:lnTo>
                  <a:pt x="3842" y="2374"/>
                </a:lnTo>
                <a:lnTo>
                  <a:pt x="3867" y="2360"/>
                </a:lnTo>
                <a:lnTo>
                  <a:pt x="3886" y="2349"/>
                </a:lnTo>
                <a:lnTo>
                  <a:pt x="3891" y="2345"/>
                </a:lnTo>
                <a:lnTo>
                  <a:pt x="3894" y="2343"/>
                </a:lnTo>
                <a:lnTo>
                  <a:pt x="3894" y="2343"/>
                </a:lnTo>
                <a:lnTo>
                  <a:pt x="3903" y="2319"/>
                </a:lnTo>
                <a:lnTo>
                  <a:pt x="3910" y="2296"/>
                </a:lnTo>
                <a:lnTo>
                  <a:pt x="3916" y="2272"/>
                </a:lnTo>
                <a:lnTo>
                  <a:pt x="3921" y="2248"/>
                </a:lnTo>
                <a:lnTo>
                  <a:pt x="3925" y="2224"/>
                </a:lnTo>
                <a:lnTo>
                  <a:pt x="3928" y="2201"/>
                </a:lnTo>
                <a:lnTo>
                  <a:pt x="3930" y="2178"/>
                </a:lnTo>
                <a:lnTo>
                  <a:pt x="3932" y="2156"/>
                </a:lnTo>
                <a:lnTo>
                  <a:pt x="3932" y="2117"/>
                </a:lnTo>
                <a:lnTo>
                  <a:pt x="3931" y="2086"/>
                </a:lnTo>
                <a:lnTo>
                  <a:pt x="3928" y="2059"/>
                </a:lnTo>
                <a:lnTo>
                  <a:pt x="3928" y="2059"/>
                </a:lnTo>
                <a:lnTo>
                  <a:pt x="3939" y="2068"/>
                </a:lnTo>
                <a:lnTo>
                  <a:pt x="3947" y="2079"/>
                </a:lnTo>
                <a:lnTo>
                  <a:pt x="3954" y="2091"/>
                </a:lnTo>
                <a:lnTo>
                  <a:pt x="3960" y="2105"/>
                </a:lnTo>
                <a:lnTo>
                  <a:pt x="3964" y="2120"/>
                </a:lnTo>
                <a:lnTo>
                  <a:pt x="3968" y="2135"/>
                </a:lnTo>
                <a:lnTo>
                  <a:pt x="3971" y="2152"/>
                </a:lnTo>
                <a:lnTo>
                  <a:pt x="3973" y="2168"/>
                </a:lnTo>
                <a:lnTo>
                  <a:pt x="3975" y="2185"/>
                </a:lnTo>
                <a:lnTo>
                  <a:pt x="3976" y="2203"/>
                </a:lnTo>
                <a:lnTo>
                  <a:pt x="3976" y="2219"/>
                </a:lnTo>
                <a:lnTo>
                  <a:pt x="3975" y="2237"/>
                </a:lnTo>
                <a:lnTo>
                  <a:pt x="3971" y="2268"/>
                </a:lnTo>
                <a:lnTo>
                  <a:pt x="3965" y="2297"/>
                </a:lnTo>
                <a:lnTo>
                  <a:pt x="3965" y="2297"/>
                </a:lnTo>
                <a:lnTo>
                  <a:pt x="3982" y="2288"/>
                </a:lnTo>
                <a:lnTo>
                  <a:pt x="3998" y="2276"/>
                </a:lnTo>
                <a:lnTo>
                  <a:pt x="4016" y="2263"/>
                </a:lnTo>
                <a:lnTo>
                  <a:pt x="4036" y="2249"/>
                </a:lnTo>
                <a:lnTo>
                  <a:pt x="4053" y="2234"/>
                </a:lnTo>
                <a:lnTo>
                  <a:pt x="4061" y="2226"/>
                </a:lnTo>
                <a:lnTo>
                  <a:pt x="4068" y="2219"/>
                </a:lnTo>
                <a:lnTo>
                  <a:pt x="4072" y="2212"/>
                </a:lnTo>
                <a:lnTo>
                  <a:pt x="4075" y="2206"/>
                </a:lnTo>
                <a:lnTo>
                  <a:pt x="4075" y="2206"/>
                </a:lnTo>
                <a:lnTo>
                  <a:pt x="4083" y="2176"/>
                </a:lnTo>
                <a:lnTo>
                  <a:pt x="4090" y="2148"/>
                </a:lnTo>
                <a:lnTo>
                  <a:pt x="4094" y="2121"/>
                </a:lnTo>
                <a:lnTo>
                  <a:pt x="4096" y="2095"/>
                </a:lnTo>
                <a:lnTo>
                  <a:pt x="4096" y="2071"/>
                </a:lnTo>
                <a:lnTo>
                  <a:pt x="4095" y="2047"/>
                </a:lnTo>
                <a:lnTo>
                  <a:pt x="4093" y="2025"/>
                </a:lnTo>
                <a:lnTo>
                  <a:pt x="4090" y="2003"/>
                </a:lnTo>
                <a:lnTo>
                  <a:pt x="4085" y="1983"/>
                </a:lnTo>
                <a:lnTo>
                  <a:pt x="4080" y="1964"/>
                </a:lnTo>
                <a:lnTo>
                  <a:pt x="4075" y="1945"/>
                </a:lnTo>
                <a:lnTo>
                  <a:pt x="4069" y="1928"/>
                </a:lnTo>
                <a:lnTo>
                  <a:pt x="4055" y="1894"/>
                </a:lnTo>
                <a:lnTo>
                  <a:pt x="4043" y="1862"/>
                </a:lnTo>
                <a:lnTo>
                  <a:pt x="4043" y="1862"/>
                </a:lnTo>
                <a:lnTo>
                  <a:pt x="4038" y="1847"/>
                </a:lnTo>
                <a:lnTo>
                  <a:pt x="4035" y="1832"/>
                </a:lnTo>
                <a:lnTo>
                  <a:pt x="4034" y="1817"/>
                </a:lnTo>
                <a:lnTo>
                  <a:pt x="4035" y="1802"/>
                </a:lnTo>
                <a:lnTo>
                  <a:pt x="4037" y="1788"/>
                </a:lnTo>
                <a:lnTo>
                  <a:pt x="4041" y="1773"/>
                </a:lnTo>
                <a:lnTo>
                  <a:pt x="4046" y="1759"/>
                </a:lnTo>
                <a:lnTo>
                  <a:pt x="4053" y="1746"/>
                </a:lnTo>
                <a:lnTo>
                  <a:pt x="4061" y="1733"/>
                </a:lnTo>
                <a:lnTo>
                  <a:pt x="4071" y="1719"/>
                </a:lnTo>
                <a:lnTo>
                  <a:pt x="4081" y="1707"/>
                </a:lnTo>
                <a:lnTo>
                  <a:pt x="4092" y="1696"/>
                </a:lnTo>
                <a:lnTo>
                  <a:pt x="4103" y="1684"/>
                </a:lnTo>
                <a:lnTo>
                  <a:pt x="4117" y="1673"/>
                </a:lnTo>
                <a:lnTo>
                  <a:pt x="4130" y="1664"/>
                </a:lnTo>
                <a:lnTo>
                  <a:pt x="4145" y="1655"/>
                </a:lnTo>
                <a:lnTo>
                  <a:pt x="4145" y="1655"/>
                </a:lnTo>
                <a:lnTo>
                  <a:pt x="4180" y="1674"/>
                </a:lnTo>
                <a:lnTo>
                  <a:pt x="4215" y="1695"/>
                </a:lnTo>
                <a:lnTo>
                  <a:pt x="4251" y="1716"/>
                </a:lnTo>
                <a:lnTo>
                  <a:pt x="4286" y="1740"/>
                </a:lnTo>
                <a:lnTo>
                  <a:pt x="4286" y="1740"/>
                </a:lnTo>
                <a:lnTo>
                  <a:pt x="4307" y="1754"/>
                </a:lnTo>
                <a:lnTo>
                  <a:pt x="4341" y="1779"/>
                </a:lnTo>
                <a:lnTo>
                  <a:pt x="4361" y="1794"/>
                </a:lnTo>
                <a:lnTo>
                  <a:pt x="4382" y="1812"/>
                </a:lnTo>
                <a:lnTo>
                  <a:pt x="4405" y="1832"/>
                </a:lnTo>
                <a:lnTo>
                  <a:pt x="4430" y="1853"/>
                </a:lnTo>
                <a:lnTo>
                  <a:pt x="4453" y="1877"/>
                </a:lnTo>
                <a:lnTo>
                  <a:pt x="4478" y="1901"/>
                </a:lnTo>
                <a:lnTo>
                  <a:pt x="4501" y="1928"/>
                </a:lnTo>
                <a:lnTo>
                  <a:pt x="4524" y="1956"/>
                </a:lnTo>
                <a:lnTo>
                  <a:pt x="4545" y="1985"/>
                </a:lnTo>
                <a:lnTo>
                  <a:pt x="4564" y="2016"/>
                </a:lnTo>
                <a:lnTo>
                  <a:pt x="4574" y="2031"/>
                </a:lnTo>
                <a:lnTo>
                  <a:pt x="4582" y="2047"/>
                </a:lnTo>
                <a:lnTo>
                  <a:pt x="4590" y="2064"/>
                </a:lnTo>
                <a:lnTo>
                  <a:pt x="4596" y="2080"/>
                </a:lnTo>
                <a:lnTo>
                  <a:pt x="4596" y="2080"/>
                </a:lnTo>
                <a:lnTo>
                  <a:pt x="4606" y="2106"/>
                </a:lnTo>
                <a:lnTo>
                  <a:pt x="4616" y="2130"/>
                </a:lnTo>
                <a:lnTo>
                  <a:pt x="4624" y="2155"/>
                </a:lnTo>
                <a:lnTo>
                  <a:pt x="4630" y="2178"/>
                </a:lnTo>
                <a:lnTo>
                  <a:pt x="4636" y="2202"/>
                </a:lnTo>
                <a:lnTo>
                  <a:pt x="4641" y="2224"/>
                </a:lnTo>
                <a:lnTo>
                  <a:pt x="4645" y="2246"/>
                </a:lnTo>
                <a:lnTo>
                  <a:pt x="4649" y="2266"/>
                </a:lnTo>
                <a:lnTo>
                  <a:pt x="4651" y="2287"/>
                </a:lnTo>
                <a:lnTo>
                  <a:pt x="4653" y="2306"/>
                </a:lnTo>
                <a:lnTo>
                  <a:pt x="4654" y="2325"/>
                </a:lnTo>
                <a:lnTo>
                  <a:pt x="4655" y="2343"/>
                </a:lnTo>
                <a:lnTo>
                  <a:pt x="4654" y="2377"/>
                </a:lnTo>
                <a:lnTo>
                  <a:pt x="4652" y="2408"/>
                </a:lnTo>
                <a:lnTo>
                  <a:pt x="4648" y="2437"/>
                </a:lnTo>
                <a:lnTo>
                  <a:pt x="4642" y="2464"/>
                </a:lnTo>
                <a:lnTo>
                  <a:pt x="4635" y="2487"/>
                </a:lnTo>
                <a:lnTo>
                  <a:pt x="4628" y="2509"/>
                </a:lnTo>
                <a:lnTo>
                  <a:pt x="4620" y="2527"/>
                </a:lnTo>
                <a:lnTo>
                  <a:pt x="4612" y="2544"/>
                </a:lnTo>
                <a:lnTo>
                  <a:pt x="4603" y="2559"/>
                </a:lnTo>
                <a:lnTo>
                  <a:pt x="4596" y="2570"/>
                </a:lnTo>
                <a:lnTo>
                  <a:pt x="4596" y="2570"/>
                </a:lnTo>
                <a:lnTo>
                  <a:pt x="4582" y="2590"/>
                </a:lnTo>
                <a:lnTo>
                  <a:pt x="4568" y="2611"/>
                </a:lnTo>
                <a:lnTo>
                  <a:pt x="4553" y="2629"/>
                </a:lnTo>
                <a:lnTo>
                  <a:pt x="4538" y="2648"/>
                </a:lnTo>
                <a:lnTo>
                  <a:pt x="4522" y="2665"/>
                </a:lnTo>
                <a:lnTo>
                  <a:pt x="4505" y="2681"/>
                </a:lnTo>
                <a:lnTo>
                  <a:pt x="4487" y="2697"/>
                </a:lnTo>
                <a:lnTo>
                  <a:pt x="4469" y="2711"/>
                </a:lnTo>
                <a:lnTo>
                  <a:pt x="4450" y="2724"/>
                </a:lnTo>
                <a:lnTo>
                  <a:pt x="4430" y="2736"/>
                </a:lnTo>
                <a:lnTo>
                  <a:pt x="4409" y="2747"/>
                </a:lnTo>
                <a:lnTo>
                  <a:pt x="4388" y="2756"/>
                </a:lnTo>
                <a:lnTo>
                  <a:pt x="4364" y="2764"/>
                </a:lnTo>
                <a:lnTo>
                  <a:pt x="4341" y="2771"/>
                </a:lnTo>
                <a:lnTo>
                  <a:pt x="4316" y="2776"/>
                </a:lnTo>
                <a:lnTo>
                  <a:pt x="4290" y="2779"/>
                </a:lnTo>
                <a:lnTo>
                  <a:pt x="4290" y="2779"/>
                </a:lnTo>
                <a:lnTo>
                  <a:pt x="4283" y="2778"/>
                </a:lnTo>
                <a:lnTo>
                  <a:pt x="4275" y="2778"/>
                </a:lnTo>
                <a:lnTo>
                  <a:pt x="4275" y="2778"/>
                </a:lnTo>
                <a:lnTo>
                  <a:pt x="4242" y="2779"/>
                </a:lnTo>
                <a:lnTo>
                  <a:pt x="4213" y="2779"/>
                </a:lnTo>
                <a:lnTo>
                  <a:pt x="4185" y="2778"/>
                </a:lnTo>
                <a:lnTo>
                  <a:pt x="4159" y="2775"/>
                </a:lnTo>
                <a:lnTo>
                  <a:pt x="4159" y="2775"/>
                </a:lnTo>
                <a:lnTo>
                  <a:pt x="4131" y="2770"/>
                </a:lnTo>
                <a:lnTo>
                  <a:pt x="4103" y="2765"/>
                </a:lnTo>
                <a:lnTo>
                  <a:pt x="4077" y="2758"/>
                </a:lnTo>
                <a:lnTo>
                  <a:pt x="4052" y="2751"/>
                </a:lnTo>
                <a:lnTo>
                  <a:pt x="4052" y="2751"/>
                </a:lnTo>
                <a:lnTo>
                  <a:pt x="4009" y="2736"/>
                </a:lnTo>
                <a:lnTo>
                  <a:pt x="3965" y="2717"/>
                </a:lnTo>
                <a:lnTo>
                  <a:pt x="3965" y="2717"/>
                </a:lnTo>
                <a:lnTo>
                  <a:pt x="3925" y="2697"/>
                </a:lnTo>
                <a:lnTo>
                  <a:pt x="3874" y="2669"/>
                </a:lnTo>
                <a:lnTo>
                  <a:pt x="3846" y="2652"/>
                </a:lnTo>
                <a:lnTo>
                  <a:pt x="3815" y="2632"/>
                </a:lnTo>
                <a:lnTo>
                  <a:pt x="3782" y="2612"/>
                </a:lnTo>
                <a:lnTo>
                  <a:pt x="3748" y="2588"/>
                </a:lnTo>
                <a:lnTo>
                  <a:pt x="3712" y="2564"/>
                </a:lnTo>
                <a:lnTo>
                  <a:pt x="3676" y="2536"/>
                </a:lnTo>
                <a:lnTo>
                  <a:pt x="3638" y="2508"/>
                </a:lnTo>
                <a:lnTo>
                  <a:pt x="3601" y="2477"/>
                </a:lnTo>
                <a:lnTo>
                  <a:pt x="3563" y="2444"/>
                </a:lnTo>
                <a:lnTo>
                  <a:pt x="3526" y="2409"/>
                </a:lnTo>
                <a:lnTo>
                  <a:pt x="3488" y="2373"/>
                </a:lnTo>
                <a:lnTo>
                  <a:pt x="3451" y="2335"/>
                </a:lnTo>
                <a:lnTo>
                  <a:pt x="3451" y="2335"/>
                </a:lnTo>
                <a:lnTo>
                  <a:pt x="3394" y="2271"/>
                </a:lnTo>
                <a:lnTo>
                  <a:pt x="3342" y="2212"/>
                </a:lnTo>
                <a:lnTo>
                  <a:pt x="3295" y="2157"/>
                </a:lnTo>
                <a:lnTo>
                  <a:pt x="3253" y="2107"/>
                </a:lnTo>
                <a:lnTo>
                  <a:pt x="3215" y="2060"/>
                </a:lnTo>
                <a:lnTo>
                  <a:pt x="3180" y="2017"/>
                </a:lnTo>
                <a:lnTo>
                  <a:pt x="3120" y="1940"/>
                </a:lnTo>
                <a:lnTo>
                  <a:pt x="3120" y="1940"/>
                </a:lnTo>
                <a:lnTo>
                  <a:pt x="3138" y="1947"/>
                </a:lnTo>
                <a:lnTo>
                  <a:pt x="3156" y="1953"/>
                </a:lnTo>
                <a:lnTo>
                  <a:pt x="3175" y="1958"/>
                </a:lnTo>
                <a:lnTo>
                  <a:pt x="3193" y="1963"/>
                </a:lnTo>
                <a:lnTo>
                  <a:pt x="3211" y="1966"/>
                </a:lnTo>
                <a:lnTo>
                  <a:pt x="3229" y="1968"/>
                </a:lnTo>
                <a:lnTo>
                  <a:pt x="3262" y="1971"/>
                </a:lnTo>
                <a:lnTo>
                  <a:pt x="3289" y="1971"/>
                </a:lnTo>
                <a:lnTo>
                  <a:pt x="3312" y="1970"/>
                </a:lnTo>
                <a:lnTo>
                  <a:pt x="3332" y="1968"/>
                </a:lnTo>
                <a:lnTo>
                  <a:pt x="3332" y="1968"/>
                </a:lnTo>
                <a:lnTo>
                  <a:pt x="3336" y="1918"/>
                </a:lnTo>
                <a:lnTo>
                  <a:pt x="3338" y="1873"/>
                </a:lnTo>
                <a:lnTo>
                  <a:pt x="3340" y="1833"/>
                </a:lnTo>
                <a:lnTo>
                  <a:pt x="3346" y="1698"/>
                </a:lnTo>
                <a:lnTo>
                  <a:pt x="3346" y="1698"/>
                </a:lnTo>
                <a:lnTo>
                  <a:pt x="3349" y="1661"/>
                </a:lnTo>
                <a:lnTo>
                  <a:pt x="3351" y="1626"/>
                </a:lnTo>
                <a:lnTo>
                  <a:pt x="3352" y="1589"/>
                </a:lnTo>
                <a:lnTo>
                  <a:pt x="3352" y="1589"/>
                </a:lnTo>
                <a:lnTo>
                  <a:pt x="3340" y="1588"/>
                </a:lnTo>
                <a:lnTo>
                  <a:pt x="3307" y="1584"/>
                </a:lnTo>
                <a:lnTo>
                  <a:pt x="3285" y="1581"/>
                </a:lnTo>
                <a:lnTo>
                  <a:pt x="3260" y="1576"/>
                </a:lnTo>
                <a:lnTo>
                  <a:pt x="3233" y="1571"/>
                </a:lnTo>
                <a:lnTo>
                  <a:pt x="3206" y="1564"/>
                </a:lnTo>
                <a:lnTo>
                  <a:pt x="3176" y="1555"/>
                </a:lnTo>
                <a:lnTo>
                  <a:pt x="3147" y="1544"/>
                </a:lnTo>
                <a:lnTo>
                  <a:pt x="3120" y="1532"/>
                </a:lnTo>
                <a:lnTo>
                  <a:pt x="3106" y="1526"/>
                </a:lnTo>
                <a:lnTo>
                  <a:pt x="3093" y="1519"/>
                </a:lnTo>
                <a:lnTo>
                  <a:pt x="3081" y="1511"/>
                </a:lnTo>
                <a:lnTo>
                  <a:pt x="3070" y="1502"/>
                </a:lnTo>
                <a:lnTo>
                  <a:pt x="3058" y="1493"/>
                </a:lnTo>
                <a:lnTo>
                  <a:pt x="3049" y="1484"/>
                </a:lnTo>
                <a:lnTo>
                  <a:pt x="3040" y="1474"/>
                </a:lnTo>
                <a:lnTo>
                  <a:pt x="3032" y="1463"/>
                </a:lnTo>
                <a:lnTo>
                  <a:pt x="3025" y="1451"/>
                </a:lnTo>
                <a:lnTo>
                  <a:pt x="3019" y="1439"/>
                </a:lnTo>
                <a:lnTo>
                  <a:pt x="3019" y="1439"/>
                </a:lnTo>
                <a:lnTo>
                  <a:pt x="3030" y="1445"/>
                </a:lnTo>
                <a:lnTo>
                  <a:pt x="3042" y="1450"/>
                </a:lnTo>
                <a:lnTo>
                  <a:pt x="3059" y="1457"/>
                </a:lnTo>
                <a:lnTo>
                  <a:pt x="3081" y="1465"/>
                </a:lnTo>
                <a:lnTo>
                  <a:pt x="3106" y="1472"/>
                </a:lnTo>
                <a:lnTo>
                  <a:pt x="3136" y="1477"/>
                </a:lnTo>
                <a:lnTo>
                  <a:pt x="3152" y="1479"/>
                </a:lnTo>
                <a:lnTo>
                  <a:pt x="3169" y="1480"/>
                </a:lnTo>
                <a:lnTo>
                  <a:pt x="3169" y="1480"/>
                </a:lnTo>
                <a:lnTo>
                  <a:pt x="3201" y="1481"/>
                </a:lnTo>
                <a:lnTo>
                  <a:pt x="3234" y="1481"/>
                </a:lnTo>
                <a:lnTo>
                  <a:pt x="3266" y="1479"/>
                </a:lnTo>
                <a:lnTo>
                  <a:pt x="3295" y="1477"/>
                </a:lnTo>
                <a:lnTo>
                  <a:pt x="3340" y="1471"/>
                </a:lnTo>
                <a:lnTo>
                  <a:pt x="3357" y="1469"/>
                </a:lnTo>
                <a:lnTo>
                  <a:pt x="3357" y="1469"/>
                </a:lnTo>
                <a:lnTo>
                  <a:pt x="3359" y="1463"/>
                </a:lnTo>
                <a:lnTo>
                  <a:pt x="3361" y="1451"/>
                </a:lnTo>
                <a:lnTo>
                  <a:pt x="3364" y="1421"/>
                </a:lnTo>
                <a:lnTo>
                  <a:pt x="3367" y="1381"/>
                </a:lnTo>
                <a:lnTo>
                  <a:pt x="3369" y="1337"/>
                </a:lnTo>
                <a:lnTo>
                  <a:pt x="3373" y="1257"/>
                </a:lnTo>
                <a:lnTo>
                  <a:pt x="3375" y="1222"/>
                </a:lnTo>
                <a:lnTo>
                  <a:pt x="3375" y="1222"/>
                </a:lnTo>
                <a:lnTo>
                  <a:pt x="3376" y="1194"/>
                </a:lnTo>
                <a:lnTo>
                  <a:pt x="3377" y="1154"/>
                </a:lnTo>
                <a:lnTo>
                  <a:pt x="3377" y="1105"/>
                </a:lnTo>
                <a:lnTo>
                  <a:pt x="3377" y="1105"/>
                </a:lnTo>
                <a:lnTo>
                  <a:pt x="3369" y="1107"/>
                </a:lnTo>
                <a:lnTo>
                  <a:pt x="3359" y="1108"/>
                </a:lnTo>
                <a:lnTo>
                  <a:pt x="3338" y="1110"/>
                </a:lnTo>
                <a:lnTo>
                  <a:pt x="3315" y="1109"/>
                </a:lnTo>
                <a:lnTo>
                  <a:pt x="3290" y="1107"/>
                </a:lnTo>
                <a:lnTo>
                  <a:pt x="3264" y="1104"/>
                </a:lnTo>
                <a:lnTo>
                  <a:pt x="3236" y="1100"/>
                </a:lnTo>
                <a:lnTo>
                  <a:pt x="3208" y="1094"/>
                </a:lnTo>
                <a:lnTo>
                  <a:pt x="3178" y="1086"/>
                </a:lnTo>
                <a:lnTo>
                  <a:pt x="3178" y="1086"/>
                </a:lnTo>
                <a:lnTo>
                  <a:pt x="3158" y="1080"/>
                </a:lnTo>
                <a:lnTo>
                  <a:pt x="3135" y="1071"/>
                </a:lnTo>
                <a:lnTo>
                  <a:pt x="3112" y="1059"/>
                </a:lnTo>
                <a:lnTo>
                  <a:pt x="3088" y="1044"/>
                </a:lnTo>
                <a:lnTo>
                  <a:pt x="3064" y="1028"/>
                </a:lnTo>
                <a:lnTo>
                  <a:pt x="3053" y="1019"/>
                </a:lnTo>
                <a:lnTo>
                  <a:pt x="3043" y="1010"/>
                </a:lnTo>
                <a:lnTo>
                  <a:pt x="3034" y="999"/>
                </a:lnTo>
                <a:lnTo>
                  <a:pt x="3025" y="990"/>
                </a:lnTo>
                <a:lnTo>
                  <a:pt x="3017" y="980"/>
                </a:lnTo>
                <a:lnTo>
                  <a:pt x="3010" y="969"/>
                </a:lnTo>
                <a:lnTo>
                  <a:pt x="3010" y="969"/>
                </a:lnTo>
                <a:lnTo>
                  <a:pt x="3022" y="974"/>
                </a:lnTo>
                <a:lnTo>
                  <a:pt x="3035" y="978"/>
                </a:lnTo>
                <a:lnTo>
                  <a:pt x="3052" y="984"/>
                </a:lnTo>
                <a:lnTo>
                  <a:pt x="3075" y="990"/>
                </a:lnTo>
                <a:lnTo>
                  <a:pt x="3101" y="996"/>
                </a:lnTo>
                <a:lnTo>
                  <a:pt x="3132" y="1003"/>
                </a:lnTo>
                <a:lnTo>
                  <a:pt x="3167" y="1008"/>
                </a:lnTo>
                <a:lnTo>
                  <a:pt x="3167" y="1008"/>
                </a:lnTo>
                <a:lnTo>
                  <a:pt x="3187" y="1010"/>
                </a:lnTo>
                <a:lnTo>
                  <a:pt x="3207" y="1011"/>
                </a:lnTo>
                <a:lnTo>
                  <a:pt x="3226" y="1012"/>
                </a:lnTo>
                <a:lnTo>
                  <a:pt x="3245" y="1012"/>
                </a:lnTo>
                <a:lnTo>
                  <a:pt x="3283" y="1010"/>
                </a:lnTo>
                <a:lnTo>
                  <a:pt x="3317" y="1007"/>
                </a:lnTo>
                <a:lnTo>
                  <a:pt x="3346" y="1001"/>
                </a:lnTo>
                <a:lnTo>
                  <a:pt x="3369" y="996"/>
                </a:lnTo>
                <a:lnTo>
                  <a:pt x="3377" y="993"/>
                </a:lnTo>
                <a:lnTo>
                  <a:pt x="3383" y="991"/>
                </a:lnTo>
                <a:lnTo>
                  <a:pt x="3388" y="988"/>
                </a:lnTo>
                <a:lnTo>
                  <a:pt x="3390" y="985"/>
                </a:lnTo>
                <a:lnTo>
                  <a:pt x="3390" y="985"/>
                </a:lnTo>
                <a:lnTo>
                  <a:pt x="3392" y="959"/>
                </a:lnTo>
                <a:lnTo>
                  <a:pt x="3393" y="925"/>
                </a:lnTo>
                <a:lnTo>
                  <a:pt x="3394" y="848"/>
                </a:lnTo>
                <a:lnTo>
                  <a:pt x="3394" y="750"/>
                </a:lnTo>
                <a:lnTo>
                  <a:pt x="3394" y="750"/>
                </a:lnTo>
                <a:lnTo>
                  <a:pt x="3399" y="686"/>
                </a:lnTo>
                <a:lnTo>
                  <a:pt x="3400" y="642"/>
                </a:lnTo>
                <a:lnTo>
                  <a:pt x="3400" y="627"/>
                </a:lnTo>
                <a:lnTo>
                  <a:pt x="3399" y="623"/>
                </a:lnTo>
                <a:lnTo>
                  <a:pt x="3398" y="622"/>
                </a:lnTo>
                <a:lnTo>
                  <a:pt x="3398" y="622"/>
                </a:lnTo>
                <a:lnTo>
                  <a:pt x="3392" y="622"/>
                </a:lnTo>
                <a:lnTo>
                  <a:pt x="3381" y="623"/>
                </a:lnTo>
                <a:lnTo>
                  <a:pt x="3368" y="623"/>
                </a:lnTo>
                <a:lnTo>
                  <a:pt x="3354" y="622"/>
                </a:lnTo>
                <a:lnTo>
                  <a:pt x="3336" y="620"/>
                </a:lnTo>
                <a:lnTo>
                  <a:pt x="3317" y="617"/>
                </a:lnTo>
                <a:lnTo>
                  <a:pt x="3297" y="612"/>
                </a:lnTo>
                <a:lnTo>
                  <a:pt x="3274" y="607"/>
                </a:lnTo>
                <a:lnTo>
                  <a:pt x="3251" y="599"/>
                </a:lnTo>
                <a:lnTo>
                  <a:pt x="3226" y="589"/>
                </a:lnTo>
                <a:lnTo>
                  <a:pt x="3200" y="578"/>
                </a:lnTo>
                <a:lnTo>
                  <a:pt x="3175" y="564"/>
                </a:lnTo>
                <a:lnTo>
                  <a:pt x="3149" y="548"/>
                </a:lnTo>
                <a:lnTo>
                  <a:pt x="3123" y="529"/>
                </a:lnTo>
                <a:lnTo>
                  <a:pt x="3110" y="519"/>
                </a:lnTo>
                <a:lnTo>
                  <a:pt x="3097" y="508"/>
                </a:lnTo>
                <a:lnTo>
                  <a:pt x="3085" y="495"/>
                </a:lnTo>
                <a:lnTo>
                  <a:pt x="3073" y="483"/>
                </a:lnTo>
                <a:lnTo>
                  <a:pt x="3073" y="483"/>
                </a:lnTo>
                <a:lnTo>
                  <a:pt x="3071" y="481"/>
                </a:lnTo>
                <a:lnTo>
                  <a:pt x="3065" y="476"/>
                </a:lnTo>
                <a:lnTo>
                  <a:pt x="3059" y="467"/>
                </a:lnTo>
                <a:lnTo>
                  <a:pt x="3056" y="461"/>
                </a:lnTo>
                <a:lnTo>
                  <a:pt x="3053" y="454"/>
                </a:lnTo>
                <a:lnTo>
                  <a:pt x="3051" y="447"/>
                </a:lnTo>
                <a:lnTo>
                  <a:pt x="3050" y="439"/>
                </a:lnTo>
                <a:lnTo>
                  <a:pt x="3049" y="430"/>
                </a:lnTo>
                <a:lnTo>
                  <a:pt x="3050" y="420"/>
                </a:lnTo>
                <a:lnTo>
                  <a:pt x="3053" y="410"/>
                </a:lnTo>
                <a:lnTo>
                  <a:pt x="3056" y="398"/>
                </a:lnTo>
                <a:lnTo>
                  <a:pt x="3062" y="386"/>
                </a:lnTo>
                <a:lnTo>
                  <a:pt x="3071" y="373"/>
                </a:lnTo>
                <a:lnTo>
                  <a:pt x="3071" y="373"/>
                </a:lnTo>
                <a:lnTo>
                  <a:pt x="2806" y="254"/>
                </a:lnTo>
                <a:lnTo>
                  <a:pt x="2806" y="254"/>
                </a:lnTo>
                <a:lnTo>
                  <a:pt x="2815" y="245"/>
                </a:lnTo>
                <a:lnTo>
                  <a:pt x="2824" y="234"/>
                </a:lnTo>
                <a:lnTo>
                  <a:pt x="2834" y="219"/>
                </a:lnTo>
                <a:lnTo>
                  <a:pt x="2845" y="203"/>
                </a:lnTo>
                <a:lnTo>
                  <a:pt x="2850" y="194"/>
                </a:lnTo>
                <a:lnTo>
                  <a:pt x="2854" y="185"/>
                </a:lnTo>
                <a:lnTo>
                  <a:pt x="2858" y="174"/>
                </a:lnTo>
                <a:lnTo>
                  <a:pt x="2861" y="164"/>
                </a:lnTo>
                <a:lnTo>
                  <a:pt x="2863" y="154"/>
                </a:lnTo>
                <a:lnTo>
                  <a:pt x="2863" y="144"/>
                </a:lnTo>
                <a:lnTo>
                  <a:pt x="2863" y="144"/>
                </a:lnTo>
                <a:lnTo>
                  <a:pt x="2863" y="132"/>
                </a:lnTo>
                <a:lnTo>
                  <a:pt x="2860" y="122"/>
                </a:lnTo>
                <a:lnTo>
                  <a:pt x="2855" y="112"/>
                </a:lnTo>
                <a:lnTo>
                  <a:pt x="2849" y="103"/>
                </a:lnTo>
                <a:lnTo>
                  <a:pt x="2841" y="94"/>
                </a:lnTo>
                <a:lnTo>
                  <a:pt x="2830" y="86"/>
                </a:lnTo>
                <a:lnTo>
                  <a:pt x="2820" y="79"/>
                </a:lnTo>
                <a:lnTo>
                  <a:pt x="2808" y="73"/>
                </a:lnTo>
                <a:lnTo>
                  <a:pt x="2795" y="68"/>
                </a:lnTo>
                <a:lnTo>
                  <a:pt x="2781" y="64"/>
                </a:lnTo>
                <a:lnTo>
                  <a:pt x="2767" y="60"/>
                </a:lnTo>
                <a:lnTo>
                  <a:pt x="2753" y="58"/>
                </a:lnTo>
                <a:lnTo>
                  <a:pt x="2738" y="56"/>
                </a:lnTo>
                <a:lnTo>
                  <a:pt x="2723" y="56"/>
                </a:lnTo>
                <a:lnTo>
                  <a:pt x="2709" y="57"/>
                </a:lnTo>
                <a:lnTo>
                  <a:pt x="2694" y="59"/>
                </a:lnTo>
                <a:lnTo>
                  <a:pt x="2694" y="59"/>
                </a:lnTo>
                <a:lnTo>
                  <a:pt x="2681" y="62"/>
                </a:lnTo>
                <a:lnTo>
                  <a:pt x="2669" y="66"/>
                </a:lnTo>
                <a:lnTo>
                  <a:pt x="2656" y="71"/>
                </a:lnTo>
                <a:lnTo>
                  <a:pt x="2644" y="77"/>
                </a:lnTo>
                <a:lnTo>
                  <a:pt x="2634" y="84"/>
                </a:lnTo>
                <a:lnTo>
                  <a:pt x="2623" y="92"/>
                </a:lnTo>
                <a:lnTo>
                  <a:pt x="2604" y="107"/>
                </a:lnTo>
                <a:lnTo>
                  <a:pt x="2589" y="122"/>
                </a:lnTo>
                <a:lnTo>
                  <a:pt x="2578" y="134"/>
                </a:lnTo>
                <a:lnTo>
                  <a:pt x="2569" y="147"/>
                </a:lnTo>
                <a:lnTo>
                  <a:pt x="2238" y="0"/>
                </a:lnTo>
                <a:lnTo>
                  <a:pt x="1977" y="263"/>
                </a:lnTo>
                <a:lnTo>
                  <a:pt x="1977" y="263"/>
                </a:lnTo>
                <a:lnTo>
                  <a:pt x="1972" y="268"/>
                </a:lnTo>
                <a:lnTo>
                  <a:pt x="1966" y="280"/>
                </a:lnTo>
                <a:lnTo>
                  <a:pt x="1963" y="287"/>
                </a:lnTo>
                <a:lnTo>
                  <a:pt x="1961" y="295"/>
                </a:lnTo>
                <a:lnTo>
                  <a:pt x="1960" y="304"/>
                </a:lnTo>
                <a:lnTo>
                  <a:pt x="1960" y="313"/>
                </a:lnTo>
                <a:lnTo>
                  <a:pt x="1964" y="337"/>
                </a:lnTo>
                <a:lnTo>
                  <a:pt x="1964" y="337"/>
                </a:lnTo>
                <a:lnTo>
                  <a:pt x="1964" y="343"/>
                </a:lnTo>
                <a:lnTo>
                  <a:pt x="1963" y="349"/>
                </a:lnTo>
                <a:lnTo>
                  <a:pt x="1962" y="354"/>
                </a:lnTo>
                <a:lnTo>
                  <a:pt x="1961" y="358"/>
                </a:lnTo>
                <a:lnTo>
                  <a:pt x="1957" y="366"/>
                </a:lnTo>
                <a:lnTo>
                  <a:pt x="1955" y="370"/>
                </a:lnTo>
                <a:lnTo>
                  <a:pt x="1955" y="370"/>
                </a:lnTo>
                <a:lnTo>
                  <a:pt x="1936" y="392"/>
                </a:lnTo>
                <a:lnTo>
                  <a:pt x="1916" y="416"/>
                </a:lnTo>
                <a:lnTo>
                  <a:pt x="1896" y="438"/>
                </a:lnTo>
                <a:lnTo>
                  <a:pt x="1876" y="461"/>
                </a:lnTo>
                <a:lnTo>
                  <a:pt x="1876" y="461"/>
                </a:lnTo>
                <a:lnTo>
                  <a:pt x="1847" y="499"/>
                </a:lnTo>
                <a:lnTo>
                  <a:pt x="1836" y="515"/>
                </a:lnTo>
                <a:lnTo>
                  <a:pt x="1828" y="527"/>
                </a:lnTo>
                <a:lnTo>
                  <a:pt x="1828" y="527"/>
                </a:lnTo>
                <a:lnTo>
                  <a:pt x="1819" y="542"/>
                </a:lnTo>
                <a:lnTo>
                  <a:pt x="1811" y="558"/>
                </a:lnTo>
                <a:lnTo>
                  <a:pt x="1799" y="583"/>
                </a:lnTo>
                <a:lnTo>
                  <a:pt x="1789" y="607"/>
                </a:lnTo>
                <a:lnTo>
                  <a:pt x="1781" y="628"/>
                </a:lnTo>
                <a:lnTo>
                  <a:pt x="1781" y="628"/>
                </a:lnTo>
                <a:lnTo>
                  <a:pt x="1780" y="631"/>
                </a:lnTo>
                <a:lnTo>
                  <a:pt x="1778" y="642"/>
                </a:lnTo>
                <a:lnTo>
                  <a:pt x="1778" y="649"/>
                </a:lnTo>
                <a:lnTo>
                  <a:pt x="1777" y="657"/>
                </a:lnTo>
                <a:lnTo>
                  <a:pt x="1778" y="666"/>
                </a:lnTo>
                <a:lnTo>
                  <a:pt x="1780" y="677"/>
                </a:lnTo>
                <a:lnTo>
                  <a:pt x="1784" y="690"/>
                </a:lnTo>
                <a:lnTo>
                  <a:pt x="1789" y="703"/>
                </a:lnTo>
                <a:lnTo>
                  <a:pt x="1797" y="716"/>
                </a:lnTo>
                <a:lnTo>
                  <a:pt x="1807" y="732"/>
                </a:lnTo>
                <a:lnTo>
                  <a:pt x="1819" y="748"/>
                </a:lnTo>
                <a:lnTo>
                  <a:pt x="1833" y="764"/>
                </a:lnTo>
                <a:lnTo>
                  <a:pt x="1852" y="782"/>
                </a:lnTo>
                <a:lnTo>
                  <a:pt x="1874" y="800"/>
                </a:lnTo>
                <a:lnTo>
                  <a:pt x="1881" y="806"/>
                </a:lnTo>
                <a:lnTo>
                  <a:pt x="1881" y="806"/>
                </a:lnTo>
                <a:lnTo>
                  <a:pt x="1894" y="789"/>
                </a:lnTo>
                <a:lnTo>
                  <a:pt x="1905" y="800"/>
                </a:lnTo>
                <a:lnTo>
                  <a:pt x="1905" y="800"/>
                </a:lnTo>
                <a:lnTo>
                  <a:pt x="1914" y="809"/>
                </a:lnTo>
                <a:lnTo>
                  <a:pt x="1926" y="820"/>
                </a:lnTo>
                <a:lnTo>
                  <a:pt x="1941" y="832"/>
                </a:lnTo>
                <a:lnTo>
                  <a:pt x="1957" y="842"/>
                </a:lnTo>
                <a:lnTo>
                  <a:pt x="1957" y="842"/>
                </a:lnTo>
                <a:lnTo>
                  <a:pt x="1959" y="835"/>
                </a:lnTo>
                <a:lnTo>
                  <a:pt x="1964" y="815"/>
                </a:lnTo>
                <a:lnTo>
                  <a:pt x="1969" y="802"/>
                </a:lnTo>
                <a:lnTo>
                  <a:pt x="1975" y="789"/>
                </a:lnTo>
                <a:lnTo>
                  <a:pt x="1983" y="775"/>
                </a:lnTo>
                <a:lnTo>
                  <a:pt x="1991" y="760"/>
                </a:lnTo>
                <a:lnTo>
                  <a:pt x="1991" y="760"/>
                </a:lnTo>
                <a:lnTo>
                  <a:pt x="2000" y="748"/>
                </a:lnTo>
                <a:lnTo>
                  <a:pt x="2011" y="736"/>
                </a:lnTo>
                <a:lnTo>
                  <a:pt x="2025" y="722"/>
                </a:lnTo>
                <a:lnTo>
                  <a:pt x="2038" y="709"/>
                </a:lnTo>
                <a:lnTo>
                  <a:pt x="2052" y="697"/>
                </a:lnTo>
                <a:lnTo>
                  <a:pt x="2065" y="686"/>
                </a:lnTo>
                <a:lnTo>
                  <a:pt x="2080" y="675"/>
                </a:lnTo>
                <a:lnTo>
                  <a:pt x="2092" y="667"/>
                </a:lnTo>
                <a:lnTo>
                  <a:pt x="2092" y="667"/>
                </a:lnTo>
                <a:lnTo>
                  <a:pt x="2107" y="658"/>
                </a:lnTo>
                <a:lnTo>
                  <a:pt x="2123" y="650"/>
                </a:lnTo>
                <a:lnTo>
                  <a:pt x="2138" y="643"/>
                </a:lnTo>
                <a:lnTo>
                  <a:pt x="2154" y="636"/>
                </a:lnTo>
                <a:lnTo>
                  <a:pt x="2170" y="632"/>
                </a:lnTo>
                <a:lnTo>
                  <a:pt x="2186" y="629"/>
                </a:lnTo>
                <a:lnTo>
                  <a:pt x="2202" y="626"/>
                </a:lnTo>
                <a:lnTo>
                  <a:pt x="2220" y="625"/>
                </a:lnTo>
                <a:lnTo>
                  <a:pt x="2220" y="625"/>
                </a:lnTo>
                <a:lnTo>
                  <a:pt x="2234" y="626"/>
                </a:lnTo>
                <a:lnTo>
                  <a:pt x="2247" y="627"/>
                </a:lnTo>
                <a:lnTo>
                  <a:pt x="2261" y="630"/>
                </a:lnTo>
                <a:lnTo>
                  <a:pt x="2272" y="635"/>
                </a:lnTo>
                <a:lnTo>
                  <a:pt x="2283" y="642"/>
                </a:lnTo>
                <a:lnTo>
                  <a:pt x="2295" y="649"/>
                </a:lnTo>
                <a:lnTo>
                  <a:pt x="2305" y="658"/>
                </a:lnTo>
                <a:lnTo>
                  <a:pt x="2316" y="668"/>
                </a:lnTo>
                <a:lnTo>
                  <a:pt x="2316" y="668"/>
                </a:lnTo>
                <a:lnTo>
                  <a:pt x="2323" y="676"/>
                </a:lnTo>
                <a:lnTo>
                  <a:pt x="2330" y="687"/>
                </a:lnTo>
                <a:lnTo>
                  <a:pt x="2336" y="698"/>
                </a:lnTo>
                <a:lnTo>
                  <a:pt x="2342" y="710"/>
                </a:lnTo>
                <a:lnTo>
                  <a:pt x="2347" y="722"/>
                </a:lnTo>
                <a:lnTo>
                  <a:pt x="2351" y="736"/>
                </a:lnTo>
                <a:lnTo>
                  <a:pt x="2355" y="750"/>
                </a:lnTo>
                <a:lnTo>
                  <a:pt x="2358" y="764"/>
                </a:lnTo>
                <a:lnTo>
                  <a:pt x="2360" y="778"/>
                </a:lnTo>
                <a:lnTo>
                  <a:pt x="2362" y="792"/>
                </a:lnTo>
                <a:lnTo>
                  <a:pt x="2363" y="805"/>
                </a:lnTo>
                <a:lnTo>
                  <a:pt x="2364" y="818"/>
                </a:lnTo>
                <a:lnTo>
                  <a:pt x="2364" y="831"/>
                </a:lnTo>
                <a:lnTo>
                  <a:pt x="2363" y="842"/>
                </a:lnTo>
                <a:lnTo>
                  <a:pt x="2361" y="852"/>
                </a:lnTo>
                <a:lnTo>
                  <a:pt x="2359" y="861"/>
                </a:lnTo>
                <a:lnTo>
                  <a:pt x="2359" y="861"/>
                </a:lnTo>
                <a:lnTo>
                  <a:pt x="2330" y="843"/>
                </a:lnTo>
                <a:lnTo>
                  <a:pt x="2330" y="843"/>
                </a:lnTo>
                <a:lnTo>
                  <a:pt x="2309" y="832"/>
                </a:lnTo>
                <a:lnTo>
                  <a:pt x="2281" y="822"/>
                </a:lnTo>
                <a:lnTo>
                  <a:pt x="2266" y="815"/>
                </a:lnTo>
                <a:lnTo>
                  <a:pt x="2251" y="811"/>
                </a:lnTo>
                <a:lnTo>
                  <a:pt x="2233" y="807"/>
                </a:lnTo>
                <a:lnTo>
                  <a:pt x="2215" y="803"/>
                </a:lnTo>
                <a:lnTo>
                  <a:pt x="2195" y="801"/>
                </a:lnTo>
                <a:lnTo>
                  <a:pt x="2175" y="800"/>
                </a:lnTo>
                <a:lnTo>
                  <a:pt x="2154" y="800"/>
                </a:lnTo>
                <a:lnTo>
                  <a:pt x="2132" y="802"/>
                </a:lnTo>
                <a:lnTo>
                  <a:pt x="2109" y="805"/>
                </a:lnTo>
                <a:lnTo>
                  <a:pt x="2086" y="810"/>
                </a:lnTo>
                <a:lnTo>
                  <a:pt x="2062" y="818"/>
                </a:lnTo>
                <a:lnTo>
                  <a:pt x="2037" y="829"/>
                </a:lnTo>
                <a:lnTo>
                  <a:pt x="2037" y="829"/>
                </a:lnTo>
                <a:lnTo>
                  <a:pt x="1995" y="847"/>
                </a:lnTo>
                <a:lnTo>
                  <a:pt x="1967" y="859"/>
                </a:lnTo>
                <a:lnTo>
                  <a:pt x="1936" y="872"/>
                </a:lnTo>
                <a:lnTo>
                  <a:pt x="1900" y="886"/>
                </a:lnTo>
                <a:lnTo>
                  <a:pt x="1860" y="900"/>
                </a:lnTo>
                <a:lnTo>
                  <a:pt x="1814" y="916"/>
                </a:lnTo>
                <a:lnTo>
                  <a:pt x="1764" y="931"/>
                </a:lnTo>
                <a:lnTo>
                  <a:pt x="1764" y="931"/>
                </a:lnTo>
                <a:lnTo>
                  <a:pt x="1737" y="938"/>
                </a:lnTo>
                <a:lnTo>
                  <a:pt x="1725" y="940"/>
                </a:lnTo>
                <a:lnTo>
                  <a:pt x="1713" y="941"/>
                </a:lnTo>
                <a:lnTo>
                  <a:pt x="1701" y="941"/>
                </a:lnTo>
                <a:lnTo>
                  <a:pt x="1691" y="941"/>
                </a:lnTo>
                <a:lnTo>
                  <a:pt x="1681" y="940"/>
                </a:lnTo>
                <a:lnTo>
                  <a:pt x="1672" y="938"/>
                </a:lnTo>
                <a:lnTo>
                  <a:pt x="1664" y="935"/>
                </a:lnTo>
                <a:lnTo>
                  <a:pt x="1655" y="930"/>
                </a:lnTo>
                <a:lnTo>
                  <a:pt x="1649" y="925"/>
                </a:lnTo>
                <a:lnTo>
                  <a:pt x="1642" y="919"/>
                </a:lnTo>
                <a:lnTo>
                  <a:pt x="1637" y="912"/>
                </a:lnTo>
                <a:lnTo>
                  <a:pt x="1633" y="902"/>
                </a:lnTo>
                <a:lnTo>
                  <a:pt x="1629" y="892"/>
                </a:lnTo>
                <a:lnTo>
                  <a:pt x="1626" y="881"/>
                </a:lnTo>
                <a:lnTo>
                  <a:pt x="1626" y="881"/>
                </a:lnTo>
                <a:lnTo>
                  <a:pt x="1624" y="871"/>
                </a:lnTo>
                <a:lnTo>
                  <a:pt x="1623" y="860"/>
                </a:lnTo>
                <a:lnTo>
                  <a:pt x="1623" y="851"/>
                </a:lnTo>
                <a:lnTo>
                  <a:pt x="1623" y="842"/>
                </a:lnTo>
                <a:lnTo>
                  <a:pt x="1625" y="826"/>
                </a:lnTo>
                <a:lnTo>
                  <a:pt x="1629" y="811"/>
                </a:lnTo>
                <a:lnTo>
                  <a:pt x="1633" y="800"/>
                </a:lnTo>
                <a:lnTo>
                  <a:pt x="1636" y="792"/>
                </a:lnTo>
                <a:lnTo>
                  <a:pt x="1640" y="784"/>
                </a:lnTo>
                <a:lnTo>
                  <a:pt x="1640" y="784"/>
                </a:lnTo>
                <a:lnTo>
                  <a:pt x="1636" y="785"/>
                </a:lnTo>
                <a:lnTo>
                  <a:pt x="1626" y="788"/>
                </a:lnTo>
                <a:lnTo>
                  <a:pt x="1610" y="794"/>
                </a:lnTo>
                <a:lnTo>
                  <a:pt x="1601" y="797"/>
                </a:lnTo>
                <a:lnTo>
                  <a:pt x="1592" y="802"/>
                </a:lnTo>
                <a:lnTo>
                  <a:pt x="1582" y="808"/>
                </a:lnTo>
                <a:lnTo>
                  <a:pt x="1573" y="814"/>
                </a:lnTo>
                <a:lnTo>
                  <a:pt x="1563" y="823"/>
                </a:lnTo>
                <a:lnTo>
                  <a:pt x="1554" y="832"/>
                </a:lnTo>
                <a:lnTo>
                  <a:pt x="1546" y="842"/>
                </a:lnTo>
                <a:lnTo>
                  <a:pt x="1539" y="853"/>
                </a:lnTo>
                <a:lnTo>
                  <a:pt x="1533" y="867"/>
                </a:lnTo>
                <a:lnTo>
                  <a:pt x="1528" y="881"/>
                </a:lnTo>
                <a:lnTo>
                  <a:pt x="1528" y="881"/>
                </a:lnTo>
                <a:lnTo>
                  <a:pt x="1525" y="896"/>
                </a:lnTo>
                <a:lnTo>
                  <a:pt x="1523" y="912"/>
                </a:lnTo>
                <a:lnTo>
                  <a:pt x="1523" y="927"/>
                </a:lnTo>
                <a:lnTo>
                  <a:pt x="1523" y="941"/>
                </a:lnTo>
                <a:lnTo>
                  <a:pt x="1524" y="954"/>
                </a:lnTo>
                <a:lnTo>
                  <a:pt x="1527" y="969"/>
                </a:lnTo>
                <a:lnTo>
                  <a:pt x="1531" y="981"/>
                </a:lnTo>
                <a:lnTo>
                  <a:pt x="1536" y="993"/>
                </a:lnTo>
                <a:lnTo>
                  <a:pt x="1542" y="1006"/>
                </a:lnTo>
                <a:lnTo>
                  <a:pt x="1549" y="1016"/>
                </a:lnTo>
                <a:lnTo>
                  <a:pt x="1557" y="1026"/>
                </a:lnTo>
                <a:lnTo>
                  <a:pt x="1568" y="1034"/>
                </a:lnTo>
                <a:lnTo>
                  <a:pt x="1578" y="1042"/>
                </a:lnTo>
                <a:lnTo>
                  <a:pt x="1590" y="1049"/>
                </a:lnTo>
                <a:lnTo>
                  <a:pt x="1602" y="1055"/>
                </a:lnTo>
                <a:lnTo>
                  <a:pt x="1617" y="1059"/>
                </a:lnTo>
                <a:lnTo>
                  <a:pt x="1617" y="1059"/>
                </a:lnTo>
                <a:lnTo>
                  <a:pt x="1630" y="1062"/>
                </a:lnTo>
                <a:lnTo>
                  <a:pt x="1644" y="1063"/>
                </a:lnTo>
                <a:lnTo>
                  <a:pt x="1660" y="1062"/>
                </a:lnTo>
                <a:lnTo>
                  <a:pt x="1676" y="1060"/>
                </a:lnTo>
                <a:lnTo>
                  <a:pt x="1692" y="1058"/>
                </a:lnTo>
                <a:lnTo>
                  <a:pt x="1710" y="1054"/>
                </a:lnTo>
                <a:lnTo>
                  <a:pt x="1727" y="1049"/>
                </a:lnTo>
                <a:lnTo>
                  <a:pt x="1744" y="1043"/>
                </a:lnTo>
                <a:lnTo>
                  <a:pt x="1779" y="1029"/>
                </a:lnTo>
                <a:lnTo>
                  <a:pt x="1815" y="1014"/>
                </a:lnTo>
                <a:lnTo>
                  <a:pt x="1849" y="997"/>
                </a:lnTo>
                <a:lnTo>
                  <a:pt x="1880" y="981"/>
                </a:lnTo>
                <a:lnTo>
                  <a:pt x="1880" y="981"/>
                </a:lnTo>
                <a:lnTo>
                  <a:pt x="1942" y="949"/>
                </a:lnTo>
                <a:lnTo>
                  <a:pt x="1979" y="931"/>
                </a:lnTo>
                <a:lnTo>
                  <a:pt x="2013" y="915"/>
                </a:lnTo>
                <a:lnTo>
                  <a:pt x="2013" y="915"/>
                </a:lnTo>
                <a:lnTo>
                  <a:pt x="2041" y="903"/>
                </a:lnTo>
                <a:lnTo>
                  <a:pt x="2054" y="899"/>
                </a:lnTo>
                <a:lnTo>
                  <a:pt x="2068" y="895"/>
                </a:lnTo>
                <a:lnTo>
                  <a:pt x="2081" y="892"/>
                </a:lnTo>
                <a:lnTo>
                  <a:pt x="2093" y="890"/>
                </a:lnTo>
                <a:lnTo>
                  <a:pt x="2105" y="888"/>
                </a:lnTo>
                <a:lnTo>
                  <a:pt x="2119" y="888"/>
                </a:lnTo>
                <a:lnTo>
                  <a:pt x="2131" y="888"/>
                </a:lnTo>
                <a:lnTo>
                  <a:pt x="2143" y="889"/>
                </a:lnTo>
                <a:lnTo>
                  <a:pt x="2156" y="891"/>
                </a:lnTo>
                <a:lnTo>
                  <a:pt x="2170" y="893"/>
                </a:lnTo>
                <a:lnTo>
                  <a:pt x="2183" y="897"/>
                </a:lnTo>
                <a:lnTo>
                  <a:pt x="2196" y="901"/>
                </a:lnTo>
                <a:lnTo>
                  <a:pt x="2211" y="907"/>
                </a:lnTo>
                <a:lnTo>
                  <a:pt x="2226" y="914"/>
                </a:lnTo>
                <a:lnTo>
                  <a:pt x="2226" y="914"/>
                </a:lnTo>
                <a:lnTo>
                  <a:pt x="2246" y="924"/>
                </a:lnTo>
                <a:lnTo>
                  <a:pt x="2265" y="934"/>
                </a:lnTo>
                <a:lnTo>
                  <a:pt x="2281" y="945"/>
                </a:lnTo>
                <a:lnTo>
                  <a:pt x="2295" y="954"/>
                </a:lnTo>
                <a:lnTo>
                  <a:pt x="2305" y="964"/>
                </a:lnTo>
                <a:lnTo>
                  <a:pt x="2312" y="971"/>
                </a:lnTo>
                <a:lnTo>
                  <a:pt x="2319" y="977"/>
                </a:lnTo>
                <a:lnTo>
                  <a:pt x="2319" y="977"/>
                </a:lnTo>
                <a:lnTo>
                  <a:pt x="2317" y="980"/>
                </a:lnTo>
                <a:lnTo>
                  <a:pt x="2313" y="987"/>
                </a:lnTo>
                <a:lnTo>
                  <a:pt x="2305" y="998"/>
                </a:lnTo>
                <a:lnTo>
                  <a:pt x="2300" y="1005"/>
                </a:lnTo>
                <a:lnTo>
                  <a:pt x="2293" y="1012"/>
                </a:lnTo>
                <a:lnTo>
                  <a:pt x="2285" y="1018"/>
                </a:lnTo>
                <a:lnTo>
                  <a:pt x="2276" y="1025"/>
                </a:lnTo>
                <a:lnTo>
                  <a:pt x="2267" y="1031"/>
                </a:lnTo>
                <a:lnTo>
                  <a:pt x="2255" y="1036"/>
                </a:lnTo>
                <a:lnTo>
                  <a:pt x="2242" y="1041"/>
                </a:lnTo>
                <a:lnTo>
                  <a:pt x="2228" y="1045"/>
                </a:lnTo>
                <a:lnTo>
                  <a:pt x="2212" y="1049"/>
                </a:lnTo>
                <a:lnTo>
                  <a:pt x="2194" y="1050"/>
                </a:lnTo>
                <a:lnTo>
                  <a:pt x="2194" y="1050"/>
                </a:lnTo>
                <a:lnTo>
                  <a:pt x="2180" y="1051"/>
                </a:lnTo>
                <a:lnTo>
                  <a:pt x="2166" y="1050"/>
                </a:lnTo>
                <a:lnTo>
                  <a:pt x="2152" y="1048"/>
                </a:lnTo>
                <a:lnTo>
                  <a:pt x="2139" y="1044"/>
                </a:lnTo>
                <a:lnTo>
                  <a:pt x="2127" y="1041"/>
                </a:lnTo>
                <a:lnTo>
                  <a:pt x="2115" y="1037"/>
                </a:lnTo>
                <a:lnTo>
                  <a:pt x="2103" y="1033"/>
                </a:lnTo>
                <a:lnTo>
                  <a:pt x="2092" y="1027"/>
                </a:lnTo>
                <a:lnTo>
                  <a:pt x="2082" y="1022"/>
                </a:lnTo>
                <a:lnTo>
                  <a:pt x="2073" y="1016"/>
                </a:lnTo>
                <a:lnTo>
                  <a:pt x="2064" y="1010"/>
                </a:lnTo>
                <a:lnTo>
                  <a:pt x="2056" y="1003"/>
                </a:lnTo>
                <a:lnTo>
                  <a:pt x="2048" y="995"/>
                </a:lnTo>
                <a:lnTo>
                  <a:pt x="2042" y="988"/>
                </a:lnTo>
                <a:lnTo>
                  <a:pt x="2036" y="981"/>
                </a:lnTo>
                <a:lnTo>
                  <a:pt x="2031" y="974"/>
                </a:lnTo>
                <a:lnTo>
                  <a:pt x="2031" y="974"/>
                </a:lnTo>
                <a:lnTo>
                  <a:pt x="2022" y="996"/>
                </a:lnTo>
                <a:lnTo>
                  <a:pt x="2013" y="1014"/>
                </a:lnTo>
                <a:lnTo>
                  <a:pt x="2007" y="1027"/>
                </a:lnTo>
                <a:lnTo>
                  <a:pt x="2007" y="1027"/>
                </a:lnTo>
                <a:lnTo>
                  <a:pt x="2003" y="1035"/>
                </a:lnTo>
                <a:lnTo>
                  <a:pt x="2000" y="1042"/>
                </a:lnTo>
                <a:lnTo>
                  <a:pt x="1998" y="1051"/>
                </a:lnTo>
                <a:lnTo>
                  <a:pt x="1997" y="1057"/>
                </a:lnTo>
                <a:lnTo>
                  <a:pt x="1997" y="1064"/>
                </a:lnTo>
                <a:lnTo>
                  <a:pt x="1997" y="1070"/>
                </a:lnTo>
                <a:lnTo>
                  <a:pt x="1999" y="1082"/>
                </a:lnTo>
                <a:lnTo>
                  <a:pt x="2001" y="1094"/>
                </a:lnTo>
                <a:lnTo>
                  <a:pt x="2003" y="1104"/>
                </a:lnTo>
                <a:lnTo>
                  <a:pt x="2004" y="1115"/>
                </a:lnTo>
                <a:lnTo>
                  <a:pt x="2003" y="1121"/>
                </a:lnTo>
                <a:lnTo>
                  <a:pt x="2001" y="1126"/>
                </a:lnTo>
                <a:lnTo>
                  <a:pt x="2001" y="1126"/>
                </a:lnTo>
                <a:lnTo>
                  <a:pt x="1999" y="1132"/>
                </a:lnTo>
                <a:lnTo>
                  <a:pt x="1995" y="1138"/>
                </a:lnTo>
                <a:lnTo>
                  <a:pt x="1986" y="1151"/>
                </a:lnTo>
                <a:lnTo>
                  <a:pt x="1973" y="1163"/>
                </a:lnTo>
                <a:lnTo>
                  <a:pt x="1960" y="1175"/>
                </a:lnTo>
                <a:lnTo>
                  <a:pt x="1945" y="1187"/>
                </a:lnTo>
                <a:lnTo>
                  <a:pt x="1931" y="1198"/>
                </a:lnTo>
                <a:lnTo>
                  <a:pt x="1904" y="1216"/>
                </a:lnTo>
                <a:lnTo>
                  <a:pt x="1904" y="1216"/>
                </a:lnTo>
                <a:lnTo>
                  <a:pt x="1886" y="1227"/>
                </a:lnTo>
                <a:lnTo>
                  <a:pt x="1864" y="1239"/>
                </a:lnTo>
                <a:lnTo>
                  <a:pt x="1842" y="1249"/>
                </a:lnTo>
                <a:lnTo>
                  <a:pt x="1819" y="1257"/>
                </a:lnTo>
                <a:lnTo>
                  <a:pt x="1798" y="1264"/>
                </a:lnTo>
                <a:lnTo>
                  <a:pt x="1779" y="1270"/>
                </a:lnTo>
                <a:lnTo>
                  <a:pt x="1754" y="1278"/>
                </a:lnTo>
                <a:lnTo>
                  <a:pt x="1754" y="1278"/>
                </a:lnTo>
                <a:lnTo>
                  <a:pt x="1779" y="1336"/>
                </a:lnTo>
                <a:lnTo>
                  <a:pt x="1811" y="1404"/>
                </a:lnTo>
                <a:lnTo>
                  <a:pt x="1811" y="1404"/>
                </a:lnTo>
                <a:lnTo>
                  <a:pt x="1833" y="1449"/>
                </a:lnTo>
                <a:lnTo>
                  <a:pt x="1862" y="1504"/>
                </a:lnTo>
                <a:lnTo>
                  <a:pt x="1877" y="1531"/>
                </a:lnTo>
                <a:lnTo>
                  <a:pt x="1893" y="1557"/>
                </a:lnTo>
                <a:lnTo>
                  <a:pt x="1909" y="1578"/>
                </a:lnTo>
                <a:lnTo>
                  <a:pt x="1916" y="1588"/>
                </a:lnTo>
                <a:lnTo>
                  <a:pt x="1924" y="1597"/>
                </a:lnTo>
                <a:lnTo>
                  <a:pt x="1924" y="1597"/>
                </a:lnTo>
                <a:lnTo>
                  <a:pt x="1940" y="1592"/>
                </a:lnTo>
                <a:lnTo>
                  <a:pt x="1957" y="1587"/>
                </a:lnTo>
                <a:lnTo>
                  <a:pt x="1980" y="1581"/>
                </a:lnTo>
                <a:lnTo>
                  <a:pt x="2004" y="1573"/>
                </a:lnTo>
                <a:lnTo>
                  <a:pt x="2031" y="1563"/>
                </a:lnTo>
                <a:lnTo>
                  <a:pt x="2057" y="1551"/>
                </a:lnTo>
                <a:lnTo>
                  <a:pt x="2071" y="1544"/>
                </a:lnTo>
                <a:lnTo>
                  <a:pt x="2083" y="1537"/>
                </a:lnTo>
                <a:lnTo>
                  <a:pt x="2083" y="1537"/>
                </a:lnTo>
                <a:lnTo>
                  <a:pt x="2105" y="1524"/>
                </a:lnTo>
                <a:lnTo>
                  <a:pt x="2126" y="1510"/>
                </a:lnTo>
                <a:lnTo>
                  <a:pt x="2145" y="1495"/>
                </a:lnTo>
                <a:lnTo>
                  <a:pt x="2162" y="1480"/>
                </a:lnTo>
                <a:lnTo>
                  <a:pt x="2177" y="1466"/>
                </a:lnTo>
                <a:lnTo>
                  <a:pt x="2189" y="1451"/>
                </a:lnTo>
                <a:lnTo>
                  <a:pt x="2199" y="1437"/>
                </a:lnTo>
                <a:lnTo>
                  <a:pt x="2207" y="1424"/>
                </a:lnTo>
                <a:lnTo>
                  <a:pt x="2207" y="1424"/>
                </a:lnTo>
                <a:lnTo>
                  <a:pt x="2190" y="1460"/>
                </a:lnTo>
                <a:lnTo>
                  <a:pt x="2175" y="1493"/>
                </a:lnTo>
                <a:lnTo>
                  <a:pt x="2161" y="1523"/>
                </a:lnTo>
                <a:lnTo>
                  <a:pt x="2146" y="1551"/>
                </a:lnTo>
                <a:lnTo>
                  <a:pt x="2132" y="1576"/>
                </a:lnTo>
                <a:lnTo>
                  <a:pt x="2119" y="1599"/>
                </a:lnTo>
                <a:lnTo>
                  <a:pt x="2105" y="1619"/>
                </a:lnTo>
                <a:lnTo>
                  <a:pt x="2092" y="1637"/>
                </a:lnTo>
                <a:lnTo>
                  <a:pt x="2080" y="1655"/>
                </a:lnTo>
                <a:lnTo>
                  <a:pt x="2068" y="1669"/>
                </a:lnTo>
                <a:lnTo>
                  <a:pt x="2055" y="1682"/>
                </a:lnTo>
                <a:lnTo>
                  <a:pt x="2044" y="1694"/>
                </a:lnTo>
                <a:lnTo>
                  <a:pt x="2033" y="1705"/>
                </a:lnTo>
                <a:lnTo>
                  <a:pt x="2022" y="1714"/>
                </a:lnTo>
                <a:lnTo>
                  <a:pt x="2011" y="1721"/>
                </a:lnTo>
                <a:lnTo>
                  <a:pt x="2000" y="1729"/>
                </a:lnTo>
                <a:lnTo>
                  <a:pt x="2000" y="1729"/>
                </a:lnTo>
                <a:lnTo>
                  <a:pt x="1907" y="1790"/>
                </a:lnTo>
                <a:lnTo>
                  <a:pt x="1797" y="1862"/>
                </a:lnTo>
                <a:lnTo>
                  <a:pt x="1735" y="1901"/>
                </a:lnTo>
                <a:lnTo>
                  <a:pt x="1671" y="1940"/>
                </a:lnTo>
                <a:lnTo>
                  <a:pt x="1602" y="1980"/>
                </a:lnTo>
                <a:lnTo>
                  <a:pt x="1532" y="2020"/>
                </a:lnTo>
                <a:lnTo>
                  <a:pt x="1459" y="2058"/>
                </a:lnTo>
                <a:lnTo>
                  <a:pt x="1422" y="2077"/>
                </a:lnTo>
                <a:lnTo>
                  <a:pt x="1384" y="2094"/>
                </a:lnTo>
                <a:lnTo>
                  <a:pt x="1347" y="2112"/>
                </a:lnTo>
                <a:lnTo>
                  <a:pt x="1308" y="2129"/>
                </a:lnTo>
                <a:lnTo>
                  <a:pt x="1269" y="2146"/>
                </a:lnTo>
                <a:lnTo>
                  <a:pt x="1230" y="2161"/>
                </a:lnTo>
                <a:lnTo>
                  <a:pt x="1190" y="2175"/>
                </a:lnTo>
                <a:lnTo>
                  <a:pt x="1151" y="2189"/>
                </a:lnTo>
                <a:lnTo>
                  <a:pt x="1111" y="2202"/>
                </a:lnTo>
                <a:lnTo>
                  <a:pt x="1072" y="2213"/>
                </a:lnTo>
                <a:lnTo>
                  <a:pt x="1032" y="2223"/>
                </a:lnTo>
                <a:lnTo>
                  <a:pt x="992" y="2231"/>
                </a:lnTo>
                <a:lnTo>
                  <a:pt x="952" y="2240"/>
                </a:lnTo>
                <a:lnTo>
                  <a:pt x="913" y="2246"/>
                </a:lnTo>
                <a:lnTo>
                  <a:pt x="913" y="2246"/>
                </a:lnTo>
                <a:lnTo>
                  <a:pt x="901" y="2246"/>
                </a:lnTo>
                <a:lnTo>
                  <a:pt x="889" y="2245"/>
                </a:lnTo>
                <a:lnTo>
                  <a:pt x="876" y="2242"/>
                </a:lnTo>
                <a:lnTo>
                  <a:pt x="863" y="2239"/>
                </a:lnTo>
                <a:lnTo>
                  <a:pt x="850" y="2236"/>
                </a:lnTo>
                <a:lnTo>
                  <a:pt x="836" y="2230"/>
                </a:lnTo>
                <a:lnTo>
                  <a:pt x="809" y="2218"/>
                </a:lnTo>
                <a:lnTo>
                  <a:pt x="781" y="2204"/>
                </a:lnTo>
                <a:lnTo>
                  <a:pt x="754" y="2188"/>
                </a:lnTo>
                <a:lnTo>
                  <a:pt x="726" y="2170"/>
                </a:lnTo>
                <a:lnTo>
                  <a:pt x="698" y="2151"/>
                </a:lnTo>
                <a:lnTo>
                  <a:pt x="672" y="2130"/>
                </a:lnTo>
                <a:lnTo>
                  <a:pt x="646" y="2110"/>
                </a:lnTo>
                <a:lnTo>
                  <a:pt x="623" y="2089"/>
                </a:lnTo>
                <a:lnTo>
                  <a:pt x="600" y="2069"/>
                </a:lnTo>
                <a:lnTo>
                  <a:pt x="581" y="2049"/>
                </a:lnTo>
                <a:lnTo>
                  <a:pt x="563" y="2032"/>
                </a:lnTo>
                <a:lnTo>
                  <a:pt x="548" y="2017"/>
                </a:lnTo>
                <a:lnTo>
                  <a:pt x="537" y="2003"/>
                </a:lnTo>
                <a:lnTo>
                  <a:pt x="537" y="2003"/>
                </a:lnTo>
                <a:lnTo>
                  <a:pt x="533" y="1999"/>
                </a:lnTo>
                <a:lnTo>
                  <a:pt x="530" y="1995"/>
                </a:lnTo>
                <a:lnTo>
                  <a:pt x="520" y="1990"/>
                </a:lnTo>
                <a:lnTo>
                  <a:pt x="512" y="1988"/>
                </a:lnTo>
                <a:lnTo>
                  <a:pt x="502" y="1987"/>
                </a:lnTo>
                <a:lnTo>
                  <a:pt x="493" y="1987"/>
                </a:lnTo>
                <a:lnTo>
                  <a:pt x="483" y="1989"/>
                </a:lnTo>
                <a:lnTo>
                  <a:pt x="473" y="1992"/>
                </a:lnTo>
                <a:lnTo>
                  <a:pt x="464" y="1996"/>
                </a:lnTo>
                <a:lnTo>
                  <a:pt x="447" y="2004"/>
                </a:lnTo>
                <a:lnTo>
                  <a:pt x="433" y="2014"/>
                </a:lnTo>
                <a:lnTo>
                  <a:pt x="419" y="2024"/>
                </a:lnTo>
                <a:lnTo>
                  <a:pt x="419" y="2024"/>
                </a:lnTo>
                <a:lnTo>
                  <a:pt x="412" y="2023"/>
                </a:lnTo>
                <a:lnTo>
                  <a:pt x="393" y="2021"/>
                </a:lnTo>
                <a:lnTo>
                  <a:pt x="379" y="2021"/>
                </a:lnTo>
                <a:lnTo>
                  <a:pt x="364" y="2021"/>
                </a:lnTo>
                <a:lnTo>
                  <a:pt x="348" y="2022"/>
                </a:lnTo>
                <a:lnTo>
                  <a:pt x="329" y="2024"/>
                </a:lnTo>
                <a:lnTo>
                  <a:pt x="310" y="2027"/>
                </a:lnTo>
                <a:lnTo>
                  <a:pt x="290" y="2032"/>
                </a:lnTo>
                <a:lnTo>
                  <a:pt x="271" y="2038"/>
                </a:lnTo>
                <a:lnTo>
                  <a:pt x="252" y="2047"/>
                </a:lnTo>
                <a:lnTo>
                  <a:pt x="242" y="2053"/>
                </a:lnTo>
                <a:lnTo>
                  <a:pt x="233" y="2058"/>
                </a:lnTo>
                <a:lnTo>
                  <a:pt x="224" y="2064"/>
                </a:lnTo>
                <a:lnTo>
                  <a:pt x="216" y="2071"/>
                </a:lnTo>
                <a:lnTo>
                  <a:pt x="207" y="2079"/>
                </a:lnTo>
                <a:lnTo>
                  <a:pt x="199" y="2087"/>
                </a:lnTo>
                <a:lnTo>
                  <a:pt x="191" y="2097"/>
                </a:lnTo>
                <a:lnTo>
                  <a:pt x="184" y="2106"/>
                </a:lnTo>
                <a:lnTo>
                  <a:pt x="184" y="2106"/>
                </a:lnTo>
                <a:lnTo>
                  <a:pt x="183" y="2109"/>
                </a:lnTo>
                <a:lnTo>
                  <a:pt x="185" y="2111"/>
                </a:lnTo>
                <a:lnTo>
                  <a:pt x="188" y="2112"/>
                </a:lnTo>
                <a:lnTo>
                  <a:pt x="193" y="2112"/>
                </a:lnTo>
                <a:lnTo>
                  <a:pt x="210" y="2110"/>
                </a:lnTo>
                <a:lnTo>
                  <a:pt x="230" y="2108"/>
                </a:lnTo>
                <a:lnTo>
                  <a:pt x="255" y="2106"/>
                </a:lnTo>
                <a:lnTo>
                  <a:pt x="280" y="2105"/>
                </a:lnTo>
                <a:lnTo>
                  <a:pt x="293" y="2106"/>
                </a:lnTo>
                <a:lnTo>
                  <a:pt x="307" y="2107"/>
                </a:lnTo>
                <a:lnTo>
                  <a:pt x="319" y="2109"/>
                </a:lnTo>
                <a:lnTo>
                  <a:pt x="331" y="2112"/>
                </a:lnTo>
                <a:lnTo>
                  <a:pt x="331" y="2112"/>
                </a:lnTo>
                <a:lnTo>
                  <a:pt x="338" y="2115"/>
                </a:lnTo>
                <a:lnTo>
                  <a:pt x="343" y="2118"/>
                </a:lnTo>
                <a:lnTo>
                  <a:pt x="346" y="2121"/>
                </a:lnTo>
                <a:lnTo>
                  <a:pt x="347" y="2124"/>
                </a:lnTo>
                <a:lnTo>
                  <a:pt x="347" y="2127"/>
                </a:lnTo>
                <a:lnTo>
                  <a:pt x="345" y="2131"/>
                </a:lnTo>
                <a:lnTo>
                  <a:pt x="339" y="2139"/>
                </a:lnTo>
                <a:lnTo>
                  <a:pt x="332" y="2149"/>
                </a:lnTo>
                <a:lnTo>
                  <a:pt x="325" y="2160"/>
                </a:lnTo>
                <a:lnTo>
                  <a:pt x="321" y="2166"/>
                </a:lnTo>
                <a:lnTo>
                  <a:pt x="319" y="2172"/>
                </a:lnTo>
                <a:lnTo>
                  <a:pt x="317" y="2178"/>
                </a:lnTo>
                <a:lnTo>
                  <a:pt x="317" y="2185"/>
                </a:lnTo>
                <a:lnTo>
                  <a:pt x="317" y="2185"/>
                </a:lnTo>
                <a:lnTo>
                  <a:pt x="317" y="2191"/>
                </a:lnTo>
                <a:lnTo>
                  <a:pt x="319" y="2197"/>
                </a:lnTo>
                <a:lnTo>
                  <a:pt x="321" y="2202"/>
                </a:lnTo>
                <a:lnTo>
                  <a:pt x="324" y="2207"/>
                </a:lnTo>
                <a:lnTo>
                  <a:pt x="328" y="2212"/>
                </a:lnTo>
                <a:lnTo>
                  <a:pt x="333" y="2217"/>
                </a:lnTo>
                <a:lnTo>
                  <a:pt x="346" y="2227"/>
                </a:lnTo>
                <a:lnTo>
                  <a:pt x="361" y="2237"/>
                </a:lnTo>
                <a:lnTo>
                  <a:pt x="377" y="2246"/>
                </a:lnTo>
                <a:lnTo>
                  <a:pt x="397" y="2255"/>
                </a:lnTo>
                <a:lnTo>
                  <a:pt x="416" y="2263"/>
                </a:lnTo>
                <a:lnTo>
                  <a:pt x="458" y="2279"/>
                </a:lnTo>
                <a:lnTo>
                  <a:pt x="500" y="2293"/>
                </a:lnTo>
                <a:lnTo>
                  <a:pt x="571" y="2314"/>
                </a:lnTo>
                <a:lnTo>
                  <a:pt x="571" y="2314"/>
                </a:lnTo>
                <a:lnTo>
                  <a:pt x="579" y="2318"/>
                </a:lnTo>
                <a:lnTo>
                  <a:pt x="585" y="2322"/>
                </a:lnTo>
                <a:lnTo>
                  <a:pt x="588" y="2328"/>
                </a:lnTo>
                <a:lnTo>
                  <a:pt x="590" y="2333"/>
                </a:lnTo>
                <a:lnTo>
                  <a:pt x="590" y="2337"/>
                </a:lnTo>
                <a:lnTo>
                  <a:pt x="588" y="2341"/>
                </a:lnTo>
                <a:lnTo>
                  <a:pt x="585" y="2343"/>
                </a:lnTo>
                <a:lnTo>
                  <a:pt x="581" y="2344"/>
                </a:lnTo>
                <a:lnTo>
                  <a:pt x="581" y="2344"/>
                </a:lnTo>
                <a:lnTo>
                  <a:pt x="556" y="2343"/>
                </a:lnTo>
                <a:lnTo>
                  <a:pt x="532" y="2340"/>
                </a:lnTo>
                <a:lnTo>
                  <a:pt x="509" y="2337"/>
                </a:lnTo>
                <a:lnTo>
                  <a:pt x="488" y="2332"/>
                </a:lnTo>
                <a:lnTo>
                  <a:pt x="467" y="2327"/>
                </a:lnTo>
                <a:lnTo>
                  <a:pt x="448" y="2320"/>
                </a:lnTo>
                <a:lnTo>
                  <a:pt x="429" y="2314"/>
                </a:lnTo>
                <a:lnTo>
                  <a:pt x="412" y="2308"/>
                </a:lnTo>
                <a:lnTo>
                  <a:pt x="380" y="2295"/>
                </a:lnTo>
                <a:lnTo>
                  <a:pt x="352" y="2283"/>
                </a:lnTo>
                <a:lnTo>
                  <a:pt x="327" y="2271"/>
                </a:lnTo>
                <a:lnTo>
                  <a:pt x="316" y="2267"/>
                </a:lnTo>
                <a:lnTo>
                  <a:pt x="305" y="2263"/>
                </a:lnTo>
                <a:lnTo>
                  <a:pt x="305" y="2263"/>
                </a:lnTo>
                <a:lnTo>
                  <a:pt x="286" y="2258"/>
                </a:lnTo>
                <a:lnTo>
                  <a:pt x="268" y="2254"/>
                </a:lnTo>
                <a:lnTo>
                  <a:pt x="253" y="2251"/>
                </a:lnTo>
                <a:lnTo>
                  <a:pt x="237" y="2249"/>
                </a:lnTo>
                <a:lnTo>
                  <a:pt x="224" y="2248"/>
                </a:lnTo>
                <a:lnTo>
                  <a:pt x="213" y="2249"/>
                </a:lnTo>
                <a:lnTo>
                  <a:pt x="202" y="2250"/>
                </a:lnTo>
                <a:lnTo>
                  <a:pt x="192" y="2252"/>
                </a:lnTo>
                <a:lnTo>
                  <a:pt x="185" y="2256"/>
                </a:lnTo>
                <a:lnTo>
                  <a:pt x="178" y="2260"/>
                </a:lnTo>
                <a:lnTo>
                  <a:pt x="172" y="2265"/>
                </a:lnTo>
                <a:lnTo>
                  <a:pt x="167" y="2271"/>
                </a:lnTo>
                <a:lnTo>
                  <a:pt x="163" y="2277"/>
                </a:lnTo>
                <a:lnTo>
                  <a:pt x="160" y="2286"/>
                </a:lnTo>
                <a:lnTo>
                  <a:pt x="156" y="2294"/>
                </a:lnTo>
                <a:lnTo>
                  <a:pt x="155" y="2303"/>
                </a:lnTo>
                <a:lnTo>
                  <a:pt x="155" y="2303"/>
                </a:lnTo>
                <a:lnTo>
                  <a:pt x="154" y="2306"/>
                </a:lnTo>
                <a:lnTo>
                  <a:pt x="152" y="2309"/>
                </a:lnTo>
                <a:lnTo>
                  <a:pt x="150" y="2312"/>
                </a:lnTo>
                <a:lnTo>
                  <a:pt x="147" y="2314"/>
                </a:lnTo>
                <a:lnTo>
                  <a:pt x="140" y="2318"/>
                </a:lnTo>
                <a:lnTo>
                  <a:pt x="132" y="2323"/>
                </a:lnTo>
                <a:lnTo>
                  <a:pt x="109" y="2333"/>
                </a:lnTo>
                <a:lnTo>
                  <a:pt x="97" y="2339"/>
                </a:lnTo>
                <a:lnTo>
                  <a:pt x="84" y="2347"/>
                </a:lnTo>
                <a:lnTo>
                  <a:pt x="71" y="2357"/>
                </a:lnTo>
                <a:lnTo>
                  <a:pt x="57" y="2371"/>
                </a:lnTo>
                <a:lnTo>
                  <a:pt x="51" y="2378"/>
                </a:lnTo>
                <a:lnTo>
                  <a:pt x="45" y="2386"/>
                </a:lnTo>
                <a:lnTo>
                  <a:pt x="39" y="2396"/>
                </a:lnTo>
                <a:lnTo>
                  <a:pt x="33" y="2406"/>
                </a:lnTo>
                <a:lnTo>
                  <a:pt x="28" y="2418"/>
                </a:lnTo>
                <a:lnTo>
                  <a:pt x="22" y="2430"/>
                </a:lnTo>
                <a:lnTo>
                  <a:pt x="17" y="2444"/>
                </a:lnTo>
                <a:lnTo>
                  <a:pt x="13" y="2458"/>
                </a:lnTo>
                <a:lnTo>
                  <a:pt x="9" y="2475"/>
                </a:lnTo>
                <a:lnTo>
                  <a:pt x="6" y="2492"/>
                </a:lnTo>
                <a:lnTo>
                  <a:pt x="3" y="2512"/>
                </a:lnTo>
                <a:lnTo>
                  <a:pt x="0" y="2532"/>
                </a:lnTo>
                <a:lnTo>
                  <a:pt x="0" y="2532"/>
                </a:lnTo>
                <a:lnTo>
                  <a:pt x="1" y="2533"/>
                </a:lnTo>
                <a:lnTo>
                  <a:pt x="2" y="2534"/>
                </a:lnTo>
                <a:lnTo>
                  <a:pt x="6" y="2532"/>
                </a:lnTo>
                <a:lnTo>
                  <a:pt x="12" y="2527"/>
                </a:lnTo>
                <a:lnTo>
                  <a:pt x="20" y="2519"/>
                </a:lnTo>
                <a:lnTo>
                  <a:pt x="43" y="2496"/>
                </a:lnTo>
                <a:lnTo>
                  <a:pt x="69" y="2472"/>
                </a:lnTo>
                <a:lnTo>
                  <a:pt x="82" y="2459"/>
                </a:lnTo>
                <a:lnTo>
                  <a:pt x="95" y="2448"/>
                </a:lnTo>
                <a:lnTo>
                  <a:pt x="107" y="2439"/>
                </a:lnTo>
                <a:lnTo>
                  <a:pt x="119" y="2432"/>
                </a:lnTo>
                <a:lnTo>
                  <a:pt x="124" y="2429"/>
                </a:lnTo>
                <a:lnTo>
                  <a:pt x="129" y="2428"/>
                </a:lnTo>
                <a:lnTo>
                  <a:pt x="133" y="2427"/>
                </a:lnTo>
                <a:lnTo>
                  <a:pt x="137" y="2427"/>
                </a:lnTo>
                <a:lnTo>
                  <a:pt x="140" y="2429"/>
                </a:lnTo>
                <a:lnTo>
                  <a:pt x="143" y="2431"/>
                </a:lnTo>
                <a:lnTo>
                  <a:pt x="144" y="2435"/>
                </a:lnTo>
                <a:lnTo>
                  <a:pt x="146" y="2439"/>
                </a:lnTo>
                <a:lnTo>
                  <a:pt x="146" y="2439"/>
                </a:lnTo>
                <a:lnTo>
                  <a:pt x="149" y="2455"/>
                </a:lnTo>
                <a:lnTo>
                  <a:pt x="154" y="2470"/>
                </a:lnTo>
                <a:lnTo>
                  <a:pt x="162" y="2483"/>
                </a:lnTo>
                <a:lnTo>
                  <a:pt x="170" y="2493"/>
                </a:lnTo>
                <a:lnTo>
                  <a:pt x="179" y="2503"/>
                </a:lnTo>
                <a:lnTo>
                  <a:pt x="189" y="2511"/>
                </a:lnTo>
                <a:lnTo>
                  <a:pt x="200" y="2518"/>
                </a:lnTo>
                <a:lnTo>
                  <a:pt x="214" y="2523"/>
                </a:lnTo>
                <a:lnTo>
                  <a:pt x="227" y="2527"/>
                </a:lnTo>
                <a:lnTo>
                  <a:pt x="241" y="2529"/>
                </a:lnTo>
                <a:lnTo>
                  <a:pt x="256" y="2531"/>
                </a:lnTo>
                <a:lnTo>
                  <a:pt x="271" y="2532"/>
                </a:lnTo>
                <a:lnTo>
                  <a:pt x="287" y="2533"/>
                </a:lnTo>
                <a:lnTo>
                  <a:pt x="304" y="2532"/>
                </a:lnTo>
                <a:lnTo>
                  <a:pt x="337" y="2530"/>
                </a:lnTo>
                <a:lnTo>
                  <a:pt x="371" y="2526"/>
                </a:lnTo>
                <a:lnTo>
                  <a:pt x="405" y="2521"/>
                </a:lnTo>
                <a:lnTo>
                  <a:pt x="438" y="2516"/>
                </a:lnTo>
                <a:lnTo>
                  <a:pt x="468" y="2512"/>
                </a:lnTo>
                <a:lnTo>
                  <a:pt x="496" y="2510"/>
                </a:lnTo>
                <a:lnTo>
                  <a:pt x="509" y="2509"/>
                </a:lnTo>
                <a:lnTo>
                  <a:pt x="520" y="2509"/>
                </a:lnTo>
                <a:lnTo>
                  <a:pt x="531" y="2510"/>
                </a:lnTo>
                <a:lnTo>
                  <a:pt x="541" y="2512"/>
                </a:lnTo>
                <a:lnTo>
                  <a:pt x="549" y="2515"/>
                </a:lnTo>
                <a:lnTo>
                  <a:pt x="555" y="2519"/>
                </a:lnTo>
                <a:lnTo>
                  <a:pt x="555" y="2519"/>
                </a:lnTo>
                <a:lnTo>
                  <a:pt x="558" y="2522"/>
                </a:lnTo>
                <a:lnTo>
                  <a:pt x="559" y="2524"/>
                </a:lnTo>
                <a:lnTo>
                  <a:pt x="557" y="2527"/>
                </a:lnTo>
                <a:lnTo>
                  <a:pt x="554" y="2529"/>
                </a:lnTo>
                <a:lnTo>
                  <a:pt x="549" y="2532"/>
                </a:lnTo>
                <a:lnTo>
                  <a:pt x="542" y="2534"/>
                </a:lnTo>
                <a:lnTo>
                  <a:pt x="525" y="2538"/>
                </a:lnTo>
                <a:lnTo>
                  <a:pt x="475" y="2547"/>
                </a:lnTo>
                <a:lnTo>
                  <a:pt x="447" y="2553"/>
                </a:lnTo>
                <a:lnTo>
                  <a:pt x="417" y="2559"/>
                </a:lnTo>
                <a:lnTo>
                  <a:pt x="388" y="2566"/>
                </a:lnTo>
                <a:lnTo>
                  <a:pt x="359" y="2574"/>
                </a:lnTo>
                <a:lnTo>
                  <a:pt x="346" y="2578"/>
                </a:lnTo>
                <a:lnTo>
                  <a:pt x="333" y="2583"/>
                </a:lnTo>
                <a:lnTo>
                  <a:pt x="322" y="2588"/>
                </a:lnTo>
                <a:lnTo>
                  <a:pt x="312" y="2594"/>
                </a:lnTo>
                <a:lnTo>
                  <a:pt x="303" y="2601"/>
                </a:lnTo>
                <a:lnTo>
                  <a:pt x="294" y="2607"/>
                </a:lnTo>
                <a:lnTo>
                  <a:pt x="288" y="2614"/>
                </a:lnTo>
                <a:lnTo>
                  <a:pt x="284" y="2622"/>
                </a:lnTo>
                <a:lnTo>
                  <a:pt x="282" y="2630"/>
                </a:lnTo>
                <a:lnTo>
                  <a:pt x="281" y="2638"/>
                </a:lnTo>
                <a:lnTo>
                  <a:pt x="283" y="2649"/>
                </a:lnTo>
                <a:lnTo>
                  <a:pt x="287" y="2659"/>
                </a:lnTo>
                <a:lnTo>
                  <a:pt x="287" y="2659"/>
                </a:lnTo>
                <a:lnTo>
                  <a:pt x="287" y="2660"/>
                </a:lnTo>
                <a:lnTo>
                  <a:pt x="286" y="2663"/>
                </a:lnTo>
                <a:lnTo>
                  <a:pt x="283" y="2669"/>
                </a:lnTo>
                <a:lnTo>
                  <a:pt x="268" y="2686"/>
                </a:lnTo>
                <a:lnTo>
                  <a:pt x="258" y="2699"/>
                </a:lnTo>
                <a:lnTo>
                  <a:pt x="247" y="2712"/>
                </a:lnTo>
                <a:lnTo>
                  <a:pt x="237" y="2727"/>
                </a:lnTo>
                <a:lnTo>
                  <a:pt x="228" y="2744"/>
                </a:lnTo>
                <a:lnTo>
                  <a:pt x="220" y="2761"/>
                </a:lnTo>
                <a:lnTo>
                  <a:pt x="217" y="2770"/>
                </a:lnTo>
                <a:lnTo>
                  <a:pt x="214" y="2781"/>
                </a:lnTo>
                <a:lnTo>
                  <a:pt x="213" y="2790"/>
                </a:lnTo>
                <a:lnTo>
                  <a:pt x="212" y="2801"/>
                </a:lnTo>
                <a:lnTo>
                  <a:pt x="212" y="2811"/>
                </a:lnTo>
                <a:lnTo>
                  <a:pt x="213" y="2821"/>
                </a:lnTo>
                <a:lnTo>
                  <a:pt x="215" y="2833"/>
                </a:lnTo>
                <a:lnTo>
                  <a:pt x="219" y="2844"/>
                </a:lnTo>
                <a:lnTo>
                  <a:pt x="223" y="2856"/>
                </a:lnTo>
                <a:lnTo>
                  <a:pt x="229" y="2867"/>
                </a:lnTo>
                <a:lnTo>
                  <a:pt x="237" y="2880"/>
                </a:lnTo>
                <a:lnTo>
                  <a:pt x="246" y="2892"/>
                </a:lnTo>
                <a:lnTo>
                  <a:pt x="257" y="2904"/>
                </a:lnTo>
                <a:lnTo>
                  <a:pt x="270" y="2917"/>
                </a:lnTo>
                <a:lnTo>
                  <a:pt x="270" y="2917"/>
                </a:lnTo>
                <a:lnTo>
                  <a:pt x="270" y="2910"/>
                </a:lnTo>
                <a:lnTo>
                  <a:pt x="272" y="2893"/>
                </a:lnTo>
                <a:lnTo>
                  <a:pt x="277" y="2868"/>
                </a:lnTo>
                <a:lnTo>
                  <a:pt x="281" y="2855"/>
                </a:lnTo>
                <a:lnTo>
                  <a:pt x="285" y="2841"/>
                </a:lnTo>
                <a:lnTo>
                  <a:pt x="291" y="2828"/>
                </a:lnTo>
                <a:lnTo>
                  <a:pt x="298" y="2814"/>
                </a:lnTo>
                <a:lnTo>
                  <a:pt x="306" y="2801"/>
                </a:lnTo>
                <a:lnTo>
                  <a:pt x="315" y="2791"/>
                </a:lnTo>
                <a:lnTo>
                  <a:pt x="321" y="2786"/>
                </a:lnTo>
                <a:lnTo>
                  <a:pt x="326" y="2782"/>
                </a:lnTo>
                <a:lnTo>
                  <a:pt x="332" y="2777"/>
                </a:lnTo>
                <a:lnTo>
                  <a:pt x="339" y="2774"/>
                </a:lnTo>
                <a:lnTo>
                  <a:pt x="346" y="2772"/>
                </a:lnTo>
                <a:lnTo>
                  <a:pt x="354" y="2770"/>
                </a:lnTo>
                <a:lnTo>
                  <a:pt x="361" y="2770"/>
                </a:lnTo>
                <a:lnTo>
                  <a:pt x="369" y="2770"/>
                </a:lnTo>
                <a:lnTo>
                  <a:pt x="369" y="2770"/>
                </a:lnTo>
                <a:lnTo>
                  <a:pt x="383" y="2771"/>
                </a:lnTo>
                <a:lnTo>
                  <a:pt x="396" y="2774"/>
                </a:lnTo>
                <a:lnTo>
                  <a:pt x="408" y="2778"/>
                </a:lnTo>
                <a:lnTo>
                  <a:pt x="420" y="2783"/>
                </a:lnTo>
                <a:lnTo>
                  <a:pt x="443" y="2793"/>
                </a:lnTo>
                <a:lnTo>
                  <a:pt x="454" y="2797"/>
                </a:lnTo>
                <a:lnTo>
                  <a:pt x="465" y="2801"/>
                </a:lnTo>
                <a:lnTo>
                  <a:pt x="476" y="2804"/>
                </a:lnTo>
                <a:lnTo>
                  <a:pt x="489" y="2806"/>
                </a:lnTo>
                <a:lnTo>
                  <a:pt x="501" y="2807"/>
                </a:lnTo>
                <a:lnTo>
                  <a:pt x="514" y="2805"/>
                </a:lnTo>
                <a:lnTo>
                  <a:pt x="528" y="2802"/>
                </a:lnTo>
                <a:lnTo>
                  <a:pt x="542" y="2796"/>
                </a:lnTo>
                <a:lnTo>
                  <a:pt x="558" y="2788"/>
                </a:lnTo>
                <a:lnTo>
                  <a:pt x="575" y="2775"/>
                </a:lnTo>
                <a:lnTo>
                  <a:pt x="575" y="2775"/>
                </a:lnTo>
                <a:lnTo>
                  <a:pt x="588" y="2766"/>
                </a:lnTo>
                <a:lnTo>
                  <a:pt x="600" y="2755"/>
                </a:lnTo>
                <a:lnTo>
                  <a:pt x="614" y="2743"/>
                </a:lnTo>
                <a:lnTo>
                  <a:pt x="630" y="2730"/>
                </a:lnTo>
                <a:lnTo>
                  <a:pt x="651" y="2718"/>
                </a:lnTo>
                <a:lnTo>
                  <a:pt x="664" y="2711"/>
                </a:lnTo>
                <a:lnTo>
                  <a:pt x="678" y="2705"/>
                </a:lnTo>
                <a:lnTo>
                  <a:pt x="693" y="2698"/>
                </a:lnTo>
                <a:lnTo>
                  <a:pt x="712" y="2692"/>
                </a:lnTo>
                <a:lnTo>
                  <a:pt x="732" y="2684"/>
                </a:lnTo>
                <a:lnTo>
                  <a:pt x="754" y="2677"/>
                </a:lnTo>
                <a:lnTo>
                  <a:pt x="754" y="2677"/>
                </a:lnTo>
                <a:lnTo>
                  <a:pt x="756" y="2677"/>
                </a:lnTo>
                <a:lnTo>
                  <a:pt x="757" y="2678"/>
                </a:lnTo>
                <a:lnTo>
                  <a:pt x="760" y="2683"/>
                </a:lnTo>
                <a:lnTo>
                  <a:pt x="762" y="2692"/>
                </a:lnTo>
                <a:lnTo>
                  <a:pt x="765" y="2701"/>
                </a:lnTo>
                <a:lnTo>
                  <a:pt x="768" y="2713"/>
                </a:lnTo>
                <a:lnTo>
                  <a:pt x="772" y="2725"/>
                </a:lnTo>
                <a:lnTo>
                  <a:pt x="777" y="2738"/>
                </a:lnTo>
                <a:lnTo>
                  <a:pt x="783" y="2750"/>
                </a:lnTo>
                <a:lnTo>
                  <a:pt x="783" y="2750"/>
                </a:lnTo>
                <a:lnTo>
                  <a:pt x="786" y="2753"/>
                </a:lnTo>
                <a:lnTo>
                  <a:pt x="789" y="2755"/>
                </a:lnTo>
                <a:lnTo>
                  <a:pt x="797" y="2760"/>
                </a:lnTo>
                <a:lnTo>
                  <a:pt x="805" y="2763"/>
                </a:lnTo>
                <a:lnTo>
                  <a:pt x="813" y="2767"/>
                </a:lnTo>
                <a:lnTo>
                  <a:pt x="821" y="2770"/>
                </a:lnTo>
                <a:lnTo>
                  <a:pt x="827" y="2773"/>
                </a:lnTo>
                <a:lnTo>
                  <a:pt x="830" y="2775"/>
                </a:lnTo>
                <a:lnTo>
                  <a:pt x="831" y="2777"/>
                </a:lnTo>
                <a:lnTo>
                  <a:pt x="833" y="2781"/>
                </a:lnTo>
                <a:lnTo>
                  <a:pt x="833" y="2784"/>
                </a:lnTo>
                <a:lnTo>
                  <a:pt x="833" y="2784"/>
                </a:lnTo>
                <a:lnTo>
                  <a:pt x="832" y="2794"/>
                </a:lnTo>
                <a:lnTo>
                  <a:pt x="830" y="2805"/>
                </a:lnTo>
                <a:lnTo>
                  <a:pt x="826" y="2815"/>
                </a:lnTo>
                <a:lnTo>
                  <a:pt x="822" y="2824"/>
                </a:lnTo>
                <a:lnTo>
                  <a:pt x="817" y="2834"/>
                </a:lnTo>
                <a:lnTo>
                  <a:pt x="811" y="2843"/>
                </a:lnTo>
                <a:lnTo>
                  <a:pt x="798" y="2859"/>
                </a:lnTo>
                <a:lnTo>
                  <a:pt x="784" y="2873"/>
                </a:lnTo>
                <a:lnTo>
                  <a:pt x="773" y="2884"/>
                </a:lnTo>
                <a:lnTo>
                  <a:pt x="765" y="2890"/>
                </a:lnTo>
                <a:lnTo>
                  <a:pt x="763" y="2893"/>
                </a:lnTo>
                <a:lnTo>
                  <a:pt x="763" y="2893"/>
                </a:lnTo>
                <a:lnTo>
                  <a:pt x="767" y="2896"/>
                </a:lnTo>
                <a:lnTo>
                  <a:pt x="778" y="2899"/>
                </a:lnTo>
                <a:lnTo>
                  <a:pt x="785" y="2900"/>
                </a:lnTo>
                <a:lnTo>
                  <a:pt x="794" y="2901"/>
                </a:lnTo>
                <a:lnTo>
                  <a:pt x="804" y="2901"/>
                </a:lnTo>
                <a:lnTo>
                  <a:pt x="815" y="2899"/>
                </a:lnTo>
                <a:lnTo>
                  <a:pt x="826" y="2896"/>
                </a:lnTo>
                <a:lnTo>
                  <a:pt x="839" y="2891"/>
                </a:lnTo>
                <a:lnTo>
                  <a:pt x="852" y="2884"/>
                </a:lnTo>
                <a:lnTo>
                  <a:pt x="865" y="2874"/>
                </a:lnTo>
                <a:lnTo>
                  <a:pt x="879" y="2860"/>
                </a:lnTo>
                <a:lnTo>
                  <a:pt x="894" y="2844"/>
                </a:lnTo>
                <a:lnTo>
                  <a:pt x="907" y="2824"/>
                </a:lnTo>
                <a:lnTo>
                  <a:pt x="921" y="2801"/>
                </a:lnTo>
                <a:lnTo>
                  <a:pt x="921" y="2801"/>
                </a:lnTo>
                <a:lnTo>
                  <a:pt x="924" y="2797"/>
                </a:lnTo>
                <a:lnTo>
                  <a:pt x="927" y="2793"/>
                </a:lnTo>
                <a:lnTo>
                  <a:pt x="930" y="2791"/>
                </a:lnTo>
                <a:lnTo>
                  <a:pt x="935" y="2789"/>
                </a:lnTo>
                <a:lnTo>
                  <a:pt x="939" y="2788"/>
                </a:lnTo>
                <a:lnTo>
                  <a:pt x="943" y="2788"/>
                </a:lnTo>
                <a:lnTo>
                  <a:pt x="951" y="2788"/>
                </a:lnTo>
                <a:lnTo>
                  <a:pt x="970" y="2790"/>
                </a:lnTo>
                <a:lnTo>
                  <a:pt x="982" y="2790"/>
                </a:lnTo>
                <a:lnTo>
                  <a:pt x="987" y="2789"/>
                </a:lnTo>
                <a:lnTo>
                  <a:pt x="992" y="2788"/>
                </a:lnTo>
                <a:lnTo>
                  <a:pt x="992" y="2788"/>
                </a:lnTo>
                <a:lnTo>
                  <a:pt x="1010" y="2782"/>
                </a:lnTo>
                <a:lnTo>
                  <a:pt x="1017" y="2777"/>
                </a:lnTo>
                <a:lnTo>
                  <a:pt x="1024" y="2773"/>
                </a:lnTo>
                <a:lnTo>
                  <a:pt x="1029" y="2770"/>
                </a:lnTo>
                <a:lnTo>
                  <a:pt x="1033" y="2766"/>
                </a:lnTo>
                <a:lnTo>
                  <a:pt x="1036" y="2762"/>
                </a:lnTo>
                <a:lnTo>
                  <a:pt x="1039" y="2757"/>
                </a:lnTo>
                <a:lnTo>
                  <a:pt x="1041" y="2753"/>
                </a:lnTo>
                <a:lnTo>
                  <a:pt x="1042" y="2748"/>
                </a:lnTo>
                <a:lnTo>
                  <a:pt x="1043" y="2739"/>
                </a:lnTo>
                <a:lnTo>
                  <a:pt x="1042" y="2728"/>
                </a:lnTo>
                <a:lnTo>
                  <a:pt x="1040" y="2718"/>
                </a:lnTo>
                <a:lnTo>
                  <a:pt x="1035" y="2696"/>
                </a:lnTo>
                <a:lnTo>
                  <a:pt x="1034" y="2685"/>
                </a:lnTo>
                <a:lnTo>
                  <a:pt x="1033" y="2673"/>
                </a:lnTo>
                <a:lnTo>
                  <a:pt x="1034" y="2662"/>
                </a:lnTo>
                <a:lnTo>
                  <a:pt x="1036" y="2657"/>
                </a:lnTo>
                <a:lnTo>
                  <a:pt x="1038" y="2651"/>
                </a:lnTo>
                <a:lnTo>
                  <a:pt x="1040" y="2646"/>
                </a:lnTo>
                <a:lnTo>
                  <a:pt x="1044" y="2640"/>
                </a:lnTo>
                <a:lnTo>
                  <a:pt x="1048" y="2634"/>
                </a:lnTo>
                <a:lnTo>
                  <a:pt x="1054" y="2629"/>
                </a:lnTo>
                <a:lnTo>
                  <a:pt x="1054" y="2629"/>
                </a:lnTo>
                <a:lnTo>
                  <a:pt x="1069" y="2616"/>
                </a:lnTo>
                <a:lnTo>
                  <a:pt x="1084" y="2603"/>
                </a:lnTo>
                <a:lnTo>
                  <a:pt x="1099" y="2591"/>
                </a:lnTo>
                <a:lnTo>
                  <a:pt x="1115" y="2579"/>
                </a:lnTo>
                <a:lnTo>
                  <a:pt x="1146" y="2559"/>
                </a:lnTo>
                <a:lnTo>
                  <a:pt x="1178" y="2540"/>
                </a:lnTo>
                <a:lnTo>
                  <a:pt x="1210" y="2524"/>
                </a:lnTo>
                <a:lnTo>
                  <a:pt x="1241" y="2509"/>
                </a:lnTo>
                <a:lnTo>
                  <a:pt x="1273" y="2494"/>
                </a:lnTo>
                <a:lnTo>
                  <a:pt x="1304" y="2482"/>
                </a:lnTo>
                <a:lnTo>
                  <a:pt x="1304" y="2482"/>
                </a:lnTo>
                <a:lnTo>
                  <a:pt x="1303" y="2486"/>
                </a:lnTo>
                <a:lnTo>
                  <a:pt x="1299" y="2498"/>
                </a:lnTo>
                <a:lnTo>
                  <a:pt x="1294" y="2518"/>
                </a:lnTo>
                <a:lnTo>
                  <a:pt x="1291" y="2541"/>
                </a:lnTo>
                <a:lnTo>
                  <a:pt x="1290" y="2556"/>
                </a:lnTo>
                <a:lnTo>
                  <a:pt x="1290" y="2570"/>
                </a:lnTo>
                <a:lnTo>
                  <a:pt x="1291" y="2585"/>
                </a:lnTo>
                <a:lnTo>
                  <a:pt x="1292" y="2602"/>
                </a:lnTo>
                <a:lnTo>
                  <a:pt x="1296" y="2618"/>
                </a:lnTo>
                <a:lnTo>
                  <a:pt x="1301" y="2634"/>
                </a:lnTo>
                <a:lnTo>
                  <a:pt x="1306" y="2652"/>
                </a:lnTo>
                <a:lnTo>
                  <a:pt x="1314" y="2669"/>
                </a:lnTo>
                <a:lnTo>
                  <a:pt x="1640" y="2585"/>
                </a:lnTo>
                <a:lnTo>
                  <a:pt x="1640" y="2585"/>
                </a:lnTo>
                <a:lnTo>
                  <a:pt x="1634" y="2569"/>
                </a:lnTo>
                <a:lnTo>
                  <a:pt x="1631" y="2553"/>
                </a:lnTo>
                <a:lnTo>
                  <a:pt x="1629" y="2535"/>
                </a:lnTo>
                <a:lnTo>
                  <a:pt x="1629" y="2518"/>
                </a:lnTo>
                <a:lnTo>
                  <a:pt x="1631" y="2500"/>
                </a:lnTo>
                <a:lnTo>
                  <a:pt x="1634" y="2483"/>
                </a:lnTo>
                <a:lnTo>
                  <a:pt x="1638" y="2466"/>
                </a:lnTo>
                <a:lnTo>
                  <a:pt x="1644" y="2447"/>
                </a:lnTo>
                <a:lnTo>
                  <a:pt x="1651" y="2430"/>
                </a:lnTo>
                <a:lnTo>
                  <a:pt x="1660" y="2411"/>
                </a:lnTo>
                <a:lnTo>
                  <a:pt x="1669" y="2394"/>
                </a:lnTo>
                <a:lnTo>
                  <a:pt x="1679" y="2377"/>
                </a:lnTo>
                <a:lnTo>
                  <a:pt x="1689" y="2359"/>
                </a:lnTo>
                <a:lnTo>
                  <a:pt x="1701" y="2342"/>
                </a:lnTo>
                <a:lnTo>
                  <a:pt x="1725" y="2310"/>
                </a:lnTo>
                <a:lnTo>
                  <a:pt x="1725" y="2310"/>
                </a:lnTo>
                <a:lnTo>
                  <a:pt x="1726" y="2309"/>
                </a:lnTo>
                <a:lnTo>
                  <a:pt x="1727" y="2309"/>
                </a:lnTo>
                <a:lnTo>
                  <a:pt x="1728" y="2313"/>
                </a:lnTo>
                <a:lnTo>
                  <a:pt x="1725" y="2335"/>
                </a:lnTo>
                <a:lnTo>
                  <a:pt x="1721" y="2368"/>
                </a:lnTo>
                <a:lnTo>
                  <a:pt x="1715" y="2410"/>
                </a:lnTo>
                <a:lnTo>
                  <a:pt x="1713" y="2433"/>
                </a:lnTo>
                <a:lnTo>
                  <a:pt x="1711" y="2456"/>
                </a:lnTo>
                <a:lnTo>
                  <a:pt x="1711" y="2478"/>
                </a:lnTo>
                <a:lnTo>
                  <a:pt x="1711" y="2499"/>
                </a:lnTo>
                <a:lnTo>
                  <a:pt x="1713" y="2519"/>
                </a:lnTo>
                <a:lnTo>
                  <a:pt x="1716" y="2536"/>
                </a:lnTo>
                <a:lnTo>
                  <a:pt x="1719" y="2544"/>
                </a:lnTo>
                <a:lnTo>
                  <a:pt x="1722" y="2551"/>
                </a:lnTo>
                <a:lnTo>
                  <a:pt x="1726" y="2557"/>
                </a:lnTo>
                <a:lnTo>
                  <a:pt x="1730" y="2562"/>
                </a:lnTo>
                <a:lnTo>
                  <a:pt x="2050" y="2479"/>
                </a:lnTo>
                <a:lnTo>
                  <a:pt x="2050" y="2479"/>
                </a:lnTo>
                <a:lnTo>
                  <a:pt x="2046" y="2469"/>
                </a:lnTo>
                <a:lnTo>
                  <a:pt x="2043" y="2457"/>
                </a:lnTo>
                <a:lnTo>
                  <a:pt x="2041" y="2446"/>
                </a:lnTo>
                <a:lnTo>
                  <a:pt x="2039" y="2434"/>
                </a:lnTo>
                <a:lnTo>
                  <a:pt x="2038" y="2422"/>
                </a:lnTo>
                <a:lnTo>
                  <a:pt x="2038" y="2409"/>
                </a:lnTo>
                <a:lnTo>
                  <a:pt x="2039" y="2383"/>
                </a:lnTo>
                <a:lnTo>
                  <a:pt x="2043" y="2356"/>
                </a:lnTo>
                <a:lnTo>
                  <a:pt x="2048" y="2330"/>
                </a:lnTo>
                <a:lnTo>
                  <a:pt x="2055" y="2303"/>
                </a:lnTo>
                <a:lnTo>
                  <a:pt x="2064" y="2279"/>
                </a:lnTo>
                <a:lnTo>
                  <a:pt x="2064" y="2279"/>
                </a:lnTo>
                <a:lnTo>
                  <a:pt x="2072" y="2306"/>
                </a:lnTo>
                <a:lnTo>
                  <a:pt x="2079" y="2335"/>
                </a:lnTo>
                <a:lnTo>
                  <a:pt x="2088" y="2362"/>
                </a:lnTo>
                <a:lnTo>
                  <a:pt x="2098" y="2390"/>
                </a:lnTo>
                <a:lnTo>
                  <a:pt x="2108" y="2417"/>
                </a:lnTo>
                <a:lnTo>
                  <a:pt x="2121" y="2443"/>
                </a:lnTo>
                <a:lnTo>
                  <a:pt x="2135" y="2469"/>
                </a:lnTo>
                <a:lnTo>
                  <a:pt x="2149" y="2494"/>
                </a:lnTo>
                <a:lnTo>
                  <a:pt x="2166" y="2519"/>
                </a:lnTo>
                <a:lnTo>
                  <a:pt x="2183" y="2541"/>
                </a:lnTo>
                <a:lnTo>
                  <a:pt x="2201" y="2563"/>
                </a:lnTo>
                <a:lnTo>
                  <a:pt x="2222" y="2583"/>
                </a:lnTo>
                <a:lnTo>
                  <a:pt x="2244" y="2603"/>
                </a:lnTo>
                <a:lnTo>
                  <a:pt x="2268" y="2619"/>
                </a:lnTo>
                <a:lnTo>
                  <a:pt x="2280" y="2627"/>
                </a:lnTo>
                <a:lnTo>
                  <a:pt x="2292" y="2634"/>
                </a:lnTo>
                <a:lnTo>
                  <a:pt x="2306" y="2641"/>
                </a:lnTo>
                <a:lnTo>
                  <a:pt x="2320" y="2648"/>
                </a:lnTo>
                <a:lnTo>
                  <a:pt x="2320" y="2648"/>
                </a:lnTo>
                <a:lnTo>
                  <a:pt x="2365" y="2667"/>
                </a:lnTo>
                <a:lnTo>
                  <a:pt x="2410" y="2685"/>
                </a:lnTo>
                <a:lnTo>
                  <a:pt x="2454" y="2702"/>
                </a:lnTo>
                <a:lnTo>
                  <a:pt x="2499" y="2718"/>
                </a:lnTo>
                <a:lnTo>
                  <a:pt x="2544" y="2733"/>
                </a:lnTo>
                <a:lnTo>
                  <a:pt x="2589" y="2749"/>
                </a:lnTo>
                <a:lnTo>
                  <a:pt x="2683" y="2778"/>
                </a:lnTo>
                <a:lnTo>
                  <a:pt x="2782" y="2807"/>
                </a:lnTo>
                <a:lnTo>
                  <a:pt x="2889" y="2838"/>
                </a:lnTo>
                <a:lnTo>
                  <a:pt x="3005" y="2872"/>
                </a:lnTo>
                <a:lnTo>
                  <a:pt x="3133" y="2908"/>
                </a:lnTo>
                <a:lnTo>
                  <a:pt x="3133" y="2908"/>
                </a:lnTo>
                <a:lnTo>
                  <a:pt x="3205" y="2931"/>
                </a:lnTo>
                <a:lnTo>
                  <a:pt x="3273" y="2954"/>
                </a:lnTo>
                <a:lnTo>
                  <a:pt x="3305" y="2966"/>
                </a:lnTo>
                <a:lnTo>
                  <a:pt x="3333" y="2977"/>
                </a:lnTo>
                <a:lnTo>
                  <a:pt x="3358" y="2987"/>
                </a:lnTo>
                <a:lnTo>
                  <a:pt x="3377" y="2996"/>
                </a:lnTo>
                <a:lnTo>
                  <a:pt x="3377" y="2996"/>
                </a:lnTo>
                <a:lnTo>
                  <a:pt x="3383" y="2999"/>
                </a:lnTo>
                <a:lnTo>
                  <a:pt x="3389" y="3003"/>
                </a:lnTo>
                <a:lnTo>
                  <a:pt x="3393" y="3006"/>
                </a:lnTo>
                <a:lnTo>
                  <a:pt x="3397" y="3011"/>
                </a:lnTo>
                <a:lnTo>
                  <a:pt x="3399" y="3015"/>
                </a:lnTo>
                <a:lnTo>
                  <a:pt x="3401" y="3020"/>
                </a:lnTo>
                <a:lnTo>
                  <a:pt x="3402" y="3024"/>
                </a:lnTo>
                <a:lnTo>
                  <a:pt x="3402" y="3028"/>
                </a:lnTo>
                <a:lnTo>
                  <a:pt x="3401" y="3037"/>
                </a:lnTo>
                <a:lnTo>
                  <a:pt x="3397" y="3046"/>
                </a:lnTo>
                <a:lnTo>
                  <a:pt x="3392" y="3055"/>
                </a:lnTo>
                <a:lnTo>
                  <a:pt x="3386" y="3064"/>
                </a:lnTo>
                <a:lnTo>
                  <a:pt x="3378" y="3072"/>
                </a:lnTo>
                <a:lnTo>
                  <a:pt x="3371" y="3080"/>
                </a:lnTo>
                <a:lnTo>
                  <a:pt x="3357" y="3092"/>
                </a:lnTo>
                <a:lnTo>
                  <a:pt x="3346" y="3102"/>
                </a:lnTo>
                <a:lnTo>
                  <a:pt x="3341" y="3105"/>
                </a:lnTo>
                <a:lnTo>
                  <a:pt x="3341" y="3105"/>
                </a:lnTo>
                <a:lnTo>
                  <a:pt x="3355" y="3113"/>
                </a:lnTo>
                <a:lnTo>
                  <a:pt x="3371" y="3121"/>
                </a:lnTo>
                <a:lnTo>
                  <a:pt x="3411" y="3139"/>
                </a:lnTo>
                <a:lnTo>
                  <a:pt x="3435" y="3152"/>
                </a:lnTo>
                <a:lnTo>
                  <a:pt x="3461" y="3167"/>
                </a:lnTo>
                <a:lnTo>
                  <a:pt x="3492" y="3186"/>
                </a:lnTo>
                <a:lnTo>
                  <a:pt x="3527" y="3211"/>
                </a:lnTo>
                <a:lnTo>
                  <a:pt x="3527" y="3211"/>
                </a:lnTo>
                <a:lnTo>
                  <a:pt x="3545" y="3226"/>
                </a:lnTo>
                <a:lnTo>
                  <a:pt x="3563" y="3244"/>
                </a:lnTo>
                <a:lnTo>
                  <a:pt x="3580" y="3263"/>
                </a:lnTo>
                <a:lnTo>
                  <a:pt x="3595" y="3284"/>
                </a:lnTo>
                <a:lnTo>
                  <a:pt x="3608" y="3305"/>
                </a:lnTo>
                <a:lnTo>
                  <a:pt x="3622" y="3329"/>
                </a:lnTo>
                <a:lnTo>
                  <a:pt x="3634" y="3352"/>
                </a:lnTo>
                <a:lnTo>
                  <a:pt x="3645" y="3378"/>
                </a:lnTo>
                <a:lnTo>
                  <a:pt x="3655" y="3404"/>
                </a:lnTo>
                <a:lnTo>
                  <a:pt x="3665" y="3432"/>
                </a:lnTo>
                <a:lnTo>
                  <a:pt x="3674" y="3460"/>
                </a:lnTo>
                <a:lnTo>
                  <a:pt x="3682" y="3489"/>
                </a:lnTo>
                <a:lnTo>
                  <a:pt x="3698" y="3549"/>
                </a:lnTo>
                <a:lnTo>
                  <a:pt x="3714" y="3612"/>
                </a:lnTo>
                <a:lnTo>
                  <a:pt x="3714" y="3612"/>
                </a:lnTo>
                <a:lnTo>
                  <a:pt x="3725" y="3662"/>
                </a:lnTo>
                <a:lnTo>
                  <a:pt x="3734" y="3715"/>
                </a:lnTo>
                <a:lnTo>
                  <a:pt x="3742" y="3768"/>
                </a:lnTo>
                <a:lnTo>
                  <a:pt x="3744" y="3795"/>
                </a:lnTo>
                <a:lnTo>
                  <a:pt x="3746" y="3819"/>
                </a:lnTo>
                <a:lnTo>
                  <a:pt x="3748" y="3844"/>
                </a:lnTo>
                <a:lnTo>
                  <a:pt x="3749" y="3867"/>
                </a:lnTo>
                <a:lnTo>
                  <a:pt x="3748" y="3889"/>
                </a:lnTo>
                <a:lnTo>
                  <a:pt x="3745" y="3909"/>
                </a:lnTo>
                <a:lnTo>
                  <a:pt x="3742" y="3928"/>
                </a:lnTo>
                <a:lnTo>
                  <a:pt x="3737" y="3944"/>
                </a:lnTo>
                <a:lnTo>
                  <a:pt x="3731" y="3957"/>
                </a:lnTo>
                <a:lnTo>
                  <a:pt x="3728" y="3963"/>
                </a:lnTo>
                <a:lnTo>
                  <a:pt x="3724" y="3969"/>
                </a:lnTo>
                <a:lnTo>
                  <a:pt x="3724" y="3969"/>
                </a:lnTo>
                <a:lnTo>
                  <a:pt x="3715" y="3979"/>
                </a:lnTo>
                <a:lnTo>
                  <a:pt x="3705" y="3989"/>
                </a:lnTo>
                <a:lnTo>
                  <a:pt x="3691" y="3998"/>
                </a:lnTo>
                <a:lnTo>
                  <a:pt x="3683" y="4003"/>
                </a:lnTo>
                <a:lnTo>
                  <a:pt x="3673" y="4008"/>
                </a:lnTo>
                <a:lnTo>
                  <a:pt x="3663" y="4014"/>
                </a:lnTo>
                <a:lnTo>
                  <a:pt x="3650" y="4019"/>
                </a:lnTo>
                <a:lnTo>
                  <a:pt x="3621" y="4028"/>
                </a:lnTo>
                <a:lnTo>
                  <a:pt x="3582" y="4038"/>
                </a:lnTo>
                <a:lnTo>
                  <a:pt x="3535" y="4048"/>
                </a:lnTo>
                <a:lnTo>
                  <a:pt x="3560" y="4171"/>
                </a:lnTo>
                <a:lnTo>
                  <a:pt x="3560" y="4171"/>
                </a:lnTo>
                <a:lnTo>
                  <a:pt x="3579" y="4172"/>
                </a:lnTo>
                <a:lnTo>
                  <a:pt x="3597" y="4172"/>
                </a:lnTo>
                <a:lnTo>
                  <a:pt x="3615" y="4171"/>
                </a:lnTo>
                <a:lnTo>
                  <a:pt x="3631" y="4169"/>
                </a:lnTo>
                <a:lnTo>
                  <a:pt x="3646" y="4167"/>
                </a:lnTo>
                <a:lnTo>
                  <a:pt x="3662" y="4164"/>
                </a:lnTo>
                <a:lnTo>
                  <a:pt x="3688" y="4157"/>
                </a:lnTo>
                <a:lnTo>
                  <a:pt x="3711" y="4150"/>
                </a:lnTo>
                <a:lnTo>
                  <a:pt x="3728" y="4143"/>
                </a:lnTo>
                <a:lnTo>
                  <a:pt x="3742" y="4137"/>
                </a:lnTo>
                <a:lnTo>
                  <a:pt x="3742" y="4137"/>
                </a:lnTo>
                <a:lnTo>
                  <a:pt x="3736" y="4143"/>
                </a:lnTo>
                <a:lnTo>
                  <a:pt x="3730" y="4151"/>
                </a:lnTo>
                <a:lnTo>
                  <a:pt x="3722" y="4161"/>
                </a:lnTo>
                <a:lnTo>
                  <a:pt x="3722" y="4161"/>
                </a:lnTo>
                <a:lnTo>
                  <a:pt x="3711" y="4177"/>
                </a:lnTo>
                <a:lnTo>
                  <a:pt x="3700" y="4194"/>
                </a:lnTo>
                <a:lnTo>
                  <a:pt x="3692" y="4209"/>
                </a:lnTo>
                <a:lnTo>
                  <a:pt x="3685" y="4224"/>
                </a:lnTo>
                <a:lnTo>
                  <a:pt x="3680" y="4240"/>
                </a:lnTo>
                <a:lnTo>
                  <a:pt x="3675" y="4257"/>
                </a:lnTo>
                <a:lnTo>
                  <a:pt x="3672" y="4274"/>
                </a:lnTo>
                <a:lnTo>
                  <a:pt x="3669" y="4295"/>
                </a:lnTo>
                <a:lnTo>
                  <a:pt x="3799" y="4379"/>
                </a:lnTo>
                <a:lnTo>
                  <a:pt x="3799" y="4379"/>
                </a:lnTo>
                <a:lnTo>
                  <a:pt x="3812" y="4338"/>
                </a:lnTo>
                <a:lnTo>
                  <a:pt x="3826" y="4298"/>
                </a:lnTo>
                <a:lnTo>
                  <a:pt x="3841" y="4262"/>
                </a:lnTo>
                <a:lnTo>
                  <a:pt x="3855" y="4229"/>
                </a:lnTo>
                <a:lnTo>
                  <a:pt x="3870" y="4202"/>
                </a:lnTo>
                <a:lnTo>
                  <a:pt x="3877" y="4189"/>
                </a:lnTo>
                <a:lnTo>
                  <a:pt x="3885" y="4179"/>
                </a:lnTo>
                <a:lnTo>
                  <a:pt x="3892" y="4170"/>
                </a:lnTo>
                <a:lnTo>
                  <a:pt x="3899" y="4163"/>
                </a:lnTo>
                <a:lnTo>
                  <a:pt x="3906" y="4158"/>
                </a:lnTo>
                <a:lnTo>
                  <a:pt x="3913" y="4154"/>
                </a:lnTo>
                <a:lnTo>
                  <a:pt x="3913" y="4154"/>
                </a:lnTo>
                <a:lnTo>
                  <a:pt x="3919" y="4152"/>
                </a:lnTo>
                <a:lnTo>
                  <a:pt x="3926" y="4152"/>
                </a:lnTo>
                <a:lnTo>
                  <a:pt x="3935" y="4152"/>
                </a:lnTo>
                <a:lnTo>
                  <a:pt x="3944" y="4153"/>
                </a:lnTo>
                <a:lnTo>
                  <a:pt x="3954" y="4155"/>
                </a:lnTo>
                <a:lnTo>
                  <a:pt x="3965" y="4157"/>
                </a:lnTo>
                <a:lnTo>
                  <a:pt x="3990" y="4166"/>
                </a:lnTo>
                <a:lnTo>
                  <a:pt x="4017" y="4177"/>
                </a:lnTo>
                <a:lnTo>
                  <a:pt x="4047" y="4192"/>
                </a:lnTo>
                <a:lnTo>
                  <a:pt x="4078" y="4212"/>
                </a:lnTo>
                <a:lnTo>
                  <a:pt x="4110" y="4233"/>
                </a:lnTo>
                <a:lnTo>
                  <a:pt x="4127" y="4246"/>
                </a:lnTo>
                <a:lnTo>
                  <a:pt x="4143" y="4259"/>
                </a:lnTo>
                <a:lnTo>
                  <a:pt x="4160" y="4273"/>
                </a:lnTo>
                <a:lnTo>
                  <a:pt x="4176" y="4288"/>
                </a:lnTo>
                <a:lnTo>
                  <a:pt x="4192" y="4303"/>
                </a:lnTo>
                <a:lnTo>
                  <a:pt x="4208" y="4319"/>
                </a:lnTo>
                <a:lnTo>
                  <a:pt x="4224" y="4337"/>
                </a:lnTo>
                <a:lnTo>
                  <a:pt x="4239" y="4355"/>
                </a:lnTo>
                <a:lnTo>
                  <a:pt x="4254" y="4373"/>
                </a:lnTo>
                <a:lnTo>
                  <a:pt x="4268" y="4393"/>
                </a:lnTo>
                <a:lnTo>
                  <a:pt x="4282" y="4413"/>
                </a:lnTo>
                <a:lnTo>
                  <a:pt x="4296" y="4435"/>
                </a:lnTo>
                <a:lnTo>
                  <a:pt x="4308" y="4456"/>
                </a:lnTo>
                <a:lnTo>
                  <a:pt x="4320" y="4479"/>
                </a:lnTo>
                <a:lnTo>
                  <a:pt x="4331" y="4502"/>
                </a:lnTo>
                <a:lnTo>
                  <a:pt x="4342" y="4527"/>
                </a:lnTo>
                <a:lnTo>
                  <a:pt x="4342" y="4527"/>
                </a:lnTo>
                <a:lnTo>
                  <a:pt x="4347" y="4541"/>
                </a:lnTo>
                <a:lnTo>
                  <a:pt x="4352" y="4558"/>
                </a:lnTo>
                <a:lnTo>
                  <a:pt x="4356" y="4574"/>
                </a:lnTo>
                <a:lnTo>
                  <a:pt x="4360" y="4591"/>
                </a:lnTo>
                <a:lnTo>
                  <a:pt x="4363" y="4610"/>
                </a:lnTo>
                <a:lnTo>
                  <a:pt x="4366" y="4628"/>
                </a:lnTo>
                <a:lnTo>
                  <a:pt x="4370" y="4667"/>
                </a:lnTo>
                <a:lnTo>
                  <a:pt x="4372" y="4706"/>
                </a:lnTo>
                <a:lnTo>
                  <a:pt x="4371" y="4747"/>
                </a:lnTo>
                <a:lnTo>
                  <a:pt x="4370" y="4767"/>
                </a:lnTo>
                <a:lnTo>
                  <a:pt x="4369" y="4787"/>
                </a:lnTo>
                <a:lnTo>
                  <a:pt x="4366" y="4807"/>
                </a:lnTo>
                <a:lnTo>
                  <a:pt x="4363" y="4826"/>
                </a:lnTo>
                <a:lnTo>
                  <a:pt x="4360" y="4846"/>
                </a:lnTo>
                <a:lnTo>
                  <a:pt x="4356" y="4864"/>
                </a:lnTo>
                <a:lnTo>
                  <a:pt x="4351" y="4883"/>
                </a:lnTo>
                <a:lnTo>
                  <a:pt x="4345" y="4900"/>
                </a:lnTo>
                <a:lnTo>
                  <a:pt x="4339" y="4917"/>
                </a:lnTo>
                <a:lnTo>
                  <a:pt x="4332" y="4933"/>
                </a:lnTo>
                <a:lnTo>
                  <a:pt x="4324" y="4948"/>
                </a:lnTo>
                <a:lnTo>
                  <a:pt x="4316" y="4962"/>
                </a:lnTo>
                <a:lnTo>
                  <a:pt x="4307" y="4976"/>
                </a:lnTo>
                <a:lnTo>
                  <a:pt x="4298" y="4988"/>
                </a:lnTo>
                <a:lnTo>
                  <a:pt x="4287" y="4999"/>
                </a:lnTo>
                <a:lnTo>
                  <a:pt x="4276" y="5008"/>
                </a:lnTo>
                <a:lnTo>
                  <a:pt x="4264" y="5017"/>
                </a:lnTo>
                <a:lnTo>
                  <a:pt x="4252" y="5024"/>
                </a:lnTo>
                <a:lnTo>
                  <a:pt x="4238" y="5029"/>
                </a:lnTo>
                <a:lnTo>
                  <a:pt x="4224" y="5032"/>
                </a:lnTo>
                <a:lnTo>
                  <a:pt x="4224" y="5032"/>
                </a:lnTo>
                <a:lnTo>
                  <a:pt x="4216" y="5033"/>
                </a:lnTo>
                <a:lnTo>
                  <a:pt x="4208" y="5033"/>
                </a:lnTo>
                <a:lnTo>
                  <a:pt x="4198" y="5032"/>
                </a:lnTo>
                <a:lnTo>
                  <a:pt x="4188" y="5030"/>
                </a:lnTo>
                <a:lnTo>
                  <a:pt x="4168" y="5025"/>
                </a:lnTo>
                <a:lnTo>
                  <a:pt x="4145" y="5017"/>
                </a:lnTo>
                <a:lnTo>
                  <a:pt x="4123" y="5006"/>
                </a:lnTo>
                <a:lnTo>
                  <a:pt x="4099" y="4995"/>
                </a:lnTo>
                <a:lnTo>
                  <a:pt x="4051" y="4973"/>
                </a:lnTo>
                <a:lnTo>
                  <a:pt x="4028" y="4961"/>
                </a:lnTo>
                <a:lnTo>
                  <a:pt x="4005" y="4952"/>
                </a:lnTo>
                <a:lnTo>
                  <a:pt x="3984" y="4945"/>
                </a:lnTo>
                <a:lnTo>
                  <a:pt x="3964" y="4940"/>
                </a:lnTo>
                <a:lnTo>
                  <a:pt x="3955" y="4939"/>
                </a:lnTo>
                <a:lnTo>
                  <a:pt x="3947" y="4938"/>
                </a:lnTo>
                <a:lnTo>
                  <a:pt x="3939" y="4939"/>
                </a:lnTo>
                <a:lnTo>
                  <a:pt x="3932" y="4940"/>
                </a:lnTo>
                <a:lnTo>
                  <a:pt x="3924" y="4943"/>
                </a:lnTo>
                <a:lnTo>
                  <a:pt x="3919" y="4947"/>
                </a:lnTo>
                <a:lnTo>
                  <a:pt x="3914" y="4952"/>
                </a:lnTo>
                <a:lnTo>
                  <a:pt x="3909" y="4958"/>
                </a:lnTo>
                <a:lnTo>
                  <a:pt x="3909" y="4958"/>
                </a:lnTo>
                <a:lnTo>
                  <a:pt x="3905" y="4965"/>
                </a:lnTo>
                <a:lnTo>
                  <a:pt x="3900" y="4973"/>
                </a:lnTo>
                <a:lnTo>
                  <a:pt x="3893" y="4979"/>
                </a:lnTo>
                <a:lnTo>
                  <a:pt x="3886" y="4985"/>
                </a:lnTo>
                <a:lnTo>
                  <a:pt x="3869" y="4996"/>
                </a:lnTo>
                <a:lnTo>
                  <a:pt x="3851" y="5006"/>
                </a:lnTo>
                <a:lnTo>
                  <a:pt x="3810" y="5028"/>
                </a:lnTo>
                <a:lnTo>
                  <a:pt x="3789" y="5039"/>
                </a:lnTo>
                <a:lnTo>
                  <a:pt x="3770" y="5052"/>
                </a:lnTo>
                <a:lnTo>
                  <a:pt x="3761" y="5058"/>
                </a:lnTo>
                <a:lnTo>
                  <a:pt x="3752" y="5067"/>
                </a:lnTo>
                <a:lnTo>
                  <a:pt x="3743" y="5074"/>
                </a:lnTo>
                <a:lnTo>
                  <a:pt x="3735" y="5083"/>
                </a:lnTo>
                <a:lnTo>
                  <a:pt x="3728" y="5092"/>
                </a:lnTo>
                <a:lnTo>
                  <a:pt x="3722" y="5102"/>
                </a:lnTo>
                <a:lnTo>
                  <a:pt x="3717" y="5113"/>
                </a:lnTo>
                <a:lnTo>
                  <a:pt x="3713" y="5125"/>
                </a:lnTo>
                <a:lnTo>
                  <a:pt x="3710" y="5137"/>
                </a:lnTo>
                <a:lnTo>
                  <a:pt x="3708" y="5151"/>
                </a:lnTo>
                <a:lnTo>
                  <a:pt x="3707" y="5165"/>
                </a:lnTo>
                <a:lnTo>
                  <a:pt x="3707" y="5181"/>
                </a:lnTo>
                <a:lnTo>
                  <a:pt x="3709" y="5198"/>
                </a:lnTo>
                <a:lnTo>
                  <a:pt x="3713" y="5215"/>
                </a:lnTo>
                <a:lnTo>
                  <a:pt x="3718" y="5234"/>
                </a:lnTo>
                <a:lnTo>
                  <a:pt x="3724" y="5255"/>
                </a:lnTo>
                <a:lnTo>
                  <a:pt x="3724" y="5255"/>
                </a:lnTo>
                <a:lnTo>
                  <a:pt x="3741" y="5234"/>
                </a:lnTo>
                <a:lnTo>
                  <a:pt x="3759" y="5213"/>
                </a:lnTo>
                <a:lnTo>
                  <a:pt x="3776" y="5194"/>
                </a:lnTo>
                <a:lnTo>
                  <a:pt x="3794" y="5178"/>
                </a:lnTo>
                <a:lnTo>
                  <a:pt x="3802" y="5171"/>
                </a:lnTo>
                <a:lnTo>
                  <a:pt x="3811" y="5165"/>
                </a:lnTo>
                <a:lnTo>
                  <a:pt x="3819" y="5159"/>
                </a:lnTo>
                <a:lnTo>
                  <a:pt x="3827" y="5155"/>
                </a:lnTo>
                <a:lnTo>
                  <a:pt x="3835" y="5153"/>
                </a:lnTo>
                <a:lnTo>
                  <a:pt x="3843" y="5151"/>
                </a:lnTo>
                <a:lnTo>
                  <a:pt x="3850" y="5151"/>
                </a:lnTo>
                <a:lnTo>
                  <a:pt x="3857" y="5153"/>
                </a:lnTo>
                <a:lnTo>
                  <a:pt x="3857" y="5153"/>
                </a:lnTo>
                <a:lnTo>
                  <a:pt x="3861" y="5155"/>
                </a:lnTo>
                <a:lnTo>
                  <a:pt x="3864" y="5157"/>
                </a:lnTo>
                <a:lnTo>
                  <a:pt x="3870" y="5163"/>
                </a:lnTo>
                <a:lnTo>
                  <a:pt x="3875" y="5171"/>
                </a:lnTo>
                <a:lnTo>
                  <a:pt x="3879" y="5179"/>
                </a:lnTo>
                <a:lnTo>
                  <a:pt x="3888" y="5200"/>
                </a:lnTo>
                <a:lnTo>
                  <a:pt x="3894" y="5210"/>
                </a:lnTo>
                <a:lnTo>
                  <a:pt x="3901" y="5220"/>
                </a:lnTo>
                <a:lnTo>
                  <a:pt x="3901" y="5220"/>
                </a:lnTo>
                <a:lnTo>
                  <a:pt x="3904" y="5223"/>
                </a:lnTo>
                <a:lnTo>
                  <a:pt x="3908" y="5225"/>
                </a:lnTo>
                <a:lnTo>
                  <a:pt x="3913" y="5227"/>
                </a:lnTo>
                <a:lnTo>
                  <a:pt x="3919" y="5228"/>
                </a:lnTo>
                <a:lnTo>
                  <a:pt x="3934" y="5230"/>
                </a:lnTo>
                <a:lnTo>
                  <a:pt x="3950" y="5230"/>
                </a:lnTo>
                <a:lnTo>
                  <a:pt x="3968" y="5229"/>
                </a:lnTo>
                <a:lnTo>
                  <a:pt x="3989" y="5227"/>
                </a:lnTo>
                <a:lnTo>
                  <a:pt x="4032" y="5223"/>
                </a:lnTo>
                <a:lnTo>
                  <a:pt x="4074" y="5219"/>
                </a:lnTo>
                <a:lnTo>
                  <a:pt x="4093" y="5217"/>
                </a:lnTo>
                <a:lnTo>
                  <a:pt x="4110" y="5217"/>
                </a:lnTo>
                <a:lnTo>
                  <a:pt x="4126" y="5217"/>
                </a:lnTo>
                <a:lnTo>
                  <a:pt x="4137" y="5219"/>
                </a:lnTo>
                <a:lnTo>
                  <a:pt x="4142" y="5221"/>
                </a:lnTo>
                <a:lnTo>
                  <a:pt x="4146" y="5223"/>
                </a:lnTo>
                <a:lnTo>
                  <a:pt x="4148" y="5225"/>
                </a:lnTo>
                <a:lnTo>
                  <a:pt x="4150" y="5228"/>
                </a:lnTo>
                <a:lnTo>
                  <a:pt x="4150" y="5228"/>
                </a:lnTo>
                <a:lnTo>
                  <a:pt x="4151" y="5231"/>
                </a:lnTo>
                <a:lnTo>
                  <a:pt x="4150" y="5234"/>
                </a:lnTo>
                <a:lnTo>
                  <a:pt x="4149" y="5236"/>
                </a:lnTo>
                <a:lnTo>
                  <a:pt x="4148" y="5238"/>
                </a:lnTo>
                <a:lnTo>
                  <a:pt x="4143" y="5242"/>
                </a:lnTo>
                <a:lnTo>
                  <a:pt x="4136" y="5243"/>
                </a:lnTo>
                <a:lnTo>
                  <a:pt x="4118" y="5246"/>
                </a:lnTo>
                <a:lnTo>
                  <a:pt x="4100" y="5248"/>
                </a:lnTo>
                <a:lnTo>
                  <a:pt x="4100" y="5248"/>
                </a:lnTo>
                <a:lnTo>
                  <a:pt x="4021" y="5262"/>
                </a:lnTo>
                <a:lnTo>
                  <a:pt x="3981" y="5269"/>
                </a:lnTo>
                <a:lnTo>
                  <a:pt x="3943" y="5277"/>
                </a:lnTo>
                <a:lnTo>
                  <a:pt x="3925" y="5282"/>
                </a:lnTo>
                <a:lnTo>
                  <a:pt x="3909" y="5288"/>
                </a:lnTo>
                <a:lnTo>
                  <a:pt x="3894" y="5294"/>
                </a:lnTo>
                <a:lnTo>
                  <a:pt x="3881" y="5300"/>
                </a:lnTo>
                <a:lnTo>
                  <a:pt x="3869" y="5306"/>
                </a:lnTo>
                <a:lnTo>
                  <a:pt x="3860" y="5314"/>
                </a:lnTo>
                <a:lnTo>
                  <a:pt x="3853" y="5322"/>
                </a:lnTo>
                <a:lnTo>
                  <a:pt x="3850" y="5326"/>
                </a:lnTo>
                <a:lnTo>
                  <a:pt x="3848" y="5331"/>
                </a:lnTo>
                <a:lnTo>
                  <a:pt x="3848" y="5331"/>
                </a:lnTo>
                <a:lnTo>
                  <a:pt x="3846" y="5338"/>
                </a:lnTo>
                <a:lnTo>
                  <a:pt x="3846" y="5342"/>
                </a:lnTo>
                <a:lnTo>
                  <a:pt x="3847" y="5352"/>
                </a:lnTo>
                <a:lnTo>
                  <a:pt x="3847" y="5357"/>
                </a:lnTo>
                <a:lnTo>
                  <a:pt x="3846" y="5363"/>
                </a:lnTo>
                <a:lnTo>
                  <a:pt x="3845" y="5371"/>
                </a:lnTo>
                <a:lnTo>
                  <a:pt x="3842" y="5382"/>
                </a:lnTo>
                <a:lnTo>
                  <a:pt x="3842" y="5382"/>
                </a:lnTo>
                <a:lnTo>
                  <a:pt x="3837" y="5393"/>
                </a:lnTo>
                <a:lnTo>
                  <a:pt x="3831" y="5402"/>
                </a:lnTo>
                <a:lnTo>
                  <a:pt x="3823" y="5410"/>
                </a:lnTo>
                <a:lnTo>
                  <a:pt x="3815" y="5418"/>
                </a:lnTo>
                <a:lnTo>
                  <a:pt x="3796" y="5434"/>
                </a:lnTo>
                <a:lnTo>
                  <a:pt x="3786" y="5442"/>
                </a:lnTo>
                <a:lnTo>
                  <a:pt x="3776" y="5451"/>
                </a:lnTo>
                <a:lnTo>
                  <a:pt x="3767" y="5460"/>
                </a:lnTo>
                <a:lnTo>
                  <a:pt x="3758" y="5472"/>
                </a:lnTo>
                <a:lnTo>
                  <a:pt x="3750" y="5485"/>
                </a:lnTo>
                <a:lnTo>
                  <a:pt x="3742" y="5499"/>
                </a:lnTo>
                <a:lnTo>
                  <a:pt x="3736" y="5517"/>
                </a:lnTo>
                <a:lnTo>
                  <a:pt x="3732" y="5536"/>
                </a:lnTo>
                <a:lnTo>
                  <a:pt x="3730" y="5558"/>
                </a:lnTo>
                <a:lnTo>
                  <a:pt x="3730" y="5584"/>
                </a:lnTo>
                <a:lnTo>
                  <a:pt x="3730" y="5584"/>
                </a:lnTo>
                <a:lnTo>
                  <a:pt x="3732" y="5597"/>
                </a:lnTo>
                <a:lnTo>
                  <a:pt x="3735" y="5610"/>
                </a:lnTo>
                <a:lnTo>
                  <a:pt x="3739" y="5622"/>
                </a:lnTo>
                <a:lnTo>
                  <a:pt x="3744" y="5634"/>
                </a:lnTo>
                <a:lnTo>
                  <a:pt x="3751" y="5644"/>
                </a:lnTo>
                <a:lnTo>
                  <a:pt x="3757" y="5656"/>
                </a:lnTo>
                <a:lnTo>
                  <a:pt x="3763" y="5665"/>
                </a:lnTo>
                <a:lnTo>
                  <a:pt x="3770" y="5674"/>
                </a:lnTo>
                <a:lnTo>
                  <a:pt x="3784" y="5689"/>
                </a:lnTo>
                <a:lnTo>
                  <a:pt x="3797" y="5701"/>
                </a:lnTo>
                <a:lnTo>
                  <a:pt x="3807" y="5708"/>
                </a:lnTo>
                <a:lnTo>
                  <a:pt x="3810" y="5710"/>
                </a:lnTo>
                <a:lnTo>
                  <a:pt x="3813" y="5711"/>
                </a:lnTo>
                <a:lnTo>
                  <a:pt x="3813" y="5711"/>
                </a:lnTo>
                <a:lnTo>
                  <a:pt x="3814" y="5710"/>
                </a:lnTo>
                <a:lnTo>
                  <a:pt x="3815" y="5709"/>
                </a:lnTo>
                <a:lnTo>
                  <a:pt x="3816" y="5704"/>
                </a:lnTo>
                <a:lnTo>
                  <a:pt x="3818" y="5696"/>
                </a:lnTo>
                <a:lnTo>
                  <a:pt x="3818" y="5686"/>
                </a:lnTo>
                <a:lnTo>
                  <a:pt x="3820" y="5662"/>
                </a:lnTo>
                <a:lnTo>
                  <a:pt x="3823" y="5633"/>
                </a:lnTo>
                <a:lnTo>
                  <a:pt x="3825" y="5619"/>
                </a:lnTo>
                <a:lnTo>
                  <a:pt x="3828" y="5603"/>
                </a:lnTo>
                <a:lnTo>
                  <a:pt x="3831" y="5590"/>
                </a:lnTo>
                <a:lnTo>
                  <a:pt x="3836" y="5577"/>
                </a:lnTo>
                <a:lnTo>
                  <a:pt x="3843" y="5566"/>
                </a:lnTo>
                <a:lnTo>
                  <a:pt x="3847" y="5562"/>
                </a:lnTo>
                <a:lnTo>
                  <a:pt x="3851" y="5556"/>
                </a:lnTo>
                <a:lnTo>
                  <a:pt x="3855" y="5553"/>
                </a:lnTo>
                <a:lnTo>
                  <a:pt x="3860" y="5550"/>
                </a:lnTo>
                <a:lnTo>
                  <a:pt x="3865" y="5547"/>
                </a:lnTo>
                <a:lnTo>
                  <a:pt x="3871" y="5546"/>
                </a:lnTo>
                <a:lnTo>
                  <a:pt x="3871" y="5546"/>
                </a:lnTo>
                <a:lnTo>
                  <a:pt x="3877" y="5545"/>
                </a:lnTo>
                <a:lnTo>
                  <a:pt x="3882" y="5546"/>
                </a:lnTo>
                <a:lnTo>
                  <a:pt x="3888" y="5548"/>
                </a:lnTo>
                <a:lnTo>
                  <a:pt x="3892" y="5552"/>
                </a:lnTo>
                <a:lnTo>
                  <a:pt x="3902" y="5561"/>
                </a:lnTo>
                <a:lnTo>
                  <a:pt x="3911" y="5571"/>
                </a:lnTo>
                <a:lnTo>
                  <a:pt x="3921" y="5581"/>
                </a:lnTo>
                <a:lnTo>
                  <a:pt x="3926" y="5586"/>
                </a:lnTo>
                <a:lnTo>
                  <a:pt x="3933" y="5590"/>
                </a:lnTo>
                <a:lnTo>
                  <a:pt x="3940" y="5594"/>
                </a:lnTo>
                <a:lnTo>
                  <a:pt x="3946" y="5597"/>
                </a:lnTo>
                <a:lnTo>
                  <a:pt x="3954" y="5598"/>
                </a:lnTo>
                <a:lnTo>
                  <a:pt x="3962" y="5599"/>
                </a:lnTo>
                <a:lnTo>
                  <a:pt x="3962" y="5599"/>
                </a:lnTo>
                <a:lnTo>
                  <a:pt x="3970" y="5598"/>
                </a:lnTo>
                <a:lnTo>
                  <a:pt x="3979" y="5595"/>
                </a:lnTo>
                <a:lnTo>
                  <a:pt x="3987" y="5592"/>
                </a:lnTo>
                <a:lnTo>
                  <a:pt x="3996" y="5588"/>
                </a:lnTo>
                <a:lnTo>
                  <a:pt x="4005" y="5582"/>
                </a:lnTo>
                <a:lnTo>
                  <a:pt x="4014" y="5576"/>
                </a:lnTo>
                <a:lnTo>
                  <a:pt x="4035" y="5559"/>
                </a:lnTo>
                <a:lnTo>
                  <a:pt x="4055" y="5542"/>
                </a:lnTo>
                <a:lnTo>
                  <a:pt x="4077" y="5522"/>
                </a:lnTo>
                <a:lnTo>
                  <a:pt x="4122" y="5479"/>
                </a:lnTo>
                <a:lnTo>
                  <a:pt x="4144" y="5457"/>
                </a:lnTo>
                <a:lnTo>
                  <a:pt x="4166" y="5437"/>
                </a:lnTo>
                <a:lnTo>
                  <a:pt x="4187" y="5417"/>
                </a:lnTo>
                <a:lnTo>
                  <a:pt x="4208" y="5402"/>
                </a:lnTo>
                <a:lnTo>
                  <a:pt x="4227" y="5389"/>
                </a:lnTo>
                <a:lnTo>
                  <a:pt x="4236" y="5384"/>
                </a:lnTo>
                <a:lnTo>
                  <a:pt x="4245" y="5380"/>
                </a:lnTo>
                <a:lnTo>
                  <a:pt x="4254" y="5376"/>
                </a:lnTo>
                <a:lnTo>
                  <a:pt x="4262" y="5374"/>
                </a:lnTo>
                <a:lnTo>
                  <a:pt x="4270" y="5374"/>
                </a:lnTo>
                <a:lnTo>
                  <a:pt x="4277" y="5375"/>
                </a:lnTo>
                <a:lnTo>
                  <a:pt x="4277" y="5375"/>
                </a:lnTo>
                <a:lnTo>
                  <a:pt x="4278" y="5376"/>
                </a:lnTo>
                <a:lnTo>
                  <a:pt x="4279" y="5379"/>
                </a:lnTo>
                <a:lnTo>
                  <a:pt x="4278" y="5382"/>
                </a:lnTo>
                <a:lnTo>
                  <a:pt x="4277" y="5384"/>
                </a:lnTo>
                <a:lnTo>
                  <a:pt x="4272" y="5391"/>
                </a:lnTo>
                <a:lnTo>
                  <a:pt x="4264" y="5399"/>
                </a:lnTo>
                <a:lnTo>
                  <a:pt x="4241" y="5420"/>
                </a:lnTo>
                <a:lnTo>
                  <a:pt x="4212" y="5447"/>
                </a:lnTo>
                <a:lnTo>
                  <a:pt x="4181" y="5477"/>
                </a:lnTo>
                <a:lnTo>
                  <a:pt x="4167" y="5492"/>
                </a:lnTo>
                <a:lnTo>
                  <a:pt x="4152" y="5508"/>
                </a:lnTo>
                <a:lnTo>
                  <a:pt x="4140" y="5525"/>
                </a:lnTo>
                <a:lnTo>
                  <a:pt x="4129" y="5542"/>
                </a:lnTo>
                <a:lnTo>
                  <a:pt x="4121" y="5558"/>
                </a:lnTo>
                <a:lnTo>
                  <a:pt x="4118" y="5567"/>
                </a:lnTo>
                <a:lnTo>
                  <a:pt x="4116" y="5576"/>
                </a:lnTo>
                <a:lnTo>
                  <a:pt x="4116" y="5576"/>
                </a:lnTo>
                <a:lnTo>
                  <a:pt x="4114" y="5588"/>
                </a:lnTo>
                <a:lnTo>
                  <a:pt x="4114" y="5599"/>
                </a:lnTo>
                <a:lnTo>
                  <a:pt x="4115" y="5611"/>
                </a:lnTo>
                <a:lnTo>
                  <a:pt x="4119" y="5620"/>
                </a:lnTo>
                <a:lnTo>
                  <a:pt x="4123" y="5628"/>
                </a:lnTo>
                <a:lnTo>
                  <a:pt x="4129" y="5636"/>
                </a:lnTo>
                <a:lnTo>
                  <a:pt x="4135" y="5643"/>
                </a:lnTo>
                <a:lnTo>
                  <a:pt x="4142" y="5649"/>
                </a:lnTo>
                <a:lnTo>
                  <a:pt x="4157" y="5663"/>
                </a:lnTo>
                <a:lnTo>
                  <a:pt x="4163" y="5669"/>
                </a:lnTo>
                <a:lnTo>
                  <a:pt x="4169" y="5676"/>
                </a:lnTo>
                <a:lnTo>
                  <a:pt x="4175" y="5683"/>
                </a:lnTo>
                <a:lnTo>
                  <a:pt x="4179" y="5690"/>
                </a:lnTo>
                <a:lnTo>
                  <a:pt x="4182" y="5699"/>
                </a:lnTo>
                <a:lnTo>
                  <a:pt x="4183" y="5708"/>
                </a:lnTo>
                <a:lnTo>
                  <a:pt x="4183" y="5708"/>
                </a:lnTo>
                <a:lnTo>
                  <a:pt x="4184" y="5718"/>
                </a:lnTo>
                <a:lnTo>
                  <a:pt x="4186" y="5729"/>
                </a:lnTo>
                <a:lnTo>
                  <a:pt x="4189" y="5738"/>
                </a:lnTo>
                <a:lnTo>
                  <a:pt x="4193" y="5749"/>
                </a:lnTo>
                <a:lnTo>
                  <a:pt x="4198" y="5758"/>
                </a:lnTo>
                <a:lnTo>
                  <a:pt x="4205" y="5767"/>
                </a:lnTo>
                <a:lnTo>
                  <a:pt x="4212" y="5775"/>
                </a:lnTo>
                <a:lnTo>
                  <a:pt x="4220" y="5783"/>
                </a:lnTo>
                <a:lnTo>
                  <a:pt x="4228" y="5792"/>
                </a:lnTo>
                <a:lnTo>
                  <a:pt x="4237" y="5799"/>
                </a:lnTo>
                <a:lnTo>
                  <a:pt x="4257" y="5812"/>
                </a:lnTo>
                <a:lnTo>
                  <a:pt x="4278" y="5824"/>
                </a:lnTo>
                <a:lnTo>
                  <a:pt x="4300" y="5835"/>
                </a:lnTo>
                <a:lnTo>
                  <a:pt x="4322" y="5844"/>
                </a:lnTo>
                <a:lnTo>
                  <a:pt x="4344" y="5852"/>
                </a:lnTo>
                <a:lnTo>
                  <a:pt x="4364" y="5857"/>
                </a:lnTo>
                <a:lnTo>
                  <a:pt x="4382" y="5862"/>
                </a:lnTo>
                <a:lnTo>
                  <a:pt x="4399" y="5864"/>
                </a:lnTo>
                <a:lnTo>
                  <a:pt x="4412" y="5865"/>
                </a:lnTo>
                <a:lnTo>
                  <a:pt x="4421" y="5865"/>
                </a:lnTo>
                <a:lnTo>
                  <a:pt x="4424" y="5864"/>
                </a:lnTo>
                <a:lnTo>
                  <a:pt x="4426" y="5863"/>
                </a:lnTo>
                <a:lnTo>
                  <a:pt x="4426" y="5863"/>
                </a:lnTo>
                <a:lnTo>
                  <a:pt x="4427" y="5861"/>
                </a:lnTo>
                <a:lnTo>
                  <a:pt x="4427" y="5859"/>
                </a:lnTo>
                <a:lnTo>
                  <a:pt x="4425" y="5853"/>
                </a:lnTo>
                <a:lnTo>
                  <a:pt x="4420" y="5846"/>
                </a:lnTo>
                <a:lnTo>
                  <a:pt x="4412" y="5836"/>
                </a:lnTo>
                <a:lnTo>
                  <a:pt x="4393" y="5813"/>
                </a:lnTo>
                <a:lnTo>
                  <a:pt x="4369" y="5786"/>
                </a:lnTo>
                <a:lnTo>
                  <a:pt x="4358" y="5773"/>
                </a:lnTo>
                <a:lnTo>
                  <a:pt x="4348" y="5759"/>
                </a:lnTo>
                <a:lnTo>
                  <a:pt x="4339" y="5745"/>
                </a:lnTo>
                <a:lnTo>
                  <a:pt x="4330" y="5731"/>
                </a:lnTo>
                <a:lnTo>
                  <a:pt x="4325" y="5718"/>
                </a:lnTo>
                <a:lnTo>
                  <a:pt x="4324" y="5712"/>
                </a:lnTo>
                <a:lnTo>
                  <a:pt x="4323" y="5706"/>
                </a:lnTo>
                <a:lnTo>
                  <a:pt x="4323" y="5700"/>
                </a:lnTo>
                <a:lnTo>
                  <a:pt x="4324" y="5694"/>
                </a:lnTo>
                <a:lnTo>
                  <a:pt x="4326" y="5689"/>
                </a:lnTo>
                <a:lnTo>
                  <a:pt x="4329" y="5684"/>
                </a:lnTo>
                <a:lnTo>
                  <a:pt x="4329" y="5684"/>
                </a:lnTo>
                <a:lnTo>
                  <a:pt x="4333" y="5680"/>
                </a:lnTo>
                <a:lnTo>
                  <a:pt x="4337" y="5677"/>
                </a:lnTo>
                <a:lnTo>
                  <a:pt x="4343" y="5676"/>
                </a:lnTo>
                <a:lnTo>
                  <a:pt x="4347" y="5675"/>
                </a:lnTo>
                <a:lnTo>
                  <a:pt x="4352" y="5675"/>
                </a:lnTo>
                <a:lnTo>
                  <a:pt x="4358" y="5676"/>
                </a:lnTo>
                <a:lnTo>
                  <a:pt x="4370" y="5678"/>
                </a:lnTo>
                <a:lnTo>
                  <a:pt x="4384" y="5681"/>
                </a:lnTo>
                <a:lnTo>
                  <a:pt x="4392" y="5682"/>
                </a:lnTo>
                <a:lnTo>
                  <a:pt x="4399" y="5682"/>
                </a:lnTo>
                <a:lnTo>
                  <a:pt x="4408" y="5682"/>
                </a:lnTo>
                <a:lnTo>
                  <a:pt x="4416" y="5681"/>
                </a:lnTo>
                <a:lnTo>
                  <a:pt x="4425" y="5679"/>
                </a:lnTo>
                <a:lnTo>
                  <a:pt x="4436" y="5675"/>
                </a:lnTo>
                <a:lnTo>
                  <a:pt x="4436" y="5675"/>
                </a:lnTo>
                <a:lnTo>
                  <a:pt x="4437" y="5673"/>
                </a:lnTo>
                <a:lnTo>
                  <a:pt x="4438" y="5670"/>
                </a:lnTo>
                <a:lnTo>
                  <a:pt x="4438" y="5663"/>
                </a:lnTo>
                <a:lnTo>
                  <a:pt x="4436" y="5652"/>
                </a:lnTo>
                <a:lnTo>
                  <a:pt x="4434" y="5637"/>
                </a:lnTo>
                <a:lnTo>
                  <a:pt x="4431" y="5621"/>
                </a:lnTo>
                <a:lnTo>
                  <a:pt x="4428" y="5602"/>
                </a:lnTo>
                <a:lnTo>
                  <a:pt x="4426" y="5581"/>
                </a:lnTo>
                <a:lnTo>
                  <a:pt x="4426" y="5557"/>
                </a:lnTo>
                <a:lnTo>
                  <a:pt x="4428" y="5533"/>
                </a:lnTo>
                <a:lnTo>
                  <a:pt x="4431" y="5520"/>
                </a:lnTo>
                <a:lnTo>
                  <a:pt x="4434" y="5505"/>
                </a:lnTo>
                <a:lnTo>
                  <a:pt x="4437" y="5492"/>
                </a:lnTo>
                <a:lnTo>
                  <a:pt x="4441" y="5477"/>
                </a:lnTo>
                <a:lnTo>
                  <a:pt x="4446" y="5462"/>
                </a:lnTo>
                <a:lnTo>
                  <a:pt x="4453" y="5447"/>
                </a:lnTo>
                <a:lnTo>
                  <a:pt x="4460" y="5432"/>
                </a:lnTo>
                <a:lnTo>
                  <a:pt x="4469" y="5416"/>
                </a:lnTo>
                <a:lnTo>
                  <a:pt x="4479" y="5400"/>
                </a:lnTo>
                <a:lnTo>
                  <a:pt x="4490" y="5384"/>
                </a:lnTo>
                <a:lnTo>
                  <a:pt x="4503" y="5367"/>
                </a:lnTo>
                <a:lnTo>
                  <a:pt x="4516" y="5351"/>
                </a:lnTo>
                <a:lnTo>
                  <a:pt x="4533" y="5334"/>
                </a:lnTo>
                <a:lnTo>
                  <a:pt x="4550" y="5317"/>
                </a:lnTo>
                <a:lnTo>
                  <a:pt x="4550" y="5317"/>
                </a:lnTo>
                <a:lnTo>
                  <a:pt x="4557" y="5328"/>
                </a:lnTo>
                <a:lnTo>
                  <a:pt x="4566" y="5340"/>
                </a:lnTo>
                <a:lnTo>
                  <a:pt x="4578" y="5353"/>
                </a:lnTo>
                <a:lnTo>
                  <a:pt x="4586" y="5360"/>
                </a:lnTo>
                <a:lnTo>
                  <a:pt x="4594" y="5367"/>
                </a:lnTo>
                <a:lnTo>
                  <a:pt x="4603" y="5373"/>
                </a:lnTo>
                <a:lnTo>
                  <a:pt x="4614" y="5381"/>
                </a:lnTo>
                <a:lnTo>
                  <a:pt x="4624" y="5386"/>
                </a:lnTo>
                <a:lnTo>
                  <a:pt x="4636" y="5390"/>
                </a:lnTo>
                <a:lnTo>
                  <a:pt x="4648" y="5394"/>
                </a:lnTo>
                <a:lnTo>
                  <a:pt x="4662" y="5396"/>
                </a:lnTo>
                <a:lnTo>
                  <a:pt x="4662" y="5396"/>
                </a:lnTo>
                <a:lnTo>
                  <a:pt x="4668" y="5397"/>
                </a:lnTo>
                <a:lnTo>
                  <a:pt x="4673" y="5399"/>
                </a:lnTo>
                <a:lnTo>
                  <a:pt x="4677" y="5402"/>
                </a:lnTo>
                <a:lnTo>
                  <a:pt x="4681" y="5405"/>
                </a:lnTo>
                <a:lnTo>
                  <a:pt x="4685" y="5409"/>
                </a:lnTo>
                <a:lnTo>
                  <a:pt x="4688" y="5413"/>
                </a:lnTo>
                <a:lnTo>
                  <a:pt x="4692" y="5425"/>
                </a:lnTo>
                <a:lnTo>
                  <a:pt x="4696" y="5437"/>
                </a:lnTo>
                <a:lnTo>
                  <a:pt x="4698" y="5450"/>
                </a:lnTo>
                <a:lnTo>
                  <a:pt x="4698" y="5463"/>
                </a:lnTo>
                <a:lnTo>
                  <a:pt x="4698" y="5478"/>
                </a:lnTo>
                <a:lnTo>
                  <a:pt x="4696" y="5506"/>
                </a:lnTo>
                <a:lnTo>
                  <a:pt x="4694" y="5531"/>
                </a:lnTo>
                <a:lnTo>
                  <a:pt x="4692" y="5548"/>
                </a:lnTo>
                <a:lnTo>
                  <a:pt x="4692" y="5553"/>
                </a:lnTo>
                <a:lnTo>
                  <a:pt x="4693" y="5554"/>
                </a:lnTo>
                <a:lnTo>
                  <a:pt x="4694" y="5554"/>
                </a:lnTo>
                <a:lnTo>
                  <a:pt x="4694" y="5554"/>
                </a:lnTo>
                <a:lnTo>
                  <a:pt x="4697" y="5553"/>
                </a:lnTo>
                <a:lnTo>
                  <a:pt x="4702" y="5550"/>
                </a:lnTo>
                <a:lnTo>
                  <a:pt x="4708" y="5545"/>
                </a:lnTo>
                <a:lnTo>
                  <a:pt x="4714" y="5538"/>
                </a:lnTo>
                <a:lnTo>
                  <a:pt x="4721" y="5529"/>
                </a:lnTo>
                <a:lnTo>
                  <a:pt x="4729" y="5519"/>
                </a:lnTo>
                <a:lnTo>
                  <a:pt x="4736" y="5505"/>
                </a:lnTo>
                <a:lnTo>
                  <a:pt x="4743" y="5492"/>
                </a:lnTo>
                <a:lnTo>
                  <a:pt x="4751" y="5477"/>
                </a:lnTo>
                <a:lnTo>
                  <a:pt x="4758" y="5459"/>
                </a:lnTo>
                <a:lnTo>
                  <a:pt x="4763" y="5442"/>
                </a:lnTo>
                <a:lnTo>
                  <a:pt x="4768" y="5422"/>
                </a:lnTo>
                <a:lnTo>
                  <a:pt x="4771" y="5402"/>
                </a:lnTo>
                <a:lnTo>
                  <a:pt x="4773" y="5382"/>
                </a:lnTo>
                <a:lnTo>
                  <a:pt x="4772" y="5360"/>
                </a:lnTo>
                <a:lnTo>
                  <a:pt x="4770" y="5338"/>
                </a:lnTo>
                <a:lnTo>
                  <a:pt x="4770" y="5338"/>
                </a:lnTo>
                <a:lnTo>
                  <a:pt x="4778" y="5330"/>
                </a:lnTo>
                <a:lnTo>
                  <a:pt x="4798" y="5313"/>
                </a:lnTo>
                <a:lnTo>
                  <a:pt x="4809" y="5302"/>
                </a:lnTo>
                <a:lnTo>
                  <a:pt x="4819" y="5290"/>
                </a:lnTo>
                <a:lnTo>
                  <a:pt x="4827" y="5276"/>
                </a:lnTo>
                <a:lnTo>
                  <a:pt x="4830" y="5270"/>
                </a:lnTo>
                <a:lnTo>
                  <a:pt x="4832" y="5264"/>
                </a:lnTo>
                <a:lnTo>
                  <a:pt x="4832" y="5264"/>
                </a:lnTo>
                <a:lnTo>
                  <a:pt x="4834" y="5255"/>
                </a:lnTo>
                <a:lnTo>
                  <a:pt x="4835" y="5246"/>
                </a:lnTo>
                <a:lnTo>
                  <a:pt x="4836" y="5237"/>
                </a:lnTo>
                <a:lnTo>
                  <a:pt x="4835" y="5230"/>
                </a:lnTo>
                <a:lnTo>
                  <a:pt x="4834" y="5224"/>
                </a:lnTo>
                <a:lnTo>
                  <a:pt x="4832" y="5218"/>
                </a:lnTo>
                <a:lnTo>
                  <a:pt x="4830" y="5213"/>
                </a:lnTo>
                <a:lnTo>
                  <a:pt x="4827" y="5208"/>
                </a:lnTo>
                <a:lnTo>
                  <a:pt x="4819" y="5199"/>
                </a:lnTo>
                <a:lnTo>
                  <a:pt x="4810" y="5189"/>
                </a:lnTo>
                <a:lnTo>
                  <a:pt x="4800" y="5180"/>
                </a:lnTo>
                <a:lnTo>
                  <a:pt x="4789" y="5169"/>
                </a:lnTo>
                <a:lnTo>
                  <a:pt x="4778" y="5156"/>
                </a:lnTo>
                <a:lnTo>
                  <a:pt x="4772" y="5148"/>
                </a:lnTo>
                <a:lnTo>
                  <a:pt x="4767" y="5139"/>
                </a:lnTo>
                <a:lnTo>
                  <a:pt x="4762" y="5130"/>
                </a:lnTo>
                <a:lnTo>
                  <a:pt x="4757" y="5120"/>
                </a:lnTo>
                <a:lnTo>
                  <a:pt x="4753" y="5108"/>
                </a:lnTo>
                <a:lnTo>
                  <a:pt x="4749" y="5095"/>
                </a:lnTo>
                <a:lnTo>
                  <a:pt x="4744" y="5081"/>
                </a:lnTo>
                <a:lnTo>
                  <a:pt x="4741" y="5065"/>
                </a:lnTo>
                <a:lnTo>
                  <a:pt x="4738" y="5048"/>
                </a:lnTo>
                <a:lnTo>
                  <a:pt x="4736" y="5029"/>
                </a:lnTo>
                <a:lnTo>
                  <a:pt x="4735" y="5008"/>
                </a:lnTo>
                <a:lnTo>
                  <a:pt x="4734" y="4986"/>
                </a:lnTo>
                <a:lnTo>
                  <a:pt x="4734" y="4961"/>
                </a:lnTo>
                <a:lnTo>
                  <a:pt x="4735" y="4935"/>
                </a:lnTo>
                <a:lnTo>
                  <a:pt x="4735" y="4935"/>
                </a:lnTo>
                <a:lnTo>
                  <a:pt x="4735" y="4917"/>
                </a:lnTo>
                <a:lnTo>
                  <a:pt x="4734" y="4911"/>
                </a:lnTo>
                <a:lnTo>
                  <a:pt x="4733" y="4906"/>
                </a:lnTo>
                <a:lnTo>
                  <a:pt x="4731" y="4901"/>
                </a:lnTo>
                <a:lnTo>
                  <a:pt x="4729" y="4897"/>
                </a:lnTo>
                <a:lnTo>
                  <a:pt x="4727" y="4894"/>
                </a:lnTo>
                <a:lnTo>
                  <a:pt x="4724" y="4891"/>
                </a:lnTo>
                <a:lnTo>
                  <a:pt x="4716" y="4885"/>
                </a:lnTo>
                <a:lnTo>
                  <a:pt x="4706" y="4878"/>
                </a:lnTo>
                <a:lnTo>
                  <a:pt x="4693" y="4868"/>
                </a:lnTo>
                <a:lnTo>
                  <a:pt x="4679" y="4856"/>
                </a:lnTo>
                <a:lnTo>
                  <a:pt x="4679" y="4856"/>
                </a:lnTo>
                <a:lnTo>
                  <a:pt x="4671" y="4846"/>
                </a:lnTo>
                <a:lnTo>
                  <a:pt x="4664" y="4836"/>
                </a:lnTo>
                <a:lnTo>
                  <a:pt x="4659" y="4825"/>
                </a:lnTo>
                <a:lnTo>
                  <a:pt x="4655" y="4815"/>
                </a:lnTo>
                <a:lnTo>
                  <a:pt x="4654" y="4807"/>
                </a:lnTo>
                <a:lnTo>
                  <a:pt x="4654" y="4804"/>
                </a:lnTo>
                <a:lnTo>
                  <a:pt x="4654" y="4802"/>
                </a:lnTo>
                <a:lnTo>
                  <a:pt x="4657" y="4800"/>
                </a:lnTo>
                <a:lnTo>
                  <a:pt x="4659" y="4799"/>
                </a:lnTo>
                <a:lnTo>
                  <a:pt x="4661" y="4799"/>
                </a:lnTo>
                <a:lnTo>
                  <a:pt x="4665" y="4800"/>
                </a:lnTo>
                <a:lnTo>
                  <a:pt x="4665" y="4800"/>
                </a:lnTo>
                <a:lnTo>
                  <a:pt x="4679" y="4806"/>
                </a:lnTo>
                <a:lnTo>
                  <a:pt x="4693" y="4810"/>
                </a:lnTo>
                <a:lnTo>
                  <a:pt x="4708" y="4813"/>
                </a:lnTo>
                <a:lnTo>
                  <a:pt x="4723" y="4814"/>
                </a:lnTo>
                <a:lnTo>
                  <a:pt x="4737" y="4815"/>
                </a:lnTo>
                <a:lnTo>
                  <a:pt x="4752" y="4816"/>
                </a:lnTo>
                <a:lnTo>
                  <a:pt x="4765" y="4815"/>
                </a:lnTo>
                <a:lnTo>
                  <a:pt x="4778" y="4814"/>
                </a:lnTo>
                <a:lnTo>
                  <a:pt x="4802" y="4811"/>
                </a:lnTo>
                <a:lnTo>
                  <a:pt x="4819" y="4807"/>
                </a:lnTo>
                <a:lnTo>
                  <a:pt x="4835" y="4803"/>
                </a:lnTo>
                <a:lnTo>
                  <a:pt x="4835" y="4803"/>
                </a:lnTo>
                <a:lnTo>
                  <a:pt x="4844" y="4707"/>
                </a:lnTo>
                <a:lnTo>
                  <a:pt x="4849" y="4632"/>
                </a:lnTo>
                <a:lnTo>
                  <a:pt x="4851" y="4577"/>
                </a:lnTo>
                <a:lnTo>
                  <a:pt x="4851" y="4539"/>
                </a:lnTo>
                <a:lnTo>
                  <a:pt x="4849" y="4514"/>
                </a:lnTo>
                <a:lnTo>
                  <a:pt x="4847" y="4499"/>
                </a:lnTo>
                <a:lnTo>
                  <a:pt x="4845" y="4493"/>
                </a:lnTo>
                <a:lnTo>
                  <a:pt x="4844" y="4491"/>
                </a:lnTo>
                <a:lnTo>
                  <a:pt x="4844" y="4491"/>
                </a:lnTo>
                <a:lnTo>
                  <a:pt x="4825" y="4492"/>
                </a:lnTo>
                <a:lnTo>
                  <a:pt x="4808" y="4491"/>
                </a:lnTo>
                <a:lnTo>
                  <a:pt x="4791" y="4490"/>
                </a:lnTo>
                <a:lnTo>
                  <a:pt x="4776" y="4489"/>
                </a:lnTo>
                <a:lnTo>
                  <a:pt x="4763" y="4487"/>
                </a:lnTo>
                <a:lnTo>
                  <a:pt x="4750" y="4484"/>
                </a:lnTo>
                <a:lnTo>
                  <a:pt x="4737" y="4481"/>
                </a:lnTo>
                <a:lnTo>
                  <a:pt x="4726" y="4477"/>
                </a:lnTo>
                <a:lnTo>
                  <a:pt x="4716" y="4473"/>
                </a:lnTo>
                <a:lnTo>
                  <a:pt x="4707" y="4469"/>
                </a:lnTo>
                <a:lnTo>
                  <a:pt x="4698" y="4463"/>
                </a:lnTo>
                <a:lnTo>
                  <a:pt x="4690" y="4458"/>
                </a:lnTo>
                <a:lnTo>
                  <a:pt x="4683" y="4452"/>
                </a:lnTo>
                <a:lnTo>
                  <a:pt x="4676" y="4447"/>
                </a:lnTo>
                <a:lnTo>
                  <a:pt x="4665" y="4434"/>
                </a:lnTo>
                <a:lnTo>
                  <a:pt x="4665" y="4434"/>
                </a:lnTo>
                <a:lnTo>
                  <a:pt x="4677" y="4437"/>
                </a:lnTo>
                <a:lnTo>
                  <a:pt x="4690" y="4439"/>
                </a:lnTo>
                <a:lnTo>
                  <a:pt x="4717" y="4441"/>
                </a:lnTo>
                <a:lnTo>
                  <a:pt x="4742" y="4441"/>
                </a:lnTo>
                <a:lnTo>
                  <a:pt x="4768" y="4439"/>
                </a:lnTo>
                <a:lnTo>
                  <a:pt x="4790" y="4435"/>
                </a:lnTo>
                <a:lnTo>
                  <a:pt x="4812" y="4429"/>
                </a:lnTo>
                <a:lnTo>
                  <a:pt x="4821" y="4426"/>
                </a:lnTo>
                <a:lnTo>
                  <a:pt x="4829" y="4422"/>
                </a:lnTo>
                <a:lnTo>
                  <a:pt x="4838" y="4416"/>
                </a:lnTo>
                <a:lnTo>
                  <a:pt x="4844" y="4412"/>
                </a:lnTo>
                <a:lnTo>
                  <a:pt x="4844" y="4412"/>
                </a:lnTo>
                <a:lnTo>
                  <a:pt x="4843" y="4364"/>
                </a:lnTo>
                <a:lnTo>
                  <a:pt x="4841" y="4316"/>
                </a:lnTo>
                <a:lnTo>
                  <a:pt x="4838" y="4261"/>
                </a:lnTo>
                <a:lnTo>
                  <a:pt x="4833" y="4206"/>
                </a:lnTo>
                <a:lnTo>
                  <a:pt x="4831" y="4181"/>
                </a:lnTo>
                <a:lnTo>
                  <a:pt x="4828" y="4159"/>
                </a:lnTo>
                <a:lnTo>
                  <a:pt x="4825" y="4140"/>
                </a:lnTo>
                <a:lnTo>
                  <a:pt x="4822" y="4126"/>
                </a:lnTo>
                <a:lnTo>
                  <a:pt x="4820" y="4121"/>
                </a:lnTo>
                <a:lnTo>
                  <a:pt x="4818" y="4118"/>
                </a:lnTo>
                <a:lnTo>
                  <a:pt x="4816" y="4116"/>
                </a:lnTo>
                <a:lnTo>
                  <a:pt x="4814" y="4116"/>
                </a:lnTo>
                <a:lnTo>
                  <a:pt x="4814" y="4116"/>
                </a:lnTo>
                <a:lnTo>
                  <a:pt x="4786" y="4123"/>
                </a:lnTo>
                <a:lnTo>
                  <a:pt x="4760" y="4128"/>
                </a:lnTo>
                <a:lnTo>
                  <a:pt x="4746" y="4129"/>
                </a:lnTo>
                <a:lnTo>
                  <a:pt x="4734" y="4130"/>
                </a:lnTo>
                <a:lnTo>
                  <a:pt x="4722" y="4130"/>
                </a:lnTo>
                <a:lnTo>
                  <a:pt x="4711" y="4129"/>
                </a:lnTo>
                <a:lnTo>
                  <a:pt x="4698" y="4127"/>
                </a:lnTo>
                <a:lnTo>
                  <a:pt x="4687" y="4125"/>
                </a:lnTo>
                <a:lnTo>
                  <a:pt x="4675" y="4122"/>
                </a:lnTo>
                <a:lnTo>
                  <a:pt x="4664" y="4118"/>
                </a:lnTo>
                <a:lnTo>
                  <a:pt x="4652" y="4113"/>
                </a:lnTo>
                <a:lnTo>
                  <a:pt x="4640" y="4108"/>
                </a:lnTo>
                <a:lnTo>
                  <a:pt x="4629" y="4100"/>
                </a:lnTo>
                <a:lnTo>
                  <a:pt x="4618" y="4093"/>
                </a:lnTo>
                <a:lnTo>
                  <a:pt x="4618" y="4093"/>
                </a:lnTo>
                <a:lnTo>
                  <a:pt x="4613" y="4090"/>
                </a:lnTo>
                <a:lnTo>
                  <a:pt x="4608" y="4086"/>
                </a:lnTo>
                <a:lnTo>
                  <a:pt x="4602" y="4078"/>
                </a:lnTo>
                <a:lnTo>
                  <a:pt x="4597" y="4069"/>
                </a:lnTo>
                <a:lnTo>
                  <a:pt x="4594" y="4059"/>
                </a:lnTo>
                <a:lnTo>
                  <a:pt x="4592" y="4047"/>
                </a:lnTo>
                <a:lnTo>
                  <a:pt x="4591" y="4037"/>
                </a:lnTo>
                <a:lnTo>
                  <a:pt x="4590" y="4015"/>
                </a:lnTo>
                <a:lnTo>
                  <a:pt x="4589" y="3993"/>
                </a:lnTo>
                <a:lnTo>
                  <a:pt x="4587" y="3984"/>
                </a:lnTo>
                <a:lnTo>
                  <a:pt x="4585" y="3976"/>
                </a:lnTo>
                <a:lnTo>
                  <a:pt x="4581" y="3969"/>
                </a:lnTo>
                <a:lnTo>
                  <a:pt x="4575" y="3962"/>
                </a:lnTo>
                <a:lnTo>
                  <a:pt x="4571" y="3959"/>
                </a:lnTo>
                <a:lnTo>
                  <a:pt x="4567" y="3957"/>
                </a:lnTo>
                <a:lnTo>
                  <a:pt x="4561" y="3956"/>
                </a:lnTo>
                <a:lnTo>
                  <a:pt x="4556" y="3955"/>
                </a:lnTo>
                <a:lnTo>
                  <a:pt x="4556" y="3955"/>
                </a:lnTo>
                <a:lnTo>
                  <a:pt x="4534" y="3948"/>
                </a:lnTo>
                <a:lnTo>
                  <a:pt x="4511" y="3941"/>
                </a:lnTo>
                <a:lnTo>
                  <a:pt x="4489" y="3933"/>
                </a:lnTo>
                <a:lnTo>
                  <a:pt x="4468" y="3923"/>
                </a:lnTo>
                <a:lnTo>
                  <a:pt x="4448" y="3913"/>
                </a:lnTo>
                <a:lnTo>
                  <a:pt x="4428" y="3902"/>
                </a:lnTo>
                <a:lnTo>
                  <a:pt x="4410" y="3892"/>
                </a:lnTo>
                <a:lnTo>
                  <a:pt x="4394" y="3881"/>
                </a:lnTo>
                <a:lnTo>
                  <a:pt x="4377" y="3869"/>
                </a:lnTo>
                <a:lnTo>
                  <a:pt x="4363" y="3859"/>
                </a:lnTo>
                <a:lnTo>
                  <a:pt x="4337" y="3839"/>
                </a:lnTo>
                <a:lnTo>
                  <a:pt x="4318" y="3820"/>
                </a:lnTo>
                <a:lnTo>
                  <a:pt x="4306" y="3805"/>
                </a:lnTo>
                <a:lnTo>
                  <a:pt x="4306" y="3805"/>
                </a:lnTo>
                <a:lnTo>
                  <a:pt x="4297" y="3793"/>
                </a:lnTo>
                <a:lnTo>
                  <a:pt x="4288" y="3780"/>
                </a:lnTo>
                <a:lnTo>
                  <a:pt x="4282" y="3769"/>
                </a:lnTo>
                <a:lnTo>
                  <a:pt x="4277" y="3758"/>
                </a:lnTo>
                <a:lnTo>
                  <a:pt x="4273" y="3748"/>
                </a:lnTo>
                <a:lnTo>
                  <a:pt x="4270" y="3739"/>
                </a:lnTo>
                <a:lnTo>
                  <a:pt x="4266" y="3722"/>
                </a:lnTo>
                <a:lnTo>
                  <a:pt x="4265" y="3709"/>
                </a:lnTo>
                <a:lnTo>
                  <a:pt x="4265" y="3699"/>
                </a:lnTo>
                <a:lnTo>
                  <a:pt x="4266" y="3690"/>
                </a:lnTo>
                <a:lnTo>
                  <a:pt x="4266" y="3690"/>
                </a:lnTo>
                <a:lnTo>
                  <a:pt x="4284" y="3700"/>
                </a:lnTo>
                <a:lnTo>
                  <a:pt x="4302" y="3706"/>
                </a:lnTo>
                <a:lnTo>
                  <a:pt x="4321" y="3711"/>
                </a:lnTo>
                <a:lnTo>
                  <a:pt x="4340" y="3714"/>
                </a:lnTo>
                <a:lnTo>
                  <a:pt x="4358" y="3716"/>
                </a:lnTo>
                <a:lnTo>
                  <a:pt x="4377" y="3715"/>
                </a:lnTo>
                <a:lnTo>
                  <a:pt x="4396" y="3712"/>
                </a:lnTo>
                <a:lnTo>
                  <a:pt x="4414" y="3708"/>
                </a:lnTo>
                <a:lnTo>
                  <a:pt x="4434" y="3468"/>
                </a:lnTo>
                <a:lnTo>
                  <a:pt x="4434" y="3468"/>
                </a:lnTo>
                <a:lnTo>
                  <a:pt x="4425" y="3467"/>
                </a:lnTo>
                <a:lnTo>
                  <a:pt x="4405" y="3464"/>
                </a:lnTo>
                <a:lnTo>
                  <a:pt x="4392" y="3461"/>
                </a:lnTo>
                <a:lnTo>
                  <a:pt x="4377" y="3457"/>
                </a:lnTo>
                <a:lnTo>
                  <a:pt x="4362" y="3453"/>
                </a:lnTo>
                <a:lnTo>
                  <a:pt x="4348" y="3447"/>
                </a:lnTo>
                <a:lnTo>
                  <a:pt x="4348" y="3447"/>
                </a:lnTo>
                <a:lnTo>
                  <a:pt x="4339" y="3443"/>
                </a:lnTo>
                <a:lnTo>
                  <a:pt x="4331" y="3438"/>
                </a:lnTo>
                <a:lnTo>
                  <a:pt x="4323" y="3432"/>
                </a:lnTo>
                <a:lnTo>
                  <a:pt x="4316" y="3426"/>
                </a:lnTo>
                <a:lnTo>
                  <a:pt x="4302" y="3412"/>
                </a:lnTo>
                <a:lnTo>
                  <a:pt x="4289" y="3399"/>
                </a:lnTo>
                <a:lnTo>
                  <a:pt x="4280" y="3386"/>
                </a:lnTo>
                <a:lnTo>
                  <a:pt x="4273" y="3376"/>
                </a:lnTo>
                <a:lnTo>
                  <a:pt x="4267" y="3366"/>
                </a:lnTo>
                <a:lnTo>
                  <a:pt x="4267" y="3366"/>
                </a:lnTo>
                <a:lnTo>
                  <a:pt x="4274" y="3369"/>
                </a:lnTo>
                <a:lnTo>
                  <a:pt x="4293" y="3377"/>
                </a:lnTo>
                <a:lnTo>
                  <a:pt x="4321" y="3385"/>
                </a:lnTo>
                <a:lnTo>
                  <a:pt x="4339" y="3389"/>
                </a:lnTo>
                <a:lnTo>
                  <a:pt x="4356" y="3392"/>
                </a:lnTo>
                <a:lnTo>
                  <a:pt x="4356" y="3392"/>
                </a:lnTo>
                <a:lnTo>
                  <a:pt x="4375" y="3394"/>
                </a:lnTo>
                <a:lnTo>
                  <a:pt x="4392" y="3395"/>
                </a:lnTo>
                <a:lnTo>
                  <a:pt x="4407" y="3393"/>
                </a:lnTo>
                <a:lnTo>
                  <a:pt x="4419" y="3391"/>
                </a:lnTo>
                <a:lnTo>
                  <a:pt x="4430" y="3389"/>
                </a:lnTo>
                <a:lnTo>
                  <a:pt x="4438" y="3387"/>
                </a:lnTo>
                <a:lnTo>
                  <a:pt x="4444" y="3384"/>
                </a:lnTo>
                <a:lnTo>
                  <a:pt x="4477" y="3113"/>
                </a:lnTo>
                <a:lnTo>
                  <a:pt x="4477" y="3113"/>
                </a:lnTo>
                <a:lnTo>
                  <a:pt x="4451" y="3114"/>
                </a:lnTo>
                <a:lnTo>
                  <a:pt x="4427" y="3113"/>
                </a:lnTo>
                <a:lnTo>
                  <a:pt x="4408" y="3111"/>
                </a:lnTo>
                <a:lnTo>
                  <a:pt x="4392" y="3106"/>
                </a:lnTo>
                <a:lnTo>
                  <a:pt x="4377" y="3100"/>
                </a:lnTo>
                <a:lnTo>
                  <a:pt x="4365" y="3093"/>
                </a:lnTo>
                <a:lnTo>
                  <a:pt x="4356" y="3085"/>
                </a:lnTo>
                <a:lnTo>
                  <a:pt x="4348" y="3077"/>
                </a:lnTo>
                <a:lnTo>
                  <a:pt x="4343" y="3069"/>
                </a:lnTo>
                <a:lnTo>
                  <a:pt x="4337" y="3060"/>
                </a:lnTo>
                <a:lnTo>
                  <a:pt x="4335" y="3051"/>
                </a:lnTo>
                <a:lnTo>
                  <a:pt x="4333" y="3043"/>
                </a:lnTo>
                <a:lnTo>
                  <a:pt x="4332" y="3035"/>
                </a:lnTo>
                <a:lnTo>
                  <a:pt x="4331" y="3029"/>
                </a:lnTo>
                <a:lnTo>
                  <a:pt x="4332" y="3020"/>
                </a:lnTo>
                <a:lnTo>
                  <a:pt x="4332" y="3020"/>
                </a:lnTo>
                <a:lnTo>
                  <a:pt x="4357" y="3015"/>
                </a:lnTo>
                <a:lnTo>
                  <a:pt x="4381" y="3009"/>
                </a:lnTo>
                <a:lnTo>
                  <a:pt x="4405" y="3001"/>
                </a:lnTo>
                <a:lnTo>
                  <a:pt x="4428" y="2994"/>
                </a:lnTo>
                <a:lnTo>
                  <a:pt x="4451" y="2985"/>
                </a:lnTo>
                <a:lnTo>
                  <a:pt x="4473" y="2975"/>
                </a:lnTo>
                <a:lnTo>
                  <a:pt x="4495" y="2964"/>
                </a:lnTo>
                <a:lnTo>
                  <a:pt x="4515" y="2951"/>
                </a:lnTo>
                <a:lnTo>
                  <a:pt x="4536" y="2939"/>
                </a:lnTo>
                <a:lnTo>
                  <a:pt x="4555" y="2926"/>
                </a:lnTo>
                <a:lnTo>
                  <a:pt x="4574" y="2911"/>
                </a:lnTo>
                <a:lnTo>
                  <a:pt x="4592" y="2896"/>
                </a:lnTo>
                <a:lnTo>
                  <a:pt x="4609" y="2881"/>
                </a:lnTo>
                <a:lnTo>
                  <a:pt x="4627" y="2864"/>
                </a:lnTo>
                <a:lnTo>
                  <a:pt x="4642" y="2848"/>
                </a:lnTo>
                <a:lnTo>
                  <a:pt x="4659" y="2831"/>
                </a:lnTo>
                <a:lnTo>
                  <a:pt x="4673" y="2812"/>
                </a:lnTo>
                <a:lnTo>
                  <a:pt x="4688" y="2794"/>
                </a:lnTo>
                <a:lnTo>
                  <a:pt x="4702" y="2775"/>
                </a:lnTo>
                <a:lnTo>
                  <a:pt x="4715" y="2756"/>
                </a:lnTo>
                <a:lnTo>
                  <a:pt x="4727" y="2737"/>
                </a:lnTo>
                <a:lnTo>
                  <a:pt x="4738" y="2717"/>
                </a:lnTo>
                <a:lnTo>
                  <a:pt x="4750" y="2698"/>
                </a:lnTo>
                <a:lnTo>
                  <a:pt x="4760" y="2677"/>
                </a:lnTo>
                <a:lnTo>
                  <a:pt x="4770" y="2657"/>
                </a:lnTo>
                <a:lnTo>
                  <a:pt x="4779" y="2636"/>
                </a:lnTo>
                <a:lnTo>
                  <a:pt x="4787" y="2616"/>
                </a:lnTo>
                <a:lnTo>
                  <a:pt x="4796" y="2595"/>
                </a:lnTo>
                <a:lnTo>
                  <a:pt x="4803" y="2575"/>
                </a:lnTo>
                <a:lnTo>
                  <a:pt x="4809" y="2555"/>
                </a:lnTo>
                <a:lnTo>
                  <a:pt x="4815" y="2534"/>
                </a:lnTo>
                <a:lnTo>
                  <a:pt x="4820" y="2515"/>
                </a:lnTo>
                <a:lnTo>
                  <a:pt x="4820" y="2515"/>
                </a:lnTo>
                <a:lnTo>
                  <a:pt x="4831" y="2521"/>
                </a:lnTo>
                <a:lnTo>
                  <a:pt x="4847" y="2527"/>
                </a:lnTo>
                <a:lnTo>
                  <a:pt x="4864" y="2533"/>
                </a:lnTo>
                <a:lnTo>
                  <a:pt x="4882" y="2538"/>
                </a:lnTo>
                <a:lnTo>
                  <a:pt x="4903" y="2541"/>
                </a:lnTo>
                <a:lnTo>
                  <a:pt x="4913" y="2542"/>
                </a:lnTo>
                <a:lnTo>
                  <a:pt x="4923" y="2543"/>
                </a:lnTo>
                <a:lnTo>
                  <a:pt x="4935" y="2542"/>
                </a:lnTo>
                <a:lnTo>
                  <a:pt x="4945" y="2541"/>
                </a:lnTo>
                <a:lnTo>
                  <a:pt x="4955" y="2539"/>
                </a:lnTo>
                <a:lnTo>
                  <a:pt x="4965" y="2536"/>
                </a:lnTo>
                <a:lnTo>
                  <a:pt x="4965" y="2536"/>
                </a:lnTo>
                <a:lnTo>
                  <a:pt x="4967" y="2508"/>
                </a:lnTo>
                <a:lnTo>
                  <a:pt x="4970" y="2441"/>
                </a:lnTo>
                <a:lnTo>
                  <a:pt x="4972" y="2405"/>
                </a:lnTo>
                <a:lnTo>
                  <a:pt x="4973" y="2371"/>
                </a:lnTo>
                <a:lnTo>
                  <a:pt x="4972" y="2343"/>
                </a:lnTo>
                <a:lnTo>
                  <a:pt x="4972" y="2333"/>
                </a:lnTo>
                <a:lnTo>
                  <a:pt x="4970" y="2327"/>
                </a:lnTo>
                <a:lnTo>
                  <a:pt x="4970" y="2327"/>
                </a:lnTo>
                <a:lnTo>
                  <a:pt x="4955" y="2325"/>
                </a:lnTo>
                <a:lnTo>
                  <a:pt x="4938" y="2322"/>
                </a:lnTo>
                <a:lnTo>
                  <a:pt x="4919" y="2317"/>
                </a:lnTo>
                <a:lnTo>
                  <a:pt x="4911" y="2314"/>
                </a:lnTo>
                <a:lnTo>
                  <a:pt x="4902" y="2311"/>
                </a:lnTo>
                <a:lnTo>
                  <a:pt x="4893" y="2306"/>
                </a:lnTo>
                <a:lnTo>
                  <a:pt x="4885" y="2302"/>
                </a:lnTo>
                <a:lnTo>
                  <a:pt x="4876" y="2296"/>
                </a:lnTo>
                <a:lnTo>
                  <a:pt x="4868" y="2289"/>
                </a:lnTo>
                <a:lnTo>
                  <a:pt x="4861" y="2282"/>
                </a:lnTo>
                <a:lnTo>
                  <a:pt x="4854" y="2273"/>
                </a:lnTo>
                <a:lnTo>
                  <a:pt x="4848" y="2264"/>
                </a:lnTo>
                <a:lnTo>
                  <a:pt x="4842" y="22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6" name="Freeform 37"/>
          <p:cNvSpPr>
            <a:spLocks/>
          </p:cNvSpPr>
          <p:nvPr userDrawn="1"/>
        </p:nvSpPr>
        <p:spPr bwMode="auto">
          <a:xfrm>
            <a:off x="8332788" y="-385340"/>
            <a:ext cx="276225" cy="73025"/>
          </a:xfrm>
          <a:custGeom>
            <a:avLst/>
            <a:gdLst>
              <a:gd name="T0" fmla="*/ 0 w 349"/>
              <a:gd name="T1" fmla="*/ 34 h 91"/>
              <a:gd name="T2" fmla="*/ 0 w 349"/>
              <a:gd name="T3" fmla="*/ 34 h 91"/>
              <a:gd name="T4" fmla="*/ 20 w 349"/>
              <a:gd name="T5" fmla="*/ 49 h 91"/>
              <a:gd name="T6" fmla="*/ 38 w 349"/>
              <a:gd name="T7" fmla="*/ 60 h 91"/>
              <a:gd name="T8" fmla="*/ 38 w 349"/>
              <a:gd name="T9" fmla="*/ 60 h 91"/>
              <a:gd name="T10" fmla="*/ 69 w 349"/>
              <a:gd name="T11" fmla="*/ 71 h 91"/>
              <a:gd name="T12" fmla="*/ 89 w 349"/>
              <a:gd name="T13" fmla="*/ 78 h 91"/>
              <a:gd name="T14" fmla="*/ 111 w 349"/>
              <a:gd name="T15" fmla="*/ 84 h 91"/>
              <a:gd name="T16" fmla="*/ 137 w 349"/>
              <a:gd name="T17" fmla="*/ 87 h 91"/>
              <a:gd name="T18" fmla="*/ 164 w 349"/>
              <a:gd name="T19" fmla="*/ 91 h 91"/>
              <a:gd name="T20" fmla="*/ 194 w 349"/>
              <a:gd name="T21" fmla="*/ 91 h 91"/>
              <a:gd name="T22" fmla="*/ 226 w 349"/>
              <a:gd name="T23" fmla="*/ 89 h 91"/>
              <a:gd name="T24" fmla="*/ 226 w 349"/>
              <a:gd name="T25" fmla="*/ 89 h 91"/>
              <a:gd name="T26" fmla="*/ 256 w 349"/>
              <a:gd name="T27" fmla="*/ 86 h 91"/>
              <a:gd name="T28" fmla="*/ 279 w 349"/>
              <a:gd name="T29" fmla="*/ 80 h 91"/>
              <a:gd name="T30" fmla="*/ 301 w 349"/>
              <a:gd name="T31" fmla="*/ 75 h 91"/>
              <a:gd name="T32" fmla="*/ 318 w 349"/>
              <a:gd name="T33" fmla="*/ 69 h 91"/>
              <a:gd name="T34" fmla="*/ 342 w 349"/>
              <a:gd name="T35" fmla="*/ 56 h 91"/>
              <a:gd name="T36" fmla="*/ 349 w 349"/>
              <a:gd name="T37" fmla="*/ 53 h 91"/>
              <a:gd name="T38" fmla="*/ 349 w 349"/>
              <a:gd name="T39" fmla="*/ 53 h 91"/>
              <a:gd name="T40" fmla="*/ 338 w 349"/>
              <a:gd name="T41" fmla="*/ 49 h 91"/>
              <a:gd name="T42" fmla="*/ 329 w 349"/>
              <a:gd name="T43" fmla="*/ 44 h 91"/>
              <a:gd name="T44" fmla="*/ 314 w 349"/>
              <a:gd name="T45" fmla="*/ 31 h 91"/>
              <a:gd name="T46" fmla="*/ 314 w 349"/>
              <a:gd name="T47" fmla="*/ 31 h 91"/>
              <a:gd name="T48" fmla="*/ 312 w 349"/>
              <a:gd name="T49" fmla="*/ 38 h 91"/>
              <a:gd name="T50" fmla="*/ 312 w 349"/>
              <a:gd name="T51" fmla="*/ 38 h 91"/>
              <a:gd name="T52" fmla="*/ 311 w 349"/>
              <a:gd name="T53" fmla="*/ 51 h 91"/>
              <a:gd name="T54" fmla="*/ 311 w 349"/>
              <a:gd name="T55" fmla="*/ 51 h 91"/>
              <a:gd name="T56" fmla="*/ 303 w 349"/>
              <a:gd name="T57" fmla="*/ 49 h 91"/>
              <a:gd name="T58" fmla="*/ 303 w 349"/>
              <a:gd name="T59" fmla="*/ 49 h 91"/>
              <a:gd name="T60" fmla="*/ 298 w 349"/>
              <a:gd name="T61" fmla="*/ 45 h 91"/>
              <a:gd name="T62" fmla="*/ 292 w 349"/>
              <a:gd name="T63" fmla="*/ 40 h 91"/>
              <a:gd name="T64" fmla="*/ 289 w 349"/>
              <a:gd name="T65" fmla="*/ 33 h 91"/>
              <a:gd name="T66" fmla="*/ 287 w 349"/>
              <a:gd name="T67" fmla="*/ 23 h 91"/>
              <a:gd name="T68" fmla="*/ 287 w 349"/>
              <a:gd name="T69" fmla="*/ 23 h 91"/>
              <a:gd name="T70" fmla="*/ 287 w 349"/>
              <a:gd name="T71" fmla="*/ 22 h 91"/>
              <a:gd name="T72" fmla="*/ 287 w 349"/>
              <a:gd name="T73" fmla="*/ 22 h 91"/>
              <a:gd name="T74" fmla="*/ 272 w 349"/>
              <a:gd name="T75" fmla="*/ 27 h 91"/>
              <a:gd name="T76" fmla="*/ 252 w 349"/>
              <a:gd name="T77" fmla="*/ 33 h 91"/>
              <a:gd name="T78" fmla="*/ 228 w 349"/>
              <a:gd name="T79" fmla="*/ 38 h 91"/>
              <a:gd name="T80" fmla="*/ 205 w 349"/>
              <a:gd name="T81" fmla="*/ 40 h 91"/>
              <a:gd name="T82" fmla="*/ 205 w 349"/>
              <a:gd name="T83" fmla="*/ 40 h 91"/>
              <a:gd name="T84" fmla="*/ 161 w 349"/>
              <a:gd name="T85" fmla="*/ 38 h 91"/>
              <a:gd name="T86" fmla="*/ 139 w 349"/>
              <a:gd name="T87" fmla="*/ 36 h 91"/>
              <a:gd name="T88" fmla="*/ 117 w 349"/>
              <a:gd name="T89" fmla="*/ 33 h 91"/>
              <a:gd name="T90" fmla="*/ 95 w 349"/>
              <a:gd name="T91" fmla="*/ 29 h 91"/>
              <a:gd name="T92" fmla="*/ 73 w 349"/>
              <a:gd name="T93" fmla="*/ 22 h 91"/>
              <a:gd name="T94" fmla="*/ 51 w 349"/>
              <a:gd name="T95" fmla="*/ 14 h 91"/>
              <a:gd name="T96" fmla="*/ 31 w 349"/>
              <a:gd name="T97" fmla="*/ 7 h 91"/>
              <a:gd name="T98" fmla="*/ 31 w 349"/>
              <a:gd name="T99" fmla="*/ 7 h 91"/>
              <a:gd name="T100" fmla="*/ 15 w 349"/>
              <a:gd name="T101" fmla="*/ 0 h 91"/>
              <a:gd name="T102" fmla="*/ 15 w 349"/>
              <a:gd name="T103" fmla="*/ 0 h 91"/>
              <a:gd name="T104" fmla="*/ 15 w 349"/>
              <a:gd name="T105" fmla="*/ 1 h 91"/>
              <a:gd name="T106" fmla="*/ 15 w 349"/>
              <a:gd name="T107" fmla="*/ 5 h 91"/>
              <a:gd name="T108" fmla="*/ 18 w 349"/>
              <a:gd name="T109" fmla="*/ 14 h 91"/>
              <a:gd name="T110" fmla="*/ 25 w 349"/>
              <a:gd name="T111" fmla="*/ 25 h 91"/>
              <a:gd name="T112" fmla="*/ 25 w 349"/>
              <a:gd name="T113" fmla="*/ 25 h 91"/>
              <a:gd name="T114" fmla="*/ 16 w 349"/>
              <a:gd name="T115" fmla="*/ 23 h 91"/>
              <a:gd name="T116" fmla="*/ 7 w 349"/>
              <a:gd name="T117" fmla="*/ 27 h 91"/>
              <a:gd name="T118" fmla="*/ 7 w 349"/>
              <a:gd name="T119" fmla="*/ 27 h 91"/>
              <a:gd name="T120" fmla="*/ 2 w 349"/>
              <a:gd name="T121" fmla="*/ 31 h 91"/>
              <a:gd name="T122" fmla="*/ 0 w 349"/>
              <a:gd name="T123" fmla="*/ 3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9" h="91">
                <a:moveTo>
                  <a:pt x="0" y="34"/>
                </a:moveTo>
                <a:lnTo>
                  <a:pt x="0" y="34"/>
                </a:lnTo>
                <a:lnTo>
                  <a:pt x="20" y="49"/>
                </a:lnTo>
                <a:lnTo>
                  <a:pt x="38" y="60"/>
                </a:lnTo>
                <a:lnTo>
                  <a:pt x="38" y="60"/>
                </a:lnTo>
                <a:lnTo>
                  <a:pt x="69" y="71"/>
                </a:lnTo>
                <a:lnTo>
                  <a:pt x="89" y="78"/>
                </a:lnTo>
                <a:lnTo>
                  <a:pt x="111" y="84"/>
                </a:lnTo>
                <a:lnTo>
                  <a:pt x="137" y="87"/>
                </a:lnTo>
                <a:lnTo>
                  <a:pt x="164" y="91"/>
                </a:lnTo>
                <a:lnTo>
                  <a:pt x="194" y="91"/>
                </a:lnTo>
                <a:lnTo>
                  <a:pt x="226" y="89"/>
                </a:lnTo>
                <a:lnTo>
                  <a:pt x="226" y="89"/>
                </a:lnTo>
                <a:lnTo>
                  <a:pt x="256" y="86"/>
                </a:lnTo>
                <a:lnTo>
                  <a:pt x="279" y="80"/>
                </a:lnTo>
                <a:lnTo>
                  <a:pt x="301" y="75"/>
                </a:lnTo>
                <a:lnTo>
                  <a:pt x="318" y="69"/>
                </a:lnTo>
                <a:lnTo>
                  <a:pt x="342" y="56"/>
                </a:lnTo>
                <a:lnTo>
                  <a:pt x="349" y="53"/>
                </a:lnTo>
                <a:lnTo>
                  <a:pt x="349" y="53"/>
                </a:lnTo>
                <a:lnTo>
                  <a:pt x="338" y="49"/>
                </a:lnTo>
                <a:lnTo>
                  <a:pt x="329" y="44"/>
                </a:lnTo>
                <a:lnTo>
                  <a:pt x="314" y="31"/>
                </a:lnTo>
                <a:lnTo>
                  <a:pt x="314" y="31"/>
                </a:lnTo>
                <a:lnTo>
                  <a:pt x="312" y="38"/>
                </a:lnTo>
                <a:lnTo>
                  <a:pt x="312" y="38"/>
                </a:lnTo>
                <a:lnTo>
                  <a:pt x="311" y="51"/>
                </a:lnTo>
                <a:lnTo>
                  <a:pt x="311" y="51"/>
                </a:lnTo>
                <a:lnTo>
                  <a:pt x="303" y="49"/>
                </a:lnTo>
                <a:lnTo>
                  <a:pt x="303" y="49"/>
                </a:lnTo>
                <a:lnTo>
                  <a:pt x="298" y="45"/>
                </a:lnTo>
                <a:lnTo>
                  <a:pt x="292" y="40"/>
                </a:lnTo>
                <a:lnTo>
                  <a:pt x="289" y="33"/>
                </a:lnTo>
                <a:lnTo>
                  <a:pt x="287" y="23"/>
                </a:lnTo>
                <a:lnTo>
                  <a:pt x="287" y="23"/>
                </a:lnTo>
                <a:lnTo>
                  <a:pt x="287" y="22"/>
                </a:lnTo>
                <a:lnTo>
                  <a:pt x="287" y="22"/>
                </a:lnTo>
                <a:lnTo>
                  <a:pt x="272" y="27"/>
                </a:lnTo>
                <a:lnTo>
                  <a:pt x="252" y="33"/>
                </a:lnTo>
                <a:lnTo>
                  <a:pt x="228" y="38"/>
                </a:lnTo>
                <a:lnTo>
                  <a:pt x="205" y="40"/>
                </a:lnTo>
                <a:lnTo>
                  <a:pt x="205" y="40"/>
                </a:lnTo>
                <a:lnTo>
                  <a:pt x="161" y="38"/>
                </a:lnTo>
                <a:lnTo>
                  <a:pt x="139" y="36"/>
                </a:lnTo>
                <a:lnTo>
                  <a:pt x="117" y="33"/>
                </a:lnTo>
                <a:lnTo>
                  <a:pt x="95" y="29"/>
                </a:lnTo>
                <a:lnTo>
                  <a:pt x="73" y="22"/>
                </a:lnTo>
                <a:lnTo>
                  <a:pt x="51" y="14"/>
                </a:lnTo>
                <a:lnTo>
                  <a:pt x="31" y="7"/>
                </a:lnTo>
                <a:lnTo>
                  <a:pt x="31" y="7"/>
                </a:lnTo>
                <a:lnTo>
                  <a:pt x="15" y="0"/>
                </a:lnTo>
                <a:lnTo>
                  <a:pt x="15" y="0"/>
                </a:lnTo>
                <a:lnTo>
                  <a:pt x="15" y="1"/>
                </a:lnTo>
                <a:lnTo>
                  <a:pt x="15" y="5"/>
                </a:lnTo>
                <a:lnTo>
                  <a:pt x="18" y="14"/>
                </a:lnTo>
                <a:lnTo>
                  <a:pt x="25" y="25"/>
                </a:lnTo>
                <a:lnTo>
                  <a:pt x="25" y="25"/>
                </a:lnTo>
                <a:lnTo>
                  <a:pt x="16" y="23"/>
                </a:lnTo>
                <a:lnTo>
                  <a:pt x="7" y="27"/>
                </a:lnTo>
                <a:lnTo>
                  <a:pt x="7" y="27"/>
                </a:lnTo>
                <a:lnTo>
                  <a:pt x="2" y="31"/>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7" name="Freeform 38"/>
          <p:cNvSpPr>
            <a:spLocks/>
          </p:cNvSpPr>
          <p:nvPr userDrawn="1"/>
        </p:nvSpPr>
        <p:spPr bwMode="auto">
          <a:xfrm>
            <a:off x="8270875" y="-618703"/>
            <a:ext cx="282575" cy="201613"/>
          </a:xfrm>
          <a:custGeom>
            <a:avLst/>
            <a:gdLst>
              <a:gd name="T0" fmla="*/ 326 w 357"/>
              <a:gd name="T1" fmla="*/ 20 h 253"/>
              <a:gd name="T2" fmla="*/ 320 w 357"/>
              <a:gd name="T3" fmla="*/ 3 h 253"/>
              <a:gd name="T4" fmla="*/ 311 w 357"/>
              <a:gd name="T5" fmla="*/ 0 h 253"/>
              <a:gd name="T6" fmla="*/ 227 w 357"/>
              <a:gd name="T7" fmla="*/ 40 h 253"/>
              <a:gd name="T8" fmla="*/ 207 w 357"/>
              <a:gd name="T9" fmla="*/ 53 h 253"/>
              <a:gd name="T10" fmla="*/ 176 w 357"/>
              <a:gd name="T11" fmla="*/ 53 h 253"/>
              <a:gd name="T12" fmla="*/ 181 w 357"/>
              <a:gd name="T13" fmla="*/ 71 h 253"/>
              <a:gd name="T14" fmla="*/ 172 w 357"/>
              <a:gd name="T15" fmla="*/ 78 h 253"/>
              <a:gd name="T16" fmla="*/ 181 w 357"/>
              <a:gd name="T17" fmla="*/ 93 h 253"/>
              <a:gd name="T18" fmla="*/ 198 w 357"/>
              <a:gd name="T19" fmla="*/ 91 h 253"/>
              <a:gd name="T20" fmla="*/ 189 w 357"/>
              <a:gd name="T21" fmla="*/ 115 h 253"/>
              <a:gd name="T22" fmla="*/ 147 w 357"/>
              <a:gd name="T23" fmla="*/ 146 h 253"/>
              <a:gd name="T24" fmla="*/ 101 w 357"/>
              <a:gd name="T25" fmla="*/ 155 h 253"/>
              <a:gd name="T26" fmla="*/ 79 w 357"/>
              <a:gd name="T27" fmla="*/ 137 h 253"/>
              <a:gd name="T28" fmla="*/ 68 w 357"/>
              <a:gd name="T29" fmla="*/ 126 h 253"/>
              <a:gd name="T30" fmla="*/ 50 w 357"/>
              <a:gd name="T31" fmla="*/ 126 h 253"/>
              <a:gd name="T32" fmla="*/ 28 w 357"/>
              <a:gd name="T33" fmla="*/ 137 h 253"/>
              <a:gd name="T34" fmla="*/ 48 w 357"/>
              <a:gd name="T35" fmla="*/ 140 h 253"/>
              <a:gd name="T36" fmla="*/ 44 w 357"/>
              <a:gd name="T37" fmla="*/ 149 h 253"/>
              <a:gd name="T38" fmla="*/ 75 w 357"/>
              <a:gd name="T39" fmla="*/ 169 h 253"/>
              <a:gd name="T40" fmla="*/ 75 w 357"/>
              <a:gd name="T41" fmla="*/ 171 h 253"/>
              <a:gd name="T42" fmla="*/ 39 w 357"/>
              <a:gd name="T43" fmla="*/ 160 h 253"/>
              <a:gd name="T44" fmla="*/ 28 w 357"/>
              <a:gd name="T45" fmla="*/ 164 h 253"/>
              <a:gd name="T46" fmla="*/ 8 w 357"/>
              <a:gd name="T47" fmla="*/ 171 h 253"/>
              <a:gd name="T48" fmla="*/ 2 w 357"/>
              <a:gd name="T49" fmla="*/ 193 h 253"/>
              <a:gd name="T50" fmla="*/ 17 w 357"/>
              <a:gd name="T51" fmla="*/ 180 h 253"/>
              <a:gd name="T52" fmla="*/ 22 w 357"/>
              <a:gd name="T53" fmla="*/ 188 h 253"/>
              <a:gd name="T54" fmla="*/ 26 w 357"/>
              <a:gd name="T55" fmla="*/ 197 h 253"/>
              <a:gd name="T56" fmla="*/ 66 w 357"/>
              <a:gd name="T57" fmla="*/ 195 h 253"/>
              <a:gd name="T58" fmla="*/ 75 w 357"/>
              <a:gd name="T59" fmla="*/ 197 h 253"/>
              <a:gd name="T60" fmla="*/ 39 w 357"/>
              <a:gd name="T61" fmla="*/ 206 h 253"/>
              <a:gd name="T62" fmla="*/ 37 w 357"/>
              <a:gd name="T63" fmla="*/ 213 h 253"/>
              <a:gd name="T64" fmla="*/ 28 w 357"/>
              <a:gd name="T65" fmla="*/ 233 h 253"/>
              <a:gd name="T66" fmla="*/ 35 w 357"/>
              <a:gd name="T67" fmla="*/ 248 h 253"/>
              <a:gd name="T68" fmla="*/ 41 w 357"/>
              <a:gd name="T69" fmla="*/ 244 h 253"/>
              <a:gd name="T70" fmla="*/ 42 w 357"/>
              <a:gd name="T71" fmla="*/ 235 h 253"/>
              <a:gd name="T72" fmla="*/ 55 w 357"/>
              <a:gd name="T73" fmla="*/ 243 h 253"/>
              <a:gd name="T74" fmla="*/ 72 w 357"/>
              <a:gd name="T75" fmla="*/ 232 h 253"/>
              <a:gd name="T76" fmla="*/ 94 w 357"/>
              <a:gd name="T77" fmla="*/ 213 h 253"/>
              <a:gd name="T78" fmla="*/ 108 w 357"/>
              <a:gd name="T79" fmla="*/ 211 h 253"/>
              <a:gd name="T80" fmla="*/ 110 w 357"/>
              <a:gd name="T81" fmla="*/ 222 h 253"/>
              <a:gd name="T82" fmla="*/ 115 w 357"/>
              <a:gd name="T83" fmla="*/ 233 h 253"/>
              <a:gd name="T84" fmla="*/ 114 w 357"/>
              <a:gd name="T85" fmla="*/ 243 h 253"/>
              <a:gd name="T86" fmla="*/ 136 w 357"/>
              <a:gd name="T87" fmla="*/ 224 h 253"/>
              <a:gd name="T88" fmla="*/ 141 w 357"/>
              <a:gd name="T89" fmla="*/ 219 h 253"/>
              <a:gd name="T90" fmla="*/ 145 w 357"/>
              <a:gd name="T91" fmla="*/ 211 h 253"/>
              <a:gd name="T92" fmla="*/ 147 w 357"/>
              <a:gd name="T93" fmla="*/ 200 h 253"/>
              <a:gd name="T94" fmla="*/ 167 w 357"/>
              <a:gd name="T95" fmla="*/ 193 h 253"/>
              <a:gd name="T96" fmla="*/ 170 w 357"/>
              <a:gd name="T97" fmla="*/ 180 h 253"/>
              <a:gd name="T98" fmla="*/ 181 w 357"/>
              <a:gd name="T99" fmla="*/ 179 h 253"/>
              <a:gd name="T100" fmla="*/ 199 w 357"/>
              <a:gd name="T101" fmla="*/ 197 h 253"/>
              <a:gd name="T102" fmla="*/ 231 w 357"/>
              <a:gd name="T103" fmla="*/ 182 h 253"/>
              <a:gd name="T104" fmla="*/ 227 w 357"/>
              <a:gd name="T105" fmla="*/ 169 h 253"/>
              <a:gd name="T106" fmla="*/ 223 w 357"/>
              <a:gd name="T107" fmla="*/ 155 h 253"/>
              <a:gd name="T108" fmla="*/ 245 w 357"/>
              <a:gd name="T109" fmla="*/ 173 h 253"/>
              <a:gd name="T110" fmla="*/ 276 w 357"/>
              <a:gd name="T111" fmla="*/ 155 h 253"/>
              <a:gd name="T112" fmla="*/ 273 w 357"/>
              <a:gd name="T113" fmla="*/ 149 h 253"/>
              <a:gd name="T114" fmla="*/ 263 w 357"/>
              <a:gd name="T115" fmla="*/ 131 h 253"/>
              <a:gd name="T116" fmla="*/ 262 w 357"/>
              <a:gd name="T117" fmla="*/ 115 h 253"/>
              <a:gd name="T118" fmla="*/ 262 w 357"/>
              <a:gd name="T119" fmla="*/ 98 h 253"/>
              <a:gd name="T120" fmla="*/ 353 w 357"/>
              <a:gd name="T121" fmla="*/ 45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7" h="253">
                <a:moveTo>
                  <a:pt x="344" y="31"/>
                </a:moveTo>
                <a:lnTo>
                  <a:pt x="344" y="31"/>
                </a:lnTo>
                <a:lnTo>
                  <a:pt x="335" y="23"/>
                </a:lnTo>
                <a:lnTo>
                  <a:pt x="326" y="20"/>
                </a:lnTo>
                <a:lnTo>
                  <a:pt x="309" y="12"/>
                </a:lnTo>
                <a:lnTo>
                  <a:pt x="309" y="12"/>
                </a:lnTo>
                <a:lnTo>
                  <a:pt x="316" y="7"/>
                </a:lnTo>
                <a:lnTo>
                  <a:pt x="320" y="3"/>
                </a:lnTo>
                <a:lnTo>
                  <a:pt x="320" y="1"/>
                </a:lnTo>
                <a:lnTo>
                  <a:pt x="320" y="1"/>
                </a:lnTo>
                <a:lnTo>
                  <a:pt x="315" y="0"/>
                </a:lnTo>
                <a:lnTo>
                  <a:pt x="311" y="0"/>
                </a:lnTo>
                <a:lnTo>
                  <a:pt x="311" y="0"/>
                </a:lnTo>
                <a:lnTo>
                  <a:pt x="280" y="12"/>
                </a:lnTo>
                <a:lnTo>
                  <a:pt x="252" y="25"/>
                </a:lnTo>
                <a:lnTo>
                  <a:pt x="227" y="40"/>
                </a:lnTo>
                <a:lnTo>
                  <a:pt x="209" y="53"/>
                </a:lnTo>
                <a:lnTo>
                  <a:pt x="209" y="53"/>
                </a:lnTo>
                <a:lnTo>
                  <a:pt x="207" y="53"/>
                </a:lnTo>
                <a:lnTo>
                  <a:pt x="207" y="53"/>
                </a:lnTo>
                <a:lnTo>
                  <a:pt x="201" y="56"/>
                </a:lnTo>
                <a:lnTo>
                  <a:pt x="196" y="56"/>
                </a:lnTo>
                <a:lnTo>
                  <a:pt x="185" y="54"/>
                </a:lnTo>
                <a:lnTo>
                  <a:pt x="176" y="53"/>
                </a:lnTo>
                <a:lnTo>
                  <a:pt x="174" y="51"/>
                </a:lnTo>
                <a:lnTo>
                  <a:pt x="170" y="67"/>
                </a:lnTo>
                <a:lnTo>
                  <a:pt x="170" y="67"/>
                </a:lnTo>
                <a:lnTo>
                  <a:pt x="181" y="71"/>
                </a:lnTo>
                <a:lnTo>
                  <a:pt x="189" y="74"/>
                </a:lnTo>
                <a:lnTo>
                  <a:pt x="189" y="74"/>
                </a:lnTo>
                <a:lnTo>
                  <a:pt x="178" y="76"/>
                </a:lnTo>
                <a:lnTo>
                  <a:pt x="172" y="78"/>
                </a:lnTo>
                <a:lnTo>
                  <a:pt x="168" y="82"/>
                </a:lnTo>
                <a:lnTo>
                  <a:pt x="174" y="96"/>
                </a:lnTo>
                <a:lnTo>
                  <a:pt x="174" y="96"/>
                </a:lnTo>
                <a:lnTo>
                  <a:pt x="181" y="93"/>
                </a:lnTo>
                <a:lnTo>
                  <a:pt x="189" y="91"/>
                </a:lnTo>
                <a:lnTo>
                  <a:pt x="198" y="89"/>
                </a:lnTo>
                <a:lnTo>
                  <a:pt x="198" y="89"/>
                </a:lnTo>
                <a:lnTo>
                  <a:pt x="198" y="91"/>
                </a:lnTo>
                <a:lnTo>
                  <a:pt x="198" y="91"/>
                </a:lnTo>
                <a:lnTo>
                  <a:pt x="198" y="98"/>
                </a:lnTo>
                <a:lnTo>
                  <a:pt x="194" y="105"/>
                </a:lnTo>
                <a:lnTo>
                  <a:pt x="189" y="115"/>
                </a:lnTo>
                <a:lnTo>
                  <a:pt x="181" y="122"/>
                </a:lnTo>
                <a:lnTo>
                  <a:pt x="165" y="137"/>
                </a:lnTo>
                <a:lnTo>
                  <a:pt x="156" y="142"/>
                </a:lnTo>
                <a:lnTo>
                  <a:pt x="147" y="146"/>
                </a:lnTo>
                <a:lnTo>
                  <a:pt x="147" y="146"/>
                </a:lnTo>
                <a:lnTo>
                  <a:pt x="128" y="151"/>
                </a:lnTo>
                <a:lnTo>
                  <a:pt x="112" y="155"/>
                </a:lnTo>
                <a:lnTo>
                  <a:pt x="101" y="155"/>
                </a:lnTo>
                <a:lnTo>
                  <a:pt x="95" y="153"/>
                </a:lnTo>
                <a:lnTo>
                  <a:pt x="95" y="153"/>
                </a:lnTo>
                <a:lnTo>
                  <a:pt x="84" y="144"/>
                </a:lnTo>
                <a:lnTo>
                  <a:pt x="79" y="137"/>
                </a:lnTo>
                <a:lnTo>
                  <a:pt x="73" y="129"/>
                </a:lnTo>
                <a:lnTo>
                  <a:pt x="72" y="126"/>
                </a:lnTo>
                <a:lnTo>
                  <a:pt x="68" y="126"/>
                </a:lnTo>
                <a:lnTo>
                  <a:pt x="68" y="126"/>
                </a:lnTo>
                <a:lnTo>
                  <a:pt x="64" y="126"/>
                </a:lnTo>
                <a:lnTo>
                  <a:pt x="61" y="127"/>
                </a:lnTo>
                <a:lnTo>
                  <a:pt x="61" y="127"/>
                </a:lnTo>
                <a:lnTo>
                  <a:pt x="50" y="126"/>
                </a:lnTo>
                <a:lnTo>
                  <a:pt x="41" y="127"/>
                </a:lnTo>
                <a:lnTo>
                  <a:pt x="33" y="131"/>
                </a:lnTo>
                <a:lnTo>
                  <a:pt x="30" y="133"/>
                </a:lnTo>
                <a:lnTo>
                  <a:pt x="28" y="137"/>
                </a:lnTo>
                <a:lnTo>
                  <a:pt x="28" y="137"/>
                </a:lnTo>
                <a:lnTo>
                  <a:pt x="41" y="137"/>
                </a:lnTo>
                <a:lnTo>
                  <a:pt x="48" y="138"/>
                </a:lnTo>
                <a:lnTo>
                  <a:pt x="48" y="140"/>
                </a:lnTo>
                <a:lnTo>
                  <a:pt x="46" y="142"/>
                </a:lnTo>
                <a:lnTo>
                  <a:pt x="46" y="142"/>
                </a:lnTo>
                <a:lnTo>
                  <a:pt x="42" y="146"/>
                </a:lnTo>
                <a:lnTo>
                  <a:pt x="44" y="149"/>
                </a:lnTo>
                <a:lnTo>
                  <a:pt x="46" y="153"/>
                </a:lnTo>
                <a:lnTo>
                  <a:pt x="52" y="157"/>
                </a:lnTo>
                <a:lnTo>
                  <a:pt x="75" y="169"/>
                </a:lnTo>
                <a:lnTo>
                  <a:pt x="75" y="169"/>
                </a:lnTo>
                <a:lnTo>
                  <a:pt x="75" y="169"/>
                </a:lnTo>
                <a:lnTo>
                  <a:pt x="75" y="171"/>
                </a:lnTo>
                <a:lnTo>
                  <a:pt x="75" y="171"/>
                </a:lnTo>
                <a:lnTo>
                  <a:pt x="75" y="171"/>
                </a:lnTo>
                <a:lnTo>
                  <a:pt x="68" y="171"/>
                </a:lnTo>
                <a:lnTo>
                  <a:pt x="59" y="168"/>
                </a:lnTo>
                <a:lnTo>
                  <a:pt x="39" y="160"/>
                </a:lnTo>
                <a:lnTo>
                  <a:pt x="39" y="160"/>
                </a:lnTo>
                <a:lnTo>
                  <a:pt x="35" y="160"/>
                </a:lnTo>
                <a:lnTo>
                  <a:pt x="31" y="160"/>
                </a:lnTo>
                <a:lnTo>
                  <a:pt x="28" y="164"/>
                </a:lnTo>
                <a:lnTo>
                  <a:pt x="28" y="164"/>
                </a:lnTo>
                <a:lnTo>
                  <a:pt x="24" y="164"/>
                </a:lnTo>
                <a:lnTo>
                  <a:pt x="19" y="164"/>
                </a:lnTo>
                <a:lnTo>
                  <a:pt x="11" y="168"/>
                </a:lnTo>
                <a:lnTo>
                  <a:pt x="8" y="171"/>
                </a:lnTo>
                <a:lnTo>
                  <a:pt x="2" y="175"/>
                </a:lnTo>
                <a:lnTo>
                  <a:pt x="0" y="180"/>
                </a:lnTo>
                <a:lnTo>
                  <a:pt x="0" y="186"/>
                </a:lnTo>
                <a:lnTo>
                  <a:pt x="2" y="193"/>
                </a:lnTo>
                <a:lnTo>
                  <a:pt x="2" y="193"/>
                </a:lnTo>
                <a:lnTo>
                  <a:pt x="8" y="186"/>
                </a:lnTo>
                <a:lnTo>
                  <a:pt x="13" y="180"/>
                </a:lnTo>
                <a:lnTo>
                  <a:pt x="17" y="180"/>
                </a:lnTo>
                <a:lnTo>
                  <a:pt x="20" y="180"/>
                </a:lnTo>
                <a:lnTo>
                  <a:pt x="20" y="180"/>
                </a:lnTo>
                <a:lnTo>
                  <a:pt x="22" y="182"/>
                </a:lnTo>
                <a:lnTo>
                  <a:pt x="22" y="188"/>
                </a:lnTo>
                <a:lnTo>
                  <a:pt x="22" y="191"/>
                </a:lnTo>
                <a:lnTo>
                  <a:pt x="24" y="195"/>
                </a:lnTo>
                <a:lnTo>
                  <a:pt x="26" y="197"/>
                </a:lnTo>
                <a:lnTo>
                  <a:pt x="26" y="197"/>
                </a:lnTo>
                <a:lnTo>
                  <a:pt x="30" y="199"/>
                </a:lnTo>
                <a:lnTo>
                  <a:pt x="37" y="199"/>
                </a:lnTo>
                <a:lnTo>
                  <a:pt x="52" y="197"/>
                </a:lnTo>
                <a:lnTo>
                  <a:pt x="66" y="195"/>
                </a:lnTo>
                <a:lnTo>
                  <a:pt x="73" y="195"/>
                </a:lnTo>
                <a:lnTo>
                  <a:pt x="75" y="195"/>
                </a:lnTo>
                <a:lnTo>
                  <a:pt x="75" y="195"/>
                </a:lnTo>
                <a:lnTo>
                  <a:pt x="75" y="197"/>
                </a:lnTo>
                <a:lnTo>
                  <a:pt x="72" y="199"/>
                </a:lnTo>
                <a:lnTo>
                  <a:pt x="59" y="200"/>
                </a:lnTo>
                <a:lnTo>
                  <a:pt x="44" y="202"/>
                </a:lnTo>
                <a:lnTo>
                  <a:pt x="39" y="206"/>
                </a:lnTo>
                <a:lnTo>
                  <a:pt x="37" y="208"/>
                </a:lnTo>
                <a:lnTo>
                  <a:pt x="37" y="208"/>
                </a:lnTo>
                <a:lnTo>
                  <a:pt x="37" y="213"/>
                </a:lnTo>
                <a:lnTo>
                  <a:pt x="37" y="213"/>
                </a:lnTo>
                <a:lnTo>
                  <a:pt x="37" y="215"/>
                </a:lnTo>
                <a:lnTo>
                  <a:pt x="33" y="219"/>
                </a:lnTo>
                <a:lnTo>
                  <a:pt x="30" y="226"/>
                </a:lnTo>
                <a:lnTo>
                  <a:pt x="28" y="233"/>
                </a:lnTo>
                <a:lnTo>
                  <a:pt x="28" y="233"/>
                </a:lnTo>
                <a:lnTo>
                  <a:pt x="28" y="237"/>
                </a:lnTo>
                <a:lnTo>
                  <a:pt x="30" y="243"/>
                </a:lnTo>
                <a:lnTo>
                  <a:pt x="35" y="248"/>
                </a:lnTo>
                <a:lnTo>
                  <a:pt x="41" y="253"/>
                </a:lnTo>
                <a:lnTo>
                  <a:pt x="41" y="253"/>
                </a:lnTo>
                <a:lnTo>
                  <a:pt x="42" y="252"/>
                </a:lnTo>
                <a:lnTo>
                  <a:pt x="41" y="244"/>
                </a:lnTo>
                <a:lnTo>
                  <a:pt x="41" y="239"/>
                </a:lnTo>
                <a:lnTo>
                  <a:pt x="42" y="237"/>
                </a:lnTo>
                <a:lnTo>
                  <a:pt x="42" y="235"/>
                </a:lnTo>
                <a:lnTo>
                  <a:pt x="42" y="235"/>
                </a:lnTo>
                <a:lnTo>
                  <a:pt x="46" y="235"/>
                </a:lnTo>
                <a:lnTo>
                  <a:pt x="48" y="237"/>
                </a:lnTo>
                <a:lnTo>
                  <a:pt x="52" y="241"/>
                </a:lnTo>
                <a:lnTo>
                  <a:pt x="55" y="243"/>
                </a:lnTo>
                <a:lnTo>
                  <a:pt x="55" y="243"/>
                </a:lnTo>
                <a:lnTo>
                  <a:pt x="59" y="241"/>
                </a:lnTo>
                <a:lnTo>
                  <a:pt x="62" y="239"/>
                </a:lnTo>
                <a:lnTo>
                  <a:pt x="72" y="232"/>
                </a:lnTo>
                <a:lnTo>
                  <a:pt x="81" y="222"/>
                </a:lnTo>
                <a:lnTo>
                  <a:pt x="86" y="217"/>
                </a:lnTo>
                <a:lnTo>
                  <a:pt x="94" y="213"/>
                </a:lnTo>
                <a:lnTo>
                  <a:pt x="94" y="213"/>
                </a:lnTo>
                <a:lnTo>
                  <a:pt x="103" y="210"/>
                </a:lnTo>
                <a:lnTo>
                  <a:pt x="106" y="208"/>
                </a:lnTo>
                <a:lnTo>
                  <a:pt x="108" y="210"/>
                </a:lnTo>
                <a:lnTo>
                  <a:pt x="108" y="211"/>
                </a:lnTo>
                <a:lnTo>
                  <a:pt x="108" y="217"/>
                </a:lnTo>
                <a:lnTo>
                  <a:pt x="108" y="221"/>
                </a:lnTo>
                <a:lnTo>
                  <a:pt x="110" y="222"/>
                </a:lnTo>
                <a:lnTo>
                  <a:pt x="110" y="222"/>
                </a:lnTo>
                <a:lnTo>
                  <a:pt x="115" y="224"/>
                </a:lnTo>
                <a:lnTo>
                  <a:pt x="117" y="226"/>
                </a:lnTo>
                <a:lnTo>
                  <a:pt x="117" y="230"/>
                </a:lnTo>
                <a:lnTo>
                  <a:pt x="115" y="233"/>
                </a:lnTo>
                <a:lnTo>
                  <a:pt x="112" y="239"/>
                </a:lnTo>
                <a:lnTo>
                  <a:pt x="108" y="243"/>
                </a:lnTo>
                <a:lnTo>
                  <a:pt x="108" y="243"/>
                </a:lnTo>
                <a:lnTo>
                  <a:pt x="114" y="243"/>
                </a:lnTo>
                <a:lnTo>
                  <a:pt x="121" y="241"/>
                </a:lnTo>
                <a:lnTo>
                  <a:pt x="128" y="233"/>
                </a:lnTo>
                <a:lnTo>
                  <a:pt x="132" y="230"/>
                </a:lnTo>
                <a:lnTo>
                  <a:pt x="136" y="224"/>
                </a:lnTo>
                <a:lnTo>
                  <a:pt x="136" y="224"/>
                </a:lnTo>
                <a:lnTo>
                  <a:pt x="136" y="221"/>
                </a:lnTo>
                <a:lnTo>
                  <a:pt x="137" y="221"/>
                </a:lnTo>
                <a:lnTo>
                  <a:pt x="141" y="219"/>
                </a:lnTo>
                <a:lnTo>
                  <a:pt x="143" y="217"/>
                </a:lnTo>
                <a:lnTo>
                  <a:pt x="143" y="217"/>
                </a:lnTo>
                <a:lnTo>
                  <a:pt x="145" y="215"/>
                </a:lnTo>
                <a:lnTo>
                  <a:pt x="145" y="211"/>
                </a:lnTo>
                <a:lnTo>
                  <a:pt x="145" y="208"/>
                </a:lnTo>
                <a:lnTo>
                  <a:pt x="145" y="204"/>
                </a:lnTo>
                <a:lnTo>
                  <a:pt x="145" y="204"/>
                </a:lnTo>
                <a:lnTo>
                  <a:pt x="147" y="200"/>
                </a:lnTo>
                <a:lnTo>
                  <a:pt x="150" y="199"/>
                </a:lnTo>
                <a:lnTo>
                  <a:pt x="157" y="197"/>
                </a:lnTo>
                <a:lnTo>
                  <a:pt x="165" y="195"/>
                </a:lnTo>
                <a:lnTo>
                  <a:pt x="167" y="193"/>
                </a:lnTo>
                <a:lnTo>
                  <a:pt x="167" y="191"/>
                </a:lnTo>
                <a:lnTo>
                  <a:pt x="167" y="191"/>
                </a:lnTo>
                <a:lnTo>
                  <a:pt x="167" y="186"/>
                </a:lnTo>
                <a:lnTo>
                  <a:pt x="170" y="180"/>
                </a:lnTo>
                <a:lnTo>
                  <a:pt x="176" y="179"/>
                </a:lnTo>
                <a:lnTo>
                  <a:pt x="179" y="177"/>
                </a:lnTo>
                <a:lnTo>
                  <a:pt x="179" y="177"/>
                </a:lnTo>
                <a:lnTo>
                  <a:pt x="181" y="179"/>
                </a:lnTo>
                <a:lnTo>
                  <a:pt x="183" y="184"/>
                </a:lnTo>
                <a:lnTo>
                  <a:pt x="189" y="190"/>
                </a:lnTo>
                <a:lnTo>
                  <a:pt x="194" y="193"/>
                </a:lnTo>
                <a:lnTo>
                  <a:pt x="199" y="197"/>
                </a:lnTo>
                <a:lnTo>
                  <a:pt x="199" y="197"/>
                </a:lnTo>
                <a:lnTo>
                  <a:pt x="221" y="186"/>
                </a:lnTo>
                <a:lnTo>
                  <a:pt x="221" y="186"/>
                </a:lnTo>
                <a:lnTo>
                  <a:pt x="231" y="182"/>
                </a:lnTo>
                <a:lnTo>
                  <a:pt x="234" y="179"/>
                </a:lnTo>
                <a:lnTo>
                  <a:pt x="234" y="179"/>
                </a:lnTo>
                <a:lnTo>
                  <a:pt x="231" y="173"/>
                </a:lnTo>
                <a:lnTo>
                  <a:pt x="227" y="169"/>
                </a:lnTo>
                <a:lnTo>
                  <a:pt x="225" y="164"/>
                </a:lnTo>
                <a:lnTo>
                  <a:pt x="225" y="164"/>
                </a:lnTo>
                <a:lnTo>
                  <a:pt x="223" y="158"/>
                </a:lnTo>
                <a:lnTo>
                  <a:pt x="223" y="155"/>
                </a:lnTo>
                <a:lnTo>
                  <a:pt x="223" y="155"/>
                </a:lnTo>
                <a:lnTo>
                  <a:pt x="229" y="162"/>
                </a:lnTo>
                <a:lnTo>
                  <a:pt x="236" y="168"/>
                </a:lnTo>
                <a:lnTo>
                  <a:pt x="245" y="173"/>
                </a:lnTo>
                <a:lnTo>
                  <a:pt x="245" y="173"/>
                </a:lnTo>
                <a:lnTo>
                  <a:pt x="271" y="157"/>
                </a:lnTo>
                <a:lnTo>
                  <a:pt x="271" y="157"/>
                </a:lnTo>
                <a:lnTo>
                  <a:pt x="276" y="155"/>
                </a:lnTo>
                <a:lnTo>
                  <a:pt x="276" y="155"/>
                </a:lnTo>
                <a:lnTo>
                  <a:pt x="276" y="155"/>
                </a:lnTo>
                <a:lnTo>
                  <a:pt x="276" y="155"/>
                </a:lnTo>
                <a:lnTo>
                  <a:pt x="273" y="149"/>
                </a:lnTo>
                <a:lnTo>
                  <a:pt x="267" y="144"/>
                </a:lnTo>
                <a:lnTo>
                  <a:pt x="262" y="137"/>
                </a:lnTo>
                <a:lnTo>
                  <a:pt x="262" y="133"/>
                </a:lnTo>
                <a:lnTo>
                  <a:pt x="263" y="131"/>
                </a:lnTo>
                <a:lnTo>
                  <a:pt x="263" y="131"/>
                </a:lnTo>
                <a:lnTo>
                  <a:pt x="265" y="129"/>
                </a:lnTo>
                <a:lnTo>
                  <a:pt x="265" y="126"/>
                </a:lnTo>
                <a:lnTo>
                  <a:pt x="262" y="115"/>
                </a:lnTo>
                <a:lnTo>
                  <a:pt x="258" y="105"/>
                </a:lnTo>
                <a:lnTo>
                  <a:pt x="258" y="100"/>
                </a:lnTo>
                <a:lnTo>
                  <a:pt x="262" y="98"/>
                </a:lnTo>
                <a:lnTo>
                  <a:pt x="262" y="98"/>
                </a:lnTo>
                <a:lnTo>
                  <a:pt x="313" y="73"/>
                </a:lnTo>
                <a:lnTo>
                  <a:pt x="357" y="51"/>
                </a:lnTo>
                <a:lnTo>
                  <a:pt x="357" y="51"/>
                </a:lnTo>
                <a:lnTo>
                  <a:pt x="353" y="45"/>
                </a:lnTo>
                <a:lnTo>
                  <a:pt x="349" y="38"/>
                </a:lnTo>
                <a:lnTo>
                  <a:pt x="344"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8" name="Freeform 39"/>
          <p:cNvSpPr>
            <a:spLocks/>
          </p:cNvSpPr>
          <p:nvPr userDrawn="1"/>
        </p:nvSpPr>
        <p:spPr bwMode="auto">
          <a:xfrm>
            <a:off x="8229600" y="-437728"/>
            <a:ext cx="120650" cy="115888"/>
          </a:xfrm>
          <a:custGeom>
            <a:avLst/>
            <a:gdLst>
              <a:gd name="T0" fmla="*/ 0 w 152"/>
              <a:gd name="T1" fmla="*/ 42 h 144"/>
              <a:gd name="T2" fmla="*/ 2 w 152"/>
              <a:gd name="T3" fmla="*/ 51 h 144"/>
              <a:gd name="T4" fmla="*/ 4 w 152"/>
              <a:gd name="T5" fmla="*/ 57 h 144"/>
              <a:gd name="T6" fmla="*/ 15 w 152"/>
              <a:gd name="T7" fmla="*/ 60 h 144"/>
              <a:gd name="T8" fmla="*/ 18 w 152"/>
              <a:gd name="T9" fmla="*/ 58 h 144"/>
              <a:gd name="T10" fmla="*/ 20 w 152"/>
              <a:gd name="T11" fmla="*/ 51 h 144"/>
              <a:gd name="T12" fmla="*/ 22 w 152"/>
              <a:gd name="T13" fmla="*/ 44 h 144"/>
              <a:gd name="T14" fmla="*/ 24 w 152"/>
              <a:gd name="T15" fmla="*/ 42 h 144"/>
              <a:gd name="T16" fmla="*/ 26 w 152"/>
              <a:gd name="T17" fmla="*/ 42 h 144"/>
              <a:gd name="T18" fmla="*/ 28 w 152"/>
              <a:gd name="T19" fmla="*/ 40 h 144"/>
              <a:gd name="T20" fmla="*/ 68 w 152"/>
              <a:gd name="T21" fmla="*/ 60 h 144"/>
              <a:gd name="T22" fmla="*/ 106 w 152"/>
              <a:gd name="T23" fmla="*/ 86 h 144"/>
              <a:gd name="T24" fmla="*/ 112 w 152"/>
              <a:gd name="T25" fmla="*/ 89 h 144"/>
              <a:gd name="T26" fmla="*/ 106 w 152"/>
              <a:gd name="T27" fmla="*/ 100 h 144"/>
              <a:gd name="T28" fmla="*/ 95 w 152"/>
              <a:gd name="T29" fmla="*/ 128 h 144"/>
              <a:gd name="T30" fmla="*/ 93 w 152"/>
              <a:gd name="T31" fmla="*/ 135 h 144"/>
              <a:gd name="T32" fmla="*/ 97 w 152"/>
              <a:gd name="T33" fmla="*/ 142 h 144"/>
              <a:gd name="T34" fmla="*/ 104 w 152"/>
              <a:gd name="T35" fmla="*/ 144 h 144"/>
              <a:gd name="T36" fmla="*/ 110 w 152"/>
              <a:gd name="T37" fmla="*/ 144 h 144"/>
              <a:gd name="T38" fmla="*/ 117 w 152"/>
              <a:gd name="T39" fmla="*/ 139 h 144"/>
              <a:gd name="T40" fmla="*/ 119 w 152"/>
              <a:gd name="T41" fmla="*/ 135 h 144"/>
              <a:gd name="T42" fmla="*/ 119 w 152"/>
              <a:gd name="T43" fmla="*/ 130 h 144"/>
              <a:gd name="T44" fmla="*/ 112 w 152"/>
              <a:gd name="T45" fmla="*/ 122 h 144"/>
              <a:gd name="T46" fmla="*/ 110 w 152"/>
              <a:gd name="T47" fmla="*/ 122 h 144"/>
              <a:gd name="T48" fmla="*/ 115 w 152"/>
              <a:gd name="T49" fmla="*/ 110 h 144"/>
              <a:gd name="T50" fmla="*/ 123 w 152"/>
              <a:gd name="T51" fmla="*/ 93 h 144"/>
              <a:gd name="T52" fmla="*/ 132 w 152"/>
              <a:gd name="T53" fmla="*/ 86 h 144"/>
              <a:gd name="T54" fmla="*/ 141 w 152"/>
              <a:gd name="T55" fmla="*/ 84 h 144"/>
              <a:gd name="T56" fmla="*/ 139 w 152"/>
              <a:gd name="T57" fmla="*/ 80 h 144"/>
              <a:gd name="T58" fmla="*/ 135 w 152"/>
              <a:gd name="T59" fmla="*/ 69 h 144"/>
              <a:gd name="T60" fmla="*/ 137 w 152"/>
              <a:gd name="T61" fmla="*/ 57 h 144"/>
              <a:gd name="T62" fmla="*/ 141 w 152"/>
              <a:gd name="T63" fmla="*/ 49 h 144"/>
              <a:gd name="T64" fmla="*/ 152 w 152"/>
              <a:gd name="T65" fmla="*/ 18 h 144"/>
              <a:gd name="T66" fmla="*/ 152 w 152"/>
              <a:gd name="T67" fmla="*/ 13 h 144"/>
              <a:gd name="T68" fmla="*/ 146 w 152"/>
              <a:gd name="T69" fmla="*/ 5 h 144"/>
              <a:gd name="T70" fmla="*/ 141 w 152"/>
              <a:gd name="T71" fmla="*/ 4 h 144"/>
              <a:gd name="T72" fmla="*/ 132 w 152"/>
              <a:gd name="T73" fmla="*/ 7 h 144"/>
              <a:gd name="T74" fmla="*/ 128 w 152"/>
              <a:gd name="T75" fmla="*/ 15 h 144"/>
              <a:gd name="T76" fmla="*/ 128 w 152"/>
              <a:gd name="T77" fmla="*/ 20 h 144"/>
              <a:gd name="T78" fmla="*/ 134 w 152"/>
              <a:gd name="T79" fmla="*/ 27 h 144"/>
              <a:gd name="T80" fmla="*/ 137 w 152"/>
              <a:gd name="T81" fmla="*/ 29 h 144"/>
              <a:gd name="T82" fmla="*/ 132 w 152"/>
              <a:gd name="T83" fmla="*/ 46 h 144"/>
              <a:gd name="T84" fmla="*/ 124 w 152"/>
              <a:gd name="T85" fmla="*/ 55 h 144"/>
              <a:gd name="T86" fmla="*/ 117 w 152"/>
              <a:gd name="T87" fmla="*/ 51 h 144"/>
              <a:gd name="T88" fmla="*/ 60 w 152"/>
              <a:gd name="T89" fmla="*/ 24 h 144"/>
              <a:gd name="T90" fmla="*/ 40 w 152"/>
              <a:gd name="T91" fmla="*/ 18 h 144"/>
              <a:gd name="T92" fmla="*/ 42 w 152"/>
              <a:gd name="T93" fmla="*/ 13 h 144"/>
              <a:gd name="T94" fmla="*/ 50 w 152"/>
              <a:gd name="T95" fmla="*/ 0 h 144"/>
              <a:gd name="T96" fmla="*/ 46 w 152"/>
              <a:gd name="T97" fmla="*/ 2 h 144"/>
              <a:gd name="T98" fmla="*/ 39 w 152"/>
              <a:gd name="T99" fmla="*/ 5 h 144"/>
              <a:gd name="T100" fmla="*/ 24 w 152"/>
              <a:gd name="T101" fmla="*/ 11 h 144"/>
              <a:gd name="T102" fmla="*/ 18 w 152"/>
              <a:gd name="T103" fmla="*/ 11 h 144"/>
              <a:gd name="T104" fmla="*/ 15 w 152"/>
              <a:gd name="T105" fmla="*/ 11 h 144"/>
              <a:gd name="T106" fmla="*/ 9 w 152"/>
              <a:gd name="T107" fmla="*/ 22 h 144"/>
              <a:gd name="T108" fmla="*/ 6 w 152"/>
              <a:gd name="T109" fmla="*/ 33 h 144"/>
              <a:gd name="T110" fmla="*/ 2 w 152"/>
              <a:gd name="T111"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144">
                <a:moveTo>
                  <a:pt x="0" y="42"/>
                </a:moveTo>
                <a:lnTo>
                  <a:pt x="0" y="42"/>
                </a:lnTo>
                <a:lnTo>
                  <a:pt x="0" y="47"/>
                </a:lnTo>
                <a:lnTo>
                  <a:pt x="2" y="51"/>
                </a:lnTo>
                <a:lnTo>
                  <a:pt x="4" y="57"/>
                </a:lnTo>
                <a:lnTo>
                  <a:pt x="4" y="57"/>
                </a:lnTo>
                <a:lnTo>
                  <a:pt x="11" y="58"/>
                </a:lnTo>
                <a:lnTo>
                  <a:pt x="15" y="60"/>
                </a:lnTo>
                <a:lnTo>
                  <a:pt x="18" y="58"/>
                </a:lnTo>
                <a:lnTo>
                  <a:pt x="18" y="58"/>
                </a:lnTo>
                <a:lnTo>
                  <a:pt x="20" y="55"/>
                </a:lnTo>
                <a:lnTo>
                  <a:pt x="20" y="51"/>
                </a:lnTo>
                <a:lnTo>
                  <a:pt x="20" y="47"/>
                </a:lnTo>
                <a:lnTo>
                  <a:pt x="22" y="44"/>
                </a:lnTo>
                <a:lnTo>
                  <a:pt x="22" y="44"/>
                </a:lnTo>
                <a:lnTo>
                  <a:pt x="24" y="42"/>
                </a:lnTo>
                <a:lnTo>
                  <a:pt x="26" y="42"/>
                </a:lnTo>
                <a:lnTo>
                  <a:pt x="26" y="42"/>
                </a:lnTo>
                <a:lnTo>
                  <a:pt x="28" y="40"/>
                </a:lnTo>
                <a:lnTo>
                  <a:pt x="28" y="40"/>
                </a:lnTo>
                <a:lnTo>
                  <a:pt x="48" y="49"/>
                </a:lnTo>
                <a:lnTo>
                  <a:pt x="68" y="60"/>
                </a:lnTo>
                <a:lnTo>
                  <a:pt x="106" y="86"/>
                </a:lnTo>
                <a:lnTo>
                  <a:pt x="106" y="86"/>
                </a:lnTo>
                <a:lnTo>
                  <a:pt x="112" y="89"/>
                </a:lnTo>
                <a:lnTo>
                  <a:pt x="112" y="89"/>
                </a:lnTo>
                <a:lnTo>
                  <a:pt x="106" y="100"/>
                </a:lnTo>
                <a:lnTo>
                  <a:pt x="106" y="100"/>
                </a:lnTo>
                <a:lnTo>
                  <a:pt x="97" y="119"/>
                </a:lnTo>
                <a:lnTo>
                  <a:pt x="95" y="128"/>
                </a:lnTo>
                <a:lnTo>
                  <a:pt x="93" y="135"/>
                </a:lnTo>
                <a:lnTo>
                  <a:pt x="93" y="135"/>
                </a:lnTo>
                <a:lnTo>
                  <a:pt x="95" y="139"/>
                </a:lnTo>
                <a:lnTo>
                  <a:pt x="97" y="142"/>
                </a:lnTo>
                <a:lnTo>
                  <a:pt x="101" y="144"/>
                </a:lnTo>
                <a:lnTo>
                  <a:pt x="104" y="144"/>
                </a:lnTo>
                <a:lnTo>
                  <a:pt x="104" y="144"/>
                </a:lnTo>
                <a:lnTo>
                  <a:pt x="110" y="144"/>
                </a:lnTo>
                <a:lnTo>
                  <a:pt x="113" y="142"/>
                </a:lnTo>
                <a:lnTo>
                  <a:pt x="117" y="139"/>
                </a:lnTo>
                <a:lnTo>
                  <a:pt x="119" y="135"/>
                </a:lnTo>
                <a:lnTo>
                  <a:pt x="119" y="135"/>
                </a:lnTo>
                <a:lnTo>
                  <a:pt x="119" y="131"/>
                </a:lnTo>
                <a:lnTo>
                  <a:pt x="119" y="130"/>
                </a:lnTo>
                <a:lnTo>
                  <a:pt x="115" y="124"/>
                </a:lnTo>
                <a:lnTo>
                  <a:pt x="112" y="122"/>
                </a:lnTo>
                <a:lnTo>
                  <a:pt x="110" y="122"/>
                </a:lnTo>
                <a:lnTo>
                  <a:pt x="110" y="122"/>
                </a:lnTo>
                <a:lnTo>
                  <a:pt x="115" y="110"/>
                </a:lnTo>
                <a:lnTo>
                  <a:pt x="115" y="110"/>
                </a:lnTo>
                <a:lnTo>
                  <a:pt x="119" y="100"/>
                </a:lnTo>
                <a:lnTo>
                  <a:pt x="123" y="93"/>
                </a:lnTo>
                <a:lnTo>
                  <a:pt x="128" y="89"/>
                </a:lnTo>
                <a:lnTo>
                  <a:pt x="132" y="86"/>
                </a:lnTo>
                <a:lnTo>
                  <a:pt x="137" y="84"/>
                </a:lnTo>
                <a:lnTo>
                  <a:pt x="141" y="84"/>
                </a:lnTo>
                <a:lnTo>
                  <a:pt x="141" y="84"/>
                </a:lnTo>
                <a:lnTo>
                  <a:pt x="139" y="80"/>
                </a:lnTo>
                <a:lnTo>
                  <a:pt x="135" y="75"/>
                </a:lnTo>
                <a:lnTo>
                  <a:pt x="135" y="69"/>
                </a:lnTo>
                <a:lnTo>
                  <a:pt x="135" y="64"/>
                </a:lnTo>
                <a:lnTo>
                  <a:pt x="137" y="57"/>
                </a:lnTo>
                <a:lnTo>
                  <a:pt x="141" y="49"/>
                </a:lnTo>
                <a:lnTo>
                  <a:pt x="141" y="49"/>
                </a:lnTo>
                <a:lnTo>
                  <a:pt x="148" y="31"/>
                </a:lnTo>
                <a:lnTo>
                  <a:pt x="152" y="18"/>
                </a:lnTo>
                <a:lnTo>
                  <a:pt x="152" y="18"/>
                </a:lnTo>
                <a:lnTo>
                  <a:pt x="152" y="13"/>
                </a:lnTo>
                <a:lnTo>
                  <a:pt x="150" y="9"/>
                </a:lnTo>
                <a:lnTo>
                  <a:pt x="146" y="5"/>
                </a:lnTo>
                <a:lnTo>
                  <a:pt x="141" y="4"/>
                </a:lnTo>
                <a:lnTo>
                  <a:pt x="141" y="4"/>
                </a:lnTo>
                <a:lnTo>
                  <a:pt x="137" y="5"/>
                </a:lnTo>
                <a:lnTo>
                  <a:pt x="132" y="7"/>
                </a:lnTo>
                <a:lnTo>
                  <a:pt x="130" y="11"/>
                </a:lnTo>
                <a:lnTo>
                  <a:pt x="128" y="15"/>
                </a:lnTo>
                <a:lnTo>
                  <a:pt x="128" y="15"/>
                </a:lnTo>
                <a:lnTo>
                  <a:pt x="128" y="20"/>
                </a:lnTo>
                <a:lnTo>
                  <a:pt x="130" y="24"/>
                </a:lnTo>
                <a:lnTo>
                  <a:pt x="134" y="27"/>
                </a:lnTo>
                <a:lnTo>
                  <a:pt x="137" y="29"/>
                </a:lnTo>
                <a:lnTo>
                  <a:pt x="137" y="29"/>
                </a:lnTo>
                <a:lnTo>
                  <a:pt x="137" y="29"/>
                </a:lnTo>
                <a:lnTo>
                  <a:pt x="132" y="46"/>
                </a:lnTo>
                <a:lnTo>
                  <a:pt x="124" y="55"/>
                </a:lnTo>
                <a:lnTo>
                  <a:pt x="124" y="55"/>
                </a:lnTo>
                <a:lnTo>
                  <a:pt x="117" y="51"/>
                </a:lnTo>
                <a:lnTo>
                  <a:pt x="117" y="51"/>
                </a:lnTo>
                <a:lnTo>
                  <a:pt x="81" y="31"/>
                </a:lnTo>
                <a:lnTo>
                  <a:pt x="60" y="24"/>
                </a:lnTo>
                <a:lnTo>
                  <a:pt x="40" y="18"/>
                </a:lnTo>
                <a:lnTo>
                  <a:pt x="40" y="18"/>
                </a:lnTo>
                <a:lnTo>
                  <a:pt x="42" y="13"/>
                </a:lnTo>
                <a:lnTo>
                  <a:pt x="42" y="13"/>
                </a:lnTo>
                <a:lnTo>
                  <a:pt x="48" y="4"/>
                </a:lnTo>
                <a:lnTo>
                  <a:pt x="50" y="0"/>
                </a:lnTo>
                <a:lnTo>
                  <a:pt x="50" y="0"/>
                </a:lnTo>
                <a:lnTo>
                  <a:pt x="46" y="2"/>
                </a:lnTo>
                <a:lnTo>
                  <a:pt x="39" y="5"/>
                </a:lnTo>
                <a:lnTo>
                  <a:pt x="39" y="5"/>
                </a:lnTo>
                <a:lnTo>
                  <a:pt x="29" y="9"/>
                </a:lnTo>
                <a:lnTo>
                  <a:pt x="24" y="11"/>
                </a:lnTo>
                <a:lnTo>
                  <a:pt x="24" y="11"/>
                </a:lnTo>
                <a:lnTo>
                  <a:pt x="18" y="11"/>
                </a:lnTo>
                <a:lnTo>
                  <a:pt x="15" y="11"/>
                </a:lnTo>
                <a:lnTo>
                  <a:pt x="15" y="11"/>
                </a:lnTo>
                <a:lnTo>
                  <a:pt x="13" y="13"/>
                </a:lnTo>
                <a:lnTo>
                  <a:pt x="9" y="22"/>
                </a:lnTo>
                <a:lnTo>
                  <a:pt x="9" y="22"/>
                </a:lnTo>
                <a:lnTo>
                  <a:pt x="6" y="33"/>
                </a:lnTo>
                <a:lnTo>
                  <a:pt x="6" y="33"/>
                </a:lnTo>
                <a:lnTo>
                  <a:pt x="2" y="38"/>
                </a:lnTo>
                <a:lnTo>
                  <a:pt x="0"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9" name="Freeform 40"/>
          <p:cNvSpPr>
            <a:spLocks/>
          </p:cNvSpPr>
          <p:nvPr userDrawn="1"/>
        </p:nvSpPr>
        <p:spPr bwMode="auto">
          <a:xfrm>
            <a:off x="8226425" y="-921915"/>
            <a:ext cx="30163" cy="34925"/>
          </a:xfrm>
          <a:custGeom>
            <a:avLst/>
            <a:gdLst>
              <a:gd name="T0" fmla="*/ 12 w 36"/>
              <a:gd name="T1" fmla="*/ 44 h 44"/>
              <a:gd name="T2" fmla="*/ 12 w 36"/>
              <a:gd name="T3" fmla="*/ 44 h 44"/>
              <a:gd name="T4" fmla="*/ 27 w 36"/>
              <a:gd name="T5" fmla="*/ 42 h 44"/>
              <a:gd name="T6" fmla="*/ 36 w 36"/>
              <a:gd name="T7" fmla="*/ 40 h 44"/>
              <a:gd name="T8" fmla="*/ 36 w 36"/>
              <a:gd name="T9" fmla="*/ 3 h 44"/>
              <a:gd name="T10" fmla="*/ 36 w 36"/>
              <a:gd name="T11" fmla="*/ 3 h 44"/>
              <a:gd name="T12" fmla="*/ 16 w 36"/>
              <a:gd name="T13" fmla="*/ 0 h 44"/>
              <a:gd name="T14" fmla="*/ 16 w 36"/>
              <a:gd name="T15" fmla="*/ 0 h 44"/>
              <a:gd name="T16" fmla="*/ 11 w 36"/>
              <a:gd name="T17" fmla="*/ 0 h 44"/>
              <a:gd name="T18" fmla="*/ 7 w 36"/>
              <a:gd name="T19" fmla="*/ 2 h 44"/>
              <a:gd name="T20" fmla="*/ 3 w 36"/>
              <a:gd name="T21" fmla="*/ 3 h 44"/>
              <a:gd name="T22" fmla="*/ 1 w 36"/>
              <a:gd name="T23" fmla="*/ 7 h 44"/>
              <a:gd name="T24" fmla="*/ 0 w 36"/>
              <a:gd name="T25" fmla="*/ 13 h 44"/>
              <a:gd name="T26" fmla="*/ 0 w 36"/>
              <a:gd name="T27" fmla="*/ 16 h 44"/>
              <a:gd name="T28" fmla="*/ 0 w 36"/>
              <a:gd name="T29" fmla="*/ 27 h 44"/>
              <a:gd name="T30" fmla="*/ 0 w 36"/>
              <a:gd name="T31" fmla="*/ 27 h 44"/>
              <a:gd name="T32" fmla="*/ 1 w 36"/>
              <a:gd name="T33" fmla="*/ 34 h 44"/>
              <a:gd name="T34" fmla="*/ 5 w 36"/>
              <a:gd name="T35" fmla="*/ 40 h 44"/>
              <a:gd name="T36" fmla="*/ 9 w 36"/>
              <a:gd name="T37" fmla="*/ 42 h 44"/>
              <a:gd name="T38" fmla="*/ 12 w 36"/>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44">
                <a:moveTo>
                  <a:pt x="12" y="44"/>
                </a:moveTo>
                <a:lnTo>
                  <a:pt x="12" y="44"/>
                </a:lnTo>
                <a:lnTo>
                  <a:pt x="27" y="42"/>
                </a:lnTo>
                <a:lnTo>
                  <a:pt x="36" y="40"/>
                </a:lnTo>
                <a:lnTo>
                  <a:pt x="36" y="3"/>
                </a:lnTo>
                <a:lnTo>
                  <a:pt x="36" y="3"/>
                </a:lnTo>
                <a:lnTo>
                  <a:pt x="16" y="0"/>
                </a:lnTo>
                <a:lnTo>
                  <a:pt x="16" y="0"/>
                </a:lnTo>
                <a:lnTo>
                  <a:pt x="11" y="0"/>
                </a:lnTo>
                <a:lnTo>
                  <a:pt x="7" y="2"/>
                </a:lnTo>
                <a:lnTo>
                  <a:pt x="3" y="3"/>
                </a:lnTo>
                <a:lnTo>
                  <a:pt x="1" y="7"/>
                </a:lnTo>
                <a:lnTo>
                  <a:pt x="0" y="13"/>
                </a:lnTo>
                <a:lnTo>
                  <a:pt x="0" y="16"/>
                </a:lnTo>
                <a:lnTo>
                  <a:pt x="0" y="27"/>
                </a:lnTo>
                <a:lnTo>
                  <a:pt x="0" y="27"/>
                </a:lnTo>
                <a:lnTo>
                  <a:pt x="1" y="34"/>
                </a:lnTo>
                <a:lnTo>
                  <a:pt x="5" y="40"/>
                </a:lnTo>
                <a:lnTo>
                  <a:pt x="9" y="42"/>
                </a:lnTo>
                <a:lnTo>
                  <a:pt x="1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0" name="Freeform 41"/>
          <p:cNvSpPr>
            <a:spLocks/>
          </p:cNvSpPr>
          <p:nvPr userDrawn="1"/>
        </p:nvSpPr>
        <p:spPr bwMode="auto">
          <a:xfrm>
            <a:off x="8262938" y="-928265"/>
            <a:ext cx="44450" cy="41275"/>
          </a:xfrm>
          <a:custGeom>
            <a:avLst/>
            <a:gdLst>
              <a:gd name="T0" fmla="*/ 55 w 55"/>
              <a:gd name="T1" fmla="*/ 38 h 53"/>
              <a:gd name="T2" fmla="*/ 55 w 55"/>
              <a:gd name="T3" fmla="*/ 27 h 53"/>
              <a:gd name="T4" fmla="*/ 55 w 55"/>
              <a:gd name="T5" fmla="*/ 7 h 53"/>
              <a:gd name="T6" fmla="*/ 55 w 55"/>
              <a:gd name="T7" fmla="*/ 1 h 53"/>
              <a:gd name="T8" fmla="*/ 53 w 55"/>
              <a:gd name="T9" fmla="*/ 0 h 53"/>
              <a:gd name="T10" fmla="*/ 46 w 55"/>
              <a:gd name="T11" fmla="*/ 0 h 53"/>
              <a:gd name="T12" fmla="*/ 40 w 55"/>
              <a:gd name="T13" fmla="*/ 0 h 53"/>
              <a:gd name="T14" fmla="*/ 29 w 55"/>
              <a:gd name="T15" fmla="*/ 0 h 53"/>
              <a:gd name="T16" fmla="*/ 28 w 55"/>
              <a:gd name="T17" fmla="*/ 7 h 53"/>
              <a:gd name="T18" fmla="*/ 26 w 55"/>
              <a:gd name="T19" fmla="*/ 0 h 53"/>
              <a:gd name="T20" fmla="*/ 17 w 55"/>
              <a:gd name="T21" fmla="*/ 0 h 53"/>
              <a:gd name="T22" fmla="*/ 11 w 55"/>
              <a:gd name="T23" fmla="*/ 0 h 53"/>
              <a:gd name="T24" fmla="*/ 4 w 55"/>
              <a:gd name="T25" fmla="*/ 0 h 53"/>
              <a:gd name="T26" fmla="*/ 2 w 55"/>
              <a:gd name="T27" fmla="*/ 1 h 53"/>
              <a:gd name="T28" fmla="*/ 0 w 55"/>
              <a:gd name="T29" fmla="*/ 7 h 53"/>
              <a:gd name="T30" fmla="*/ 0 w 55"/>
              <a:gd name="T31" fmla="*/ 27 h 53"/>
              <a:gd name="T32" fmla="*/ 0 w 55"/>
              <a:gd name="T33" fmla="*/ 49 h 53"/>
              <a:gd name="T34" fmla="*/ 6 w 55"/>
              <a:gd name="T35" fmla="*/ 49 h 53"/>
              <a:gd name="T36" fmla="*/ 9 w 55"/>
              <a:gd name="T37" fmla="*/ 47 h 53"/>
              <a:gd name="T38" fmla="*/ 13 w 55"/>
              <a:gd name="T39" fmla="*/ 40 h 53"/>
              <a:gd name="T40" fmla="*/ 13 w 55"/>
              <a:gd name="T41" fmla="*/ 53 h 53"/>
              <a:gd name="T42" fmla="*/ 17 w 55"/>
              <a:gd name="T43" fmla="*/ 53 h 53"/>
              <a:gd name="T44" fmla="*/ 24 w 55"/>
              <a:gd name="T45" fmla="*/ 49 h 53"/>
              <a:gd name="T46" fmla="*/ 26 w 55"/>
              <a:gd name="T47" fmla="*/ 43 h 53"/>
              <a:gd name="T48" fmla="*/ 28 w 55"/>
              <a:gd name="T49" fmla="*/ 40 h 53"/>
              <a:gd name="T50" fmla="*/ 28 w 55"/>
              <a:gd name="T51" fmla="*/ 53 h 53"/>
              <a:gd name="T52" fmla="*/ 39 w 55"/>
              <a:gd name="T53" fmla="*/ 49 h 53"/>
              <a:gd name="T54" fmla="*/ 42 w 55"/>
              <a:gd name="T55" fmla="*/ 43 h 53"/>
              <a:gd name="T56" fmla="*/ 42 w 55"/>
              <a:gd name="T57" fmla="*/ 40 h 53"/>
              <a:gd name="T58" fmla="*/ 42 w 55"/>
              <a:gd name="T59" fmla="*/ 49 h 53"/>
              <a:gd name="T60" fmla="*/ 46 w 55"/>
              <a:gd name="T61" fmla="*/ 47 h 53"/>
              <a:gd name="T62" fmla="*/ 51 w 55"/>
              <a:gd name="T63" fmla="*/ 45 h 53"/>
              <a:gd name="T64" fmla="*/ 55 w 55"/>
              <a:gd name="T6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53">
                <a:moveTo>
                  <a:pt x="55" y="38"/>
                </a:moveTo>
                <a:lnTo>
                  <a:pt x="55" y="38"/>
                </a:lnTo>
                <a:lnTo>
                  <a:pt x="55" y="27"/>
                </a:lnTo>
                <a:lnTo>
                  <a:pt x="55" y="27"/>
                </a:lnTo>
                <a:lnTo>
                  <a:pt x="55" y="7"/>
                </a:lnTo>
                <a:lnTo>
                  <a:pt x="55" y="7"/>
                </a:lnTo>
                <a:lnTo>
                  <a:pt x="55" y="3"/>
                </a:lnTo>
                <a:lnTo>
                  <a:pt x="55" y="1"/>
                </a:lnTo>
                <a:lnTo>
                  <a:pt x="53" y="0"/>
                </a:lnTo>
                <a:lnTo>
                  <a:pt x="53" y="0"/>
                </a:lnTo>
                <a:lnTo>
                  <a:pt x="46" y="0"/>
                </a:lnTo>
                <a:lnTo>
                  <a:pt x="46" y="0"/>
                </a:lnTo>
                <a:lnTo>
                  <a:pt x="42" y="7"/>
                </a:lnTo>
                <a:lnTo>
                  <a:pt x="40" y="0"/>
                </a:lnTo>
                <a:lnTo>
                  <a:pt x="40" y="0"/>
                </a:lnTo>
                <a:lnTo>
                  <a:pt x="29" y="0"/>
                </a:lnTo>
                <a:lnTo>
                  <a:pt x="29" y="0"/>
                </a:lnTo>
                <a:lnTo>
                  <a:pt x="28" y="7"/>
                </a:lnTo>
                <a:lnTo>
                  <a:pt x="26" y="0"/>
                </a:lnTo>
                <a:lnTo>
                  <a:pt x="26" y="0"/>
                </a:lnTo>
                <a:lnTo>
                  <a:pt x="17" y="0"/>
                </a:lnTo>
                <a:lnTo>
                  <a:pt x="17" y="0"/>
                </a:lnTo>
                <a:lnTo>
                  <a:pt x="13" y="7"/>
                </a:lnTo>
                <a:lnTo>
                  <a:pt x="11" y="0"/>
                </a:lnTo>
                <a:lnTo>
                  <a:pt x="11" y="0"/>
                </a:lnTo>
                <a:lnTo>
                  <a:pt x="4" y="0"/>
                </a:lnTo>
                <a:lnTo>
                  <a:pt x="4" y="0"/>
                </a:lnTo>
                <a:lnTo>
                  <a:pt x="2" y="1"/>
                </a:lnTo>
                <a:lnTo>
                  <a:pt x="0" y="3"/>
                </a:lnTo>
                <a:lnTo>
                  <a:pt x="0" y="7"/>
                </a:lnTo>
                <a:lnTo>
                  <a:pt x="0" y="7"/>
                </a:lnTo>
                <a:lnTo>
                  <a:pt x="0" y="27"/>
                </a:lnTo>
                <a:lnTo>
                  <a:pt x="0" y="27"/>
                </a:lnTo>
                <a:lnTo>
                  <a:pt x="0" y="49"/>
                </a:lnTo>
                <a:lnTo>
                  <a:pt x="0" y="49"/>
                </a:lnTo>
                <a:lnTo>
                  <a:pt x="6" y="49"/>
                </a:lnTo>
                <a:lnTo>
                  <a:pt x="9" y="47"/>
                </a:lnTo>
                <a:lnTo>
                  <a:pt x="9" y="47"/>
                </a:lnTo>
                <a:lnTo>
                  <a:pt x="11" y="42"/>
                </a:lnTo>
                <a:lnTo>
                  <a:pt x="13" y="40"/>
                </a:lnTo>
                <a:lnTo>
                  <a:pt x="13" y="40"/>
                </a:lnTo>
                <a:lnTo>
                  <a:pt x="13" y="53"/>
                </a:lnTo>
                <a:lnTo>
                  <a:pt x="13" y="53"/>
                </a:lnTo>
                <a:lnTo>
                  <a:pt x="17" y="53"/>
                </a:lnTo>
                <a:lnTo>
                  <a:pt x="20" y="51"/>
                </a:lnTo>
                <a:lnTo>
                  <a:pt x="24" y="49"/>
                </a:lnTo>
                <a:lnTo>
                  <a:pt x="24" y="49"/>
                </a:lnTo>
                <a:lnTo>
                  <a:pt x="26" y="43"/>
                </a:lnTo>
                <a:lnTo>
                  <a:pt x="28" y="40"/>
                </a:lnTo>
                <a:lnTo>
                  <a:pt x="28" y="40"/>
                </a:lnTo>
                <a:lnTo>
                  <a:pt x="28" y="53"/>
                </a:lnTo>
                <a:lnTo>
                  <a:pt x="28" y="53"/>
                </a:lnTo>
                <a:lnTo>
                  <a:pt x="33" y="51"/>
                </a:lnTo>
                <a:lnTo>
                  <a:pt x="39" y="49"/>
                </a:lnTo>
                <a:lnTo>
                  <a:pt x="39" y="49"/>
                </a:lnTo>
                <a:lnTo>
                  <a:pt x="42" y="43"/>
                </a:lnTo>
                <a:lnTo>
                  <a:pt x="42" y="40"/>
                </a:lnTo>
                <a:lnTo>
                  <a:pt x="42" y="40"/>
                </a:lnTo>
                <a:lnTo>
                  <a:pt x="42" y="49"/>
                </a:lnTo>
                <a:lnTo>
                  <a:pt x="42" y="49"/>
                </a:lnTo>
                <a:lnTo>
                  <a:pt x="46" y="47"/>
                </a:lnTo>
                <a:lnTo>
                  <a:pt x="46" y="47"/>
                </a:lnTo>
                <a:lnTo>
                  <a:pt x="51" y="45"/>
                </a:lnTo>
                <a:lnTo>
                  <a:pt x="51" y="45"/>
                </a:lnTo>
                <a:lnTo>
                  <a:pt x="53" y="43"/>
                </a:lnTo>
                <a:lnTo>
                  <a:pt x="55"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1" name="Freeform 42"/>
          <p:cNvSpPr>
            <a:spLocks/>
          </p:cNvSpPr>
          <p:nvPr userDrawn="1"/>
        </p:nvSpPr>
        <p:spPr bwMode="auto">
          <a:xfrm>
            <a:off x="8269288" y="-926678"/>
            <a:ext cx="53975" cy="60325"/>
          </a:xfrm>
          <a:custGeom>
            <a:avLst/>
            <a:gdLst>
              <a:gd name="T0" fmla="*/ 67 w 67"/>
              <a:gd name="T1" fmla="*/ 57 h 77"/>
              <a:gd name="T2" fmla="*/ 67 w 67"/>
              <a:gd name="T3" fmla="*/ 44 h 77"/>
              <a:gd name="T4" fmla="*/ 67 w 67"/>
              <a:gd name="T5" fmla="*/ 44 h 77"/>
              <a:gd name="T6" fmla="*/ 65 w 67"/>
              <a:gd name="T7" fmla="*/ 42 h 77"/>
              <a:gd name="T8" fmla="*/ 63 w 67"/>
              <a:gd name="T9" fmla="*/ 37 h 77"/>
              <a:gd name="T10" fmla="*/ 63 w 67"/>
              <a:gd name="T11" fmla="*/ 30 h 77"/>
              <a:gd name="T12" fmla="*/ 63 w 67"/>
              <a:gd name="T13" fmla="*/ 30 h 77"/>
              <a:gd name="T14" fmla="*/ 63 w 67"/>
              <a:gd name="T15" fmla="*/ 26 h 77"/>
              <a:gd name="T16" fmla="*/ 65 w 67"/>
              <a:gd name="T17" fmla="*/ 21 h 77"/>
              <a:gd name="T18" fmla="*/ 67 w 67"/>
              <a:gd name="T19" fmla="*/ 17 h 77"/>
              <a:gd name="T20" fmla="*/ 67 w 67"/>
              <a:gd name="T21" fmla="*/ 6 h 77"/>
              <a:gd name="T22" fmla="*/ 67 w 67"/>
              <a:gd name="T23" fmla="*/ 6 h 77"/>
              <a:gd name="T24" fmla="*/ 63 w 67"/>
              <a:gd name="T25" fmla="*/ 2 h 77"/>
              <a:gd name="T26" fmla="*/ 60 w 67"/>
              <a:gd name="T27" fmla="*/ 0 h 77"/>
              <a:gd name="T28" fmla="*/ 56 w 67"/>
              <a:gd name="T29" fmla="*/ 0 h 77"/>
              <a:gd name="T30" fmla="*/ 56 w 67"/>
              <a:gd name="T31" fmla="*/ 41 h 77"/>
              <a:gd name="T32" fmla="*/ 56 w 67"/>
              <a:gd name="T33" fmla="*/ 41 h 77"/>
              <a:gd name="T34" fmla="*/ 54 w 67"/>
              <a:gd name="T35" fmla="*/ 46 h 77"/>
              <a:gd name="T36" fmla="*/ 51 w 67"/>
              <a:gd name="T37" fmla="*/ 52 h 77"/>
              <a:gd name="T38" fmla="*/ 45 w 67"/>
              <a:gd name="T39" fmla="*/ 55 h 77"/>
              <a:gd name="T40" fmla="*/ 38 w 67"/>
              <a:gd name="T41" fmla="*/ 57 h 77"/>
              <a:gd name="T42" fmla="*/ 38 w 67"/>
              <a:gd name="T43" fmla="*/ 57 h 77"/>
              <a:gd name="T44" fmla="*/ 23 w 67"/>
              <a:gd name="T45" fmla="*/ 59 h 77"/>
              <a:gd name="T46" fmla="*/ 10 w 67"/>
              <a:gd name="T47" fmla="*/ 61 h 77"/>
              <a:gd name="T48" fmla="*/ 0 w 67"/>
              <a:gd name="T49" fmla="*/ 61 h 77"/>
              <a:gd name="T50" fmla="*/ 0 w 67"/>
              <a:gd name="T51" fmla="*/ 61 h 77"/>
              <a:gd name="T52" fmla="*/ 1 w 67"/>
              <a:gd name="T53" fmla="*/ 70 h 77"/>
              <a:gd name="T54" fmla="*/ 1 w 67"/>
              <a:gd name="T55" fmla="*/ 70 h 77"/>
              <a:gd name="T56" fmla="*/ 5 w 67"/>
              <a:gd name="T57" fmla="*/ 75 h 77"/>
              <a:gd name="T58" fmla="*/ 7 w 67"/>
              <a:gd name="T59" fmla="*/ 77 h 77"/>
              <a:gd name="T60" fmla="*/ 54 w 67"/>
              <a:gd name="T61" fmla="*/ 77 h 77"/>
              <a:gd name="T62" fmla="*/ 67 w 67"/>
              <a:gd name="T63"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77">
                <a:moveTo>
                  <a:pt x="67" y="57"/>
                </a:moveTo>
                <a:lnTo>
                  <a:pt x="67" y="44"/>
                </a:lnTo>
                <a:lnTo>
                  <a:pt x="67" y="44"/>
                </a:lnTo>
                <a:lnTo>
                  <a:pt x="65" y="42"/>
                </a:lnTo>
                <a:lnTo>
                  <a:pt x="63" y="37"/>
                </a:lnTo>
                <a:lnTo>
                  <a:pt x="63" y="30"/>
                </a:lnTo>
                <a:lnTo>
                  <a:pt x="63" y="30"/>
                </a:lnTo>
                <a:lnTo>
                  <a:pt x="63" y="26"/>
                </a:lnTo>
                <a:lnTo>
                  <a:pt x="65" y="21"/>
                </a:lnTo>
                <a:lnTo>
                  <a:pt x="67" y="17"/>
                </a:lnTo>
                <a:lnTo>
                  <a:pt x="67" y="6"/>
                </a:lnTo>
                <a:lnTo>
                  <a:pt x="67" y="6"/>
                </a:lnTo>
                <a:lnTo>
                  <a:pt x="63" y="2"/>
                </a:lnTo>
                <a:lnTo>
                  <a:pt x="60" y="0"/>
                </a:lnTo>
                <a:lnTo>
                  <a:pt x="56" y="0"/>
                </a:lnTo>
                <a:lnTo>
                  <a:pt x="56" y="41"/>
                </a:lnTo>
                <a:lnTo>
                  <a:pt x="56" y="41"/>
                </a:lnTo>
                <a:lnTo>
                  <a:pt x="54" y="46"/>
                </a:lnTo>
                <a:lnTo>
                  <a:pt x="51" y="52"/>
                </a:lnTo>
                <a:lnTo>
                  <a:pt x="45" y="55"/>
                </a:lnTo>
                <a:lnTo>
                  <a:pt x="38" y="57"/>
                </a:lnTo>
                <a:lnTo>
                  <a:pt x="38" y="57"/>
                </a:lnTo>
                <a:lnTo>
                  <a:pt x="23" y="59"/>
                </a:lnTo>
                <a:lnTo>
                  <a:pt x="10" y="61"/>
                </a:lnTo>
                <a:lnTo>
                  <a:pt x="0" y="61"/>
                </a:lnTo>
                <a:lnTo>
                  <a:pt x="0" y="61"/>
                </a:lnTo>
                <a:lnTo>
                  <a:pt x="1" y="70"/>
                </a:lnTo>
                <a:lnTo>
                  <a:pt x="1" y="70"/>
                </a:lnTo>
                <a:lnTo>
                  <a:pt x="5" y="75"/>
                </a:lnTo>
                <a:lnTo>
                  <a:pt x="7" y="77"/>
                </a:lnTo>
                <a:lnTo>
                  <a:pt x="54" y="77"/>
                </a:lnTo>
                <a:lnTo>
                  <a:pt x="67" y="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2" name="Freeform 43"/>
          <p:cNvSpPr>
            <a:spLocks/>
          </p:cNvSpPr>
          <p:nvPr userDrawn="1"/>
        </p:nvSpPr>
        <p:spPr bwMode="auto">
          <a:xfrm>
            <a:off x="8272463" y="-858415"/>
            <a:ext cx="42863" cy="14288"/>
          </a:xfrm>
          <a:custGeom>
            <a:avLst/>
            <a:gdLst>
              <a:gd name="T0" fmla="*/ 4 w 55"/>
              <a:gd name="T1" fmla="*/ 19 h 19"/>
              <a:gd name="T2" fmla="*/ 51 w 55"/>
              <a:gd name="T3" fmla="*/ 19 h 19"/>
              <a:gd name="T4" fmla="*/ 51 w 55"/>
              <a:gd name="T5" fmla="*/ 19 h 19"/>
              <a:gd name="T6" fmla="*/ 55 w 55"/>
              <a:gd name="T7" fmla="*/ 9 h 19"/>
              <a:gd name="T8" fmla="*/ 53 w 55"/>
              <a:gd name="T9" fmla="*/ 0 h 19"/>
              <a:gd name="T10" fmla="*/ 4 w 55"/>
              <a:gd name="T11" fmla="*/ 0 h 19"/>
              <a:gd name="T12" fmla="*/ 0 w 55"/>
              <a:gd name="T13" fmla="*/ 9 h 19"/>
              <a:gd name="T14" fmla="*/ 4 w 55"/>
              <a:gd name="T15" fmla="*/ 19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19">
                <a:moveTo>
                  <a:pt x="4" y="19"/>
                </a:moveTo>
                <a:lnTo>
                  <a:pt x="51" y="19"/>
                </a:lnTo>
                <a:lnTo>
                  <a:pt x="51" y="19"/>
                </a:lnTo>
                <a:lnTo>
                  <a:pt x="55" y="9"/>
                </a:lnTo>
                <a:lnTo>
                  <a:pt x="53" y="0"/>
                </a:lnTo>
                <a:lnTo>
                  <a:pt x="4" y="0"/>
                </a:lnTo>
                <a:lnTo>
                  <a:pt x="0" y="9"/>
                </a:lnTo>
                <a:lnTo>
                  <a:pt x="4"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3" name="Freeform 44"/>
          <p:cNvSpPr>
            <a:spLocks/>
          </p:cNvSpPr>
          <p:nvPr userDrawn="1"/>
        </p:nvSpPr>
        <p:spPr bwMode="auto">
          <a:xfrm>
            <a:off x="8274050" y="-837778"/>
            <a:ext cx="44450" cy="50800"/>
          </a:xfrm>
          <a:custGeom>
            <a:avLst/>
            <a:gdLst>
              <a:gd name="T0" fmla="*/ 47 w 55"/>
              <a:gd name="T1" fmla="*/ 0 h 64"/>
              <a:gd name="T2" fmla="*/ 0 w 55"/>
              <a:gd name="T3" fmla="*/ 0 h 64"/>
              <a:gd name="T4" fmla="*/ 0 w 55"/>
              <a:gd name="T5" fmla="*/ 62 h 64"/>
              <a:gd name="T6" fmla="*/ 42 w 55"/>
              <a:gd name="T7" fmla="*/ 64 h 64"/>
              <a:gd name="T8" fmla="*/ 55 w 55"/>
              <a:gd name="T9" fmla="*/ 53 h 64"/>
              <a:gd name="T10" fmla="*/ 47 w 55"/>
              <a:gd name="T11" fmla="*/ 0 h 64"/>
            </a:gdLst>
            <a:ahLst/>
            <a:cxnLst>
              <a:cxn ang="0">
                <a:pos x="T0" y="T1"/>
              </a:cxn>
              <a:cxn ang="0">
                <a:pos x="T2" y="T3"/>
              </a:cxn>
              <a:cxn ang="0">
                <a:pos x="T4" y="T5"/>
              </a:cxn>
              <a:cxn ang="0">
                <a:pos x="T6" y="T7"/>
              </a:cxn>
              <a:cxn ang="0">
                <a:pos x="T8" y="T9"/>
              </a:cxn>
              <a:cxn ang="0">
                <a:pos x="T10" y="T11"/>
              </a:cxn>
            </a:cxnLst>
            <a:rect l="0" t="0" r="r" b="b"/>
            <a:pathLst>
              <a:path w="55" h="64">
                <a:moveTo>
                  <a:pt x="47" y="0"/>
                </a:moveTo>
                <a:lnTo>
                  <a:pt x="0" y="0"/>
                </a:lnTo>
                <a:lnTo>
                  <a:pt x="0" y="62"/>
                </a:lnTo>
                <a:lnTo>
                  <a:pt x="42" y="64"/>
                </a:lnTo>
                <a:lnTo>
                  <a:pt x="55" y="53"/>
                </a:lnTo>
                <a:lnTo>
                  <a:pt x="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4" name="Freeform 45"/>
          <p:cNvSpPr>
            <a:spLocks/>
          </p:cNvSpPr>
          <p:nvPr userDrawn="1"/>
        </p:nvSpPr>
        <p:spPr bwMode="auto">
          <a:xfrm>
            <a:off x="8274050" y="-788565"/>
            <a:ext cx="57150" cy="50800"/>
          </a:xfrm>
          <a:custGeom>
            <a:avLst/>
            <a:gdLst>
              <a:gd name="T0" fmla="*/ 73 w 73"/>
              <a:gd name="T1" fmla="*/ 16 h 64"/>
              <a:gd name="T2" fmla="*/ 73 w 73"/>
              <a:gd name="T3" fmla="*/ 16 h 64"/>
              <a:gd name="T4" fmla="*/ 64 w 73"/>
              <a:gd name="T5" fmla="*/ 9 h 64"/>
              <a:gd name="T6" fmla="*/ 64 w 73"/>
              <a:gd name="T7" fmla="*/ 9 h 64"/>
              <a:gd name="T8" fmla="*/ 62 w 73"/>
              <a:gd name="T9" fmla="*/ 0 h 64"/>
              <a:gd name="T10" fmla="*/ 48 w 73"/>
              <a:gd name="T11" fmla="*/ 11 h 64"/>
              <a:gd name="T12" fmla="*/ 0 w 73"/>
              <a:gd name="T13" fmla="*/ 11 h 64"/>
              <a:gd name="T14" fmla="*/ 0 w 73"/>
              <a:gd name="T15" fmla="*/ 11 h 64"/>
              <a:gd name="T16" fmla="*/ 0 w 73"/>
              <a:gd name="T17" fmla="*/ 27 h 64"/>
              <a:gd name="T18" fmla="*/ 0 w 73"/>
              <a:gd name="T19" fmla="*/ 45 h 64"/>
              <a:gd name="T20" fmla="*/ 0 w 73"/>
              <a:gd name="T21" fmla="*/ 45 h 64"/>
              <a:gd name="T22" fmla="*/ 11 w 73"/>
              <a:gd name="T23" fmla="*/ 55 h 64"/>
              <a:gd name="T24" fmla="*/ 24 w 73"/>
              <a:gd name="T25" fmla="*/ 64 h 64"/>
              <a:gd name="T26" fmla="*/ 55 w 73"/>
              <a:gd name="T27" fmla="*/ 25 h 64"/>
              <a:gd name="T28" fmla="*/ 73 w 73"/>
              <a:gd name="T29" fmla="*/ 1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64">
                <a:moveTo>
                  <a:pt x="73" y="16"/>
                </a:moveTo>
                <a:lnTo>
                  <a:pt x="73" y="16"/>
                </a:lnTo>
                <a:lnTo>
                  <a:pt x="64" y="9"/>
                </a:lnTo>
                <a:lnTo>
                  <a:pt x="64" y="9"/>
                </a:lnTo>
                <a:lnTo>
                  <a:pt x="62" y="0"/>
                </a:lnTo>
                <a:lnTo>
                  <a:pt x="48" y="11"/>
                </a:lnTo>
                <a:lnTo>
                  <a:pt x="0" y="11"/>
                </a:lnTo>
                <a:lnTo>
                  <a:pt x="0" y="11"/>
                </a:lnTo>
                <a:lnTo>
                  <a:pt x="0" y="27"/>
                </a:lnTo>
                <a:lnTo>
                  <a:pt x="0" y="45"/>
                </a:lnTo>
                <a:lnTo>
                  <a:pt x="0" y="45"/>
                </a:lnTo>
                <a:lnTo>
                  <a:pt x="11" y="55"/>
                </a:lnTo>
                <a:lnTo>
                  <a:pt x="24" y="64"/>
                </a:lnTo>
                <a:lnTo>
                  <a:pt x="55" y="25"/>
                </a:lnTo>
                <a:lnTo>
                  <a:pt x="73"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5" name="Freeform 46"/>
          <p:cNvSpPr>
            <a:spLocks/>
          </p:cNvSpPr>
          <p:nvPr userDrawn="1"/>
        </p:nvSpPr>
        <p:spPr bwMode="auto">
          <a:xfrm>
            <a:off x="8301038" y="-769515"/>
            <a:ext cx="85725" cy="50800"/>
          </a:xfrm>
          <a:custGeom>
            <a:avLst/>
            <a:gdLst>
              <a:gd name="T0" fmla="*/ 27 w 108"/>
              <a:gd name="T1" fmla="*/ 7 h 63"/>
              <a:gd name="T2" fmla="*/ 0 w 108"/>
              <a:gd name="T3" fmla="*/ 43 h 63"/>
              <a:gd name="T4" fmla="*/ 45 w 108"/>
              <a:gd name="T5" fmla="*/ 63 h 63"/>
              <a:gd name="T6" fmla="*/ 45 w 108"/>
              <a:gd name="T7" fmla="*/ 63 h 63"/>
              <a:gd name="T8" fmla="*/ 65 w 108"/>
              <a:gd name="T9" fmla="*/ 51 h 63"/>
              <a:gd name="T10" fmla="*/ 86 w 108"/>
              <a:gd name="T11" fmla="*/ 38 h 63"/>
              <a:gd name="T12" fmla="*/ 108 w 108"/>
              <a:gd name="T13" fmla="*/ 23 h 63"/>
              <a:gd name="T14" fmla="*/ 44 w 108"/>
              <a:gd name="T15" fmla="*/ 0 h 63"/>
              <a:gd name="T16" fmla="*/ 27 w 108"/>
              <a:gd name="T17"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63">
                <a:moveTo>
                  <a:pt x="27" y="7"/>
                </a:moveTo>
                <a:lnTo>
                  <a:pt x="0" y="43"/>
                </a:lnTo>
                <a:lnTo>
                  <a:pt x="45" y="63"/>
                </a:lnTo>
                <a:lnTo>
                  <a:pt x="45" y="63"/>
                </a:lnTo>
                <a:lnTo>
                  <a:pt x="65" y="51"/>
                </a:lnTo>
                <a:lnTo>
                  <a:pt x="86" y="38"/>
                </a:lnTo>
                <a:lnTo>
                  <a:pt x="108" y="23"/>
                </a:lnTo>
                <a:lnTo>
                  <a:pt x="44" y="0"/>
                </a:lnTo>
                <a:lnTo>
                  <a:pt x="27"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6" name="Freeform 47"/>
          <p:cNvSpPr>
            <a:spLocks/>
          </p:cNvSpPr>
          <p:nvPr userDrawn="1"/>
        </p:nvSpPr>
        <p:spPr bwMode="auto">
          <a:xfrm>
            <a:off x="8324850" y="-952078"/>
            <a:ext cx="22225" cy="93663"/>
          </a:xfrm>
          <a:custGeom>
            <a:avLst/>
            <a:gdLst>
              <a:gd name="T0" fmla="*/ 22 w 27"/>
              <a:gd name="T1" fmla="*/ 50 h 117"/>
              <a:gd name="T2" fmla="*/ 22 w 27"/>
              <a:gd name="T3" fmla="*/ 50 h 117"/>
              <a:gd name="T4" fmla="*/ 22 w 27"/>
              <a:gd name="T5" fmla="*/ 11 h 117"/>
              <a:gd name="T6" fmla="*/ 22 w 27"/>
              <a:gd name="T7" fmla="*/ 11 h 117"/>
              <a:gd name="T8" fmla="*/ 24 w 27"/>
              <a:gd name="T9" fmla="*/ 8 h 117"/>
              <a:gd name="T10" fmla="*/ 24 w 27"/>
              <a:gd name="T11" fmla="*/ 8 h 117"/>
              <a:gd name="T12" fmla="*/ 24 w 27"/>
              <a:gd name="T13" fmla="*/ 4 h 117"/>
              <a:gd name="T14" fmla="*/ 24 w 27"/>
              <a:gd name="T15" fmla="*/ 0 h 117"/>
              <a:gd name="T16" fmla="*/ 2 w 27"/>
              <a:gd name="T17" fmla="*/ 0 h 117"/>
              <a:gd name="T18" fmla="*/ 2 w 27"/>
              <a:gd name="T19" fmla="*/ 0 h 117"/>
              <a:gd name="T20" fmla="*/ 2 w 27"/>
              <a:gd name="T21" fmla="*/ 6 h 117"/>
              <a:gd name="T22" fmla="*/ 2 w 27"/>
              <a:gd name="T23" fmla="*/ 6 h 117"/>
              <a:gd name="T24" fmla="*/ 2 w 27"/>
              <a:gd name="T25" fmla="*/ 9 h 117"/>
              <a:gd name="T26" fmla="*/ 3 w 27"/>
              <a:gd name="T27" fmla="*/ 11 h 117"/>
              <a:gd name="T28" fmla="*/ 3 w 27"/>
              <a:gd name="T29" fmla="*/ 50 h 117"/>
              <a:gd name="T30" fmla="*/ 3 w 27"/>
              <a:gd name="T31" fmla="*/ 50 h 117"/>
              <a:gd name="T32" fmla="*/ 2 w 27"/>
              <a:gd name="T33" fmla="*/ 52 h 117"/>
              <a:gd name="T34" fmla="*/ 0 w 27"/>
              <a:gd name="T35" fmla="*/ 61 h 117"/>
              <a:gd name="T36" fmla="*/ 0 w 27"/>
              <a:gd name="T37" fmla="*/ 61 h 117"/>
              <a:gd name="T38" fmla="*/ 0 w 27"/>
              <a:gd name="T39" fmla="*/ 66 h 117"/>
              <a:gd name="T40" fmla="*/ 2 w 27"/>
              <a:gd name="T41" fmla="*/ 72 h 117"/>
              <a:gd name="T42" fmla="*/ 5 w 27"/>
              <a:gd name="T43" fmla="*/ 75 h 117"/>
              <a:gd name="T44" fmla="*/ 3 w 27"/>
              <a:gd name="T45" fmla="*/ 106 h 117"/>
              <a:gd name="T46" fmla="*/ 3 w 27"/>
              <a:gd name="T47" fmla="*/ 106 h 117"/>
              <a:gd name="T48" fmla="*/ 3 w 27"/>
              <a:gd name="T49" fmla="*/ 108 h 117"/>
              <a:gd name="T50" fmla="*/ 2 w 27"/>
              <a:gd name="T51" fmla="*/ 112 h 117"/>
              <a:gd name="T52" fmla="*/ 2 w 27"/>
              <a:gd name="T53" fmla="*/ 112 h 117"/>
              <a:gd name="T54" fmla="*/ 2 w 27"/>
              <a:gd name="T55" fmla="*/ 117 h 117"/>
              <a:gd name="T56" fmla="*/ 24 w 27"/>
              <a:gd name="T57" fmla="*/ 117 h 117"/>
              <a:gd name="T58" fmla="*/ 24 w 27"/>
              <a:gd name="T59" fmla="*/ 117 h 117"/>
              <a:gd name="T60" fmla="*/ 24 w 27"/>
              <a:gd name="T61" fmla="*/ 110 h 117"/>
              <a:gd name="T62" fmla="*/ 24 w 27"/>
              <a:gd name="T63" fmla="*/ 110 h 117"/>
              <a:gd name="T64" fmla="*/ 22 w 27"/>
              <a:gd name="T65" fmla="*/ 106 h 117"/>
              <a:gd name="T66" fmla="*/ 22 w 27"/>
              <a:gd name="T67" fmla="*/ 75 h 117"/>
              <a:gd name="T68" fmla="*/ 22 w 27"/>
              <a:gd name="T69" fmla="*/ 75 h 117"/>
              <a:gd name="T70" fmla="*/ 25 w 27"/>
              <a:gd name="T71" fmla="*/ 70 h 117"/>
              <a:gd name="T72" fmla="*/ 25 w 27"/>
              <a:gd name="T73" fmla="*/ 66 h 117"/>
              <a:gd name="T74" fmla="*/ 27 w 27"/>
              <a:gd name="T75" fmla="*/ 62 h 117"/>
              <a:gd name="T76" fmla="*/ 27 w 27"/>
              <a:gd name="T77" fmla="*/ 62 h 117"/>
              <a:gd name="T78" fmla="*/ 24 w 27"/>
              <a:gd name="T79" fmla="*/ 53 h 117"/>
              <a:gd name="T80" fmla="*/ 22 w 27"/>
              <a:gd name="T81" fmla="*/ 5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 h="117">
                <a:moveTo>
                  <a:pt x="22" y="50"/>
                </a:moveTo>
                <a:lnTo>
                  <a:pt x="22" y="50"/>
                </a:lnTo>
                <a:lnTo>
                  <a:pt x="22" y="11"/>
                </a:lnTo>
                <a:lnTo>
                  <a:pt x="22" y="11"/>
                </a:lnTo>
                <a:lnTo>
                  <a:pt x="24" y="8"/>
                </a:lnTo>
                <a:lnTo>
                  <a:pt x="24" y="8"/>
                </a:lnTo>
                <a:lnTo>
                  <a:pt x="24" y="4"/>
                </a:lnTo>
                <a:lnTo>
                  <a:pt x="24" y="0"/>
                </a:lnTo>
                <a:lnTo>
                  <a:pt x="2" y="0"/>
                </a:lnTo>
                <a:lnTo>
                  <a:pt x="2" y="0"/>
                </a:lnTo>
                <a:lnTo>
                  <a:pt x="2" y="6"/>
                </a:lnTo>
                <a:lnTo>
                  <a:pt x="2" y="6"/>
                </a:lnTo>
                <a:lnTo>
                  <a:pt x="2" y="9"/>
                </a:lnTo>
                <a:lnTo>
                  <a:pt x="3" y="11"/>
                </a:lnTo>
                <a:lnTo>
                  <a:pt x="3" y="50"/>
                </a:lnTo>
                <a:lnTo>
                  <a:pt x="3" y="50"/>
                </a:lnTo>
                <a:lnTo>
                  <a:pt x="2" y="52"/>
                </a:lnTo>
                <a:lnTo>
                  <a:pt x="0" y="61"/>
                </a:lnTo>
                <a:lnTo>
                  <a:pt x="0" y="61"/>
                </a:lnTo>
                <a:lnTo>
                  <a:pt x="0" y="66"/>
                </a:lnTo>
                <a:lnTo>
                  <a:pt x="2" y="72"/>
                </a:lnTo>
                <a:lnTo>
                  <a:pt x="5" y="75"/>
                </a:lnTo>
                <a:lnTo>
                  <a:pt x="3" y="106"/>
                </a:lnTo>
                <a:lnTo>
                  <a:pt x="3" y="106"/>
                </a:lnTo>
                <a:lnTo>
                  <a:pt x="3" y="108"/>
                </a:lnTo>
                <a:lnTo>
                  <a:pt x="2" y="112"/>
                </a:lnTo>
                <a:lnTo>
                  <a:pt x="2" y="112"/>
                </a:lnTo>
                <a:lnTo>
                  <a:pt x="2" y="117"/>
                </a:lnTo>
                <a:lnTo>
                  <a:pt x="24" y="117"/>
                </a:lnTo>
                <a:lnTo>
                  <a:pt x="24" y="117"/>
                </a:lnTo>
                <a:lnTo>
                  <a:pt x="24" y="110"/>
                </a:lnTo>
                <a:lnTo>
                  <a:pt x="24" y="110"/>
                </a:lnTo>
                <a:lnTo>
                  <a:pt x="22" y="106"/>
                </a:lnTo>
                <a:lnTo>
                  <a:pt x="22" y="75"/>
                </a:lnTo>
                <a:lnTo>
                  <a:pt x="22" y="75"/>
                </a:lnTo>
                <a:lnTo>
                  <a:pt x="25" y="70"/>
                </a:lnTo>
                <a:lnTo>
                  <a:pt x="25" y="66"/>
                </a:lnTo>
                <a:lnTo>
                  <a:pt x="27" y="62"/>
                </a:lnTo>
                <a:lnTo>
                  <a:pt x="27" y="62"/>
                </a:lnTo>
                <a:lnTo>
                  <a:pt x="24" y="53"/>
                </a:lnTo>
                <a:lnTo>
                  <a:pt x="2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7" name="Freeform 48"/>
          <p:cNvSpPr>
            <a:spLocks/>
          </p:cNvSpPr>
          <p:nvPr userDrawn="1"/>
        </p:nvSpPr>
        <p:spPr bwMode="auto">
          <a:xfrm>
            <a:off x="8347075" y="-923503"/>
            <a:ext cx="60325" cy="42863"/>
          </a:xfrm>
          <a:custGeom>
            <a:avLst/>
            <a:gdLst>
              <a:gd name="T0" fmla="*/ 42 w 77"/>
              <a:gd name="T1" fmla="*/ 46 h 55"/>
              <a:gd name="T2" fmla="*/ 77 w 77"/>
              <a:gd name="T3" fmla="*/ 9 h 55"/>
              <a:gd name="T4" fmla="*/ 77 w 77"/>
              <a:gd name="T5" fmla="*/ 9 h 55"/>
              <a:gd name="T6" fmla="*/ 26 w 77"/>
              <a:gd name="T7" fmla="*/ 9 h 55"/>
              <a:gd name="T8" fmla="*/ 26 w 77"/>
              <a:gd name="T9" fmla="*/ 9 h 55"/>
              <a:gd name="T10" fmla="*/ 20 w 77"/>
              <a:gd name="T11" fmla="*/ 7 h 55"/>
              <a:gd name="T12" fmla="*/ 15 w 77"/>
              <a:gd name="T13" fmla="*/ 4 h 55"/>
              <a:gd name="T14" fmla="*/ 7 w 77"/>
              <a:gd name="T15" fmla="*/ 0 h 55"/>
              <a:gd name="T16" fmla="*/ 6 w 77"/>
              <a:gd name="T17" fmla="*/ 0 h 55"/>
              <a:gd name="T18" fmla="*/ 6 w 77"/>
              <a:gd name="T19" fmla="*/ 0 h 55"/>
              <a:gd name="T20" fmla="*/ 0 w 77"/>
              <a:gd name="T21" fmla="*/ 11 h 55"/>
              <a:gd name="T22" fmla="*/ 0 w 77"/>
              <a:gd name="T23" fmla="*/ 11 h 55"/>
              <a:gd name="T24" fmla="*/ 4 w 77"/>
              <a:gd name="T25" fmla="*/ 17 h 55"/>
              <a:gd name="T26" fmla="*/ 6 w 77"/>
              <a:gd name="T27" fmla="*/ 20 h 55"/>
              <a:gd name="T28" fmla="*/ 7 w 77"/>
              <a:gd name="T29" fmla="*/ 27 h 55"/>
              <a:gd name="T30" fmla="*/ 7 w 77"/>
              <a:gd name="T31" fmla="*/ 27 h 55"/>
              <a:gd name="T32" fmla="*/ 7 w 77"/>
              <a:gd name="T33" fmla="*/ 33 h 55"/>
              <a:gd name="T34" fmla="*/ 4 w 77"/>
              <a:gd name="T35" fmla="*/ 38 h 55"/>
              <a:gd name="T36" fmla="*/ 0 w 77"/>
              <a:gd name="T37" fmla="*/ 42 h 55"/>
              <a:gd name="T38" fmla="*/ 0 w 77"/>
              <a:gd name="T39" fmla="*/ 42 h 55"/>
              <a:gd name="T40" fmla="*/ 7 w 77"/>
              <a:gd name="T41" fmla="*/ 55 h 55"/>
              <a:gd name="T42" fmla="*/ 7 w 77"/>
              <a:gd name="T43" fmla="*/ 55 h 55"/>
              <a:gd name="T44" fmla="*/ 13 w 77"/>
              <a:gd name="T45" fmla="*/ 51 h 55"/>
              <a:gd name="T46" fmla="*/ 28 w 77"/>
              <a:gd name="T47" fmla="*/ 46 h 55"/>
              <a:gd name="T48" fmla="*/ 28 w 77"/>
              <a:gd name="T49" fmla="*/ 46 h 55"/>
              <a:gd name="T50" fmla="*/ 42 w 77"/>
              <a:gd name="T51" fmla="*/ 4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55">
                <a:moveTo>
                  <a:pt x="42" y="46"/>
                </a:moveTo>
                <a:lnTo>
                  <a:pt x="77" y="9"/>
                </a:lnTo>
                <a:lnTo>
                  <a:pt x="77" y="9"/>
                </a:lnTo>
                <a:lnTo>
                  <a:pt x="26" y="9"/>
                </a:lnTo>
                <a:lnTo>
                  <a:pt x="26" y="9"/>
                </a:lnTo>
                <a:lnTo>
                  <a:pt x="20" y="7"/>
                </a:lnTo>
                <a:lnTo>
                  <a:pt x="15" y="4"/>
                </a:lnTo>
                <a:lnTo>
                  <a:pt x="7" y="0"/>
                </a:lnTo>
                <a:lnTo>
                  <a:pt x="6" y="0"/>
                </a:lnTo>
                <a:lnTo>
                  <a:pt x="6" y="0"/>
                </a:lnTo>
                <a:lnTo>
                  <a:pt x="0" y="11"/>
                </a:lnTo>
                <a:lnTo>
                  <a:pt x="0" y="11"/>
                </a:lnTo>
                <a:lnTo>
                  <a:pt x="4" y="17"/>
                </a:lnTo>
                <a:lnTo>
                  <a:pt x="6" y="20"/>
                </a:lnTo>
                <a:lnTo>
                  <a:pt x="7" y="27"/>
                </a:lnTo>
                <a:lnTo>
                  <a:pt x="7" y="27"/>
                </a:lnTo>
                <a:lnTo>
                  <a:pt x="7" y="33"/>
                </a:lnTo>
                <a:lnTo>
                  <a:pt x="4" y="38"/>
                </a:lnTo>
                <a:lnTo>
                  <a:pt x="0" y="42"/>
                </a:lnTo>
                <a:lnTo>
                  <a:pt x="0" y="42"/>
                </a:lnTo>
                <a:lnTo>
                  <a:pt x="7" y="55"/>
                </a:lnTo>
                <a:lnTo>
                  <a:pt x="7" y="55"/>
                </a:lnTo>
                <a:lnTo>
                  <a:pt x="13" y="51"/>
                </a:lnTo>
                <a:lnTo>
                  <a:pt x="28" y="46"/>
                </a:lnTo>
                <a:lnTo>
                  <a:pt x="28" y="46"/>
                </a:lnTo>
                <a:lnTo>
                  <a:pt x="42"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8" name="Freeform 49"/>
          <p:cNvSpPr>
            <a:spLocks/>
          </p:cNvSpPr>
          <p:nvPr userDrawn="1"/>
        </p:nvSpPr>
        <p:spPr bwMode="auto">
          <a:xfrm>
            <a:off x="8423275" y="-982240"/>
            <a:ext cx="119063" cy="93663"/>
          </a:xfrm>
          <a:custGeom>
            <a:avLst/>
            <a:gdLst>
              <a:gd name="T0" fmla="*/ 152 w 152"/>
              <a:gd name="T1" fmla="*/ 60 h 119"/>
              <a:gd name="T2" fmla="*/ 148 w 152"/>
              <a:gd name="T3" fmla="*/ 58 h 119"/>
              <a:gd name="T4" fmla="*/ 139 w 152"/>
              <a:gd name="T5" fmla="*/ 62 h 119"/>
              <a:gd name="T6" fmla="*/ 135 w 152"/>
              <a:gd name="T7" fmla="*/ 64 h 119"/>
              <a:gd name="T8" fmla="*/ 134 w 152"/>
              <a:gd name="T9" fmla="*/ 75 h 119"/>
              <a:gd name="T10" fmla="*/ 130 w 152"/>
              <a:gd name="T11" fmla="*/ 71 h 119"/>
              <a:gd name="T12" fmla="*/ 121 w 152"/>
              <a:gd name="T13" fmla="*/ 69 h 119"/>
              <a:gd name="T14" fmla="*/ 113 w 152"/>
              <a:gd name="T15" fmla="*/ 71 h 119"/>
              <a:gd name="T16" fmla="*/ 117 w 152"/>
              <a:gd name="T17" fmla="*/ 80 h 119"/>
              <a:gd name="T18" fmla="*/ 113 w 152"/>
              <a:gd name="T19" fmla="*/ 90 h 119"/>
              <a:gd name="T20" fmla="*/ 110 w 152"/>
              <a:gd name="T21" fmla="*/ 90 h 119"/>
              <a:gd name="T22" fmla="*/ 103 w 152"/>
              <a:gd name="T23" fmla="*/ 84 h 119"/>
              <a:gd name="T24" fmla="*/ 103 w 152"/>
              <a:gd name="T25" fmla="*/ 79 h 119"/>
              <a:gd name="T26" fmla="*/ 93 w 152"/>
              <a:gd name="T27" fmla="*/ 82 h 119"/>
              <a:gd name="T28" fmla="*/ 88 w 152"/>
              <a:gd name="T29" fmla="*/ 79 h 119"/>
              <a:gd name="T30" fmla="*/ 90 w 152"/>
              <a:gd name="T31" fmla="*/ 69 h 119"/>
              <a:gd name="T32" fmla="*/ 104 w 152"/>
              <a:gd name="T33" fmla="*/ 66 h 119"/>
              <a:gd name="T34" fmla="*/ 103 w 152"/>
              <a:gd name="T35" fmla="*/ 60 h 119"/>
              <a:gd name="T36" fmla="*/ 97 w 152"/>
              <a:gd name="T37" fmla="*/ 53 h 119"/>
              <a:gd name="T38" fmla="*/ 92 w 152"/>
              <a:gd name="T39" fmla="*/ 51 h 119"/>
              <a:gd name="T40" fmla="*/ 82 w 152"/>
              <a:gd name="T41" fmla="*/ 53 h 119"/>
              <a:gd name="T42" fmla="*/ 86 w 152"/>
              <a:gd name="T43" fmla="*/ 51 h 119"/>
              <a:gd name="T44" fmla="*/ 90 w 152"/>
              <a:gd name="T45" fmla="*/ 44 h 119"/>
              <a:gd name="T46" fmla="*/ 90 w 152"/>
              <a:gd name="T47" fmla="*/ 35 h 119"/>
              <a:gd name="T48" fmla="*/ 84 w 152"/>
              <a:gd name="T49" fmla="*/ 26 h 119"/>
              <a:gd name="T50" fmla="*/ 84 w 152"/>
              <a:gd name="T51" fmla="*/ 26 h 119"/>
              <a:gd name="T52" fmla="*/ 79 w 152"/>
              <a:gd name="T53" fmla="*/ 27 h 119"/>
              <a:gd name="T54" fmla="*/ 68 w 152"/>
              <a:gd name="T55" fmla="*/ 33 h 119"/>
              <a:gd name="T56" fmla="*/ 66 w 152"/>
              <a:gd name="T57" fmla="*/ 38 h 119"/>
              <a:gd name="T58" fmla="*/ 66 w 152"/>
              <a:gd name="T59" fmla="*/ 46 h 119"/>
              <a:gd name="T60" fmla="*/ 62 w 152"/>
              <a:gd name="T61" fmla="*/ 40 h 119"/>
              <a:gd name="T62" fmla="*/ 55 w 152"/>
              <a:gd name="T63" fmla="*/ 35 h 119"/>
              <a:gd name="T64" fmla="*/ 50 w 152"/>
              <a:gd name="T65" fmla="*/ 35 h 119"/>
              <a:gd name="T66" fmla="*/ 42 w 152"/>
              <a:gd name="T67" fmla="*/ 38 h 119"/>
              <a:gd name="T68" fmla="*/ 48 w 152"/>
              <a:gd name="T69" fmla="*/ 46 h 119"/>
              <a:gd name="T70" fmla="*/ 48 w 152"/>
              <a:gd name="T71" fmla="*/ 57 h 119"/>
              <a:gd name="T72" fmla="*/ 42 w 152"/>
              <a:gd name="T73" fmla="*/ 58 h 119"/>
              <a:gd name="T74" fmla="*/ 35 w 152"/>
              <a:gd name="T75" fmla="*/ 53 h 119"/>
              <a:gd name="T76" fmla="*/ 33 w 152"/>
              <a:gd name="T77" fmla="*/ 47 h 119"/>
              <a:gd name="T78" fmla="*/ 26 w 152"/>
              <a:gd name="T79" fmla="*/ 53 h 119"/>
              <a:gd name="T80" fmla="*/ 20 w 152"/>
              <a:gd name="T81" fmla="*/ 51 h 119"/>
              <a:gd name="T82" fmla="*/ 17 w 152"/>
              <a:gd name="T83" fmla="*/ 42 h 119"/>
              <a:gd name="T84" fmla="*/ 31 w 152"/>
              <a:gd name="T85" fmla="*/ 35 h 119"/>
              <a:gd name="T86" fmla="*/ 29 w 152"/>
              <a:gd name="T87" fmla="*/ 33 h 119"/>
              <a:gd name="T88" fmla="*/ 22 w 152"/>
              <a:gd name="T89" fmla="*/ 24 h 119"/>
              <a:gd name="T90" fmla="*/ 15 w 152"/>
              <a:gd name="T91" fmla="*/ 24 h 119"/>
              <a:gd name="T92" fmla="*/ 18 w 152"/>
              <a:gd name="T93" fmla="*/ 18 h 119"/>
              <a:gd name="T94" fmla="*/ 20 w 152"/>
              <a:gd name="T95" fmla="*/ 9 h 119"/>
              <a:gd name="T96" fmla="*/ 18 w 152"/>
              <a:gd name="T97" fmla="*/ 5 h 119"/>
              <a:gd name="T98" fmla="*/ 13 w 152"/>
              <a:gd name="T99" fmla="*/ 0 h 119"/>
              <a:gd name="T100" fmla="*/ 35 w 152"/>
              <a:gd name="T101" fmla="*/ 88 h 119"/>
              <a:gd name="T102" fmla="*/ 46 w 152"/>
              <a:gd name="T103" fmla="*/ 82 h 119"/>
              <a:gd name="T104" fmla="*/ 51 w 152"/>
              <a:gd name="T105" fmla="*/ 79 h 119"/>
              <a:gd name="T106" fmla="*/ 66 w 152"/>
              <a:gd name="T107" fmla="*/ 80 h 119"/>
              <a:gd name="T108" fmla="*/ 71 w 152"/>
              <a:gd name="T109" fmla="*/ 82 h 119"/>
              <a:gd name="T110" fmla="*/ 82 w 152"/>
              <a:gd name="T111" fmla="*/ 90 h 119"/>
              <a:gd name="T112" fmla="*/ 84 w 152"/>
              <a:gd name="T113" fmla="*/ 99 h 119"/>
              <a:gd name="T114" fmla="*/ 84 w 152"/>
              <a:gd name="T115" fmla="*/ 104 h 119"/>
              <a:gd name="T116" fmla="*/ 106 w 152"/>
              <a:gd name="T11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2" h="119">
                <a:moveTo>
                  <a:pt x="106" y="119"/>
                </a:moveTo>
                <a:lnTo>
                  <a:pt x="152" y="60"/>
                </a:lnTo>
                <a:lnTo>
                  <a:pt x="152" y="60"/>
                </a:lnTo>
                <a:lnTo>
                  <a:pt x="148" y="58"/>
                </a:lnTo>
                <a:lnTo>
                  <a:pt x="145" y="60"/>
                </a:lnTo>
                <a:lnTo>
                  <a:pt x="139" y="62"/>
                </a:lnTo>
                <a:lnTo>
                  <a:pt x="139" y="62"/>
                </a:lnTo>
                <a:lnTo>
                  <a:pt x="135" y="64"/>
                </a:lnTo>
                <a:lnTo>
                  <a:pt x="134" y="69"/>
                </a:lnTo>
                <a:lnTo>
                  <a:pt x="134" y="75"/>
                </a:lnTo>
                <a:lnTo>
                  <a:pt x="134" y="75"/>
                </a:lnTo>
                <a:lnTo>
                  <a:pt x="130" y="71"/>
                </a:lnTo>
                <a:lnTo>
                  <a:pt x="128" y="69"/>
                </a:lnTo>
                <a:lnTo>
                  <a:pt x="121" y="69"/>
                </a:lnTo>
                <a:lnTo>
                  <a:pt x="115" y="69"/>
                </a:lnTo>
                <a:lnTo>
                  <a:pt x="113" y="71"/>
                </a:lnTo>
                <a:lnTo>
                  <a:pt x="113" y="71"/>
                </a:lnTo>
                <a:lnTo>
                  <a:pt x="117" y="80"/>
                </a:lnTo>
                <a:lnTo>
                  <a:pt x="117" y="86"/>
                </a:lnTo>
                <a:lnTo>
                  <a:pt x="113" y="90"/>
                </a:lnTo>
                <a:lnTo>
                  <a:pt x="110" y="90"/>
                </a:lnTo>
                <a:lnTo>
                  <a:pt x="110" y="90"/>
                </a:lnTo>
                <a:lnTo>
                  <a:pt x="104" y="88"/>
                </a:lnTo>
                <a:lnTo>
                  <a:pt x="103" y="84"/>
                </a:lnTo>
                <a:lnTo>
                  <a:pt x="103" y="79"/>
                </a:lnTo>
                <a:lnTo>
                  <a:pt x="103" y="79"/>
                </a:lnTo>
                <a:lnTo>
                  <a:pt x="97" y="82"/>
                </a:lnTo>
                <a:lnTo>
                  <a:pt x="93" y="82"/>
                </a:lnTo>
                <a:lnTo>
                  <a:pt x="88" y="79"/>
                </a:lnTo>
                <a:lnTo>
                  <a:pt x="88" y="79"/>
                </a:lnTo>
                <a:lnTo>
                  <a:pt x="86" y="75"/>
                </a:lnTo>
                <a:lnTo>
                  <a:pt x="90" y="69"/>
                </a:lnTo>
                <a:lnTo>
                  <a:pt x="95" y="68"/>
                </a:lnTo>
                <a:lnTo>
                  <a:pt x="104" y="66"/>
                </a:lnTo>
                <a:lnTo>
                  <a:pt x="104" y="66"/>
                </a:lnTo>
                <a:lnTo>
                  <a:pt x="103" y="60"/>
                </a:lnTo>
                <a:lnTo>
                  <a:pt x="101" y="57"/>
                </a:lnTo>
                <a:lnTo>
                  <a:pt x="97" y="53"/>
                </a:lnTo>
                <a:lnTo>
                  <a:pt x="97" y="53"/>
                </a:lnTo>
                <a:lnTo>
                  <a:pt x="92" y="51"/>
                </a:lnTo>
                <a:lnTo>
                  <a:pt x="88" y="51"/>
                </a:lnTo>
                <a:lnTo>
                  <a:pt x="82" y="53"/>
                </a:lnTo>
                <a:lnTo>
                  <a:pt x="82" y="53"/>
                </a:lnTo>
                <a:lnTo>
                  <a:pt x="86" y="51"/>
                </a:lnTo>
                <a:lnTo>
                  <a:pt x="88" y="47"/>
                </a:lnTo>
                <a:lnTo>
                  <a:pt x="90" y="44"/>
                </a:lnTo>
                <a:lnTo>
                  <a:pt x="90" y="44"/>
                </a:lnTo>
                <a:lnTo>
                  <a:pt x="90" y="35"/>
                </a:lnTo>
                <a:lnTo>
                  <a:pt x="88" y="31"/>
                </a:lnTo>
                <a:lnTo>
                  <a:pt x="84" y="26"/>
                </a:lnTo>
                <a:lnTo>
                  <a:pt x="84" y="26"/>
                </a:lnTo>
                <a:lnTo>
                  <a:pt x="84" y="26"/>
                </a:lnTo>
                <a:lnTo>
                  <a:pt x="84" y="26"/>
                </a:lnTo>
                <a:lnTo>
                  <a:pt x="79" y="27"/>
                </a:lnTo>
                <a:lnTo>
                  <a:pt x="73" y="29"/>
                </a:lnTo>
                <a:lnTo>
                  <a:pt x="68" y="33"/>
                </a:lnTo>
                <a:lnTo>
                  <a:pt x="68" y="33"/>
                </a:lnTo>
                <a:lnTo>
                  <a:pt x="66" y="38"/>
                </a:lnTo>
                <a:lnTo>
                  <a:pt x="66" y="42"/>
                </a:lnTo>
                <a:lnTo>
                  <a:pt x="66" y="46"/>
                </a:lnTo>
                <a:lnTo>
                  <a:pt x="66" y="46"/>
                </a:lnTo>
                <a:lnTo>
                  <a:pt x="62" y="40"/>
                </a:lnTo>
                <a:lnTo>
                  <a:pt x="60" y="37"/>
                </a:lnTo>
                <a:lnTo>
                  <a:pt x="55" y="35"/>
                </a:lnTo>
                <a:lnTo>
                  <a:pt x="55" y="35"/>
                </a:lnTo>
                <a:lnTo>
                  <a:pt x="50" y="35"/>
                </a:lnTo>
                <a:lnTo>
                  <a:pt x="46" y="37"/>
                </a:lnTo>
                <a:lnTo>
                  <a:pt x="42" y="38"/>
                </a:lnTo>
                <a:lnTo>
                  <a:pt x="42" y="38"/>
                </a:lnTo>
                <a:lnTo>
                  <a:pt x="48" y="46"/>
                </a:lnTo>
                <a:lnTo>
                  <a:pt x="48" y="53"/>
                </a:lnTo>
                <a:lnTo>
                  <a:pt x="48" y="57"/>
                </a:lnTo>
                <a:lnTo>
                  <a:pt x="42" y="58"/>
                </a:lnTo>
                <a:lnTo>
                  <a:pt x="42" y="58"/>
                </a:lnTo>
                <a:lnTo>
                  <a:pt x="37" y="57"/>
                </a:lnTo>
                <a:lnTo>
                  <a:pt x="35" y="53"/>
                </a:lnTo>
                <a:lnTo>
                  <a:pt x="33" y="47"/>
                </a:lnTo>
                <a:lnTo>
                  <a:pt x="33" y="47"/>
                </a:lnTo>
                <a:lnTo>
                  <a:pt x="29" y="51"/>
                </a:lnTo>
                <a:lnTo>
                  <a:pt x="26" y="53"/>
                </a:lnTo>
                <a:lnTo>
                  <a:pt x="20" y="51"/>
                </a:lnTo>
                <a:lnTo>
                  <a:pt x="20" y="51"/>
                </a:lnTo>
                <a:lnTo>
                  <a:pt x="17" y="47"/>
                </a:lnTo>
                <a:lnTo>
                  <a:pt x="17" y="42"/>
                </a:lnTo>
                <a:lnTo>
                  <a:pt x="22" y="38"/>
                </a:lnTo>
                <a:lnTo>
                  <a:pt x="31" y="35"/>
                </a:lnTo>
                <a:lnTo>
                  <a:pt x="31" y="35"/>
                </a:lnTo>
                <a:lnTo>
                  <a:pt x="29" y="33"/>
                </a:lnTo>
                <a:lnTo>
                  <a:pt x="28" y="27"/>
                </a:lnTo>
                <a:lnTo>
                  <a:pt x="22" y="24"/>
                </a:lnTo>
                <a:lnTo>
                  <a:pt x="18" y="22"/>
                </a:lnTo>
                <a:lnTo>
                  <a:pt x="15" y="24"/>
                </a:lnTo>
                <a:lnTo>
                  <a:pt x="15" y="24"/>
                </a:lnTo>
                <a:lnTo>
                  <a:pt x="18" y="18"/>
                </a:lnTo>
                <a:lnTo>
                  <a:pt x="20" y="15"/>
                </a:lnTo>
                <a:lnTo>
                  <a:pt x="20" y="9"/>
                </a:lnTo>
                <a:lnTo>
                  <a:pt x="20" y="9"/>
                </a:lnTo>
                <a:lnTo>
                  <a:pt x="18" y="5"/>
                </a:lnTo>
                <a:lnTo>
                  <a:pt x="17" y="2"/>
                </a:lnTo>
                <a:lnTo>
                  <a:pt x="13" y="0"/>
                </a:lnTo>
                <a:lnTo>
                  <a:pt x="0" y="73"/>
                </a:lnTo>
                <a:lnTo>
                  <a:pt x="35" y="88"/>
                </a:lnTo>
                <a:lnTo>
                  <a:pt x="35" y="88"/>
                </a:lnTo>
                <a:lnTo>
                  <a:pt x="46" y="82"/>
                </a:lnTo>
                <a:lnTo>
                  <a:pt x="46" y="82"/>
                </a:lnTo>
                <a:lnTo>
                  <a:pt x="51" y="79"/>
                </a:lnTo>
                <a:lnTo>
                  <a:pt x="59" y="79"/>
                </a:lnTo>
                <a:lnTo>
                  <a:pt x="66" y="80"/>
                </a:lnTo>
                <a:lnTo>
                  <a:pt x="71" y="82"/>
                </a:lnTo>
                <a:lnTo>
                  <a:pt x="71" y="82"/>
                </a:lnTo>
                <a:lnTo>
                  <a:pt x="79" y="86"/>
                </a:lnTo>
                <a:lnTo>
                  <a:pt x="82" y="90"/>
                </a:lnTo>
                <a:lnTo>
                  <a:pt x="84" y="95"/>
                </a:lnTo>
                <a:lnTo>
                  <a:pt x="84" y="99"/>
                </a:lnTo>
                <a:lnTo>
                  <a:pt x="84" y="99"/>
                </a:lnTo>
                <a:lnTo>
                  <a:pt x="84" y="104"/>
                </a:lnTo>
                <a:lnTo>
                  <a:pt x="81" y="110"/>
                </a:lnTo>
                <a:lnTo>
                  <a:pt x="106" y="1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9" name="Freeform 50"/>
          <p:cNvSpPr>
            <a:spLocks/>
          </p:cNvSpPr>
          <p:nvPr userDrawn="1"/>
        </p:nvSpPr>
        <p:spPr bwMode="auto">
          <a:xfrm>
            <a:off x="8520113" y="-917153"/>
            <a:ext cx="142875" cy="25400"/>
          </a:xfrm>
          <a:custGeom>
            <a:avLst/>
            <a:gdLst>
              <a:gd name="T0" fmla="*/ 151 w 180"/>
              <a:gd name="T1" fmla="*/ 28 h 31"/>
              <a:gd name="T2" fmla="*/ 180 w 180"/>
              <a:gd name="T3" fmla="*/ 15 h 31"/>
              <a:gd name="T4" fmla="*/ 151 w 180"/>
              <a:gd name="T5" fmla="*/ 2 h 31"/>
              <a:gd name="T6" fmla="*/ 151 w 180"/>
              <a:gd name="T7" fmla="*/ 2 h 31"/>
              <a:gd name="T8" fmla="*/ 102 w 180"/>
              <a:gd name="T9" fmla="*/ 2 h 31"/>
              <a:gd name="T10" fmla="*/ 23 w 180"/>
              <a:gd name="T11" fmla="*/ 0 h 31"/>
              <a:gd name="T12" fmla="*/ 0 w 180"/>
              <a:gd name="T13" fmla="*/ 31 h 31"/>
              <a:gd name="T14" fmla="*/ 0 w 180"/>
              <a:gd name="T15" fmla="*/ 31 h 31"/>
              <a:gd name="T16" fmla="*/ 151 w 180"/>
              <a:gd name="T17"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1">
                <a:moveTo>
                  <a:pt x="151" y="28"/>
                </a:moveTo>
                <a:lnTo>
                  <a:pt x="180" y="15"/>
                </a:lnTo>
                <a:lnTo>
                  <a:pt x="151" y="2"/>
                </a:lnTo>
                <a:lnTo>
                  <a:pt x="151" y="2"/>
                </a:lnTo>
                <a:lnTo>
                  <a:pt x="102" y="2"/>
                </a:lnTo>
                <a:lnTo>
                  <a:pt x="23" y="0"/>
                </a:lnTo>
                <a:lnTo>
                  <a:pt x="0" y="31"/>
                </a:lnTo>
                <a:lnTo>
                  <a:pt x="0" y="31"/>
                </a:lnTo>
                <a:lnTo>
                  <a:pt x="151"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0" name="Freeform 51"/>
          <p:cNvSpPr>
            <a:spLocks/>
          </p:cNvSpPr>
          <p:nvPr userDrawn="1"/>
        </p:nvSpPr>
        <p:spPr bwMode="auto">
          <a:xfrm>
            <a:off x="8566150" y="-855240"/>
            <a:ext cx="85725" cy="84138"/>
          </a:xfrm>
          <a:custGeom>
            <a:avLst/>
            <a:gdLst>
              <a:gd name="T0" fmla="*/ 55 w 108"/>
              <a:gd name="T1" fmla="*/ 106 h 106"/>
              <a:gd name="T2" fmla="*/ 55 w 108"/>
              <a:gd name="T3" fmla="*/ 106 h 106"/>
              <a:gd name="T4" fmla="*/ 38 w 108"/>
              <a:gd name="T5" fmla="*/ 97 h 106"/>
              <a:gd name="T6" fmla="*/ 26 w 108"/>
              <a:gd name="T7" fmla="*/ 89 h 106"/>
              <a:gd name="T8" fmla="*/ 13 w 108"/>
              <a:gd name="T9" fmla="*/ 80 h 106"/>
              <a:gd name="T10" fmla="*/ 4 w 108"/>
              <a:gd name="T11" fmla="*/ 69 h 106"/>
              <a:gd name="T12" fmla="*/ 4 w 108"/>
              <a:gd name="T13" fmla="*/ 69 h 106"/>
              <a:gd name="T14" fmla="*/ 0 w 108"/>
              <a:gd name="T15" fmla="*/ 62 h 106"/>
              <a:gd name="T16" fmla="*/ 0 w 108"/>
              <a:gd name="T17" fmla="*/ 53 h 106"/>
              <a:gd name="T18" fmla="*/ 0 w 108"/>
              <a:gd name="T19" fmla="*/ 45 h 106"/>
              <a:gd name="T20" fmla="*/ 0 w 108"/>
              <a:gd name="T21" fmla="*/ 36 h 106"/>
              <a:gd name="T22" fmla="*/ 4 w 108"/>
              <a:gd name="T23" fmla="*/ 27 h 106"/>
              <a:gd name="T24" fmla="*/ 7 w 108"/>
              <a:gd name="T25" fmla="*/ 20 h 106"/>
              <a:gd name="T26" fmla="*/ 15 w 108"/>
              <a:gd name="T27" fmla="*/ 13 h 106"/>
              <a:gd name="T28" fmla="*/ 22 w 108"/>
              <a:gd name="T29" fmla="*/ 7 h 106"/>
              <a:gd name="T30" fmla="*/ 22 w 108"/>
              <a:gd name="T31" fmla="*/ 7 h 106"/>
              <a:gd name="T32" fmla="*/ 26 w 108"/>
              <a:gd name="T33" fmla="*/ 11 h 106"/>
              <a:gd name="T34" fmla="*/ 27 w 108"/>
              <a:gd name="T35" fmla="*/ 14 h 106"/>
              <a:gd name="T36" fmla="*/ 27 w 108"/>
              <a:gd name="T37" fmla="*/ 18 h 106"/>
              <a:gd name="T38" fmla="*/ 27 w 108"/>
              <a:gd name="T39" fmla="*/ 18 h 106"/>
              <a:gd name="T40" fmla="*/ 51 w 108"/>
              <a:gd name="T41" fmla="*/ 16 h 106"/>
              <a:gd name="T42" fmla="*/ 51 w 108"/>
              <a:gd name="T43" fmla="*/ 16 h 106"/>
              <a:gd name="T44" fmla="*/ 51 w 108"/>
              <a:gd name="T45" fmla="*/ 9 h 106"/>
              <a:gd name="T46" fmla="*/ 51 w 108"/>
              <a:gd name="T47" fmla="*/ 3 h 106"/>
              <a:gd name="T48" fmla="*/ 49 w 108"/>
              <a:gd name="T49" fmla="*/ 0 h 106"/>
              <a:gd name="T50" fmla="*/ 49 w 108"/>
              <a:gd name="T51" fmla="*/ 0 h 106"/>
              <a:gd name="T52" fmla="*/ 57 w 108"/>
              <a:gd name="T53" fmla="*/ 5 h 106"/>
              <a:gd name="T54" fmla="*/ 59 w 108"/>
              <a:gd name="T55" fmla="*/ 11 h 106"/>
              <a:gd name="T56" fmla="*/ 60 w 108"/>
              <a:gd name="T57" fmla="*/ 16 h 106"/>
              <a:gd name="T58" fmla="*/ 60 w 108"/>
              <a:gd name="T59" fmla="*/ 16 h 106"/>
              <a:gd name="T60" fmla="*/ 82 w 108"/>
              <a:gd name="T61" fmla="*/ 18 h 106"/>
              <a:gd name="T62" fmla="*/ 82 w 108"/>
              <a:gd name="T63" fmla="*/ 18 h 106"/>
              <a:gd name="T64" fmla="*/ 82 w 108"/>
              <a:gd name="T65" fmla="*/ 11 h 106"/>
              <a:gd name="T66" fmla="*/ 79 w 108"/>
              <a:gd name="T67" fmla="*/ 3 h 106"/>
              <a:gd name="T68" fmla="*/ 79 w 108"/>
              <a:gd name="T69" fmla="*/ 3 h 106"/>
              <a:gd name="T70" fmla="*/ 86 w 108"/>
              <a:gd name="T71" fmla="*/ 9 h 106"/>
              <a:gd name="T72" fmla="*/ 93 w 108"/>
              <a:gd name="T73" fmla="*/ 13 h 106"/>
              <a:gd name="T74" fmla="*/ 99 w 108"/>
              <a:gd name="T75" fmla="*/ 20 h 106"/>
              <a:gd name="T76" fmla="*/ 102 w 108"/>
              <a:gd name="T77" fmla="*/ 25 h 106"/>
              <a:gd name="T78" fmla="*/ 106 w 108"/>
              <a:gd name="T79" fmla="*/ 38 h 106"/>
              <a:gd name="T80" fmla="*/ 108 w 108"/>
              <a:gd name="T81" fmla="*/ 49 h 106"/>
              <a:gd name="T82" fmla="*/ 108 w 108"/>
              <a:gd name="T83" fmla="*/ 49 h 106"/>
              <a:gd name="T84" fmla="*/ 106 w 108"/>
              <a:gd name="T85" fmla="*/ 62 h 106"/>
              <a:gd name="T86" fmla="*/ 102 w 108"/>
              <a:gd name="T87" fmla="*/ 73 h 106"/>
              <a:gd name="T88" fmla="*/ 95 w 108"/>
              <a:gd name="T89" fmla="*/ 82 h 106"/>
              <a:gd name="T90" fmla="*/ 86 w 108"/>
              <a:gd name="T91" fmla="*/ 89 h 106"/>
              <a:gd name="T92" fmla="*/ 86 w 108"/>
              <a:gd name="T93" fmla="*/ 89 h 106"/>
              <a:gd name="T94" fmla="*/ 69 w 108"/>
              <a:gd name="T95" fmla="*/ 98 h 106"/>
              <a:gd name="T96" fmla="*/ 55 w 108"/>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06">
                <a:moveTo>
                  <a:pt x="55" y="106"/>
                </a:moveTo>
                <a:lnTo>
                  <a:pt x="55" y="106"/>
                </a:lnTo>
                <a:lnTo>
                  <a:pt x="38" y="97"/>
                </a:lnTo>
                <a:lnTo>
                  <a:pt x="26" y="89"/>
                </a:lnTo>
                <a:lnTo>
                  <a:pt x="13" y="80"/>
                </a:lnTo>
                <a:lnTo>
                  <a:pt x="4" y="69"/>
                </a:lnTo>
                <a:lnTo>
                  <a:pt x="4" y="69"/>
                </a:lnTo>
                <a:lnTo>
                  <a:pt x="0" y="62"/>
                </a:lnTo>
                <a:lnTo>
                  <a:pt x="0" y="53"/>
                </a:lnTo>
                <a:lnTo>
                  <a:pt x="0" y="45"/>
                </a:lnTo>
                <a:lnTo>
                  <a:pt x="0" y="36"/>
                </a:lnTo>
                <a:lnTo>
                  <a:pt x="4" y="27"/>
                </a:lnTo>
                <a:lnTo>
                  <a:pt x="7" y="20"/>
                </a:lnTo>
                <a:lnTo>
                  <a:pt x="15" y="13"/>
                </a:lnTo>
                <a:lnTo>
                  <a:pt x="22" y="7"/>
                </a:lnTo>
                <a:lnTo>
                  <a:pt x="22" y="7"/>
                </a:lnTo>
                <a:lnTo>
                  <a:pt x="26" y="11"/>
                </a:lnTo>
                <a:lnTo>
                  <a:pt x="27" y="14"/>
                </a:lnTo>
                <a:lnTo>
                  <a:pt x="27" y="18"/>
                </a:lnTo>
                <a:lnTo>
                  <a:pt x="27" y="18"/>
                </a:lnTo>
                <a:lnTo>
                  <a:pt x="51" y="16"/>
                </a:lnTo>
                <a:lnTo>
                  <a:pt x="51" y="16"/>
                </a:lnTo>
                <a:lnTo>
                  <a:pt x="51" y="9"/>
                </a:lnTo>
                <a:lnTo>
                  <a:pt x="51" y="3"/>
                </a:lnTo>
                <a:lnTo>
                  <a:pt x="49" y="0"/>
                </a:lnTo>
                <a:lnTo>
                  <a:pt x="49" y="0"/>
                </a:lnTo>
                <a:lnTo>
                  <a:pt x="57" y="5"/>
                </a:lnTo>
                <a:lnTo>
                  <a:pt x="59" y="11"/>
                </a:lnTo>
                <a:lnTo>
                  <a:pt x="60" y="16"/>
                </a:lnTo>
                <a:lnTo>
                  <a:pt x="60" y="16"/>
                </a:lnTo>
                <a:lnTo>
                  <a:pt x="82" y="18"/>
                </a:lnTo>
                <a:lnTo>
                  <a:pt x="82" y="18"/>
                </a:lnTo>
                <a:lnTo>
                  <a:pt x="82" y="11"/>
                </a:lnTo>
                <a:lnTo>
                  <a:pt x="79" y="3"/>
                </a:lnTo>
                <a:lnTo>
                  <a:pt x="79" y="3"/>
                </a:lnTo>
                <a:lnTo>
                  <a:pt x="86" y="9"/>
                </a:lnTo>
                <a:lnTo>
                  <a:pt x="93" y="13"/>
                </a:lnTo>
                <a:lnTo>
                  <a:pt x="99" y="20"/>
                </a:lnTo>
                <a:lnTo>
                  <a:pt x="102" y="25"/>
                </a:lnTo>
                <a:lnTo>
                  <a:pt x="106" y="38"/>
                </a:lnTo>
                <a:lnTo>
                  <a:pt x="108" y="49"/>
                </a:lnTo>
                <a:lnTo>
                  <a:pt x="108" y="49"/>
                </a:lnTo>
                <a:lnTo>
                  <a:pt x="106" y="62"/>
                </a:lnTo>
                <a:lnTo>
                  <a:pt x="102" y="73"/>
                </a:lnTo>
                <a:lnTo>
                  <a:pt x="95" y="82"/>
                </a:lnTo>
                <a:lnTo>
                  <a:pt x="86" y="89"/>
                </a:lnTo>
                <a:lnTo>
                  <a:pt x="86" y="89"/>
                </a:lnTo>
                <a:lnTo>
                  <a:pt x="69" y="98"/>
                </a:lnTo>
                <a:lnTo>
                  <a:pt x="55"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1" name="Freeform 52"/>
          <p:cNvSpPr>
            <a:spLocks/>
          </p:cNvSpPr>
          <p:nvPr userDrawn="1"/>
        </p:nvSpPr>
        <p:spPr bwMode="auto">
          <a:xfrm>
            <a:off x="8589963" y="-648865"/>
            <a:ext cx="1588" cy="1588"/>
          </a:xfrm>
          <a:custGeom>
            <a:avLst/>
            <a:gdLst>
              <a:gd name="T0" fmla="*/ 4 w 4"/>
              <a:gd name="T1" fmla="*/ 2 h 2"/>
              <a:gd name="T2" fmla="*/ 4 w 4"/>
              <a:gd name="T3" fmla="*/ 2 h 2"/>
              <a:gd name="T4" fmla="*/ 2 w 4"/>
              <a:gd name="T5" fmla="*/ 0 h 2"/>
              <a:gd name="T6" fmla="*/ 2 w 4"/>
              <a:gd name="T7" fmla="*/ 0 h 2"/>
              <a:gd name="T8" fmla="*/ 0 w 4"/>
              <a:gd name="T9" fmla="*/ 0 h 2"/>
              <a:gd name="T10" fmla="*/ 0 w 4"/>
              <a:gd name="T11" fmla="*/ 0 h 2"/>
              <a:gd name="T12" fmla="*/ 4 w 4"/>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4" y="2"/>
                </a:moveTo>
                <a:lnTo>
                  <a:pt x="4" y="2"/>
                </a:lnTo>
                <a:lnTo>
                  <a:pt x="2" y="0"/>
                </a:lnTo>
                <a:lnTo>
                  <a:pt x="2" y="0"/>
                </a:lnTo>
                <a:lnTo>
                  <a:pt x="0" y="0"/>
                </a:lnTo>
                <a:lnTo>
                  <a:pt x="0" y="0"/>
                </a:lnTo>
                <a:lnTo>
                  <a:pt x="4"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2" name="Freeform 53"/>
          <p:cNvSpPr>
            <a:spLocks/>
          </p:cNvSpPr>
          <p:nvPr userDrawn="1"/>
        </p:nvSpPr>
        <p:spPr bwMode="auto">
          <a:xfrm>
            <a:off x="8405813" y="-885403"/>
            <a:ext cx="15875" cy="9525"/>
          </a:xfrm>
          <a:custGeom>
            <a:avLst/>
            <a:gdLst>
              <a:gd name="T0" fmla="*/ 20 w 20"/>
              <a:gd name="T1" fmla="*/ 10 h 11"/>
              <a:gd name="T2" fmla="*/ 20 w 20"/>
              <a:gd name="T3" fmla="*/ 10 h 11"/>
              <a:gd name="T4" fmla="*/ 19 w 20"/>
              <a:gd name="T5" fmla="*/ 10 h 11"/>
              <a:gd name="T6" fmla="*/ 11 w 20"/>
              <a:gd name="T7" fmla="*/ 11 h 11"/>
              <a:gd name="T8" fmla="*/ 2 w 20"/>
              <a:gd name="T9" fmla="*/ 11 h 11"/>
              <a:gd name="T10" fmla="*/ 2 w 20"/>
              <a:gd name="T11" fmla="*/ 11 h 11"/>
              <a:gd name="T12" fmla="*/ 0 w 20"/>
              <a:gd name="T13" fmla="*/ 8 h 11"/>
              <a:gd name="T14" fmla="*/ 0 w 20"/>
              <a:gd name="T15" fmla="*/ 0 h 11"/>
              <a:gd name="T16" fmla="*/ 0 w 20"/>
              <a:gd name="T17" fmla="*/ 0 h 11"/>
              <a:gd name="T18" fmla="*/ 4 w 20"/>
              <a:gd name="T19" fmla="*/ 0 h 11"/>
              <a:gd name="T20" fmla="*/ 11 w 20"/>
              <a:gd name="T21" fmla="*/ 2 h 11"/>
              <a:gd name="T22" fmla="*/ 17 w 20"/>
              <a:gd name="T23" fmla="*/ 4 h 11"/>
              <a:gd name="T24" fmla="*/ 20 w 20"/>
              <a:gd name="T25"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1">
                <a:moveTo>
                  <a:pt x="20" y="10"/>
                </a:moveTo>
                <a:lnTo>
                  <a:pt x="20" y="10"/>
                </a:lnTo>
                <a:lnTo>
                  <a:pt x="19" y="10"/>
                </a:lnTo>
                <a:lnTo>
                  <a:pt x="11" y="11"/>
                </a:lnTo>
                <a:lnTo>
                  <a:pt x="2" y="11"/>
                </a:lnTo>
                <a:lnTo>
                  <a:pt x="2" y="11"/>
                </a:lnTo>
                <a:lnTo>
                  <a:pt x="0" y="8"/>
                </a:lnTo>
                <a:lnTo>
                  <a:pt x="0" y="0"/>
                </a:lnTo>
                <a:lnTo>
                  <a:pt x="0" y="0"/>
                </a:lnTo>
                <a:lnTo>
                  <a:pt x="4" y="0"/>
                </a:lnTo>
                <a:lnTo>
                  <a:pt x="11" y="2"/>
                </a:lnTo>
                <a:lnTo>
                  <a:pt x="17" y="4"/>
                </a:lnTo>
                <a:lnTo>
                  <a:pt x="2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3" name="Freeform 54"/>
          <p:cNvSpPr>
            <a:spLocks/>
          </p:cNvSpPr>
          <p:nvPr userDrawn="1"/>
        </p:nvSpPr>
        <p:spPr bwMode="auto">
          <a:xfrm>
            <a:off x="8197850" y="-917153"/>
            <a:ext cx="492125" cy="579438"/>
          </a:xfrm>
          <a:custGeom>
            <a:avLst/>
            <a:gdLst>
              <a:gd name="T0" fmla="*/ 592 w 619"/>
              <a:gd name="T1" fmla="*/ 245 h 729"/>
              <a:gd name="T2" fmla="*/ 588 w 619"/>
              <a:gd name="T3" fmla="*/ 150 h 729"/>
              <a:gd name="T4" fmla="*/ 513 w 619"/>
              <a:gd name="T5" fmla="*/ 57 h 729"/>
              <a:gd name="T6" fmla="*/ 446 w 619"/>
              <a:gd name="T7" fmla="*/ 150 h 729"/>
              <a:gd name="T8" fmla="*/ 460 w 619"/>
              <a:gd name="T9" fmla="*/ 243 h 729"/>
              <a:gd name="T10" fmla="*/ 490 w 619"/>
              <a:gd name="T11" fmla="*/ 256 h 729"/>
              <a:gd name="T12" fmla="*/ 506 w 619"/>
              <a:gd name="T13" fmla="*/ 240 h 729"/>
              <a:gd name="T14" fmla="*/ 568 w 619"/>
              <a:gd name="T15" fmla="*/ 250 h 729"/>
              <a:gd name="T16" fmla="*/ 533 w 619"/>
              <a:gd name="T17" fmla="*/ 345 h 729"/>
              <a:gd name="T18" fmla="*/ 429 w 619"/>
              <a:gd name="T19" fmla="*/ 291 h 729"/>
              <a:gd name="T20" fmla="*/ 417 w 619"/>
              <a:gd name="T21" fmla="*/ 198 h 729"/>
              <a:gd name="T22" fmla="*/ 418 w 619"/>
              <a:gd name="T23" fmla="*/ 183 h 729"/>
              <a:gd name="T24" fmla="*/ 375 w 619"/>
              <a:gd name="T25" fmla="*/ 121 h 729"/>
              <a:gd name="T26" fmla="*/ 424 w 619"/>
              <a:gd name="T27" fmla="*/ 77 h 729"/>
              <a:gd name="T28" fmla="*/ 353 w 619"/>
              <a:gd name="T29" fmla="*/ 28 h 729"/>
              <a:gd name="T30" fmla="*/ 247 w 619"/>
              <a:gd name="T31" fmla="*/ 33 h 729"/>
              <a:gd name="T32" fmla="*/ 225 w 619"/>
              <a:gd name="T33" fmla="*/ 73 h 729"/>
              <a:gd name="T34" fmla="*/ 243 w 619"/>
              <a:gd name="T35" fmla="*/ 104 h 729"/>
              <a:gd name="T36" fmla="*/ 292 w 619"/>
              <a:gd name="T37" fmla="*/ 88 h 729"/>
              <a:gd name="T38" fmla="*/ 219 w 619"/>
              <a:gd name="T39" fmla="*/ 115 h 729"/>
              <a:gd name="T40" fmla="*/ 190 w 619"/>
              <a:gd name="T41" fmla="*/ 110 h 729"/>
              <a:gd name="T42" fmla="*/ 258 w 619"/>
              <a:gd name="T43" fmla="*/ 112 h 729"/>
              <a:gd name="T44" fmla="*/ 261 w 619"/>
              <a:gd name="T45" fmla="*/ 128 h 729"/>
              <a:gd name="T46" fmla="*/ 238 w 619"/>
              <a:gd name="T47" fmla="*/ 152 h 729"/>
              <a:gd name="T48" fmla="*/ 259 w 619"/>
              <a:gd name="T49" fmla="*/ 192 h 729"/>
              <a:gd name="T50" fmla="*/ 133 w 619"/>
              <a:gd name="T51" fmla="*/ 276 h 729"/>
              <a:gd name="T52" fmla="*/ 53 w 619"/>
              <a:gd name="T53" fmla="*/ 252 h 729"/>
              <a:gd name="T54" fmla="*/ 42 w 619"/>
              <a:gd name="T55" fmla="*/ 267 h 729"/>
              <a:gd name="T56" fmla="*/ 51 w 619"/>
              <a:gd name="T57" fmla="*/ 287 h 729"/>
              <a:gd name="T58" fmla="*/ 2 w 619"/>
              <a:gd name="T59" fmla="*/ 305 h 729"/>
              <a:gd name="T60" fmla="*/ 58 w 619"/>
              <a:gd name="T61" fmla="*/ 313 h 729"/>
              <a:gd name="T62" fmla="*/ 37 w 619"/>
              <a:gd name="T63" fmla="*/ 331 h 729"/>
              <a:gd name="T64" fmla="*/ 53 w 619"/>
              <a:gd name="T65" fmla="*/ 345 h 729"/>
              <a:gd name="T66" fmla="*/ 104 w 619"/>
              <a:gd name="T67" fmla="*/ 345 h 729"/>
              <a:gd name="T68" fmla="*/ 117 w 619"/>
              <a:gd name="T69" fmla="*/ 347 h 729"/>
              <a:gd name="T70" fmla="*/ 163 w 619"/>
              <a:gd name="T71" fmla="*/ 309 h 729"/>
              <a:gd name="T72" fmla="*/ 214 w 619"/>
              <a:gd name="T73" fmla="*/ 300 h 729"/>
              <a:gd name="T74" fmla="*/ 283 w 619"/>
              <a:gd name="T75" fmla="*/ 325 h 729"/>
              <a:gd name="T76" fmla="*/ 417 w 619"/>
              <a:gd name="T77" fmla="*/ 386 h 729"/>
              <a:gd name="T78" fmla="*/ 466 w 619"/>
              <a:gd name="T79" fmla="*/ 492 h 729"/>
              <a:gd name="T80" fmla="*/ 464 w 619"/>
              <a:gd name="T81" fmla="*/ 517 h 729"/>
              <a:gd name="T82" fmla="*/ 512 w 619"/>
              <a:gd name="T83" fmla="*/ 526 h 729"/>
              <a:gd name="T84" fmla="*/ 526 w 619"/>
              <a:gd name="T85" fmla="*/ 627 h 729"/>
              <a:gd name="T86" fmla="*/ 462 w 619"/>
              <a:gd name="T87" fmla="*/ 638 h 729"/>
              <a:gd name="T88" fmla="*/ 491 w 619"/>
              <a:gd name="T89" fmla="*/ 651 h 729"/>
              <a:gd name="T90" fmla="*/ 479 w 619"/>
              <a:gd name="T91" fmla="*/ 663 h 729"/>
              <a:gd name="T92" fmla="*/ 475 w 619"/>
              <a:gd name="T93" fmla="*/ 711 h 729"/>
              <a:gd name="T94" fmla="*/ 502 w 619"/>
              <a:gd name="T95" fmla="*/ 693 h 729"/>
              <a:gd name="T96" fmla="*/ 513 w 619"/>
              <a:gd name="T97" fmla="*/ 700 h 729"/>
              <a:gd name="T98" fmla="*/ 544 w 619"/>
              <a:gd name="T99" fmla="*/ 720 h 729"/>
              <a:gd name="T100" fmla="*/ 554 w 619"/>
              <a:gd name="T101" fmla="*/ 678 h 729"/>
              <a:gd name="T102" fmla="*/ 586 w 619"/>
              <a:gd name="T103" fmla="*/ 689 h 729"/>
              <a:gd name="T104" fmla="*/ 590 w 619"/>
              <a:gd name="T105" fmla="*/ 625 h 729"/>
              <a:gd name="T106" fmla="*/ 603 w 619"/>
              <a:gd name="T107" fmla="*/ 598 h 729"/>
              <a:gd name="T108" fmla="*/ 599 w 619"/>
              <a:gd name="T109" fmla="*/ 552 h 729"/>
              <a:gd name="T110" fmla="*/ 574 w 619"/>
              <a:gd name="T111" fmla="*/ 508 h 729"/>
              <a:gd name="T112" fmla="*/ 532 w 619"/>
              <a:gd name="T113" fmla="*/ 462 h 729"/>
              <a:gd name="T114" fmla="*/ 532 w 619"/>
              <a:gd name="T115" fmla="*/ 419 h 729"/>
              <a:gd name="T116" fmla="*/ 539 w 619"/>
              <a:gd name="T117" fmla="*/ 377 h 729"/>
              <a:gd name="T118" fmla="*/ 618 w 619"/>
              <a:gd name="T119" fmla="*/ 316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9" h="729">
                <a:moveTo>
                  <a:pt x="603" y="280"/>
                </a:moveTo>
                <a:lnTo>
                  <a:pt x="603" y="280"/>
                </a:lnTo>
                <a:lnTo>
                  <a:pt x="612" y="282"/>
                </a:lnTo>
                <a:lnTo>
                  <a:pt x="619" y="280"/>
                </a:lnTo>
                <a:lnTo>
                  <a:pt x="619" y="280"/>
                </a:lnTo>
                <a:lnTo>
                  <a:pt x="618" y="269"/>
                </a:lnTo>
                <a:lnTo>
                  <a:pt x="616" y="252"/>
                </a:lnTo>
                <a:lnTo>
                  <a:pt x="616" y="252"/>
                </a:lnTo>
                <a:lnTo>
                  <a:pt x="610" y="252"/>
                </a:lnTo>
                <a:lnTo>
                  <a:pt x="605" y="252"/>
                </a:lnTo>
                <a:lnTo>
                  <a:pt x="599" y="250"/>
                </a:lnTo>
                <a:lnTo>
                  <a:pt x="592" y="245"/>
                </a:lnTo>
                <a:lnTo>
                  <a:pt x="592" y="245"/>
                </a:lnTo>
                <a:lnTo>
                  <a:pt x="588" y="238"/>
                </a:lnTo>
                <a:lnTo>
                  <a:pt x="588" y="238"/>
                </a:lnTo>
                <a:lnTo>
                  <a:pt x="577" y="223"/>
                </a:lnTo>
                <a:lnTo>
                  <a:pt x="565" y="212"/>
                </a:lnTo>
                <a:lnTo>
                  <a:pt x="552" y="203"/>
                </a:lnTo>
                <a:lnTo>
                  <a:pt x="541" y="196"/>
                </a:lnTo>
                <a:lnTo>
                  <a:pt x="541" y="196"/>
                </a:lnTo>
                <a:lnTo>
                  <a:pt x="559" y="185"/>
                </a:lnTo>
                <a:lnTo>
                  <a:pt x="572" y="174"/>
                </a:lnTo>
                <a:lnTo>
                  <a:pt x="581" y="165"/>
                </a:lnTo>
                <a:lnTo>
                  <a:pt x="585" y="157"/>
                </a:lnTo>
                <a:lnTo>
                  <a:pt x="585" y="157"/>
                </a:lnTo>
                <a:lnTo>
                  <a:pt x="588" y="150"/>
                </a:lnTo>
                <a:lnTo>
                  <a:pt x="592" y="139"/>
                </a:lnTo>
                <a:lnTo>
                  <a:pt x="592" y="128"/>
                </a:lnTo>
                <a:lnTo>
                  <a:pt x="592" y="115"/>
                </a:lnTo>
                <a:lnTo>
                  <a:pt x="588" y="103"/>
                </a:lnTo>
                <a:lnTo>
                  <a:pt x="583" y="90"/>
                </a:lnTo>
                <a:lnTo>
                  <a:pt x="574" y="79"/>
                </a:lnTo>
                <a:lnTo>
                  <a:pt x="566" y="73"/>
                </a:lnTo>
                <a:lnTo>
                  <a:pt x="559" y="68"/>
                </a:lnTo>
                <a:lnTo>
                  <a:pt x="559" y="68"/>
                </a:lnTo>
                <a:lnTo>
                  <a:pt x="548" y="62"/>
                </a:lnTo>
                <a:lnTo>
                  <a:pt x="535" y="59"/>
                </a:lnTo>
                <a:lnTo>
                  <a:pt x="524" y="57"/>
                </a:lnTo>
                <a:lnTo>
                  <a:pt x="513" y="57"/>
                </a:lnTo>
                <a:lnTo>
                  <a:pt x="495" y="60"/>
                </a:lnTo>
                <a:lnTo>
                  <a:pt x="481" y="64"/>
                </a:lnTo>
                <a:lnTo>
                  <a:pt x="481" y="64"/>
                </a:lnTo>
                <a:lnTo>
                  <a:pt x="471" y="70"/>
                </a:lnTo>
                <a:lnTo>
                  <a:pt x="462" y="77"/>
                </a:lnTo>
                <a:lnTo>
                  <a:pt x="455" y="84"/>
                </a:lnTo>
                <a:lnTo>
                  <a:pt x="449" y="93"/>
                </a:lnTo>
                <a:lnTo>
                  <a:pt x="446" y="104"/>
                </a:lnTo>
                <a:lnTo>
                  <a:pt x="442" y="115"/>
                </a:lnTo>
                <a:lnTo>
                  <a:pt x="442" y="126"/>
                </a:lnTo>
                <a:lnTo>
                  <a:pt x="442" y="141"/>
                </a:lnTo>
                <a:lnTo>
                  <a:pt x="442" y="141"/>
                </a:lnTo>
                <a:lnTo>
                  <a:pt x="446" y="150"/>
                </a:lnTo>
                <a:lnTo>
                  <a:pt x="449" y="159"/>
                </a:lnTo>
                <a:lnTo>
                  <a:pt x="455" y="168"/>
                </a:lnTo>
                <a:lnTo>
                  <a:pt x="460" y="174"/>
                </a:lnTo>
                <a:lnTo>
                  <a:pt x="477" y="185"/>
                </a:lnTo>
                <a:lnTo>
                  <a:pt x="495" y="196"/>
                </a:lnTo>
                <a:lnTo>
                  <a:pt x="495" y="196"/>
                </a:lnTo>
                <a:lnTo>
                  <a:pt x="481" y="203"/>
                </a:lnTo>
                <a:lnTo>
                  <a:pt x="470" y="214"/>
                </a:lnTo>
                <a:lnTo>
                  <a:pt x="466" y="219"/>
                </a:lnTo>
                <a:lnTo>
                  <a:pt x="464" y="227"/>
                </a:lnTo>
                <a:lnTo>
                  <a:pt x="462" y="234"/>
                </a:lnTo>
                <a:lnTo>
                  <a:pt x="460" y="243"/>
                </a:lnTo>
                <a:lnTo>
                  <a:pt x="460" y="243"/>
                </a:lnTo>
                <a:lnTo>
                  <a:pt x="462" y="254"/>
                </a:lnTo>
                <a:lnTo>
                  <a:pt x="466" y="267"/>
                </a:lnTo>
                <a:lnTo>
                  <a:pt x="468" y="282"/>
                </a:lnTo>
                <a:lnTo>
                  <a:pt x="468" y="291"/>
                </a:lnTo>
                <a:lnTo>
                  <a:pt x="466" y="300"/>
                </a:lnTo>
                <a:lnTo>
                  <a:pt x="466" y="300"/>
                </a:lnTo>
                <a:lnTo>
                  <a:pt x="468" y="300"/>
                </a:lnTo>
                <a:lnTo>
                  <a:pt x="475" y="298"/>
                </a:lnTo>
                <a:lnTo>
                  <a:pt x="484" y="291"/>
                </a:lnTo>
                <a:lnTo>
                  <a:pt x="484" y="291"/>
                </a:lnTo>
                <a:lnTo>
                  <a:pt x="488" y="280"/>
                </a:lnTo>
                <a:lnTo>
                  <a:pt x="490" y="269"/>
                </a:lnTo>
                <a:lnTo>
                  <a:pt x="490" y="256"/>
                </a:lnTo>
                <a:lnTo>
                  <a:pt x="490" y="256"/>
                </a:lnTo>
                <a:lnTo>
                  <a:pt x="493" y="261"/>
                </a:lnTo>
                <a:lnTo>
                  <a:pt x="495" y="271"/>
                </a:lnTo>
                <a:lnTo>
                  <a:pt x="495" y="278"/>
                </a:lnTo>
                <a:lnTo>
                  <a:pt x="493" y="285"/>
                </a:lnTo>
                <a:lnTo>
                  <a:pt x="493" y="285"/>
                </a:lnTo>
                <a:lnTo>
                  <a:pt x="501" y="282"/>
                </a:lnTo>
                <a:lnTo>
                  <a:pt x="504" y="278"/>
                </a:lnTo>
                <a:lnTo>
                  <a:pt x="508" y="274"/>
                </a:lnTo>
                <a:lnTo>
                  <a:pt x="508" y="274"/>
                </a:lnTo>
                <a:lnTo>
                  <a:pt x="510" y="261"/>
                </a:lnTo>
                <a:lnTo>
                  <a:pt x="510" y="249"/>
                </a:lnTo>
                <a:lnTo>
                  <a:pt x="506" y="240"/>
                </a:lnTo>
                <a:lnTo>
                  <a:pt x="504" y="232"/>
                </a:lnTo>
                <a:lnTo>
                  <a:pt x="504" y="232"/>
                </a:lnTo>
                <a:lnTo>
                  <a:pt x="502" y="225"/>
                </a:lnTo>
                <a:lnTo>
                  <a:pt x="504" y="218"/>
                </a:lnTo>
                <a:lnTo>
                  <a:pt x="510" y="210"/>
                </a:lnTo>
                <a:lnTo>
                  <a:pt x="515" y="207"/>
                </a:lnTo>
                <a:lnTo>
                  <a:pt x="515" y="207"/>
                </a:lnTo>
                <a:lnTo>
                  <a:pt x="533" y="216"/>
                </a:lnTo>
                <a:lnTo>
                  <a:pt x="533" y="216"/>
                </a:lnTo>
                <a:lnTo>
                  <a:pt x="541" y="221"/>
                </a:lnTo>
                <a:lnTo>
                  <a:pt x="552" y="230"/>
                </a:lnTo>
                <a:lnTo>
                  <a:pt x="563" y="243"/>
                </a:lnTo>
                <a:lnTo>
                  <a:pt x="568" y="250"/>
                </a:lnTo>
                <a:lnTo>
                  <a:pt x="572" y="260"/>
                </a:lnTo>
                <a:lnTo>
                  <a:pt x="572" y="260"/>
                </a:lnTo>
                <a:lnTo>
                  <a:pt x="577" y="271"/>
                </a:lnTo>
                <a:lnTo>
                  <a:pt x="579" y="282"/>
                </a:lnTo>
                <a:lnTo>
                  <a:pt x="579" y="291"/>
                </a:lnTo>
                <a:lnTo>
                  <a:pt x="579" y="300"/>
                </a:lnTo>
                <a:lnTo>
                  <a:pt x="576" y="313"/>
                </a:lnTo>
                <a:lnTo>
                  <a:pt x="572" y="320"/>
                </a:lnTo>
                <a:lnTo>
                  <a:pt x="572" y="320"/>
                </a:lnTo>
                <a:lnTo>
                  <a:pt x="565" y="329"/>
                </a:lnTo>
                <a:lnTo>
                  <a:pt x="557" y="338"/>
                </a:lnTo>
                <a:lnTo>
                  <a:pt x="546" y="344"/>
                </a:lnTo>
                <a:lnTo>
                  <a:pt x="533" y="345"/>
                </a:lnTo>
                <a:lnTo>
                  <a:pt x="533" y="345"/>
                </a:lnTo>
                <a:lnTo>
                  <a:pt x="532" y="345"/>
                </a:lnTo>
                <a:lnTo>
                  <a:pt x="532" y="345"/>
                </a:lnTo>
                <a:lnTo>
                  <a:pt x="517" y="345"/>
                </a:lnTo>
                <a:lnTo>
                  <a:pt x="517" y="345"/>
                </a:lnTo>
                <a:lnTo>
                  <a:pt x="504" y="342"/>
                </a:lnTo>
                <a:lnTo>
                  <a:pt x="504" y="342"/>
                </a:lnTo>
                <a:lnTo>
                  <a:pt x="493" y="338"/>
                </a:lnTo>
                <a:lnTo>
                  <a:pt x="493" y="338"/>
                </a:lnTo>
                <a:lnTo>
                  <a:pt x="482" y="333"/>
                </a:lnTo>
                <a:lnTo>
                  <a:pt x="466" y="322"/>
                </a:lnTo>
                <a:lnTo>
                  <a:pt x="448" y="309"/>
                </a:lnTo>
                <a:lnTo>
                  <a:pt x="429" y="291"/>
                </a:lnTo>
                <a:lnTo>
                  <a:pt x="429" y="291"/>
                </a:lnTo>
                <a:lnTo>
                  <a:pt x="406" y="261"/>
                </a:lnTo>
                <a:lnTo>
                  <a:pt x="389" y="241"/>
                </a:lnTo>
                <a:lnTo>
                  <a:pt x="389" y="241"/>
                </a:lnTo>
                <a:lnTo>
                  <a:pt x="398" y="245"/>
                </a:lnTo>
                <a:lnTo>
                  <a:pt x="406" y="245"/>
                </a:lnTo>
                <a:lnTo>
                  <a:pt x="415" y="245"/>
                </a:lnTo>
                <a:lnTo>
                  <a:pt x="415" y="245"/>
                </a:lnTo>
                <a:lnTo>
                  <a:pt x="417" y="229"/>
                </a:lnTo>
                <a:lnTo>
                  <a:pt x="417" y="212"/>
                </a:lnTo>
                <a:lnTo>
                  <a:pt x="417" y="212"/>
                </a:lnTo>
                <a:lnTo>
                  <a:pt x="417" y="198"/>
                </a:lnTo>
                <a:lnTo>
                  <a:pt x="417" y="198"/>
                </a:lnTo>
                <a:lnTo>
                  <a:pt x="411" y="198"/>
                </a:lnTo>
                <a:lnTo>
                  <a:pt x="398" y="194"/>
                </a:lnTo>
                <a:lnTo>
                  <a:pt x="393" y="192"/>
                </a:lnTo>
                <a:lnTo>
                  <a:pt x="386" y="188"/>
                </a:lnTo>
                <a:lnTo>
                  <a:pt x="380" y="185"/>
                </a:lnTo>
                <a:lnTo>
                  <a:pt x="376" y="179"/>
                </a:lnTo>
                <a:lnTo>
                  <a:pt x="376" y="179"/>
                </a:lnTo>
                <a:lnTo>
                  <a:pt x="382" y="181"/>
                </a:lnTo>
                <a:lnTo>
                  <a:pt x="387" y="183"/>
                </a:lnTo>
                <a:lnTo>
                  <a:pt x="395" y="185"/>
                </a:lnTo>
                <a:lnTo>
                  <a:pt x="395" y="185"/>
                </a:lnTo>
                <a:lnTo>
                  <a:pt x="411" y="183"/>
                </a:lnTo>
                <a:lnTo>
                  <a:pt x="418" y="183"/>
                </a:lnTo>
                <a:lnTo>
                  <a:pt x="418" y="183"/>
                </a:lnTo>
                <a:lnTo>
                  <a:pt x="420" y="166"/>
                </a:lnTo>
                <a:lnTo>
                  <a:pt x="420" y="152"/>
                </a:lnTo>
                <a:lnTo>
                  <a:pt x="420" y="152"/>
                </a:lnTo>
                <a:lnTo>
                  <a:pt x="420" y="137"/>
                </a:lnTo>
                <a:lnTo>
                  <a:pt x="420" y="137"/>
                </a:lnTo>
                <a:lnTo>
                  <a:pt x="409" y="137"/>
                </a:lnTo>
                <a:lnTo>
                  <a:pt x="396" y="135"/>
                </a:lnTo>
                <a:lnTo>
                  <a:pt x="396" y="135"/>
                </a:lnTo>
                <a:lnTo>
                  <a:pt x="384" y="130"/>
                </a:lnTo>
                <a:lnTo>
                  <a:pt x="378" y="126"/>
                </a:lnTo>
                <a:lnTo>
                  <a:pt x="375" y="121"/>
                </a:lnTo>
                <a:lnTo>
                  <a:pt x="375" y="121"/>
                </a:lnTo>
                <a:lnTo>
                  <a:pt x="380" y="123"/>
                </a:lnTo>
                <a:lnTo>
                  <a:pt x="395" y="126"/>
                </a:lnTo>
                <a:lnTo>
                  <a:pt x="395" y="126"/>
                </a:lnTo>
                <a:lnTo>
                  <a:pt x="404" y="126"/>
                </a:lnTo>
                <a:lnTo>
                  <a:pt x="413" y="124"/>
                </a:lnTo>
                <a:lnTo>
                  <a:pt x="420" y="124"/>
                </a:lnTo>
                <a:lnTo>
                  <a:pt x="422" y="123"/>
                </a:lnTo>
                <a:lnTo>
                  <a:pt x="422" y="123"/>
                </a:lnTo>
                <a:lnTo>
                  <a:pt x="422" y="93"/>
                </a:lnTo>
                <a:lnTo>
                  <a:pt x="422" y="93"/>
                </a:lnTo>
                <a:lnTo>
                  <a:pt x="424" y="86"/>
                </a:lnTo>
                <a:lnTo>
                  <a:pt x="424" y="77"/>
                </a:lnTo>
                <a:lnTo>
                  <a:pt x="424" y="77"/>
                </a:lnTo>
                <a:lnTo>
                  <a:pt x="418" y="77"/>
                </a:lnTo>
                <a:lnTo>
                  <a:pt x="407" y="75"/>
                </a:lnTo>
                <a:lnTo>
                  <a:pt x="395" y="70"/>
                </a:lnTo>
                <a:lnTo>
                  <a:pt x="389" y="66"/>
                </a:lnTo>
                <a:lnTo>
                  <a:pt x="382" y="60"/>
                </a:lnTo>
                <a:lnTo>
                  <a:pt x="382" y="60"/>
                </a:lnTo>
                <a:lnTo>
                  <a:pt x="380" y="57"/>
                </a:lnTo>
                <a:lnTo>
                  <a:pt x="380" y="53"/>
                </a:lnTo>
                <a:lnTo>
                  <a:pt x="382" y="46"/>
                </a:lnTo>
                <a:lnTo>
                  <a:pt x="382" y="46"/>
                </a:lnTo>
                <a:lnTo>
                  <a:pt x="349" y="31"/>
                </a:lnTo>
                <a:lnTo>
                  <a:pt x="349" y="31"/>
                </a:lnTo>
                <a:lnTo>
                  <a:pt x="353" y="28"/>
                </a:lnTo>
                <a:lnTo>
                  <a:pt x="356" y="22"/>
                </a:lnTo>
                <a:lnTo>
                  <a:pt x="356" y="18"/>
                </a:lnTo>
                <a:lnTo>
                  <a:pt x="356" y="18"/>
                </a:lnTo>
                <a:lnTo>
                  <a:pt x="354" y="13"/>
                </a:lnTo>
                <a:lnTo>
                  <a:pt x="349" y="9"/>
                </a:lnTo>
                <a:lnTo>
                  <a:pt x="343" y="8"/>
                </a:lnTo>
                <a:lnTo>
                  <a:pt x="336" y="8"/>
                </a:lnTo>
                <a:lnTo>
                  <a:pt x="336" y="8"/>
                </a:lnTo>
                <a:lnTo>
                  <a:pt x="329" y="9"/>
                </a:lnTo>
                <a:lnTo>
                  <a:pt x="325" y="13"/>
                </a:lnTo>
                <a:lnTo>
                  <a:pt x="320" y="18"/>
                </a:lnTo>
                <a:lnTo>
                  <a:pt x="280" y="0"/>
                </a:lnTo>
                <a:lnTo>
                  <a:pt x="247" y="33"/>
                </a:lnTo>
                <a:lnTo>
                  <a:pt x="247" y="33"/>
                </a:lnTo>
                <a:lnTo>
                  <a:pt x="245" y="35"/>
                </a:lnTo>
                <a:lnTo>
                  <a:pt x="245" y="39"/>
                </a:lnTo>
                <a:lnTo>
                  <a:pt x="245" y="42"/>
                </a:lnTo>
                <a:lnTo>
                  <a:pt x="245" y="42"/>
                </a:lnTo>
                <a:lnTo>
                  <a:pt x="245" y="44"/>
                </a:lnTo>
                <a:lnTo>
                  <a:pt x="243" y="46"/>
                </a:lnTo>
                <a:lnTo>
                  <a:pt x="243" y="46"/>
                </a:lnTo>
                <a:lnTo>
                  <a:pt x="234" y="57"/>
                </a:lnTo>
                <a:lnTo>
                  <a:pt x="234" y="57"/>
                </a:lnTo>
                <a:lnTo>
                  <a:pt x="228" y="66"/>
                </a:lnTo>
                <a:lnTo>
                  <a:pt x="228" y="66"/>
                </a:lnTo>
                <a:lnTo>
                  <a:pt x="225" y="73"/>
                </a:lnTo>
                <a:lnTo>
                  <a:pt x="223" y="79"/>
                </a:lnTo>
                <a:lnTo>
                  <a:pt x="223" y="79"/>
                </a:lnTo>
                <a:lnTo>
                  <a:pt x="221" y="81"/>
                </a:lnTo>
                <a:lnTo>
                  <a:pt x="221" y="84"/>
                </a:lnTo>
                <a:lnTo>
                  <a:pt x="225" y="92"/>
                </a:lnTo>
                <a:lnTo>
                  <a:pt x="234" y="99"/>
                </a:lnTo>
                <a:lnTo>
                  <a:pt x="234" y="101"/>
                </a:lnTo>
                <a:lnTo>
                  <a:pt x="234" y="101"/>
                </a:lnTo>
                <a:lnTo>
                  <a:pt x="236" y="99"/>
                </a:lnTo>
                <a:lnTo>
                  <a:pt x="238" y="99"/>
                </a:lnTo>
                <a:lnTo>
                  <a:pt x="238" y="99"/>
                </a:lnTo>
                <a:lnTo>
                  <a:pt x="243" y="104"/>
                </a:lnTo>
                <a:lnTo>
                  <a:pt x="243" y="104"/>
                </a:lnTo>
                <a:lnTo>
                  <a:pt x="245" y="101"/>
                </a:lnTo>
                <a:lnTo>
                  <a:pt x="248" y="95"/>
                </a:lnTo>
                <a:lnTo>
                  <a:pt x="248" y="95"/>
                </a:lnTo>
                <a:lnTo>
                  <a:pt x="254" y="88"/>
                </a:lnTo>
                <a:lnTo>
                  <a:pt x="261" y="82"/>
                </a:lnTo>
                <a:lnTo>
                  <a:pt x="261" y="82"/>
                </a:lnTo>
                <a:lnTo>
                  <a:pt x="269" y="79"/>
                </a:lnTo>
                <a:lnTo>
                  <a:pt x="276" y="79"/>
                </a:lnTo>
                <a:lnTo>
                  <a:pt x="276" y="79"/>
                </a:lnTo>
                <a:lnTo>
                  <a:pt x="283" y="79"/>
                </a:lnTo>
                <a:lnTo>
                  <a:pt x="289" y="82"/>
                </a:lnTo>
                <a:lnTo>
                  <a:pt x="289" y="82"/>
                </a:lnTo>
                <a:lnTo>
                  <a:pt x="292" y="88"/>
                </a:lnTo>
                <a:lnTo>
                  <a:pt x="294" y="95"/>
                </a:lnTo>
                <a:lnTo>
                  <a:pt x="294" y="103"/>
                </a:lnTo>
                <a:lnTo>
                  <a:pt x="294" y="108"/>
                </a:lnTo>
                <a:lnTo>
                  <a:pt x="294" y="108"/>
                </a:lnTo>
                <a:lnTo>
                  <a:pt x="290" y="104"/>
                </a:lnTo>
                <a:lnTo>
                  <a:pt x="290" y="104"/>
                </a:lnTo>
                <a:lnTo>
                  <a:pt x="285" y="103"/>
                </a:lnTo>
                <a:lnTo>
                  <a:pt x="276" y="101"/>
                </a:lnTo>
                <a:lnTo>
                  <a:pt x="265" y="101"/>
                </a:lnTo>
                <a:lnTo>
                  <a:pt x="254" y="103"/>
                </a:lnTo>
                <a:lnTo>
                  <a:pt x="254" y="103"/>
                </a:lnTo>
                <a:lnTo>
                  <a:pt x="241" y="108"/>
                </a:lnTo>
                <a:lnTo>
                  <a:pt x="219" y="115"/>
                </a:lnTo>
                <a:lnTo>
                  <a:pt x="219" y="115"/>
                </a:lnTo>
                <a:lnTo>
                  <a:pt x="214" y="117"/>
                </a:lnTo>
                <a:lnTo>
                  <a:pt x="208" y="117"/>
                </a:lnTo>
                <a:lnTo>
                  <a:pt x="205" y="113"/>
                </a:lnTo>
                <a:lnTo>
                  <a:pt x="203" y="110"/>
                </a:lnTo>
                <a:lnTo>
                  <a:pt x="203" y="110"/>
                </a:lnTo>
                <a:lnTo>
                  <a:pt x="203" y="104"/>
                </a:lnTo>
                <a:lnTo>
                  <a:pt x="203" y="101"/>
                </a:lnTo>
                <a:lnTo>
                  <a:pt x="205" y="97"/>
                </a:lnTo>
                <a:lnTo>
                  <a:pt x="205" y="97"/>
                </a:lnTo>
                <a:lnTo>
                  <a:pt x="199" y="101"/>
                </a:lnTo>
                <a:lnTo>
                  <a:pt x="194" y="104"/>
                </a:lnTo>
                <a:lnTo>
                  <a:pt x="190" y="110"/>
                </a:lnTo>
                <a:lnTo>
                  <a:pt x="190" y="110"/>
                </a:lnTo>
                <a:lnTo>
                  <a:pt x="190" y="117"/>
                </a:lnTo>
                <a:lnTo>
                  <a:pt x="192" y="124"/>
                </a:lnTo>
                <a:lnTo>
                  <a:pt x="195" y="128"/>
                </a:lnTo>
                <a:lnTo>
                  <a:pt x="201" y="132"/>
                </a:lnTo>
                <a:lnTo>
                  <a:pt x="201" y="132"/>
                </a:lnTo>
                <a:lnTo>
                  <a:pt x="208" y="132"/>
                </a:lnTo>
                <a:lnTo>
                  <a:pt x="217" y="130"/>
                </a:lnTo>
                <a:lnTo>
                  <a:pt x="234" y="123"/>
                </a:lnTo>
                <a:lnTo>
                  <a:pt x="234" y="123"/>
                </a:lnTo>
                <a:lnTo>
                  <a:pt x="250" y="113"/>
                </a:lnTo>
                <a:lnTo>
                  <a:pt x="250" y="113"/>
                </a:lnTo>
                <a:lnTo>
                  <a:pt x="258" y="112"/>
                </a:lnTo>
                <a:lnTo>
                  <a:pt x="263" y="110"/>
                </a:lnTo>
                <a:lnTo>
                  <a:pt x="270" y="112"/>
                </a:lnTo>
                <a:lnTo>
                  <a:pt x="278" y="113"/>
                </a:lnTo>
                <a:lnTo>
                  <a:pt x="278" y="113"/>
                </a:lnTo>
                <a:lnTo>
                  <a:pt x="285" y="119"/>
                </a:lnTo>
                <a:lnTo>
                  <a:pt x="289" y="121"/>
                </a:lnTo>
                <a:lnTo>
                  <a:pt x="289" y="121"/>
                </a:lnTo>
                <a:lnTo>
                  <a:pt x="285" y="126"/>
                </a:lnTo>
                <a:lnTo>
                  <a:pt x="281" y="130"/>
                </a:lnTo>
                <a:lnTo>
                  <a:pt x="274" y="130"/>
                </a:lnTo>
                <a:lnTo>
                  <a:pt x="274" y="130"/>
                </a:lnTo>
                <a:lnTo>
                  <a:pt x="267" y="130"/>
                </a:lnTo>
                <a:lnTo>
                  <a:pt x="261" y="128"/>
                </a:lnTo>
                <a:lnTo>
                  <a:pt x="256" y="124"/>
                </a:lnTo>
                <a:lnTo>
                  <a:pt x="254" y="121"/>
                </a:lnTo>
                <a:lnTo>
                  <a:pt x="254" y="121"/>
                </a:lnTo>
                <a:lnTo>
                  <a:pt x="250" y="128"/>
                </a:lnTo>
                <a:lnTo>
                  <a:pt x="250" y="128"/>
                </a:lnTo>
                <a:lnTo>
                  <a:pt x="248" y="132"/>
                </a:lnTo>
                <a:lnTo>
                  <a:pt x="248" y="135"/>
                </a:lnTo>
                <a:lnTo>
                  <a:pt x="250" y="137"/>
                </a:lnTo>
                <a:lnTo>
                  <a:pt x="248" y="141"/>
                </a:lnTo>
                <a:lnTo>
                  <a:pt x="248" y="141"/>
                </a:lnTo>
                <a:lnTo>
                  <a:pt x="247" y="143"/>
                </a:lnTo>
                <a:lnTo>
                  <a:pt x="245" y="146"/>
                </a:lnTo>
                <a:lnTo>
                  <a:pt x="238" y="152"/>
                </a:lnTo>
                <a:lnTo>
                  <a:pt x="238" y="152"/>
                </a:lnTo>
                <a:lnTo>
                  <a:pt x="227" y="157"/>
                </a:lnTo>
                <a:lnTo>
                  <a:pt x="219" y="159"/>
                </a:lnTo>
                <a:lnTo>
                  <a:pt x="219" y="159"/>
                </a:lnTo>
                <a:lnTo>
                  <a:pt x="227" y="176"/>
                </a:lnTo>
                <a:lnTo>
                  <a:pt x="227" y="176"/>
                </a:lnTo>
                <a:lnTo>
                  <a:pt x="232" y="187"/>
                </a:lnTo>
                <a:lnTo>
                  <a:pt x="236" y="194"/>
                </a:lnTo>
                <a:lnTo>
                  <a:pt x="239" y="199"/>
                </a:lnTo>
                <a:lnTo>
                  <a:pt x="239" y="199"/>
                </a:lnTo>
                <a:lnTo>
                  <a:pt x="247" y="198"/>
                </a:lnTo>
                <a:lnTo>
                  <a:pt x="259" y="192"/>
                </a:lnTo>
                <a:lnTo>
                  <a:pt x="259" y="192"/>
                </a:lnTo>
                <a:lnTo>
                  <a:pt x="269" y="185"/>
                </a:lnTo>
                <a:lnTo>
                  <a:pt x="274" y="177"/>
                </a:lnTo>
                <a:lnTo>
                  <a:pt x="274" y="177"/>
                </a:lnTo>
                <a:lnTo>
                  <a:pt x="267" y="194"/>
                </a:lnTo>
                <a:lnTo>
                  <a:pt x="261" y="203"/>
                </a:lnTo>
                <a:lnTo>
                  <a:pt x="254" y="210"/>
                </a:lnTo>
                <a:lnTo>
                  <a:pt x="248" y="216"/>
                </a:lnTo>
                <a:lnTo>
                  <a:pt x="248" y="216"/>
                </a:lnTo>
                <a:lnTo>
                  <a:pt x="225" y="232"/>
                </a:lnTo>
                <a:lnTo>
                  <a:pt x="192" y="250"/>
                </a:lnTo>
                <a:lnTo>
                  <a:pt x="172" y="261"/>
                </a:lnTo>
                <a:lnTo>
                  <a:pt x="153" y="269"/>
                </a:lnTo>
                <a:lnTo>
                  <a:pt x="133" y="276"/>
                </a:lnTo>
                <a:lnTo>
                  <a:pt x="113" y="280"/>
                </a:lnTo>
                <a:lnTo>
                  <a:pt x="113" y="280"/>
                </a:lnTo>
                <a:lnTo>
                  <a:pt x="108" y="278"/>
                </a:lnTo>
                <a:lnTo>
                  <a:pt x="100" y="276"/>
                </a:lnTo>
                <a:lnTo>
                  <a:pt x="88" y="267"/>
                </a:lnTo>
                <a:lnTo>
                  <a:pt x="75" y="258"/>
                </a:lnTo>
                <a:lnTo>
                  <a:pt x="68" y="249"/>
                </a:lnTo>
                <a:lnTo>
                  <a:pt x="68" y="249"/>
                </a:lnTo>
                <a:lnTo>
                  <a:pt x="66" y="249"/>
                </a:lnTo>
                <a:lnTo>
                  <a:pt x="62" y="247"/>
                </a:lnTo>
                <a:lnTo>
                  <a:pt x="58" y="249"/>
                </a:lnTo>
                <a:lnTo>
                  <a:pt x="53" y="252"/>
                </a:lnTo>
                <a:lnTo>
                  <a:pt x="53" y="252"/>
                </a:lnTo>
                <a:lnTo>
                  <a:pt x="49" y="252"/>
                </a:lnTo>
                <a:lnTo>
                  <a:pt x="42" y="252"/>
                </a:lnTo>
                <a:lnTo>
                  <a:pt x="31" y="254"/>
                </a:lnTo>
                <a:lnTo>
                  <a:pt x="27" y="258"/>
                </a:lnTo>
                <a:lnTo>
                  <a:pt x="24" y="261"/>
                </a:lnTo>
                <a:lnTo>
                  <a:pt x="24" y="261"/>
                </a:lnTo>
                <a:lnTo>
                  <a:pt x="24" y="263"/>
                </a:lnTo>
                <a:lnTo>
                  <a:pt x="29" y="263"/>
                </a:lnTo>
                <a:lnTo>
                  <a:pt x="35" y="261"/>
                </a:lnTo>
                <a:lnTo>
                  <a:pt x="42" y="263"/>
                </a:lnTo>
                <a:lnTo>
                  <a:pt x="42" y="263"/>
                </a:lnTo>
                <a:lnTo>
                  <a:pt x="44" y="265"/>
                </a:lnTo>
                <a:lnTo>
                  <a:pt x="42" y="267"/>
                </a:lnTo>
                <a:lnTo>
                  <a:pt x="40" y="269"/>
                </a:lnTo>
                <a:lnTo>
                  <a:pt x="40" y="272"/>
                </a:lnTo>
                <a:lnTo>
                  <a:pt x="40" y="272"/>
                </a:lnTo>
                <a:lnTo>
                  <a:pt x="40" y="274"/>
                </a:lnTo>
                <a:lnTo>
                  <a:pt x="44" y="278"/>
                </a:lnTo>
                <a:lnTo>
                  <a:pt x="53" y="282"/>
                </a:lnTo>
                <a:lnTo>
                  <a:pt x="71" y="289"/>
                </a:lnTo>
                <a:lnTo>
                  <a:pt x="71" y="289"/>
                </a:lnTo>
                <a:lnTo>
                  <a:pt x="73" y="291"/>
                </a:lnTo>
                <a:lnTo>
                  <a:pt x="73" y="293"/>
                </a:lnTo>
                <a:lnTo>
                  <a:pt x="73" y="293"/>
                </a:lnTo>
                <a:lnTo>
                  <a:pt x="60" y="291"/>
                </a:lnTo>
                <a:lnTo>
                  <a:pt x="51" y="287"/>
                </a:lnTo>
                <a:lnTo>
                  <a:pt x="38" y="282"/>
                </a:lnTo>
                <a:lnTo>
                  <a:pt x="38" y="282"/>
                </a:lnTo>
                <a:lnTo>
                  <a:pt x="29" y="280"/>
                </a:lnTo>
                <a:lnTo>
                  <a:pt x="24" y="280"/>
                </a:lnTo>
                <a:lnTo>
                  <a:pt x="22" y="283"/>
                </a:lnTo>
                <a:lnTo>
                  <a:pt x="20" y="287"/>
                </a:lnTo>
                <a:lnTo>
                  <a:pt x="20" y="287"/>
                </a:lnTo>
                <a:lnTo>
                  <a:pt x="18" y="289"/>
                </a:lnTo>
                <a:lnTo>
                  <a:pt x="16" y="289"/>
                </a:lnTo>
                <a:lnTo>
                  <a:pt x="11" y="293"/>
                </a:lnTo>
                <a:lnTo>
                  <a:pt x="7" y="294"/>
                </a:lnTo>
                <a:lnTo>
                  <a:pt x="4" y="300"/>
                </a:lnTo>
                <a:lnTo>
                  <a:pt x="2" y="305"/>
                </a:lnTo>
                <a:lnTo>
                  <a:pt x="0" y="314"/>
                </a:lnTo>
                <a:lnTo>
                  <a:pt x="0" y="314"/>
                </a:lnTo>
                <a:lnTo>
                  <a:pt x="4" y="313"/>
                </a:lnTo>
                <a:lnTo>
                  <a:pt x="9" y="307"/>
                </a:lnTo>
                <a:lnTo>
                  <a:pt x="15" y="303"/>
                </a:lnTo>
                <a:lnTo>
                  <a:pt x="18" y="302"/>
                </a:lnTo>
                <a:lnTo>
                  <a:pt x="18" y="303"/>
                </a:lnTo>
                <a:lnTo>
                  <a:pt x="18" y="303"/>
                </a:lnTo>
                <a:lnTo>
                  <a:pt x="22" y="311"/>
                </a:lnTo>
                <a:lnTo>
                  <a:pt x="27" y="314"/>
                </a:lnTo>
                <a:lnTo>
                  <a:pt x="35" y="314"/>
                </a:lnTo>
                <a:lnTo>
                  <a:pt x="42" y="314"/>
                </a:lnTo>
                <a:lnTo>
                  <a:pt x="58" y="313"/>
                </a:lnTo>
                <a:lnTo>
                  <a:pt x="66" y="313"/>
                </a:lnTo>
                <a:lnTo>
                  <a:pt x="69" y="313"/>
                </a:lnTo>
                <a:lnTo>
                  <a:pt x="69" y="313"/>
                </a:lnTo>
                <a:lnTo>
                  <a:pt x="69" y="314"/>
                </a:lnTo>
                <a:lnTo>
                  <a:pt x="69" y="314"/>
                </a:lnTo>
                <a:lnTo>
                  <a:pt x="66" y="316"/>
                </a:lnTo>
                <a:lnTo>
                  <a:pt x="53" y="318"/>
                </a:lnTo>
                <a:lnTo>
                  <a:pt x="46" y="320"/>
                </a:lnTo>
                <a:lnTo>
                  <a:pt x="38" y="324"/>
                </a:lnTo>
                <a:lnTo>
                  <a:pt x="37" y="325"/>
                </a:lnTo>
                <a:lnTo>
                  <a:pt x="35" y="329"/>
                </a:lnTo>
                <a:lnTo>
                  <a:pt x="37" y="331"/>
                </a:lnTo>
                <a:lnTo>
                  <a:pt x="37" y="331"/>
                </a:lnTo>
                <a:lnTo>
                  <a:pt x="33" y="335"/>
                </a:lnTo>
                <a:lnTo>
                  <a:pt x="29" y="342"/>
                </a:lnTo>
                <a:lnTo>
                  <a:pt x="27" y="345"/>
                </a:lnTo>
                <a:lnTo>
                  <a:pt x="27" y="351"/>
                </a:lnTo>
                <a:lnTo>
                  <a:pt x="29" y="356"/>
                </a:lnTo>
                <a:lnTo>
                  <a:pt x="35" y="364"/>
                </a:lnTo>
                <a:lnTo>
                  <a:pt x="35" y="364"/>
                </a:lnTo>
                <a:lnTo>
                  <a:pt x="37" y="353"/>
                </a:lnTo>
                <a:lnTo>
                  <a:pt x="40" y="347"/>
                </a:lnTo>
                <a:lnTo>
                  <a:pt x="42" y="345"/>
                </a:lnTo>
                <a:lnTo>
                  <a:pt x="46" y="345"/>
                </a:lnTo>
                <a:lnTo>
                  <a:pt x="46" y="345"/>
                </a:lnTo>
                <a:lnTo>
                  <a:pt x="53" y="345"/>
                </a:lnTo>
                <a:lnTo>
                  <a:pt x="58" y="349"/>
                </a:lnTo>
                <a:lnTo>
                  <a:pt x="64" y="349"/>
                </a:lnTo>
                <a:lnTo>
                  <a:pt x="71" y="345"/>
                </a:lnTo>
                <a:lnTo>
                  <a:pt x="71" y="345"/>
                </a:lnTo>
                <a:lnTo>
                  <a:pt x="79" y="340"/>
                </a:lnTo>
                <a:lnTo>
                  <a:pt x="84" y="336"/>
                </a:lnTo>
                <a:lnTo>
                  <a:pt x="95" y="333"/>
                </a:lnTo>
                <a:lnTo>
                  <a:pt x="95" y="333"/>
                </a:lnTo>
                <a:lnTo>
                  <a:pt x="95" y="336"/>
                </a:lnTo>
                <a:lnTo>
                  <a:pt x="99" y="342"/>
                </a:lnTo>
                <a:lnTo>
                  <a:pt x="99" y="342"/>
                </a:lnTo>
                <a:lnTo>
                  <a:pt x="102" y="344"/>
                </a:lnTo>
                <a:lnTo>
                  <a:pt x="104" y="345"/>
                </a:lnTo>
                <a:lnTo>
                  <a:pt x="104" y="345"/>
                </a:lnTo>
                <a:lnTo>
                  <a:pt x="104" y="345"/>
                </a:lnTo>
                <a:lnTo>
                  <a:pt x="102" y="351"/>
                </a:lnTo>
                <a:lnTo>
                  <a:pt x="99" y="356"/>
                </a:lnTo>
                <a:lnTo>
                  <a:pt x="95" y="360"/>
                </a:lnTo>
                <a:lnTo>
                  <a:pt x="95" y="360"/>
                </a:lnTo>
                <a:lnTo>
                  <a:pt x="97" y="360"/>
                </a:lnTo>
                <a:lnTo>
                  <a:pt x="102" y="360"/>
                </a:lnTo>
                <a:lnTo>
                  <a:pt x="108" y="358"/>
                </a:lnTo>
                <a:lnTo>
                  <a:pt x="111" y="355"/>
                </a:lnTo>
                <a:lnTo>
                  <a:pt x="115" y="349"/>
                </a:lnTo>
                <a:lnTo>
                  <a:pt x="115" y="349"/>
                </a:lnTo>
                <a:lnTo>
                  <a:pt x="117" y="347"/>
                </a:lnTo>
                <a:lnTo>
                  <a:pt x="119" y="347"/>
                </a:lnTo>
                <a:lnTo>
                  <a:pt x="124" y="347"/>
                </a:lnTo>
                <a:lnTo>
                  <a:pt x="124" y="347"/>
                </a:lnTo>
                <a:lnTo>
                  <a:pt x="128" y="345"/>
                </a:lnTo>
                <a:lnTo>
                  <a:pt x="130" y="344"/>
                </a:lnTo>
                <a:lnTo>
                  <a:pt x="130" y="338"/>
                </a:lnTo>
                <a:lnTo>
                  <a:pt x="130" y="333"/>
                </a:lnTo>
                <a:lnTo>
                  <a:pt x="130" y="329"/>
                </a:lnTo>
                <a:lnTo>
                  <a:pt x="132" y="327"/>
                </a:lnTo>
                <a:lnTo>
                  <a:pt x="132" y="327"/>
                </a:lnTo>
                <a:lnTo>
                  <a:pt x="139" y="322"/>
                </a:lnTo>
                <a:lnTo>
                  <a:pt x="146" y="316"/>
                </a:lnTo>
                <a:lnTo>
                  <a:pt x="163" y="309"/>
                </a:lnTo>
                <a:lnTo>
                  <a:pt x="163" y="309"/>
                </a:lnTo>
                <a:lnTo>
                  <a:pt x="161" y="316"/>
                </a:lnTo>
                <a:lnTo>
                  <a:pt x="161" y="324"/>
                </a:lnTo>
                <a:lnTo>
                  <a:pt x="164" y="333"/>
                </a:lnTo>
                <a:lnTo>
                  <a:pt x="205" y="322"/>
                </a:lnTo>
                <a:lnTo>
                  <a:pt x="205" y="322"/>
                </a:lnTo>
                <a:lnTo>
                  <a:pt x="203" y="313"/>
                </a:lnTo>
                <a:lnTo>
                  <a:pt x="205" y="305"/>
                </a:lnTo>
                <a:lnTo>
                  <a:pt x="210" y="296"/>
                </a:lnTo>
                <a:lnTo>
                  <a:pt x="216" y="287"/>
                </a:lnTo>
                <a:lnTo>
                  <a:pt x="216" y="287"/>
                </a:lnTo>
                <a:lnTo>
                  <a:pt x="216" y="291"/>
                </a:lnTo>
                <a:lnTo>
                  <a:pt x="214" y="300"/>
                </a:lnTo>
                <a:lnTo>
                  <a:pt x="214" y="311"/>
                </a:lnTo>
                <a:lnTo>
                  <a:pt x="214" y="316"/>
                </a:lnTo>
                <a:lnTo>
                  <a:pt x="216" y="318"/>
                </a:lnTo>
                <a:lnTo>
                  <a:pt x="256" y="309"/>
                </a:lnTo>
                <a:lnTo>
                  <a:pt x="256" y="309"/>
                </a:lnTo>
                <a:lnTo>
                  <a:pt x="254" y="303"/>
                </a:lnTo>
                <a:lnTo>
                  <a:pt x="254" y="296"/>
                </a:lnTo>
                <a:lnTo>
                  <a:pt x="258" y="283"/>
                </a:lnTo>
                <a:lnTo>
                  <a:pt x="258" y="283"/>
                </a:lnTo>
                <a:lnTo>
                  <a:pt x="261" y="298"/>
                </a:lnTo>
                <a:lnTo>
                  <a:pt x="269" y="311"/>
                </a:lnTo>
                <a:lnTo>
                  <a:pt x="278" y="322"/>
                </a:lnTo>
                <a:lnTo>
                  <a:pt x="283" y="325"/>
                </a:lnTo>
                <a:lnTo>
                  <a:pt x="289" y="329"/>
                </a:lnTo>
                <a:lnTo>
                  <a:pt x="289" y="329"/>
                </a:lnTo>
                <a:lnTo>
                  <a:pt x="311" y="338"/>
                </a:lnTo>
                <a:lnTo>
                  <a:pt x="334" y="345"/>
                </a:lnTo>
                <a:lnTo>
                  <a:pt x="391" y="362"/>
                </a:lnTo>
                <a:lnTo>
                  <a:pt x="391" y="362"/>
                </a:lnTo>
                <a:lnTo>
                  <a:pt x="407" y="367"/>
                </a:lnTo>
                <a:lnTo>
                  <a:pt x="420" y="373"/>
                </a:lnTo>
                <a:lnTo>
                  <a:pt x="420" y="373"/>
                </a:lnTo>
                <a:lnTo>
                  <a:pt x="424" y="375"/>
                </a:lnTo>
                <a:lnTo>
                  <a:pt x="424" y="377"/>
                </a:lnTo>
                <a:lnTo>
                  <a:pt x="422" y="382"/>
                </a:lnTo>
                <a:lnTo>
                  <a:pt x="417" y="386"/>
                </a:lnTo>
                <a:lnTo>
                  <a:pt x="417" y="386"/>
                </a:lnTo>
                <a:lnTo>
                  <a:pt x="424" y="391"/>
                </a:lnTo>
                <a:lnTo>
                  <a:pt x="438" y="400"/>
                </a:lnTo>
                <a:lnTo>
                  <a:pt x="438" y="400"/>
                </a:lnTo>
                <a:lnTo>
                  <a:pt x="448" y="409"/>
                </a:lnTo>
                <a:lnTo>
                  <a:pt x="453" y="420"/>
                </a:lnTo>
                <a:lnTo>
                  <a:pt x="459" y="435"/>
                </a:lnTo>
                <a:lnTo>
                  <a:pt x="462" y="450"/>
                </a:lnTo>
                <a:lnTo>
                  <a:pt x="462" y="450"/>
                </a:lnTo>
                <a:lnTo>
                  <a:pt x="466" y="462"/>
                </a:lnTo>
                <a:lnTo>
                  <a:pt x="466" y="475"/>
                </a:lnTo>
                <a:lnTo>
                  <a:pt x="466" y="486"/>
                </a:lnTo>
                <a:lnTo>
                  <a:pt x="466" y="492"/>
                </a:lnTo>
                <a:lnTo>
                  <a:pt x="464" y="493"/>
                </a:lnTo>
                <a:lnTo>
                  <a:pt x="464" y="493"/>
                </a:lnTo>
                <a:lnTo>
                  <a:pt x="460" y="497"/>
                </a:lnTo>
                <a:lnTo>
                  <a:pt x="457" y="499"/>
                </a:lnTo>
                <a:lnTo>
                  <a:pt x="451" y="501"/>
                </a:lnTo>
                <a:lnTo>
                  <a:pt x="440" y="504"/>
                </a:lnTo>
                <a:lnTo>
                  <a:pt x="444" y="519"/>
                </a:lnTo>
                <a:lnTo>
                  <a:pt x="444" y="519"/>
                </a:lnTo>
                <a:lnTo>
                  <a:pt x="451" y="519"/>
                </a:lnTo>
                <a:lnTo>
                  <a:pt x="459" y="517"/>
                </a:lnTo>
                <a:lnTo>
                  <a:pt x="466" y="515"/>
                </a:lnTo>
                <a:lnTo>
                  <a:pt x="466" y="515"/>
                </a:lnTo>
                <a:lnTo>
                  <a:pt x="464" y="517"/>
                </a:lnTo>
                <a:lnTo>
                  <a:pt x="464" y="517"/>
                </a:lnTo>
                <a:lnTo>
                  <a:pt x="459" y="526"/>
                </a:lnTo>
                <a:lnTo>
                  <a:pt x="457" y="534"/>
                </a:lnTo>
                <a:lnTo>
                  <a:pt x="473" y="545"/>
                </a:lnTo>
                <a:lnTo>
                  <a:pt x="473" y="545"/>
                </a:lnTo>
                <a:lnTo>
                  <a:pt x="481" y="526"/>
                </a:lnTo>
                <a:lnTo>
                  <a:pt x="484" y="521"/>
                </a:lnTo>
                <a:lnTo>
                  <a:pt x="488" y="517"/>
                </a:lnTo>
                <a:lnTo>
                  <a:pt x="488" y="517"/>
                </a:lnTo>
                <a:lnTo>
                  <a:pt x="491" y="517"/>
                </a:lnTo>
                <a:lnTo>
                  <a:pt x="497" y="519"/>
                </a:lnTo>
                <a:lnTo>
                  <a:pt x="504" y="523"/>
                </a:lnTo>
                <a:lnTo>
                  <a:pt x="512" y="526"/>
                </a:lnTo>
                <a:lnTo>
                  <a:pt x="521" y="534"/>
                </a:lnTo>
                <a:lnTo>
                  <a:pt x="528" y="543"/>
                </a:lnTo>
                <a:lnTo>
                  <a:pt x="535" y="552"/>
                </a:lnTo>
                <a:lnTo>
                  <a:pt x="541" y="563"/>
                </a:lnTo>
                <a:lnTo>
                  <a:pt x="541" y="563"/>
                </a:lnTo>
                <a:lnTo>
                  <a:pt x="543" y="572"/>
                </a:lnTo>
                <a:lnTo>
                  <a:pt x="544" y="581"/>
                </a:lnTo>
                <a:lnTo>
                  <a:pt x="544" y="590"/>
                </a:lnTo>
                <a:lnTo>
                  <a:pt x="543" y="601"/>
                </a:lnTo>
                <a:lnTo>
                  <a:pt x="541" y="610"/>
                </a:lnTo>
                <a:lnTo>
                  <a:pt x="537" y="618"/>
                </a:lnTo>
                <a:lnTo>
                  <a:pt x="532" y="623"/>
                </a:lnTo>
                <a:lnTo>
                  <a:pt x="526" y="627"/>
                </a:lnTo>
                <a:lnTo>
                  <a:pt x="526" y="627"/>
                </a:lnTo>
                <a:lnTo>
                  <a:pt x="521" y="627"/>
                </a:lnTo>
                <a:lnTo>
                  <a:pt x="517" y="625"/>
                </a:lnTo>
                <a:lnTo>
                  <a:pt x="504" y="620"/>
                </a:lnTo>
                <a:lnTo>
                  <a:pt x="493" y="614"/>
                </a:lnTo>
                <a:lnTo>
                  <a:pt x="490" y="614"/>
                </a:lnTo>
                <a:lnTo>
                  <a:pt x="486" y="618"/>
                </a:lnTo>
                <a:lnTo>
                  <a:pt x="486" y="618"/>
                </a:lnTo>
                <a:lnTo>
                  <a:pt x="484" y="620"/>
                </a:lnTo>
                <a:lnTo>
                  <a:pt x="479" y="623"/>
                </a:lnTo>
                <a:lnTo>
                  <a:pt x="470" y="629"/>
                </a:lnTo>
                <a:lnTo>
                  <a:pt x="466" y="632"/>
                </a:lnTo>
                <a:lnTo>
                  <a:pt x="462" y="638"/>
                </a:lnTo>
                <a:lnTo>
                  <a:pt x="462" y="645"/>
                </a:lnTo>
                <a:lnTo>
                  <a:pt x="464" y="654"/>
                </a:lnTo>
                <a:lnTo>
                  <a:pt x="464" y="654"/>
                </a:lnTo>
                <a:lnTo>
                  <a:pt x="473" y="645"/>
                </a:lnTo>
                <a:lnTo>
                  <a:pt x="477" y="641"/>
                </a:lnTo>
                <a:lnTo>
                  <a:pt x="481" y="641"/>
                </a:lnTo>
                <a:lnTo>
                  <a:pt x="481" y="641"/>
                </a:lnTo>
                <a:lnTo>
                  <a:pt x="482" y="643"/>
                </a:lnTo>
                <a:lnTo>
                  <a:pt x="482" y="645"/>
                </a:lnTo>
                <a:lnTo>
                  <a:pt x="486" y="649"/>
                </a:lnTo>
                <a:lnTo>
                  <a:pt x="486" y="649"/>
                </a:lnTo>
                <a:lnTo>
                  <a:pt x="488" y="651"/>
                </a:lnTo>
                <a:lnTo>
                  <a:pt x="491" y="651"/>
                </a:lnTo>
                <a:lnTo>
                  <a:pt x="502" y="651"/>
                </a:lnTo>
                <a:lnTo>
                  <a:pt x="512" y="649"/>
                </a:lnTo>
                <a:lnTo>
                  <a:pt x="515" y="649"/>
                </a:lnTo>
                <a:lnTo>
                  <a:pt x="517" y="651"/>
                </a:lnTo>
                <a:lnTo>
                  <a:pt x="517" y="651"/>
                </a:lnTo>
                <a:lnTo>
                  <a:pt x="517" y="652"/>
                </a:lnTo>
                <a:lnTo>
                  <a:pt x="515" y="652"/>
                </a:lnTo>
                <a:lnTo>
                  <a:pt x="510" y="652"/>
                </a:lnTo>
                <a:lnTo>
                  <a:pt x="510" y="652"/>
                </a:lnTo>
                <a:lnTo>
                  <a:pt x="491" y="656"/>
                </a:lnTo>
                <a:lnTo>
                  <a:pt x="484" y="660"/>
                </a:lnTo>
                <a:lnTo>
                  <a:pt x="479" y="663"/>
                </a:lnTo>
                <a:lnTo>
                  <a:pt x="479" y="663"/>
                </a:lnTo>
                <a:lnTo>
                  <a:pt x="479" y="665"/>
                </a:lnTo>
                <a:lnTo>
                  <a:pt x="479" y="669"/>
                </a:lnTo>
                <a:lnTo>
                  <a:pt x="479" y="669"/>
                </a:lnTo>
                <a:lnTo>
                  <a:pt x="475" y="674"/>
                </a:lnTo>
                <a:lnTo>
                  <a:pt x="470" y="678"/>
                </a:lnTo>
                <a:lnTo>
                  <a:pt x="466" y="683"/>
                </a:lnTo>
                <a:lnTo>
                  <a:pt x="464" y="689"/>
                </a:lnTo>
                <a:lnTo>
                  <a:pt x="464" y="694"/>
                </a:lnTo>
                <a:lnTo>
                  <a:pt x="464" y="694"/>
                </a:lnTo>
                <a:lnTo>
                  <a:pt x="466" y="702"/>
                </a:lnTo>
                <a:lnTo>
                  <a:pt x="470" y="705"/>
                </a:lnTo>
                <a:lnTo>
                  <a:pt x="475" y="711"/>
                </a:lnTo>
                <a:lnTo>
                  <a:pt x="475" y="711"/>
                </a:lnTo>
                <a:lnTo>
                  <a:pt x="475" y="707"/>
                </a:lnTo>
                <a:lnTo>
                  <a:pt x="477" y="702"/>
                </a:lnTo>
                <a:lnTo>
                  <a:pt x="479" y="694"/>
                </a:lnTo>
                <a:lnTo>
                  <a:pt x="479" y="691"/>
                </a:lnTo>
                <a:lnTo>
                  <a:pt x="482" y="691"/>
                </a:lnTo>
                <a:lnTo>
                  <a:pt x="482" y="691"/>
                </a:lnTo>
                <a:lnTo>
                  <a:pt x="484" y="691"/>
                </a:lnTo>
                <a:lnTo>
                  <a:pt x="488" y="693"/>
                </a:lnTo>
                <a:lnTo>
                  <a:pt x="490" y="696"/>
                </a:lnTo>
                <a:lnTo>
                  <a:pt x="493" y="696"/>
                </a:lnTo>
                <a:lnTo>
                  <a:pt x="493" y="696"/>
                </a:lnTo>
                <a:lnTo>
                  <a:pt x="497" y="696"/>
                </a:lnTo>
                <a:lnTo>
                  <a:pt x="502" y="693"/>
                </a:lnTo>
                <a:lnTo>
                  <a:pt x="513" y="682"/>
                </a:lnTo>
                <a:lnTo>
                  <a:pt x="524" y="672"/>
                </a:lnTo>
                <a:lnTo>
                  <a:pt x="528" y="669"/>
                </a:lnTo>
                <a:lnTo>
                  <a:pt x="532" y="669"/>
                </a:lnTo>
                <a:lnTo>
                  <a:pt x="532" y="669"/>
                </a:lnTo>
                <a:lnTo>
                  <a:pt x="533" y="671"/>
                </a:lnTo>
                <a:lnTo>
                  <a:pt x="532" y="672"/>
                </a:lnTo>
                <a:lnTo>
                  <a:pt x="524" y="678"/>
                </a:lnTo>
                <a:lnTo>
                  <a:pt x="517" y="685"/>
                </a:lnTo>
                <a:lnTo>
                  <a:pt x="513" y="689"/>
                </a:lnTo>
                <a:lnTo>
                  <a:pt x="512" y="694"/>
                </a:lnTo>
                <a:lnTo>
                  <a:pt x="512" y="694"/>
                </a:lnTo>
                <a:lnTo>
                  <a:pt x="513" y="700"/>
                </a:lnTo>
                <a:lnTo>
                  <a:pt x="515" y="704"/>
                </a:lnTo>
                <a:lnTo>
                  <a:pt x="519" y="707"/>
                </a:lnTo>
                <a:lnTo>
                  <a:pt x="521" y="711"/>
                </a:lnTo>
                <a:lnTo>
                  <a:pt x="521" y="711"/>
                </a:lnTo>
                <a:lnTo>
                  <a:pt x="523" y="715"/>
                </a:lnTo>
                <a:lnTo>
                  <a:pt x="526" y="720"/>
                </a:lnTo>
                <a:lnTo>
                  <a:pt x="530" y="724"/>
                </a:lnTo>
                <a:lnTo>
                  <a:pt x="535" y="725"/>
                </a:lnTo>
                <a:lnTo>
                  <a:pt x="546" y="729"/>
                </a:lnTo>
                <a:lnTo>
                  <a:pt x="552" y="729"/>
                </a:lnTo>
                <a:lnTo>
                  <a:pt x="552" y="729"/>
                </a:lnTo>
                <a:lnTo>
                  <a:pt x="550" y="725"/>
                </a:lnTo>
                <a:lnTo>
                  <a:pt x="544" y="720"/>
                </a:lnTo>
                <a:lnTo>
                  <a:pt x="539" y="713"/>
                </a:lnTo>
                <a:lnTo>
                  <a:pt x="539" y="711"/>
                </a:lnTo>
                <a:lnTo>
                  <a:pt x="539" y="707"/>
                </a:lnTo>
                <a:lnTo>
                  <a:pt x="539" y="707"/>
                </a:lnTo>
                <a:lnTo>
                  <a:pt x="541" y="705"/>
                </a:lnTo>
                <a:lnTo>
                  <a:pt x="544" y="707"/>
                </a:lnTo>
                <a:lnTo>
                  <a:pt x="548" y="707"/>
                </a:lnTo>
                <a:lnTo>
                  <a:pt x="552" y="705"/>
                </a:lnTo>
                <a:lnTo>
                  <a:pt x="552" y="705"/>
                </a:lnTo>
                <a:lnTo>
                  <a:pt x="552" y="702"/>
                </a:lnTo>
                <a:lnTo>
                  <a:pt x="552" y="691"/>
                </a:lnTo>
                <a:lnTo>
                  <a:pt x="552" y="685"/>
                </a:lnTo>
                <a:lnTo>
                  <a:pt x="554" y="678"/>
                </a:lnTo>
                <a:lnTo>
                  <a:pt x="559" y="671"/>
                </a:lnTo>
                <a:lnTo>
                  <a:pt x="566" y="662"/>
                </a:lnTo>
                <a:lnTo>
                  <a:pt x="566" y="662"/>
                </a:lnTo>
                <a:lnTo>
                  <a:pt x="570" y="667"/>
                </a:lnTo>
                <a:lnTo>
                  <a:pt x="574" y="669"/>
                </a:lnTo>
                <a:lnTo>
                  <a:pt x="581" y="671"/>
                </a:lnTo>
                <a:lnTo>
                  <a:pt x="581" y="671"/>
                </a:lnTo>
                <a:lnTo>
                  <a:pt x="583" y="672"/>
                </a:lnTo>
                <a:lnTo>
                  <a:pt x="585" y="674"/>
                </a:lnTo>
                <a:lnTo>
                  <a:pt x="585" y="682"/>
                </a:lnTo>
                <a:lnTo>
                  <a:pt x="585" y="691"/>
                </a:lnTo>
                <a:lnTo>
                  <a:pt x="585" y="691"/>
                </a:lnTo>
                <a:lnTo>
                  <a:pt x="586" y="689"/>
                </a:lnTo>
                <a:lnTo>
                  <a:pt x="590" y="683"/>
                </a:lnTo>
                <a:lnTo>
                  <a:pt x="594" y="674"/>
                </a:lnTo>
                <a:lnTo>
                  <a:pt x="594" y="663"/>
                </a:lnTo>
                <a:lnTo>
                  <a:pt x="594" y="663"/>
                </a:lnTo>
                <a:lnTo>
                  <a:pt x="597" y="662"/>
                </a:lnTo>
                <a:lnTo>
                  <a:pt x="601" y="654"/>
                </a:lnTo>
                <a:lnTo>
                  <a:pt x="601" y="654"/>
                </a:lnTo>
                <a:lnTo>
                  <a:pt x="603" y="651"/>
                </a:lnTo>
                <a:lnTo>
                  <a:pt x="601" y="649"/>
                </a:lnTo>
                <a:lnTo>
                  <a:pt x="596" y="643"/>
                </a:lnTo>
                <a:lnTo>
                  <a:pt x="594" y="640"/>
                </a:lnTo>
                <a:lnTo>
                  <a:pt x="592" y="634"/>
                </a:lnTo>
                <a:lnTo>
                  <a:pt x="590" y="625"/>
                </a:lnTo>
                <a:lnTo>
                  <a:pt x="590" y="614"/>
                </a:lnTo>
                <a:lnTo>
                  <a:pt x="590" y="614"/>
                </a:lnTo>
                <a:lnTo>
                  <a:pt x="590" y="610"/>
                </a:lnTo>
                <a:lnTo>
                  <a:pt x="588" y="609"/>
                </a:lnTo>
                <a:lnTo>
                  <a:pt x="583" y="605"/>
                </a:lnTo>
                <a:lnTo>
                  <a:pt x="583" y="605"/>
                </a:lnTo>
                <a:lnTo>
                  <a:pt x="579" y="599"/>
                </a:lnTo>
                <a:lnTo>
                  <a:pt x="579" y="598"/>
                </a:lnTo>
                <a:lnTo>
                  <a:pt x="581" y="598"/>
                </a:lnTo>
                <a:lnTo>
                  <a:pt x="581" y="598"/>
                </a:lnTo>
                <a:lnTo>
                  <a:pt x="588" y="599"/>
                </a:lnTo>
                <a:lnTo>
                  <a:pt x="596" y="599"/>
                </a:lnTo>
                <a:lnTo>
                  <a:pt x="603" y="598"/>
                </a:lnTo>
                <a:lnTo>
                  <a:pt x="603" y="598"/>
                </a:lnTo>
                <a:lnTo>
                  <a:pt x="603" y="576"/>
                </a:lnTo>
                <a:lnTo>
                  <a:pt x="605" y="565"/>
                </a:lnTo>
                <a:lnTo>
                  <a:pt x="603" y="559"/>
                </a:lnTo>
                <a:lnTo>
                  <a:pt x="603" y="559"/>
                </a:lnTo>
                <a:lnTo>
                  <a:pt x="596" y="559"/>
                </a:lnTo>
                <a:lnTo>
                  <a:pt x="588" y="557"/>
                </a:lnTo>
                <a:lnTo>
                  <a:pt x="585" y="556"/>
                </a:lnTo>
                <a:lnTo>
                  <a:pt x="581" y="552"/>
                </a:lnTo>
                <a:lnTo>
                  <a:pt x="581" y="552"/>
                </a:lnTo>
                <a:lnTo>
                  <a:pt x="586" y="552"/>
                </a:lnTo>
                <a:lnTo>
                  <a:pt x="594" y="552"/>
                </a:lnTo>
                <a:lnTo>
                  <a:pt x="599" y="552"/>
                </a:lnTo>
                <a:lnTo>
                  <a:pt x="603" y="548"/>
                </a:lnTo>
                <a:lnTo>
                  <a:pt x="603" y="548"/>
                </a:lnTo>
                <a:lnTo>
                  <a:pt x="603" y="530"/>
                </a:lnTo>
                <a:lnTo>
                  <a:pt x="601" y="517"/>
                </a:lnTo>
                <a:lnTo>
                  <a:pt x="601" y="514"/>
                </a:lnTo>
                <a:lnTo>
                  <a:pt x="599" y="512"/>
                </a:lnTo>
                <a:lnTo>
                  <a:pt x="599" y="512"/>
                </a:lnTo>
                <a:lnTo>
                  <a:pt x="592" y="514"/>
                </a:lnTo>
                <a:lnTo>
                  <a:pt x="586" y="514"/>
                </a:lnTo>
                <a:lnTo>
                  <a:pt x="581" y="512"/>
                </a:lnTo>
                <a:lnTo>
                  <a:pt x="576" y="510"/>
                </a:lnTo>
                <a:lnTo>
                  <a:pt x="576" y="510"/>
                </a:lnTo>
                <a:lnTo>
                  <a:pt x="574" y="508"/>
                </a:lnTo>
                <a:lnTo>
                  <a:pt x="572" y="504"/>
                </a:lnTo>
                <a:lnTo>
                  <a:pt x="572" y="499"/>
                </a:lnTo>
                <a:lnTo>
                  <a:pt x="570" y="495"/>
                </a:lnTo>
                <a:lnTo>
                  <a:pt x="570" y="493"/>
                </a:lnTo>
                <a:lnTo>
                  <a:pt x="568" y="492"/>
                </a:lnTo>
                <a:lnTo>
                  <a:pt x="568" y="492"/>
                </a:lnTo>
                <a:lnTo>
                  <a:pt x="557" y="488"/>
                </a:lnTo>
                <a:lnTo>
                  <a:pt x="546" y="482"/>
                </a:lnTo>
                <a:lnTo>
                  <a:pt x="541" y="477"/>
                </a:lnTo>
                <a:lnTo>
                  <a:pt x="535" y="473"/>
                </a:lnTo>
                <a:lnTo>
                  <a:pt x="535" y="473"/>
                </a:lnTo>
                <a:lnTo>
                  <a:pt x="532" y="468"/>
                </a:lnTo>
                <a:lnTo>
                  <a:pt x="532" y="462"/>
                </a:lnTo>
                <a:lnTo>
                  <a:pt x="532" y="459"/>
                </a:lnTo>
                <a:lnTo>
                  <a:pt x="532" y="459"/>
                </a:lnTo>
                <a:lnTo>
                  <a:pt x="541" y="462"/>
                </a:lnTo>
                <a:lnTo>
                  <a:pt x="544" y="462"/>
                </a:lnTo>
                <a:lnTo>
                  <a:pt x="550" y="461"/>
                </a:lnTo>
                <a:lnTo>
                  <a:pt x="552" y="431"/>
                </a:lnTo>
                <a:lnTo>
                  <a:pt x="552" y="431"/>
                </a:lnTo>
                <a:lnTo>
                  <a:pt x="548" y="431"/>
                </a:lnTo>
                <a:lnTo>
                  <a:pt x="541" y="430"/>
                </a:lnTo>
                <a:lnTo>
                  <a:pt x="541" y="430"/>
                </a:lnTo>
                <a:lnTo>
                  <a:pt x="537" y="426"/>
                </a:lnTo>
                <a:lnTo>
                  <a:pt x="533" y="422"/>
                </a:lnTo>
                <a:lnTo>
                  <a:pt x="532" y="419"/>
                </a:lnTo>
                <a:lnTo>
                  <a:pt x="532" y="419"/>
                </a:lnTo>
                <a:lnTo>
                  <a:pt x="535" y="420"/>
                </a:lnTo>
                <a:lnTo>
                  <a:pt x="543" y="422"/>
                </a:lnTo>
                <a:lnTo>
                  <a:pt x="543" y="422"/>
                </a:lnTo>
                <a:lnTo>
                  <a:pt x="550" y="422"/>
                </a:lnTo>
                <a:lnTo>
                  <a:pt x="554" y="420"/>
                </a:lnTo>
                <a:lnTo>
                  <a:pt x="557" y="387"/>
                </a:lnTo>
                <a:lnTo>
                  <a:pt x="557" y="387"/>
                </a:lnTo>
                <a:lnTo>
                  <a:pt x="552" y="387"/>
                </a:lnTo>
                <a:lnTo>
                  <a:pt x="546" y="386"/>
                </a:lnTo>
                <a:lnTo>
                  <a:pt x="541" y="384"/>
                </a:lnTo>
                <a:lnTo>
                  <a:pt x="539" y="378"/>
                </a:lnTo>
                <a:lnTo>
                  <a:pt x="539" y="377"/>
                </a:lnTo>
                <a:lnTo>
                  <a:pt x="539" y="377"/>
                </a:lnTo>
                <a:lnTo>
                  <a:pt x="552" y="373"/>
                </a:lnTo>
                <a:lnTo>
                  <a:pt x="563" y="367"/>
                </a:lnTo>
                <a:lnTo>
                  <a:pt x="572" y="360"/>
                </a:lnTo>
                <a:lnTo>
                  <a:pt x="579" y="353"/>
                </a:lnTo>
                <a:lnTo>
                  <a:pt x="586" y="344"/>
                </a:lnTo>
                <a:lnTo>
                  <a:pt x="592" y="333"/>
                </a:lnTo>
                <a:lnTo>
                  <a:pt x="597" y="324"/>
                </a:lnTo>
                <a:lnTo>
                  <a:pt x="599" y="313"/>
                </a:lnTo>
                <a:lnTo>
                  <a:pt x="599" y="313"/>
                </a:lnTo>
                <a:lnTo>
                  <a:pt x="608" y="316"/>
                </a:lnTo>
                <a:lnTo>
                  <a:pt x="614" y="316"/>
                </a:lnTo>
                <a:lnTo>
                  <a:pt x="618" y="316"/>
                </a:lnTo>
                <a:lnTo>
                  <a:pt x="618" y="316"/>
                </a:lnTo>
                <a:lnTo>
                  <a:pt x="619" y="303"/>
                </a:lnTo>
                <a:lnTo>
                  <a:pt x="619" y="289"/>
                </a:lnTo>
                <a:lnTo>
                  <a:pt x="619" y="289"/>
                </a:lnTo>
                <a:lnTo>
                  <a:pt x="610" y="287"/>
                </a:lnTo>
                <a:lnTo>
                  <a:pt x="607" y="285"/>
                </a:lnTo>
                <a:lnTo>
                  <a:pt x="603" y="2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pic>
        <p:nvPicPr>
          <p:cNvPr id="211" name="Picture 2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17048318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Otsikko ja sisältö tyhjä">
    <p:spTree>
      <p:nvGrpSpPr>
        <p:cNvPr id="1" name=""/>
        <p:cNvGrpSpPr/>
        <p:nvPr/>
      </p:nvGrpSpPr>
      <p:grpSpPr>
        <a:xfrm>
          <a:off x="0" y="0"/>
          <a:ext cx="0" cy="0"/>
          <a:chOff x="0" y="0"/>
          <a:chExt cx="0" cy="0"/>
        </a:xfrm>
      </p:grpSpPr>
      <p:sp>
        <p:nvSpPr>
          <p:cNvPr id="3" name="Sisällön paikkamerkki 2"/>
          <p:cNvSpPr>
            <a:spLocks noGrp="1"/>
          </p:cNvSpPr>
          <p:nvPr>
            <p:ph idx="1"/>
          </p:nvPr>
        </p:nvSpPr>
        <p:spPr>
          <a:xfrm>
            <a:off x="432785" y="1410997"/>
            <a:ext cx="8224354"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p:ph type="title"/>
          </p:nvPr>
        </p:nvSpPr>
        <p:spPr>
          <a:xfrm>
            <a:off x="432785" y="235340"/>
            <a:ext cx="8224354"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9"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0"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2620862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Tyhjä">
    <p:spTree>
      <p:nvGrpSpPr>
        <p:cNvPr id="1" name=""/>
        <p:cNvGrpSpPr/>
        <p:nvPr/>
      </p:nvGrpSpPr>
      <p:grpSpPr>
        <a:xfrm>
          <a:off x="0" y="0"/>
          <a:ext cx="0" cy="0"/>
          <a:chOff x="0" y="0"/>
          <a:chExt cx="0" cy="0"/>
        </a:xfrm>
      </p:grpSpPr>
      <p:sp>
        <p:nvSpPr>
          <p:cNvPr id="2"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3"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4"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5863753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8_Lopetus">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95" name="Otsikko 1"/>
          <p:cNvSpPr>
            <a:spLocks noGrp="1"/>
          </p:cNvSpPr>
          <p:nvPr userDrawn="1">
            <p:ph type="ctrTitle" hasCustomPrompt="1"/>
          </p:nvPr>
        </p:nvSpPr>
        <p:spPr>
          <a:xfrm>
            <a:off x="899592" y="1549330"/>
            <a:ext cx="6745957" cy="1400175"/>
          </a:xfrm>
        </p:spPr>
        <p:txBody>
          <a:bodyPr anchor="b" anchorCtr="0">
            <a:noAutofit/>
          </a:bodyPr>
          <a:lstStyle>
            <a:lvl1pPr algn="l">
              <a:defRPr sz="4000">
                <a:solidFill>
                  <a:schemeClr val="tx2"/>
                </a:solidFill>
              </a:defRPr>
            </a:lvl1pPr>
          </a:lstStyle>
          <a:p>
            <a:r>
              <a:rPr lang="fi-FI" dirty="0"/>
              <a:t>Esityksen päättävä teksti</a:t>
            </a:r>
          </a:p>
        </p:txBody>
      </p:sp>
      <p:sp>
        <p:nvSpPr>
          <p:cNvPr id="96" name="Alaotsikko 2"/>
          <p:cNvSpPr>
            <a:spLocks noGrp="1"/>
          </p:cNvSpPr>
          <p:nvPr userDrawn="1">
            <p:ph type="subTitle" idx="1"/>
          </p:nvPr>
        </p:nvSpPr>
        <p:spPr>
          <a:xfrm>
            <a:off x="899592" y="3060780"/>
            <a:ext cx="6696744" cy="1318882"/>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pic>
        <p:nvPicPr>
          <p:cNvPr id="205" name="Picture 20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35032616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Pää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p:ph type="ctrTitle" hasCustomPrompt="1"/>
          </p:nvPr>
        </p:nvSpPr>
        <p:spPr>
          <a:xfrm>
            <a:off x="467544" y="1419622"/>
            <a:ext cx="5832648" cy="2095528"/>
          </a:xfrm>
        </p:spPr>
        <p:txBody>
          <a:bodyPr anchor="b" anchorCtr="0">
            <a:noAutofit/>
          </a:bodyPr>
          <a:lstStyle>
            <a:lvl1pPr algn="l">
              <a:defRPr sz="4000">
                <a:solidFill>
                  <a:schemeClr val="tx2"/>
                </a:solidFill>
              </a:defRPr>
            </a:lvl1pPr>
          </a:lstStyle>
          <a:p>
            <a:r>
              <a:rPr lang="en-US" dirty="0" err="1"/>
              <a:t>Pääotsikko</a:t>
            </a:r>
            <a:endParaRPr lang="fi-FI" dirty="0"/>
          </a:p>
        </p:txBody>
      </p:sp>
      <p:sp>
        <p:nvSpPr>
          <p:cNvPr id="11" name="Alaotsikko 2"/>
          <p:cNvSpPr>
            <a:spLocks noGrp="1"/>
          </p:cNvSpPr>
          <p:nvPr>
            <p:ph type="subTitle" idx="1"/>
          </p:nvPr>
        </p:nvSpPr>
        <p:spPr>
          <a:xfrm>
            <a:off x="467544" y="3632529"/>
            <a:ext cx="5832648" cy="66741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i-FI"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2904417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en-US"/>
              <a:t>Click to edit Master title style</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628769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en-US"/>
              <a:t>Click to edit Master title style</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046443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4_Väli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userDrawn="1">
            <p:ph type="ctrTitle" hasCustomPrompt="1"/>
          </p:nvPr>
        </p:nvSpPr>
        <p:spPr>
          <a:xfrm>
            <a:off x="366652" y="627534"/>
            <a:ext cx="4924040" cy="2751038"/>
          </a:xfrm>
        </p:spPr>
        <p:txBody>
          <a:bodyPr anchor="b" anchorCtr="0">
            <a:noAutofit/>
          </a:bodyPr>
          <a:lstStyle>
            <a:lvl1pPr algn="l">
              <a:defRPr sz="4000">
                <a:solidFill>
                  <a:schemeClr val="tx2"/>
                </a:solidFill>
              </a:defRPr>
            </a:lvl1pPr>
          </a:lstStyle>
          <a:p>
            <a:r>
              <a:rPr lang="en-US" dirty="0" err="1"/>
              <a:t>Väliotsikko</a:t>
            </a:r>
            <a:endParaRPr lang="fi-FI" dirty="0"/>
          </a:p>
        </p:txBody>
      </p:sp>
      <p:sp>
        <p:nvSpPr>
          <p:cNvPr id="11" name="Alaotsikko 2"/>
          <p:cNvSpPr>
            <a:spLocks noGrp="1"/>
          </p:cNvSpPr>
          <p:nvPr userDrawn="1">
            <p:ph type="subTitle" idx="1"/>
          </p:nvPr>
        </p:nvSpPr>
        <p:spPr>
          <a:xfrm>
            <a:off x="366650" y="3507854"/>
            <a:ext cx="4924041" cy="86625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i-FI" dirty="0"/>
          </a:p>
        </p:txBody>
      </p:sp>
      <p:sp>
        <p:nvSpPr>
          <p:cNvPr id="32" name="Freeform 30"/>
          <p:cNvSpPr>
            <a:spLocks/>
          </p:cNvSpPr>
          <p:nvPr userDrawn="1"/>
        </p:nvSpPr>
        <p:spPr bwMode="auto">
          <a:xfrm>
            <a:off x="7331075" y="1931690"/>
            <a:ext cx="371475" cy="98425"/>
          </a:xfrm>
          <a:custGeom>
            <a:avLst/>
            <a:gdLst>
              <a:gd name="T0" fmla="*/ 87 w 2807"/>
              <a:gd name="T1" fmla="*/ 343 h 743"/>
              <a:gd name="T2" fmla="*/ 203 w 2807"/>
              <a:gd name="T3" fmla="*/ 417 h 743"/>
              <a:gd name="T4" fmla="*/ 319 w 2807"/>
              <a:gd name="T5" fmla="*/ 479 h 743"/>
              <a:gd name="T6" fmla="*/ 430 w 2807"/>
              <a:gd name="T7" fmla="*/ 529 h 743"/>
              <a:gd name="T8" fmla="*/ 603 w 2807"/>
              <a:gd name="T9" fmla="*/ 595 h 743"/>
              <a:gd name="T10" fmla="*/ 724 w 2807"/>
              <a:gd name="T11" fmla="*/ 633 h 743"/>
              <a:gd name="T12" fmla="*/ 857 w 2807"/>
              <a:gd name="T13" fmla="*/ 666 h 743"/>
              <a:gd name="T14" fmla="*/ 1001 w 2807"/>
              <a:gd name="T15" fmla="*/ 696 h 743"/>
              <a:gd name="T16" fmla="*/ 1157 w 2807"/>
              <a:gd name="T17" fmla="*/ 719 h 743"/>
              <a:gd name="T18" fmla="*/ 1324 w 2807"/>
              <a:gd name="T19" fmla="*/ 736 h 743"/>
              <a:gd name="T20" fmla="*/ 1502 w 2807"/>
              <a:gd name="T21" fmla="*/ 743 h 743"/>
              <a:gd name="T22" fmla="*/ 1689 w 2807"/>
              <a:gd name="T23" fmla="*/ 738 h 743"/>
              <a:gd name="T24" fmla="*/ 1819 w 2807"/>
              <a:gd name="T25" fmla="*/ 729 h 743"/>
              <a:gd name="T26" fmla="*/ 1999 w 2807"/>
              <a:gd name="T27" fmla="*/ 706 h 743"/>
              <a:gd name="T28" fmla="*/ 2159 w 2807"/>
              <a:gd name="T29" fmla="*/ 678 h 743"/>
              <a:gd name="T30" fmla="*/ 2302 w 2807"/>
              <a:gd name="T31" fmla="*/ 643 h 743"/>
              <a:gd name="T32" fmla="*/ 2426 w 2807"/>
              <a:gd name="T33" fmla="*/ 605 h 743"/>
              <a:gd name="T34" fmla="*/ 2533 w 2807"/>
              <a:gd name="T35" fmla="*/ 566 h 743"/>
              <a:gd name="T36" fmla="*/ 2672 w 2807"/>
              <a:gd name="T37" fmla="*/ 505 h 743"/>
              <a:gd name="T38" fmla="*/ 2773 w 2807"/>
              <a:gd name="T39" fmla="*/ 449 h 743"/>
              <a:gd name="T40" fmla="*/ 2807 w 2807"/>
              <a:gd name="T41" fmla="*/ 426 h 743"/>
              <a:gd name="T42" fmla="*/ 2745 w 2807"/>
              <a:gd name="T43" fmla="*/ 402 h 743"/>
              <a:gd name="T44" fmla="*/ 2688 w 2807"/>
              <a:gd name="T45" fmla="*/ 372 h 743"/>
              <a:gd name="T46" fmla="*/ 2586 w 2807"/>
              <a:gd name="T47" fmla="*/ 303 h 743"/>
              <a:gd name="T48" fmla="*/ 2529 w 2807"/>
              <a:gd name="T49" fmla="*/ 256 h 743"/>
              <a:gd name="T50" fmla="*/ 2518 w 2807"/>
              <a:gd name="T51" fmla="*/ 294 h 743"/>
              <a:gd name="T52" fmla="*/ 2507 w 2807"/>
              <a:gd name="T53" fmla="*/ 381 h 743"/>
              <a:gd name="T54" fmla="*/ 2499 w 2807"/>
              <a:gd name="T55" fmla="*/ 413 h 743"/>
              <a:gd name="T56" fmla="*/ 2443 w 2807"/>
              <a:gd name="T57" fmla="*/ 391 h 743"/>
              <a:gd name="T58" fmla="*/ 2423 w 2807"/>
              <a:gd name="T59" fmla="*/ 381 h 743"/>
              <a:gd name="T60" fmla="*/ 2392 w 2807"/>
              <a:gd name="T61" fmla="*/ 357 h 743"/>
              <a:gd name="T62" fmla="*/ 2361 w 2807"/>
              <a:gd name="T63" fmla="*/ 324 h 743"/>
              <a:gd name="T64" fmla="*/ 2334 w 2807"/>
              <a:gd name="T65" fmla="*/ 283 h 743"/>
              <a:gd name="T66" fmla="*/ 2316 w 2807"/>
              <a:gd name="T67" fmla="*/ 235 h 743"/>
              <a:gd name="T68" fmla="*/ 2310 w 2807"/>
              <a:gd name="T69" fmla="*/ 199 h 743"/>
              <a:gd name="T70" fmla="*/ 2252 w 2807"/>
              <a:gd name="T71" fmla="*/ 195 h 743"/>
              <a:gd name="T72" fmla="*/ 2110 w 2807"/>
              <a:gd name="T73" fmla="*/ 243 h 743"/>
              <a:gd name="T74" fmla="*/ 1984 w 2807"/>
              <a:gd name="T75" fmla="*/ 277 h 743"/>
              <a:gd name="T76" fmla="*/ 1843 w 2807"/>
              <a:gd name="T77" fmla="*/ 303 h 743"/>
              <a:gd name="T78" fmla="*/ 1697 w 2807"/>
              <a:gd name="T79" fmla="*/ 319 h 743"/>
              <a:gd name="T80" fmla="*/ 1558 w 2807"/>
              <a:gd name="T81" fmla="*/ 322 h 743"/>
              <a:gd name="T82" fmla="*/ 1293 w 2807"/>
              <a:gd name="T83" fmla="*/ 312 h 743"/>
              <a:gd name="T84" fmla="*/ 1030 w 2807"/>
              <a:gd name="T85" fmla="*/ 282 h 743"/>
              <a:gd name="T86" fmla="*/ 855 w 2807"/>
              <a:gd name="T87" fmla="*/ 251 h 743"/>
              <a:gd name="T88" fmla="*/ 725 w 2807"/>
              <a:gd name="T89" fmla="*/ 221 h 743"/>
              <a:gd name="T90" fmla="*/ 594 w 2807"/>
              <a:gd name="T91" fmla="*/ 185 h 743"/>
              <a:gd name="T92" fmla="*/ 465 w 2807"/>
              <a:gd name="T93" fmla="*/ 143 h 743"/>
              <a:gd name="T94" fmla="*/ 336 w 2807"/>
              <a:gd name="T95" fmla="*/ 94 h 743"/>
              <a:gd name="T96" fmla="*/ 251 w 2807"/>
              <a:gd name="T97" fmla="*/ 58 h 743"/>
              <a:gd name="T98" fmla="*/ 122 w 2807"/>
              <a:gd name="T99" fmla="*/ 0 h 743"/>
              <a:gd name="T100" fmla="*/ 119 w 2807"/>
              <a:gd name="T101" fmla="*/ 19 h 743"/>
              <a:gd name="T102" fmla="*/ 121 w 2807"/>
              <a:gd name="T103" fmla="*/ 51 h 743"/>
              <a:gd name="T104" fmla="*/ 136 w 2807"/>
              <a:gd name="T105" fmla="*/ 96 h 743"/>
              <a:gd name="T106" fmla="*/ 171 w 2807"/>
              <a:gd name="T107" fmla="*/ 156 h 743"/>
              <a:gd name="T108" fmla="*/ 207 w 2807"/>
              <a:gd name="T109" fmla="*/ 204 h 743"/>
              <a:gd name="T110" fmla="*/ 151 w 2807"/>
              <a:gd name="T111" fmla="*/ 199 h 743"/>
              <a:gd name="T112" fmla="*/ 98 w 2807"/>
              <a:gd name="T113" fmla="*/ 204 h 743"/>
              <a:gd name="T114" fmla="*/ 69 w 2807"/>
              <a:gd name="T115" fmla="*/ 215 h 743"/>
              <a:gd name="T116" fmla="*/ 32 w 2807"/>
              <a:gd name="T117" fmla="*/ 244 h 743"/>
              <a:gd name="T118" fmla="*/ 7 w 2807"/>
              <a:gd name="T119" fmla="*/ 272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07" h="743">
                <a:moveTo>
                  <a:pt x="0" y="284"/>
                </a:moveTo>
                <a:lnTo>
                  <a:pt x="0" y="284"/>
                </a:lnTo>
                <a:lnTo>
                  <a:pt x="87" y="343"/>
                </a:lnTo>
                <a:lnTo>
                  <a:pt x="127" y="369"/>
                </a:lnTo>
                <a:lnTo>
                  <a:pt x="166" y="394"/>
                </a:lnTo>
                <a:lnTo>
                  <a:pt x="203" y="417"/>
                </a:lnTo>
                <a:lnTo>
                  <a:pt x="241" y="438"/>
                </a:lnTo>
                <a:lnTo>
                  <a:pt x="280" y="460"/>
                </a:lnTo>
                <a:lnTo>
                  <a:pt x="319" y="479"/>
                </a:lnTo>
                <a:lnTo>
                  <a:pt x="319" y="479"/>
                </a:lnTo>
                <a:lnTo>
                  <a:pt x="372" y="504"/>
                </a:lnTo>
                <a:lnTo>
                  <a:pt x="430" y="529"/>
                </a:lnTo>
                <a:lnTo>
                  <a:pt x="495" y="556"/>
                </a:lnTo>
                <a:lnTo>
                  <a:pt x="565" y="581"/>
                </a:lnTo>
                <a:lnTo>
                  <a:pt x="603" y="595"/>
                </a:lnTo>
                <a:lnTo>
                  <a:pt x="642" y="607"/>
                </a:lnTo>
                <a:lnTo>
                  <a:pt x="682" y="620"/>
                </a:lnTo>
                <a:lnTo>
                  <a:pt x="724" y="633"/>
                </a:lnTo>
                <a:lnTo>
                  <a:pt x="767" y="644"/>
                </a:lnTo>
                <a:lnTo>
                  <a:pt x="811" y="655"/>
                </a:lnTo>
                <a:lnTo>
                  <a:pt x="857" y="666"/>
                </a:lnTo>
                <a:lnTo>
                  <a:pt x="903" y="677"/>
                </a:lnTo>
                <a:lnTo>
                  <a:pt x="952" y="687"/>
                </a:lnTo>
                <a:lnTo>
                  <a:pt x="1001" y="696"/>
                </a:lnTo>
                <a:lnTo>
                  <a:pt x="1052" y="705"/>
                </a:lnTo>
                <a:lnTo>
                  <a:pt x="1104" y="713"/>
                </a:lnTo>
                <a:lnTo>
                  <a:pt x="1157" y="719"/>
                </a:lnTo>
                <a:lnTo>
                  <a:pt x="1212" y="727"/>
                </a:lnTo>
                <a:lnTo>
                  <a:pt x="1267" y="732"/>
                </a:lnTo>
                <a:lnTo>
                  <a:pt x="1324" y="736"/>
                </a:lnTo>
                <a:lnTo>
                  <a:pt x="1382" y="739"/>
                </a:lnTo>
                <a:lnTo>
                  <a:pt x="1442" y="741"/>
                </a:lnTo>
                <a:lnTo>
                  <a:pt x="1502" y="743"/>
                </a:lnTo>
                <a:lnTo>
                  <a:pt x="1563" y="742"/>
                </a:lnTo>
                <a:lnTo>
                  <a:pt x="1626" y="741"/>
                </a:lnTo>
                <a:lnTo>
                  <a:pt x="1689" y="738"/>
                </a:lnTo>
                <a:lnTo>
                  <a:pt x="1754" y="734"/>
                </a:lnTo>
                <a:lnTo>
                  <a:pt x="1819" y="729"/>
                </a:lnTo>
                <a:lnTo>
                  <a:pt x="1819" y="729"/>
                </a:lnTo>
                <a:lnTo>
                  <a:pt x="1881" y="723"/>
                </a:lnTo>
                <a:lnTo>
                  <a:pt x="1941" y="714"/>
                </a:lnTo>
                <a:lnTo>
                  <a:pt x="1999" y="706"/>
                </a:lnTo>
                <a:lnTo>
                  <a:pt x="2054" y="697"/>
                </a:lnTo>
                <a:lnTo>
                  <a:pt x="2108" y="688"/>
                </a:lnTo>
                <a:lnTo>
                  <a:pt x="2159" y="678"/>
                </a:lnTo>
                <a:lnTo>
                  <a:pt x="2209" y="666"/>
                </a:lnTo>
                <a:lnTo>
                  <a:pt x="2257" y="655"/>
                </a:lnTo>
                <a:lnTo>
                  <a:pt x="2302" y="643"/>
                </a:lnTo>
                <a:lnTo>
                  <a:pt x="2346" y="631"/>
                </a:lnTo>
                <a:lnTo>
                  <a:pt x="2387" y="618"/>
                </a:lnTo>
                <a:lnTo>
                  <a:pt x="2426" y="605"/>
                </a:lnTo>
                <a:lnTo>
                  <a:pt x="2464" y="593"/>
                </a:lnTo>
                <a:lnTo>
                  <a:pt x="2500" y="579"/>
                </a:lnTo>
                <a:lnTo>
                  <a:pt x="2533" y="566"/>
                </a:lnTo>
                <a:lnTo>
                  <a:pt x="2564" y="554"/>
                </a:lnTo>
                <a:lnTo>
                  <a:pt x="2622" y="528"/>
                </a:lnTo>
                <a:lnTo>
                  <a:pt x="2672" y="505"/>
                </a:lnTo>
                <a:lnTo>
                  <a:pt x="2713" y="483"/>
                </a:lnTo>
                <a:lnTo>
                  <a:pt x="2747" y="465"/>
                </a:lnTo>
                <a:lnTo>
                  <a:pt x="2773" y="449"/>
                </a:lnTo>
                <a:lnTo>
                  <a:pt x="2792" y="436"/>
                </a:lnTo>
                <a:lnTo>
                  <a:pt x="2807" y="426"/>
                </a:lnTo>
                <a:lnTo>
                  <a:pt x="2807" y="426"/>
                </a:lnTo>
                <a:lnTo>
                  <a:pt x="2786" y="419"/>
                </a:lnTo>
                <a:lnTo>
                  <a:pt x="2766" y="410"/>
                </a:lnTo>
                <a:lnTo>
                  <a:pt x="2745" y="402"/>
                </a:lnTo>
                <a:lnTo>
                  <a:pt x="2726" y="391"/>
                </a:lnTo>
                <a:lnTo>
                  <a:pt x="2706" y="382"/>
                </a:lnTo>
                <a:lnTo>
                  <a:pt x="2688" y="372"/>
                </a:lnTo>
                <a:lnTo>
                  <a:pt x="2651" y="349"/>
                </a:lnTo>
                <a:lnTo>
                  <a:pt x="2618" y="327"/>
                </a:lnTo>
                <a:lnTo>
                  <a:pt x="2586" y="303"/>
                </a:lnTo>
                <a:lnTo>
                  <a:pt x="2556" y="280"/>
                </a:lnTo>
                <a:lnTo>
                  <a:pt x="2529" y="256"/>
                </a:lnTo>
                <a:lnTo>
                  <a:pt x="2529" y="256"/>
                </a:lnTo>
                <a:lnTo>
                  <a:pt x="2524" y="266"/>
                </a:lnTo>
                <a:lnTo>
                  <a:pt x="2521" y="279"/>
                </a:lnTo>
                <a:lnTo>
                  <a:pt x="2518" y="294"/>
                </a:lnTo>
                <a:lnTo>
                  <a:pt x="2515" y="312"/>
                </a:lnTo>
                <a:lnTo>
                  <a:pt x="2515" y="312"/>
                </a:lnTo>
                <a:lnTo>
                  <a:pt x="2507" y="381"/>
                </a:lnTo>
                <a:lnTo>
                  <a:pt x="2503" y="414"/>
                </a:lnTo>
                <a:lnTo>
                  <a:pt x="2503" y="414"/>
                </a:lnTo>
                <a:lnTo>
                  <a:pt x="2499" y="413"/>
                </a:lnTo>
                <a:lnTo>
                  <a:pt x="2489" y="410"/>
                </a:lnTo>
                <a:lnTo>
                  <a:pt x="2470" y="403"/>
                </a:lnTo>
                <a:lnTo>
                  <a:pt x="2443" y="391"/>
                </a:lnTo>
                <a:lnTo>
                  <a:pt x="2443" y="391"/>
                </a:lnTo>
                <a:lnTo>
                  <a:pt x="2433" y="387"/>
                </a:lnTo>
                <a:lnTo>
                  <a:pt x="2423" y="381"/>
                </a:lnTo>
                <a:lnTo>
                  <a:pt x="2413" y="374"/>
                </a:lnTo>
                <a:lnTo>
                  <a:pt x="2403" y="366"/>
                </a:lnTo>
                <a:lnTo>
                  <a:pt x="2392" y="357"/>
                </a:lnTo>
                <a:lnTo>
                  <a:pt x="2381" y="347"/>
                </a:lnTo>
                <a:lnTo>
                  <a:pt x="2371" y="336"/>
                </a:lnTo>
                <a:lnTo>
                  <a:pt x="2361" y="324"/>
                </a:lnTo>
                <a:lnTo>
                  <a:pt x="2351" y="312"/>
                </a:lnTo>
                <a:lnTo>
                  <a:pt x="2342" y="297"/>
                </a:lnTo>
                <a:lnTo>
                  <a:pt x="2334" y="283"/>
                </a:lnTo>
                <a:lnTo>
                  <a:pt x="2326" y="268"/>
                </a:lnTo>
                <a:lnTo>
                  <a:pt x="2320" y="251"/>
                </a:lnTo>
                <a:lnTo>
                  <a:pt x="2316" y="235"/>
                </a:lnTo>
                <a:lnTo>
                  <a:pt x="2312" y="216"/>
                </a:lnTo>
                <a:lnTo>
                  <a:pt x="2310" y="199"/>
                </a:lnTo>
                <a:lnTo>
                  <a:pt x="2310" y="199"/>
                </a:lnTo>
                <a:lnTo>
                  <a:pt x="2309" y="174"/>
                </a:lnTo>
                <a:lnTo>
                  <a:pt x="2309" y="174"/>
                </a:lnTo>
                <a:lnTo>
                  <a:pt x="2252" y="195"/>
                </a:lnTo>
                <a:lnTo>
                  <a:pt x="2186" y="218"/>
                </a:lnTo>
                <a:lnTo>
                  <a:pt x="2149" y="231"/>
                </a:lnTo>
                <a:lnTo>
                  <a:pt x="2110" y="243"/>
                </a:lnTo>
                <a:lnTo>
                  <a:pt x="2069" y="254"/>
                </a:lnTo>
                <a:lnTo>
                  <a:pt x="2028" y="266"/>
                </a:lnTo>
                <a:lnTo>
                  <a:pt x="1984" y="277"/>
                </a:lnTo>
                <a:lnTo>
                  <a:pt x="1938" y="286"/>
                </a:lnTo>
                <a:lnTo>
                  <a:pt x="1892" y="295"/>
                </a:lnTo>
                <a:lnTo>
                  <a:pt x="1843" y="303"/>
                </a:lnTo>
                <a:lnTo>
                  <a:pt x="1795" y="311"/>
                </a:lnTo>
                <a:lnTo>
                  <a:pt x="1746" y="316"/>
                </a:lnTo>
                <a:lnTo>
                  <a:pt x="1697" y="319"/>
                </a:lnTo>
                <a:lnTo>
                  <a:pt x="1647" y="321"/>
                </a:lnTo>
                <a:lnTo>
                  <a:pt x="1647" y="321"/>
                </a:lnTo>
                <a:lnTo>
                  <a:pt x="1558" y="322"/>
                </a:lnTo>
                <a:lnTo>
                  <a:pt x="1470" y="321"/>
                </a:lnTo>
                <a:lnTo>
                  <a:pt x="1382" y="317"/>
                </a:lnTo>
                <a:lnTo>
                  <a:pt x="1293" y="312"/>
                </a:lnTo>
                <a:lnTo>
                  <a:pt x="1205" y="304"/>
                </a:lnTo>
                <a:lnTo>
                  <a:pt x="1118" y="294"/>
                </a:lnTo>
                <a:lnTo>
                  <a:pt x="1030" y="282"/>
                </a:lnTo>
                <a:lnTo>
                  <a:pt x="943" y="268"/>
                </a:lnTo>
                <a:lnTo>
                  <a:pt x="899" y="259"/>
                </a:lnTo>
                <a:lnTo>
                  <a:pt x="855" y="251"/>
                </a:lnTo>
                <a:lnTo>
                  <a:pt x="812" y="241"/>
                </a:lnTo>
                <a:lnTo>
                  <a:pt x="768" y="231"/>
                </a:lnTo>
                <a:lnTo>
                  <a:pt x="725" y="221"/>
                </a:lnTo>
                <a:lnTo>
                  <a:pt x="681" y="209"/>
                </a:lnTo>
                <a:lnTo>
                  <a:pt x="638" y="197"/>
                </a:lnTo>
                <a:lnTo>
                  <a:pt x="594" y="185"/>
                </a:lnTo>
                <a:lnTo>
                  <a:pt x="551" y="171"/>
                </a:lnTo>
                <a:lnTo>
                  <a:pt x="508" y="157"/>
                </a:lnTo>
                <a:lnTo>
                  <a:pt x="465" y="143"/>
                </a:lnTo>
                <a:lnTo>
                  <a:pt x="422" y="127"/>
                </a:lnTo>
                <a:lnTo>
                  <a:pt x="379" y="111"/>
                </a:lnTo>
                <a:lnTo>
                  <a:pt x="336" y="94"/>
                </a:lnTo>
                <a:lnTo>
                  <a:pt x="294" y="76"/>
                </a:lnTo>
                <a:lnTo>
                  <a:pt x="251" y="58"/>
                </a:lnTo>
                <a:lnTo>
                  <a:pt x="251" y="58"/>
                </a:lnTo>
                <a:lnTo>
                  <a:pt x="165" y="19"/>
                </a:lnTo>
                <a:lnTo>
                  <a:pt x="122" y="0"/>
                </a:lnTo>
                <a:lnTo>
                  <a:pt x="122" y="0"/>
                </a:lnTo>
                <a:lnTo>
                  <a:pt x="121" y="3"/>
                </a:lnTo>
                <a:lnTo>
                  <a:pt x="119" y="12"/>
                </a:lnTo>
                <a:lnTo>
                  <a:pt x="119" y="19"/>
                </a:lnTo>
                <a:lnTo>
                  <a:pt x="119" y="28"/>
                </a:lnTo>
                <a:lnTo>
                  <a:pt x="119" y="39"/>
                </a:lnTo>
                <a:lnTo>
                  <a:pt x="121" y="51"/>
                </a:lnTo>
                <a:lnTo>
                  <a:pt x="125" y="64"/>
                </a:lnTo>
                <a:lnTo>
                  <a:pt x="129" y="79"/>
                </a:lnTo>
                <a:lnTo>
                  <a:pt x="136" y="96"/>
                </a:lnTo>
                <a:lnTo>
                  <a:pt x="145" y="114"/>
                </a:lnTo>
                <a:lnTo>
                  <a:pt x="156" y="135"/>
                </a:lnTo>
                <a:lnTo>
                  <a:pt x="171" y="156"/>
                </a:lnTo>
                <a:lnTo>
                  <a:pt x="187" y="180"/>
                </a:lnTo>
                <a:lnTo>
                  <a:pt x="207" y="204"/>
                </a:lnTo>
                <a:lnTo>
                  <a:pt x="207" y="204"/>
                </a:lnTo>
                <a:lnTo>
                  <a:pt x="189" y="201"/>
                </a:lnTo>
                <a:lnTo>
                  <a:pt x="170" y="199"/>
                </a:lnTo>
                <a:lnTo>
                  <a:pt x="151" y="199"/>
                </a:lnTo>
                <a:lnTo>
                  <a:pt x="132" y="199"/>
                </a:lnTo>
                <a:lnTo>
                  <a:pt x="114" y="201"/>
                </a:lnTo>
                <a:lnTo>
                  <a:pt x="98" y="204"/>
                </a:lnTo>
                <a:lnTo>
                  <a:pt x="83" y="209"/>
                </a:lnTo>
                <a:lnTo>
                  <a:pt x="69" y="215"/>
                </a:lnTo>
                <a:lnTo>
                  <a:pt x="69" y="215"/>
                </a:lnTo>
                <a:lnTo>
                  <a:pt x="55" y="224"/>
                </a:lnTo>
                <a:lnTo>
                  <a:pt x="42" y="234"/>
                </a:lnTo>
                <a:lnTo>
                  <a:pt x="32" y="244"/>
                </a:lnTo>
                <a:lnTo>
                  <a:pt x="21" y="253"/>
                </a:lnTo>
                <a:lnTo>
                  <a:pt x="13" y="262"/>
                </a:lnTo>
                <a:lnTo>
                  <a:pt x="7" y="272"/>
                </a:lnTo>
                <a:lnTo>
                  <a:pt x="0" y="2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3" name="Freeform 31"/>
          <p:cNvSpPr>
            <a:spLocks/>
          </p:cNvSpPr>
          <p:nvPr userDrawn="1"/>
        </p:nvSpPr>
        <p:spPr bwMode="auto">
          <a:xfrm>
            <a:off x="7248525" y="1618953"/>
            <a:ext cx="377825" cy="271463"/>
          </a:xfrm>
          <a:custGeom>
            <a:avLst/>
            <a:gdLst>
              <a:gd name="T0" fmla="*/ 2491 w 2863"/>
              <a:gd name="T1" fmla="*/ 103 h 2054"/>
              <a:gd name="T2" fmla="*/ 2575 w 2863"/>
              <a:gd name="T3" fmla="*/ 23 h 2054"/>
              <a:gd name="T4" fmla="*/ 2196 w 2863"/>
              <a:gd name="T5" fmla="*/ 132 h 2054"/>
              <a:gd name="T6" fmla="*/ 1671 w 2863"/>
              <a:gd name="T7" fmla="*/ 429 h 2054"/>
              <a:gd name="T8" fmla="*/ 1528 w 2863"/>
              <a:gd name="T9" fmla="*/ 462 h 2054"/>
              <a:gd name="T10" fmla="*/ 1416 w 2863"/>
              <a:gd name="T11" fmla="*/ 568 h 2054"/>
              <a:gd name="T12" fmla="*/ 1409 w 2863"/>
              <a:gd name="T13" fmla="*/ 634 h 2054"/>
              <a:gd name="T14" fmla="*/ 1479 w 2863"/>
              <a:gd name="T15" fmla="*/ 748 h 2054"/>
              <a:gd name="T16" fmla="*/ 1586 w 2863"/>
              <a:gd name="T17" fmla="*/ 787 h 2054"/>
              <a:gd name="T18" fmla="*/ 1476 w 2863"/>
              <a:gd name="T19" fmla="*/ 974 h 2054"/>
              <a:gd name="T20" fmla="*/ 1133 w 2863"/>
              <a:gd name="T21" fmla="*/ 1199 h 2054"/>
              <a:gd name="T22" fmla="*/ 799 w 2863"/>
              <a:gd name="T23" fmla="*/ 1254 h 2054"/>
              <a:gd name="T24" fmla="*/ 634 w 2863"/>
              <a:gd name="T25" fmla="*/ 1102 h 2054"/>
              <a:gd name="T26" fmla="*/ 539 w 2863"/>
              <a:gd name="T27" fmla="*/ 1015 h 2054"/>
              <a:gd name="T28" fmla="*/ 406 w 2863"/>
              <a:gd name="T29" fmla="*/ 1023 h 2054"/>
              <a:gd name="T30" fmla="*/ 231 w 2863"/>
              <a:gd name="T31" fmla="*/ 1090 h 2054"/>
              <a:gd name="T32" fmla="*/ 382 w 2863"/>
              <a:gd name="T33" fmla="*/ 1121 h 2054"/>
              <a:gd name="T34" fmla="*/ 351 w 2863"/>
              <a:gd name="T35" fmla="*/ 1168 h 2054"/>
              <a:gd name="T36" fmla="*/ 418 w 2863"/>
              <a:gd name="T37" fmla="*/ 1270 h 2054"/>
              <a:gd name="T38" fmla="*/ 608 w 2863"/>
              <a:gd name="T39" fmla="*/ 1387 h 2054"/>
              <a:gd name="T40" fmla="*/ 314 w 2863"/>
              <a:gd name="T41" fmla="*/ 1296 h 2054"/>
              <a:gd name="T42" fmla="*/ 234 w 2863"/>
              <a:gd name="T43" fmla="*/ 1324 h 2054"/>
              <a:gd name="T44" fmla="*/ 77 w 2863"/>
              <a:gd name="T45" fmla="*/ 1367 h 2054"/>
              <a:gd name="T46" fmla="*/ 0 w 2863"/>
              <a:gd name="T47" fmla="*/ 1480 h 2054"/>
              <a:gd name="T48" fmla="*/ 63 w 2863"/>
              <a:gd name="T49" fmla="*/ 1501 h 2054"/>
              <a:gd name="T50" fmla="*/ 166 w 2863"/>
              <a:gd name="T51" fmla="*/ 1461 h 2054"/>
              <a:gd name="T52" fmla="*/ 187 w 2863"/>
              <a:gd name="T53" fmla="*/ 1573 h 2054"/>
              <a:gd name="T54" fmla="*/ 354 w 2863"/>
              <a:gd name="T55" fmla="*/ 1597 h 2054"/>
              <a:gd name="T56" fmla="*/ 616 w 2863"/>
              <a:gd name="T57" fmla="*/ 1588 h 2054"/>
              <a:gd name="T58" fmla="*/ 382 w 2863"/>
              <a:gd name="T59" fmla="*/ 1636 h 2054"/>
              <a:gd name="T60" fmla="*/ 295 w 2863"/>
              <a:gd name="T61" fmla="*/ 1696 h 2054"/>
              <a:gd name="T62" fmla="*/ 254 w 2863"/>
              <a:gd name="T63" fmla="*/ 1795 h 2054"/>
              <a:gd name="T64" fmla="*/ 239 w 2863"/>
              <a:gd name="T65" fmla="*/ 1953 h 2054"/>
              <a:gd name="T66" fmla="*/ 335 w 2863"/>
              <a:gd name="T67" fmla="*/ 2045 h 2054"/>
              <a:gd name="T68" fmla="*/ 341 w 2863"/>
              <a:gd name="T69" fmla="*/ 1906 h 2054"/>
              <a:gd name="T70" fmla="*/ 417 w 2863"/>
              <a:gd name="T71" fmla="*/ 1946 h 2054"/>
              <a:gd name="T72" fmla="*/ 509 w 2863"/>
              <a:gd name="T73" fmla="*/ 1935 h 2054"/>
              <a:gd name="T74" fmla="*/ 732 w 2863"/>
              <a:gd name="T75" fmla="*/ 1733 h 2054"/>
              <a:gd name="T76" fmla="*/ 874 w 2863"/>
              <a:gd name="T77" fmla="*/ 1691 h 2054"/>
              <a:gd name="T78" fmla="*/ 870 w 2863"/>
              <a:gd name="T79" fmla="*/ 1786 h 2054"/>
              <a:gd name="T80" fmla="*/ 945 w 2863"/>
              <a:gd name="T81" fmla="*/ 1834 h 2054"/>
              <a:gd name="T82" fmla="*/ 875 w 2863"/>
              <a:gd name="T83" fmla="*/ 1948 h 2054"/>
              <a:gd name="T84" fmla="*/ 1004 w 2863"/>
              <a:gd name="T85" fmla="*/ 1919 h 2054"/>
              <a:gd name="T86" fmla="*/ 1100 w 2863"/>
              <a:gd name="T87" fmla="*/ 1787 h 2054"/>
              <a:gd name="T88" fmla="*/ 1159 w 2863"/>
              <a:gd name="T89" fmla="*/ 1734 h 2054"/>
              <a:gd name="T90" fmla="*/ 1183 w 2863"/>
              <a:gd name="T91" fmla="*/ 1628 h 2054"/>
              <a:gd name="T92" fmla="*/ 1338 w 2863"/>
              <a:gd name="T93" fmla="*/ 1564 h 2054"/>
              <a:gd name="T94" fmla="*/ 1370 w 2863"/>
              <a:gd name="T95" fmla="*/ 1465 h 2054"/>
              <a:gd name="T96" fmla="*/ 1461 w 2863"/>
              <a:gd name="T97" fmla="*/ 1462 h 2054"/>
              <a:gd name="T98" fmla="*/ 1684 w 2863"/>
              <a:gd name="T99" fmla="*/ 1556 h 2054"/>
              <a:gd name="T100" fmla="*/ 1888 w 2863"/>
              <a:gd name="T101" fmla="*/ 1440 h 2054"/>
              <a:gd name="T102" fmla="*/ 1799 w 2863"/>
              <a:gd name="T103" fmla="*/ 1308 h 2054"/>
              <a:gd name="T104" fmla="*/ 1857 w 2863"/>
              <a:gd name="T105" fmla="*/ 1327 h 2054"/>
              <a:gd name="T106" fmla="*/ 2183 w 2863"/>
              <a:gd name="T107" fmla="*/ 1273 h 2054"/>
              <a:gd name="T108" fmla="*/ 2142 w 2863"/>
              <a:gd name="T109" fmla="*/ 1164 h 2054"/>
              <a:gd name="T110" fmla="*/ 2112 w 2863"/>
              <a:gd name="T111" fmla="*/ 1069 h 2054"/>
              <a:gd name="T112" fmla="*/ 2121 w 2863"/>
              <a:gd name="T113" fmla="*/ 977 h 2054"/>
              <a:gd name="T114" fmla="*/ 2085 w 2863"/>
              <a:gd name="T115" fmla="*/ 807 h 2054"/>
              <a:gd name="T116" fmla="*/ 2859 w 2863"/>
              <a:gd name="T117" fmla="*/ 408 h 2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63" h="2054">
                <a:moveTo>
                  <a:pt x="2759" y="252"/>
                </a:moveTo>
                <a:lnTo>
                  <a:pt x="2759" y="252"/>
                </a:lnTo>
                <a:lnTo>
                  <a:pt x="2742" y="239"/>
                </a:lnTo>
                <a:lnTo>
                  <a:pt x="2725" y="227"/>
                </a:lnTo>
                <a:lnTo>
                  <a:pt x="2708" y="214"/>
                </a:lnTo>
                <a:lnTo>
                  <a:pt x="2690" y="203"/>
                </a:lnTo>
                <a:lnTo>
                  <a:pt x="2655" y="184"/>
                </a:lnTo>
                <a:lnTo>
                  <a:pt x="2621" y="165"/>
                </a:lnTo>
                <a:lnTo>
                  <a:pt x="2586" y="148"/>
                </a:lnTo>
                <a:lnTo>
                  <a:pt x="2553" y="133"/>
                </a:lnTo>
                <a:lnTo>
                  <a:pt x="2522" y="118"/>
                </a:lnTo>
                <a:lnTo>
                  <a:pt x="2491" y="103"/>
                </a:lnTo>
                <a:lnTo>
                  <a:pt x="2491" y="103"/>
                </a:lnTo>
                <a:lnTo>
                  <a:pt x="2507" y="93"/>
                </a:lnTo>
                <a:lnTo>
                  <a:pt x="2523" y="82"/>
                </a:lnTo>
                <a:lnTo>
                  <a:pt x="2540" y="68"/>
                </a:lnTo>
                <a:lnTo>
                  <a:pt x="2556" y="54"/>
                </a:lnTo>
                <a:lnTo>
                  <a:pt x="2570" y="41"/>
                </a:lnTo>
                <a:lnTo>
                  <a:pt x="2574" y="35"/>
                </a:lnTo>
                <a:lnTo>
                  <a:pt x="2577" y="30"/>
                </a:lnTo>
                <a:lnTo>
                  <a:pt x="2577" y="26"/>
                </a:lnTo>
                <a:lnTo>
                  <a:pt x="2577" y="24"/>
                </a:lnTo>
                <a:lnTo>
                  <a:pt x="2575" y="23"/>
                </a:lnTo>
                <a:lnTo>
                  <a:pt x="2575" y="23"/>
                </a:lnTo>
                <a:lnTo>
                  <a:pt x="2562" y="16"/>
                </a:lnTo>
                <a:lnTo>
                  <a:pt x="2550" y="10"/>
                </a:lnTo>
                <a:lnTo>
                  <a:pt x="2538" y="6"/>
                </a:lnTo>
                <a:lnTo>
                  <a:pt x="2527" y="4"/>
                </a:lnTo>
                <a:lnTo>
                  <a:pt x="2508" y="1"/>
                </a:lnTo>
                <a:lnTo>
                  <a:pt x="2501" y="0"/>
                </a:lnTo>
                <a:lnTo>
                  <a:pt x="2501" y="0"/>
                </a:lnTo>
                <a:lnTo>
                  <a:pt x="2440" y="24"/>
                </a:lnTo>
                <a:lnTo>
                  <a:pt x="2377" y="50"/>
                </a:lnTo>
                <a:lnTo>
                  <a:pt x="2317" y="76"/>
                </a:lnTo>
                <a:lnTo>
                  <a:pt x="2256" y="103"/>
                </a:lnTo>
                <a:lnTo>
                  <a:pt x="2196" y="132"/>
                </a:lnTo>
                <a:lnTo>
                  <a:pt x="2138" y="160"/>
                </a:lnTo>
                <a:lnTo>
                  <a:pt x="2081" y="189"/>
                </a:lnTo>
                <a:lnTo>
                  <a:pt x="2026" y="219"/>
                </a:lnTo>
                <a:lnTo>
                  <a:pt x="1972" y="247"/>
                </a:lnTo>
                <a:lnTo>
                  <a:pt x="1921" y="276"/>
                </a:lnTo>
                <a:lnTo>
                  <a:pt x="1872" y="303"/>
                </a:lnTo>
                <a:lnTo>
                  <a:pt x="1825" y="331"/>
                </a:lnTo>
                <a:lnTo>
                  <a:pt x="1782" y="358"/>
                </a:lnTo>
                <a:lnTo>
                  <a:pt x="1741" y="383"/>
                </a:lnTo>
                <a:lnTo>
                  <a:pt x="1705" y="407"/>
                </a:lnTo>
                <a:lnTo>
                  <a:pt x="1671" y="429"/>
                </a:lnTo>
                <a:lnTo>
                  <a:pt x="1671" y="429"/>
                </a:lnTo>
                <a:lnTo>
                  <a:pt x="1666" y="432"/>
                </a:lnTo>
                <a:lnTo>
                  <a:pt x="1666" y="432"/>
                </a:lnTo>
                <a:lnTo>
                  <a:pt x="1654" y="439"/>
                </a:lnTo>
                <a:lnTo>
                  <a:pt x="1643" y="446"/>
                </a:lnTo>
                <a:lnTo>
                  <a:pt x="1632" y="451"/>
                </a:lnTo>
                <a:lnTo>
                  <a:pt x="1620" y="455"/>
                </a:lnTo>
                <a:lnTo>
                  <a:pt x="1608" y="458"/>
                </a:lnTo>
                <a:lnTo>
                  <a:pt x="1597" y="461"/>
                </a:lnTo>
                <a:lnTo>
                  <a:pt x="1585" y="462"/>
                </a:lnTo>
                <a:lnTo>
                  <a:pt x="1574" y="463"/>
                </a:lnTo>
                <a:lnTo>
                  <a:pt x="1550" y="464"/>
                </a:lnTo>
                <a:lnTo>
                  <a:pt x="1528" y="462"/>
                </a:lnTo>
                <a:lnTo>
                  <a:pt x="1505" y="459"/>
                </a:lnTo>
                <a:lnTo>
                  <a:pt x="1485" y="454"/>
                </a:lnTo>
                <a:lnTo>
                  <a:pt x="1465" y="449"/>
                </a:lnTo>
                <a:lnTo>
                  <a:pt x="1448" y="442"/>
                </a:lnTo>
                <a:lnTo>
                  <a:pt x="1433" y="436"/>
                </a:lnTo>
                <a:lnTo>
                  <a:pt x="1418" y="430"/>
                </a:lnTo>
                <a:lnTo>
                  <a:pt x="1399" y="420"/>
                </a:lnTo>
                <a:lnTo>
                  <a:pt x="1393" y="416"/>
                </a:lnTo>
                <a:lnTo>
                  <a:pt x="1372" y="544"/>
                </a:lnTo>
                <a:lnTo>
                  <a:pt x="1372" y="544"/>
                </a:lnTo>
                <a:lnTo>
                  <a:pt x="1395" y="557"/>
                </a:lnTo>
                <a:lnTo>
                  <a:pt x="1416" y="568"/>
                </a:lnTo>
                <a:lnTo>
                  <a:pt x="1437" y="577"/>
                </a:lnTo>
                <a:lnTo>
                  <a:pt x="1454" y="586"/>
                </a:lnTo>
                <a:lnTo>
                  <a:pt x="1470" y="592"/>
                </a:lnTo>
                <a:lnTo>
                  <a:pt x="1486" y="596"/>
                </a:lnTo>
                <a:lnTo>
                  <a:pt x="1499" y="600"/>
                </a:lnTo>
                <a:lnTo>
                  <a:pt x="1510" y="602"/>
                </a:lnTo>
                <a:lnTo>
                  <a:pt x="1510" y="602"/>
                </a:lnTo>
                <a:lnTo>
                  <a:pt x="1491" y="606"/>
                </a:lnTo>
                <a:lnTo>
                  <a:pt x="1470" y="611"/>
                </a:lnTo>
                <a:lnTo>
                  <a:pt x="1450" y="617"/>
                </a:lnTo>
                <a:lnTo>
                  <a:pt x="1428" y="625"/>
                </a:lnTo>
                <a:lnTo>
                  <a:pt x="1409" y="634"/>
                </a:lnTo>
                <a:lnTo>
                  <a:pt x="1391" y="645"/>
                </a:lnTo>
                <a:lnTo>
                  <a:pt x="1381" y="650"/>
                </a:lnTo>
                <a:lnTo>
                  <a:pt x="1373" y="656"/>
                </a:lnTo>
                <a:lnTo>
                  <a:pt x="1366" y="663"/>
                </a:lnTo>
                <a:lnTo>
                  <a:pt x="1360" y="670"/>
                </a:lnTo>
                <a:lnTo>
                  <a:pt x="1404" y="788"/>
                </a:lnTo>
                <a:lnTo>
                  <a:pt x="1404" y="788"/>
                </a:lnTo>
                <a:lnTo>
                  <a:pt x="1416" y="779"/>
                </a:lnTo>
                <a:lnTo>
                  <a:pt x="1432" y="770"/>
                </a:lnTo>
                <a:lnTo>
                  <a:pt x="1453" y="758"/>
                </a:lnTo>
                <a:lnTo>
                  <a:pt x="1465" y="753"/>
                </a:lnTo>
                <a:lnTo>
                  <a:pt x="1479" y="748"/>
                </a:lnTo>
                <a:lnTo>
                  <a:pt x="1494" y="743"/>
                </a:lnTo>
                <a:lnTo>
                  <a:pt x="1509" y="738"/>
                </a:lnTo>
                <a:lnTo>
                  <a:pt x="1527" y="734"/>
                </a:lnTo>
                <a:lnTo>
                  <a:pt x="1545" y="731"/>
                </a:lnTo>
                <a:lnTo>
                  <a:pt x="1564" y="729"/>
                </a:lnTo>
                <a:lnTo>
                  <a:pt x="1585" y="728"/>
                </a:lnTo>
                <a:lnTo>
                  <a:pt x="1585" y="728"/>
                </a:lnTo>
                <a:lnTo>
                  <a:pt x="1588" y="744"/>
                </a:lnTo>
                <a:lnTo>
                  <a:pt x="1588" y="744"/>
                </a:lnTo>
                <a:lnTo>
                  <a:pt x="1588" y="758"/>
                </a:lnTo>
                <a:lnTo>
                  <a:pt x="1588" y="773"/>
                </a:lnTo>
                <a:lnTo>
                  <a:pt x="1586" y="787"/>
                </a:lnTo>
                <a:lnTo>
                  <a:pt x="1583" y="802"/>
                </a:lnTo>
                <a:lnTo>
                  <a:pt x="1578" y="818"/>
                </a:lnTo>
                <a:lnTo>
                  <a:pt x="1573" y="833"/>
                </a:lnTo>
                <a:lnTo>
                  <a:pt x="1565" y="848"/>
                </a:lnTo>
                <a:lnTo>
                  <a:pt x="1557" y="864"/>
                </a:lnTo>
                <a:lnTo>
                  <a:pt x="1549" y="880"/>
                </a:lnTo>
                <a:lnTo>
                  <a:pt x="1539" y="895"/>
                </a:lnTo>
                <a:lnTo>
                  <a:pt x="1528" y="912"/>
                </a:lnTo>
                <a:lnTo>
                  <a:pt x="1516" y="927"/>
                </a:lnTo>
                <a:lnTo>
                  <a:pt x="1503" y="943"/>
                </a:lnTo>
                <a:lnTo>
                  <a:pt x="1490" y="959"/>
                </a:lnTo>
                <a:lnTo>
                  <a:pt x="1476" y="974"/>
                </a:lnTo>
                <a:lnTo>
                  <a:pt x="1461" y="989"/>
                </a:lnTo>
                <a:lnTo>
                  <a:pt x="1429" y="1020"/>
                </a:lnTo>
                <a:lnTo>
                  <a:pt x="1396" y="1049"/>
                </a:lnTo>
                <a:lnTo>
                  <a:pt x="1360" y="1076"/>
                </a:lnTo>
                <a:lnTo>
                  <a:pt x="1323" y="1102"/>
                </a:lnTo>
                <a:lnTo>
                  <a:pt x="1285" y="1126"/>
                </a:lnTo>
                <a:lnTo>
                  <a:pt x="1247" y="1148"/>
                </a:lnTo>
                <a:lnTo>
                  <a:pt x="1209" y="1167"/>
                </a:lnTo>
                <a:lnTo>
                  <a:pt x="1189" y="1177"/>
                </a:lnTo>
                <a:lnTo>
                  <a:pt x="1171" y="1185"/>
                </a:lnTo>
                <a:lnTo>
                  <a:pt x="1171" y="1185"/>
                </a:lnTo>
                <a:lnTo>
                  <a:pt x="1133" y="1199"/>
                </a:lnTo>
                <a:lnTo>
                  <a:pt x="1095" y="1211"/>
                </a:lnTo>
                <a:lnTo>
                  <a:pt x="1060" y="1223"/>
                </a:lnTo>
                <a:lnTo>
                  <a:pt x="1026" y="1232"/>
                </a:lnTo>
                <a:lnTo>
                  <a:pt x="993" y="1240"/>
                </a:lnTo>
                <a:lnTo>
                  <a:pt x="962" y="1246"/>
                </a:lnTo>
                <a:lnTo>
                  <a:pt x="933" y="1250"/>
                </a:lnTo>
                <a:lnTo>
                  <a:pt x="905" y="1254"/>
                </a:lnTo>
                <a:lnTo>
                  <a:pt x="879" y="1256"/>
                </a:lnTo>
                <a:lnTo>
                  <a:pt x="856" y="1257"/>
                </a:lnTo>
                <a:lnTo>
                  <a:pt x="834" y="1257"/>
                </a:lnTo>
                <a:lnTo>
                  <a:pt x="815" y="1256"/>
                </a:lnTo>
                <a:lnTo>
                  <a:pt x="799" y="1254"/>
                </a:lnTo>
                <a:lnTo>
                  <a:pt x="785" y="1251"/>
                </a:lnTo>
                <a:lnTo>
                  <a:pt x="774" y="1247"/>
                </a:lnTo>
                <a:lnTo>
                  <a:pt x="765" y="1243"/>
                </a:lnTo>
                <a:lnTo>
                  <a:pt x="765" y="1243"/>
                </a:lnTo>
                <a:lnTo>
                  <a:pt x="741" y="1227"/>
                </a:lnTo>
                <a:lnTo>
                  <a:pt x="720" y="1209"/>
                </a:lnTo>
                <a:lnTo>
                  <a:pt x="701" y="1191"/>
                </a:lnTo>
                <a:lnTo>
                  <a:pt x="685" y="1172"/>
                </a:lnTo>
                <a:lnTo>
                  <a:pt x="670" y="1155"/>
                </a:lnTo>
                <a:lnTo>
                  <a:pt x="656" y="1137"/>
                </a:lnTo>
                <a:lnTo>
                  <a:pt x="645" y="1119"/>
                </a:lnTo>
                <a:lnTo>
                  <a:pt x="634" y="1102"/>
                </a:lnTo>
                <a:lnTo>
                  <a:pt x="615" y="1071"/>
                </a:lnTo>
                <a:lnTo>
                  <a:pt x="605" y="1057"/>
                </a:lnTo>
                <a:lnTo>
                  <a:pt x="596" y="1045"/>
                </a:lnTo>
                <a:lnTo>
                  <a:pt x="587" y="1033"/>
                </a:lnTo>
                <a:lnTo>
                  <a:pt x="577" y="1025"/>
                </a:lnTo>
                <a:lnTo>
                  <a:pt x="565" y="1018"/>
                </a:lnTo>
                <a:lnTo>
                  <a:pt x="559" y="1015"/>
                </a:lnTo>
                <a:lnTo>
                  <a:pt x="553" y="1013"/>
                </a:lnTo>
                <a:lnTo>
                  <a:pt x="553" y="1013"/>
                </a:lnTo>
                <a:lnTo>
                  <a:pt x="549" y="1013"/>
                </a:lnTo>
                <a:lnTo>
                  <a:pt x="546" y="1013"/>
                </a:lnTo>
                <a:lnTo>
                  <a:pt x="539" y="1015"/>
                </a:lnTo>
                <a:lnTo>
                  <a:pt x="532" y="1018"/>
                </a:lnTo>
                <a:lnTo>
                  <a:pt x="524" y="1022"/>
                </a:lnTo>
                <a:lnTo>
                  <a:pt x="516" y="1026"/>
                </a:lnTo>
                <a:lnTo>
                  <a:pt x="507" y="1029"/>
                </a:lnTo>
                <a:lnTo>
                  <a:pt x="499" y="1031"/>
                </a:lnTo>
                <a:lnTo>
                  <a:pt x="494" y="1031"/>
                </a:lnTo>
                <a:lnTo>
                  <a:pt x="489" y="1031"/>
                </a:lnTo>
                <a:lnTo>
                  <a:pt x="489" y="1031"/>
                </a:lnTo>
                <a:lnTo>
                  <a:pt x="468" y="1028"/>
                </a:lnTo>
                <a:lnTo>
                  <a:pt x="448" y="1025"/>
                </a:lnTo>
                <a:lnTo>
                  <a:pt x="427" y="1024"/>
                </a:lnTo>
                <a:lnTo>
                  <a:pt x="406" y="1023"/>
                </a:lnTo>
                <a:lnTo>
                  <a:pt x="386" y="1023"/>
                </a:lnTo>
                <a:lnTo>
                  <a:pt x="366" y="1025"/>
                </a:lnTo>
                <a:lnTo>
                  <a:pt x="347" y="1027"/>
                </a:lnTo>
                <a:lnTo>
                  <a:pt x="327" y="1031"/>
                </a:lnTo>
                <a:lnTo>
                  <a:pt x="309" y="1035"/>
                </a:lnTo>
                <a:lnTo>
                  <a:pt x="292" y="1043"/>
                </a:lnTo>
                <a:lnTo>
                  <a:pt x="276" y="1050"/>
                </a:lnTo>
                <a:lnTo>
                  <a:pt x="262" y="1059"/>
                </a:lnTo>
                <a:lnTo>
                  <a:pt x="248" y="1070"/>
                </a:lnTo>
                <a:lnTo>
                  <a:pt x="242" y="1076"/>
                </a:lnTo>
                <a:lnTo>
                  <a:pt x="236" y="1082"/>
                </a:lnTo>
                <a:lnTo>
                  <a:pt x="231" y="1090"/>
                </a:lnTo>
                <a:lnTo>
                  <a:pt x="227" y="1098"/>
                </a:lnTo>
                <a:lnTo>
                  <a:pt x="223" y="1105"/>
                </a:lnTo>
                <a:lnTo>
                  <a:pt x="219" y="1114"/>
                </a:lnTo>
                <a:lnTo>
                  <a:pt x="219" y="1114"/>
                </a:lnTo>
                <a:lnTo>
                  <a:pt x="257" y="1112"/>
                </a:lnTo>
                <a:lnTo>
                  <a:pt x="292" y="1111"/>
                </a:lnTo>
                <a:lnTo>
                  <a:pt x="312" y="1111"/>
                </a:lnTo>
                <a:lnTo>
                  <a:pt x="331" y="1112"/>
                </a:lnTo>
                <a:lnTo>
                  <a:pt x="349" y="1113"/>
                </a:lnTo>
                <a:lnTo>
                  <a:pt x="364" y="1116"/>
                </a:lnTo>
                <a:lnTo>
                  <a:pt x="377" y="1119"/>
                </a:lnTo>
                <a:lnTo>
                  <a:pt x="382" y="1121"/>
                </a:lnTo>
                <a:lnTo>
                  <a:pt x="387" y="1123"/>
                </a:lnTo>
                <a:lnTo>
                  <a:pt x="389" y="1126"/>
                </a:lnTo>
                <a:lnTo>
                  <a:pt x="391" y="1130"/>
                </a:lnTo>
                <a:lnTo>
                  <a:pt x="391" y="1133"/>
                </a:lnTo>
                <a:lnTo>
                  <a:pt x="389" y="1137"/>
                </a:lnTo>
                <a:lnTo>
                  <a:pt x="386" y="1141"/>
                </a:lnTo>
                <a:lnTo>
                  <a:pt x="381" y="1146"/>
                </a:lnTo>
                <a:lnTo>
                  <a:pt x="374" y="1151"/>
                </a:lnTo>
                <a:lnTo>
                  <a:pt x="366" y="1156"/>
                </a:lnTo>
                <a:lnTo>
                  <a:pt x="366" y="1156"/>
                </a:lnTo>
                <a:lnTo>
                  <a:pt x="357" y="1162"/>
                </a:lnTo>
                <a:lnTo>
                  <a:pt x="351" y="1168"/>
                </a:lnTo>
                <a:lnTo>
                  <a:pt x="346" y="1175"/>
                </a:lnTo>
                <a:lnTo>
                  <a:pt x="344" y="1182"/>
                </a:lnTo>
                <a:lnTo>
                  <a:pt x="343" y="1189"/>
                </a:lnTo>
                <a:lnTo>
                  <a:pt x="344" y="1195"/>
                </a:lnTo>
                <a:lnTo>
                  <a:pt x="346" y="1202"/>
                </a:lnTo>
                <a:lnTo>
                  <a:pt x="349" y="1209"/>
                </a:lnTo>
                <a:lnTo>
                  <a:pt x="354" y="1217"/>
                </a:lnTo>
                <a:lnTo>
                  <a:pt x="360" y="1225"/>
                </a:lnTo>
                <a:lnTo>
                  <a:pt x="368" y="1232"/>
                </a:lnTo>
                <a:lnTo>
                  <a:pt x="376" y="1239"/>
                </a:lnTo>
                <a:lnTo>
                  <a:pt x="396" y="1254"/>
                </a:lnTo>
                <a:lnTo>
                  <a:pt x="418" y="1270"/>
                </a:lnTo>
                <a:lnTo>
                  <a:pt x="442" y="1285"/>
                </a:lnTo>
                <a:lnTo>
                  <a:pt x="467" y="1299"/>
                </a:lnTo>
                <a:lnTo>
                  <a:pt x="519" y="1327"/>
                </a:lnTo>
                <a:lnTo>
                  <a:pt x="565" y="1350"/>
                </a:lnTo>
                <a:lnTo>
                  <a:pt x="585" y="1361"/>
                </a:lnTo>
                <a:lnTo>
                  <a:pt x="601" y="1370"/>
                </a:lnTo>
                <a:lnTo>
                  <a:pt x="601" y="1370"/>
                </a:lnTo>
                <a:lnTo>
                  <a:pt x="608" y="1375"/>
                </a:lnTo>
                <a:lnTo>
                  <a:pt x="611" y="1379"/>
                </a:lnTo>
                <a:lnTo>
                  <a:pt x="613" y="1382"/>
                </a:lnTo>
                <a:lnTo>
                  <a:pt x="611" y="1385"/>
                </a:lnTo>
                <a:lnTo>
                  <a:pt x="608" y="1387"/>
                </a:lnTo>
                <a:lnTo>
                  <a:pt x="604" y="1389"/>
                </a:lnTo>
                <a:lnTo>
                  <a:pt x="598" y="1390"/>
                </a:lnTo>
                <a:lnTo>
                  <a:pt x="598" y="1390"/>
                </a:lnTo>
                <a:lnTo>
                  <a:pt x="588" y="1390"/>
                </a:lnTo>
                <a:lnTo>
                  <a:pt x="576" y="1388"/>
                </a:lnTo>
                <a:lnTo>
                  <a:pt x="561" y="1385"/>
                </a:lnTo>
                <a:lnTo>
                  <a:pt x="545" y="1380"/>
                </a:lnTo>
                <a:lnTo>
                  <a:pt x="509" y="1369"/>
                </a:lnTo>
                <a:lnTo>
                  <a:pt x="469" y="1354"/>
                </a:lnTo>
                <a:lnTo>
                  <a:pt x="387" y="1323"/>
                </a:lnTo>
                <a:lnTo>
                  <a:pt x="349" y="1307"/>
                </a:lnTo>
                <a:lnTo>
                  <a:pt x="314" y="1296"/>
                </a:lnTo>
                <a:lnTo>
                  <a:pt x="314" y="1296"/>
                </a:lnTo>
                <a:lnTo>
                  <a:pt x="303" y="1293"/>
                </a:lnTo>
                <a:lnTo>
                  <a:pt x="292" y="1291"/>
                </a:lnTo>
                <a:lnTo>
                  <a:pt x="283" y="1291"/>
                </a:lnTo>
                <a:lnTo>
                  <a:pt x="275" y="1292"/>
                </a:lnTo>
                <a:lnTo>
                  <a:pt x="268" y="1294"/>
                </a:lnTo>
                <a:lnTo>
                  <a:pt x="262" y="1297"/>
                </a:lnTo>
                <a:lnTo>
                  <a:pt x="257" y="1300"/>
                </a:lnTo>
                <a:lnTo>
                  <a:pt x="253" y="1303"/>
                </a:lnTo>
                <a:lnTo>
                  <a:pt x="244" y="1312"/>
                </a:lnTo>
                <a:lnTo>
                  <a:pt x="238" y="1319"/>
                </a:lnTo>
                <a:lnTo>
                  <a:pt x="234" y="1324"/>
                </a:lnTo>
                <a:lnTo>
                  <a:pt x="231" y="1325"/>
                </a:lnTo>
                <a:lnTo>
                  <a:pt x="229" y="1326"/>
                </a:lnTo>
                <a:lnTo>
                  <a:pt x="229" y="1326"/>
                </a:lnTo>
                <a:lnTo>
                  <a:pt x="220" y="1325"/>
                </a:lnTo>
                <a:lnTo>
                  <a:pt x="210" y="1324"/>
                </a:lnTo>
                <a:lnTo>
                  <a:pt x="198" y="1325"/>
                </a:lnTo>
                <a:lnTo>
                  <a:pt x="188" y="1325"/>
                </a:lnTo>
                <a:lnTo>
                  <a:pt x="166" y="1329"/>
                </a:lnTo>
                <a:lnTo>
                  <a:pt x="143" y="1335"/>
                </a:lnTo>
                <a:lnTo>
                  <a:pt x="121" y="1343"/>
                </a:lnTo>
                <a:lnTo>
                  <a:pt x="98" y="1353"/>
                </a:lnTo>
                <a:lnTo>
                  <a:pt x="77" y="1367"/>
                </a:lnTo>
                <a:lnTo>
                  <a:pt x="66" y="1374"/>
                </a:lnTo>
                <a:lnTo>
                  <a:pt x="57" y="1381"/>
                </a:lnTo>
                <a:lnTo>
                  <a:pt x="48" y="1389"/>
                </a:lnTo>
                <a:lnTo>
                  <a:pt x="40" y="1397"/>
                </a:lnTo>
                <a:lnTo>
                  <a:pt x="32" y="1407"/>
                </a:lnTo>
                <a:lnTo>
                  <a:pt x="25" y="1416"/>
                </a:lnTo>
                <a:lnTo>
                  <a:pt x="18" y="1426"/>
                </a:lnTo>
                <a:lnTo>
                  <a:pt x="12" y="1435"/>
                </a:lnTo>
                <a:lnTo>
                  <a:pt x="8" y="1446"/>
                </a:lnTo>
                <a:lnTo>
                  <a:pt x="4" y="1458"/>
                </a:lnTo>
                <a:lnTo>
                  <a:pt x="2" y="1469"/>
                </a:lnTo>
                <a:lnTo>
                  <a:pt x="0" y="1480"/>
                </a:lnTo>
                <a:lnTo>
                  <a:pt x="0" y="1492"/>
                </a:lnTo>
                <a:lnTo>
                  <a:pt x="0" y="1505"/>
                </a:lnTo>
                <a:lnTo>
                  <a:pt x="3" y="1518"/>
                </a:lnTo>
                <a:lnTo>
                  <a:pt x="6" y="1530"/>
                </a:lnTo>
                <a:lnTo>
                  <a:pt x="11" y="1544"/>
                </a:lnTo>
                <a:lnTo>
                  <a:pt x="17" y="1558"/>
                </a:lnTo>
                <a:lnTo>
                  <a:pt x="17" y="1558"/>
                </a:lnTo>
                <a:lnTo>
                  <a:pt x="20" y="1553"/>
                </a:lnTo>
                <a:lnTo>
                  <a:pt x="30" y="1540"/>
                </a:lnTo>
                <a:lnTo>
                  <a:pt x="45" y="1521"/>
                </a:lnTo>
                <a:lnTo>
                  <a:pt x="53" y="1511"/>
                </a:lnTo>
                <a:lnTo>
                  <a:pt x="63" y="1501"/>
                </a:lnTo>
                <a:lnTo>
                  <a:pt x="75" y="1490"/>
                </a:lnTo>
                <a:lnTo>
                  <a:pt x="86" y="1481"/>
                </a:lnTo>
                <a:lnTo>
                  <a:pt x="98" y="1473"/>
                </a:lnTo>
                <a:lnTo>
                  <a:pt x="111" y="1466"/>
                </a:lnTo>
                <a:lnTo>
                  <a:pt x="125" y="1461"/>
                </a:lnTo>
                <a:lnTo>
                  <a:pt x="131" y="1459"/>
                </a:lnTo>
                <a:lnTo>
                  <a:pt x="138" y="1458"/>
                </a:lnTo>
                <a:lnTo>
                  <a:pt x="145" y="1458"/>
                </a:lnTo>
                <a:lnTo>
                  <a:pt x="151" y="1458"/>
                </a:lnTo>
                <a:lnTo>
                  <a:pt x="159" y="1459"/>
                </a:lnTo>
                <a:lnTo>
                  <a:pt x="166" y="1461"/>
                </a:lnTo>
                <a:lnTo>
                  <a:pt x="166" y="1461"/>
                </a:lnTo>
                <a:lnTo>
                  <a:pt x="171" y="1463"/>
                </a:lnTo>
                <a:lnTo>
                  <a:pt x="174" y="1467"/>
                </a:lnTo>
                <a:lnTo>
                  <a:pt x="175" y="1473"/>
                </a:lnTo>
                <a:lnTo>
                  <a:pt x="176" y="1479"/>
                </a:lnTo>
                <a:lnTo>
                  <a:pt x="176" y="1496"/>
                </a:lnTo>
                <a:lnTo>
                  <a:pt x="174" y="1514"/>
                </a:lnTo>
                <a:lnTo>
                  <a:pt x="174" y="1524"/>
                </a:lnTo>
                <a:lnTo>
                  <a:pt x="174" y="1534"/>
                </a:lnTo>
                <a:lnTo>
                  <a:pt x="176" y="1545"/>
                </a:lnTo>
                <a:lnTo>
                  <a:pt x="178" y="1554"/>
                </a:lnTo>
                <a:lnTo>
                  <a:pt x="182" y="1564"/>
                </a:lnTo>
                <a:lnTo>
                  <a:pt x="187" y="1573"/>
                </a:lnTo>
                <a:lnTo>
                  <a:pt x="195" y="1581"/>
                </a:lnTo>
                <a:lnTo>
                  <a:pt x="205" y="1589"/>
                </a:lnTo>
                <a:lnTo>
                  <a:pt x="205" y="1589"/>
                </a:lnTo>
                <a:lnTo>
                  <a:pt x="213" y="1593"/>
                </a:lnTo>
                <a:lnTo>
                  <a:pt x="221" y="1596"/>
                </a:lnTo>
                <a:lnTo>
                  <a:pt x="231" y="1599"/>
                </a:lnTo>
                <a:lnTo>
                  <a:pt x="242" y="1600"/>
                </a:lnTo>
                <a:lnTo>
                  <a:pt x="254" y="1602"/>
                </a:lnTo>
                <a:lnTo>
                  <a:pt x="267" y="1602"/>
                </a:lnTo>
                <a:lnTo>
                  <a:pt x="293" y="1602"/>
                </a:lnTo>
                <a:lnTo>
                  <a:pt x="323" y="1600"/>
                </a:lnTo>
                <a:lnTo>
                  <a:pt x="354" y="1597"/>
                </a:lnTo>
                <a:lnTo>
                  <a:pt x="418" y="1589"/>
                </a:lnTo>
                <a:lnTo>
                  <a:pt x="481" y="1580"/>
                </a:lnTo>
                <a:lnTo>
                  <a:pt x="510" y="1576"/>
                </a:lnTo>
                <a:lnTo>
                  <a:pt x="538" y="1574"/>
                </a:lnTo>
                <a:lnTo>
                  <a:pt x="562" y="1573"/>
                </a:lnTo>
                <a:lnTo>
                  <a:pt x="583" y="1574"/>
                </a:lnTo>
                <a:lnTo>
                  <a:pt x="592" y="1575"/>
                </a:lnTo>
                <a:lnTo>
                  <a:pt x="600" y="1577"/>
                </a:lnTo>
                <a:lnTo>
                  <a:pt x="607" y="1580"/>
                </a:lnTo>
                <a:lnTo>
                  <a:pt x="613" y="1585"/>
                </a:lnTo>
                <a:lnTo>
                  <a:pt x="613" y="1585"/>
                </a:lnTo>
                <a:lnTo>
                  <a:pt x="616" y="1588"/>
                </a:lnTo>
                <a:lnTo>
                  <a:pt x="617" y="1591"/>
                </a:lnTo>
                <a:lnTo>
                  <a:pt x="616" y="1593"/>
                </a:lnTo>
                <a:lnTo>
                  <a:pt x="611" y="1596"/>
                </a:lnTo>
                <a:lnTo>
                  <a:pt x="607" y="1598"/>
                </a:lnTo>
                <a:lnTo>
                  <a:pt x="600" y="1601"/>
                </a:lnTo>
                <a:lnTo>
                  <a:pt x="583" y="1605"/>
                </a:lnTo>
                <a:lnTo>
                  <a:pt x="560" y="1609"/>
                </a:lnTo>
                <a:lnTo>
                  <a:pt x="535" y="1612"/>
                </a:lnTo>
                <a:lnTo>
                  <a:pt x="474" y="1620"/>
                </a:lnTo>
                <a:lnTo>
                  <a:pt x="443" y="1624"/>
                </a:lnTo>
                <a:lnTo>
                  <a:pt x="412" y="1629"/>
                </a:lnTo>
                <a:lnTo>
                  <a:pt x="382" y="1636"/>
                </a:lnTo>
                <a:lnTo>
                  <a:pt x="356" y="1642"/>
                </a:lnTo>
                <a:lnTo>
                  <a:pt x="344" y="1646"/>
                </a:lnTo>
                <a:lnTo>
                  <a:pt x="332" y="1650"/>
                </a:lnTo>
                <a:lnTo>
                  <a:pt x="322" y="1654"/>
                </a:lnTo>
                <a:lnTo>
                  <a:pt x="314" y="1659"/>
                </a:lnTo>
                <a:lnTo>
                  <a:pt x="307" y="1664"/>
                </a:lnTo>
                <a:lnTo>
                  <a:pt x="302" y="1669"/>
                </a:lnTo>
                <a:lnTo>
                  <a:pt x="298" y="1676"/>
                </a:lnTo>
                <a:lnTo>
                  <a:pt x="296" y="1682"/>
                </a:lnTo>
                <a:lnTo>
                  <a:pt x="296" y="1682"/>
                </a:lnTo>
                <a:lnTo>
                  <a:pt x="295" y="1687"/>
                </a:lnTo>
                <a:lnTo>
                  <a:pt x="295" y="1696"/>
                </a:lnTo>
                <a:lnTo>
                  <a:pt x="296" y="1707"/>
                </a:lnTo>
                <a:lnTo>
                  <a:pt x="298" y="1713"/>
                </a:lnTo>
                <a:lnTo>
                  <a:pt x="300" y="1718"/>
                </a:lnTo>
                <a:lnTo>
                  <a:pt x="300" y="1718"/>
                </a:lnTo>
                <a:lnTo>
                  <a:pt x="301" y="1725"/>
                </a:lnTo>
                <a:lnTo>
                  <a:pt x="301" y="1731"/>
                </a:lnTo>
                <a:lnTo>
                  <a:pt x="298" y="1737"/>
                </a:lnTo>
                <a:lnTo>
                  <a:pt x="293" y="1743"/>
                </a:lnTo>
                <a:lnTo>
                  <a:pt x="283" y="1757"/>
                </a:lnTo>
                <a:lnTo>
                  <a:pt x="269" y="1775"/>
                </a:lnTo>
                <a:lnTo>
                  <a:pt x="261" y="1785"/>
                </a:lnTo>
                <a:lnTo>
                  <a:pt x="254" y="1795"/>
                </a:lnTo>
                <a:lnTo>
                  <a:pt x="246" y="1807"/>
                </a:lnTo>
                <a:lnTo>
                  <a:pt x="240" y="1820"/>
                </a:lnTo>
                <a:lnTo>
                  <a:pt x="234" y="1834"/>
                </a:lnTo>
                <a:lnTo>
                  <a:pt x="230" y="1849"/>
                </a:lnTo>
                <a:lnTo>
                  <a:pt x="226" y="1866"/>
                </a:lnTo>
                <a:lnTo>
                  <a:pt x="225" y="1884"/>
                </a:lnTo>
                <a:lnTo>
                  <a:pt x="225" y="1884"/>
                </a:lnTo>
                <a:lnTo>
                  <a:pt x="225" y="1893"/>
                </a:lnTo>
                <a:lnTo>
                  <a:pt x="225" y="1902"/>
                </a:lnTo>
                <a:lnTo>
                  <a:pt x="228" y="1920"/>
                </a:lnTo>
                <a:lnTo>
                  <a:pt x="233" y="1937"/>
                </a:lnTo>
                <a:lnTo>
                  <a:pt x="239" y="1953"/>
                </a:lnTo>
                <a:lnTo>
                  <a:pt x="247" y="1968"/>
                </a:lnTo>
                <a:lnTo>
                  <a:pt x="257" y="1982"/>
                </a:lnTo>
                <a:lnTo>
                  <a:pt x="267" y="1995"/>
                </a:lnTo>
                <a:lnTo>
                  <a:pt x="277" y="2007"/>
                </a:lnTo>
                <a:lnTo>
                  <a:pt x="287" y="2017"/>
                </a:lnTo>
                <a:lnTo>
                  <a:pt x="298" y="2026"/>
                </a:lnTo>
                <a:lnTo>
                  <a:pt x="315" y="2042"/>
                </a:lnTo>
                <a:lnTo>
                  <a:pt x="327" y="2050"/>
                </a:lnTo>
                <a:lnTo>
                  <a:pt x="332" y="2054"/>
                </a:lnTo>
                <a:lnTo>
                  <a:pt x="332" y="2054"/>
                </a:lnTo>
                <a:lnTo>
                  <a:pt x="334" y="2050"/>
                </a:lnTo>
                <a:lnTo>
                  <a:pt x="335" y="2045"/>
                </a:lnTo>
                <a:lnTo>
                  <a:pt x="335" y="2036"/>
                </a:lnTo>
                <a:lnTo>
                  <a:pt x="334" y="2027"/>
                </a:lnTo>
                <a:lnTo>
                  <a:pt x="331" y="2006"/>
                </a:lnTo>
                <a:lnTo>
                  <a:pt x="328" y="1980"/>
                </a:lnTo>
                <a:lnTo>
                  <a:pt x="327" y="1968"/>
                </a:lnTo>
                <a:lnTo>
                  <a:pt x="326" y="1955"/>
                </a:lnTo>
                <a:lnTo>
                  <a:pt x="326" y="1943"/>
                </a:lnTo>
                <a:lnTo>
                  <a:pt x="328" y="1932"/>
                </a:lnTo>
                <a:lnTo>
                  <a:pt x="330" y="1922"/>
                </a:lnTo>
                <a:lnTo>
                  <a:pt x="334" y="1913"/>
                </a:lnTo>
                <a:lnTo>
                  <a:pt x="337" y="1910"/>
                </a:lnTo>
                <a:lnTo>
                  <a:pt x="341" y="1906"/>
                </a:lnTo>
                <a:lnTo>
                  <a:pt x="344" y="1904"/>
                </a:lnTo>
                <a:lnTo>
                  <a:pt x="348" y="1901"/>
                </a:lnTo>
                <a:lnTo>
                  <a:pt x="348" y="1901"/>
                </a:lnTo>
                <a:lnTo>
                  <a:pt x="353" y="1900"/>
                </a:lnTo>
                <a:lnTo>
                  <a:pt x="357" y="1900"/>
                </a:lnTo>
                <a:lnTo>
                  <a:pt x="362" y="1901"/>
                </a:lnTo>
                <a:lnTo>
                  <a:pt x="366" y="1905"/>
                </a:lnTo>
                <a:lnTo>
                  <a:pt x="375" y="1912"/>
                </a:lnTo>
                <a:lnTo>
                  <a:pt x="386" y="1921"/>
                </a:lnTo>
                <a:lnTo>
                  <a:pt x="397" y="1932"/>
                </a:lnTo>
                <a:lnTo>
                  <a:pt x="410" y="1941"/>
                </a:lnTo>
                <a:lnTo>
                  <a:pt x="417" y="1946"/>
                </a:lnTo>
                <a:lnTo>
                  <a:pt x="424" y="1950"/>
                </a:lnTo>
                <a:lnTo>
                  <a:pt x="434" y="1953"/>
                </a:lnTo>
                <a:lnTo>
                  <a:pt x="442" y="1955"/>
                </a:lnTo>
                <a:lnTo>
                  <a:pt x="442" y="1955"/>
                </a:lnTo>
                <a:lnTo>
                  <a:pt x="451" y="1955"/>
                </a:lnTo>
                <a:lnTo>
                  <a:pt x="460" y="1955"/>
                </a:lnTo>
                <a:lnTo>
                  <a:pt x="468" y="1954"/>
                </a:lnTo>
                <a:lnTo>
                  <a:pt x="478" y="1952"/>
                </a:lnTo>
                <a:lnTo>
                  <a:pt x="486" y="1948"/>
                </a:lnTo>
                <a:lnTo>
                  <a:pt x="494" y="1944"/>
                </a:lnTo>
                <a:lnTo>
                  <a:pt x="501" y="1940"/>
                </a:lnTo>
                <a:lnTo>
                  <a:pt x="509" y="1935"/>
                </a:lnTo>
                <a:lnTo>
                  <a:pt x="525" y="1923"/>
                </a:lnTo>
                <a:lnTo>
                  <a:pt x="539" y="1909"/>
                </a:lnTo>
                <a:lnTo>
                  <a:pt x="554" y="1892"/>
                </a:lnTo>
                <a:lnTo>
                  <a:pt x="571" y="1875"/>
                </a:lnTo>
                <a:lnTo>
                  <a:pt x="604" y="1836"/>
                </a:lnTo>
                <a:lnTo>
                  <a:pt x="624" y="1817"/>
                </a:lnTo>
                <a:lnTo>
                  <a:pt x="644" y="1797"/>
                </a:lnTo>
                <a:lnTo>
                  <a:pt x="667" y="1777"/>
                </a:lnTo>
                <a:lnTo>
                  <a:pt x="691" y="1758"/>
                </a:lnTo>
                <a:lnTo>
                  <a:pt x="705" y="1749"/>
                </a:lnTo>
                <a:lnTo>
                  <a:pt x="718" y="1741"/>
                </a:lnTo>
                <a:lnTo>
                  <a:pt x="732" y="1733"/>
                </a:lnTo>
                <a:lnTo>
                  <a:pt x="747" y="1725"/>
                </a:lnTo>
                <a:lnTo>
                  <a:pt x="747" y="1725"/>
                </a:lnTo>
                <a:lnTo>
                  <a:pt x="787" y="1706"/>
                </a:lnTo>
                <a:lnTo>
                  <a:pt x="819" y="1694"/>
                </a:lnTo>
                <a:lnTo>
                  <a:pt x="831" y="1689"/>
                </a:lnTo>
                <a:lnTo>
                  <a:pt x="843" y="1686"/>
                </a:lnTo>
                <a:lnTo>
                  <a:pt x="852" y="1685"/>
                </a:lnTo>
                <a:lnTo>
                  <a:pt x="859" y="1684"/>
                </a:lnTo>
                <a:lnTo>
                  <a:pt x="865" y="1684"/>
                </a:lnTo>
                <a:lnTo>
                  <a:pt x="869" y="1686"/>
                </a:lnTo>
                <a:lnTo>
                  <a:pt x="872" y="1688"/>
                </a:lnTo>
                <a:lnTo>
                  <a:pt x="874" y="1691"/>
                </a:lnTo>
                <a:lnTo>
                  <a:pt x="876" y="1694"/>
                </a:lnTo>
                <a:lnTo>
                  <a:pt x="876" y="1698"/>
                </a:lnTo>
                <a:lnTo>
                  <a:pt x="875" y="1708"/>
                </a:lnTo>
                <a:lnTo>
                  <a:pt x="872" y="1720"/>
                </a:lnTo>
                <a:lnTo>
                  <a:pt x="868" y="1734"/>
                </a:lnTo>
                <a:lnTo>
                  <a:pt x="865" y="1747"/>
                </a:lnTo>
                <a:lnTo>
                  <a:pt x="863" y="1759"/>
                </a:lnTo>
                <a:lnTo>
                  <a:pt x="863" y="1765"/>
                </a:lnTo>
                <a:lnTo>
                  <a:pt x="863" y="1772"/>
                </a:lnTo>
                <a:lnTo>
                  <a:pt x="865" y="1777"/>
                </a:lnTo>
                <a:lnTo>
                  <a:pt x="867" y="1782"/>
                </a:lnTo>
                <a:lnTo>
                  <a:pt x="870" y="1786"/>
                </a:lnTo>
                <a:lnTo>
                  <a:pt x="875" y="1790"/>
                </a:lnTo>
                <a:lnTo>
                  <a:pt x="881" y="1793"/>
                </a:lnTo>
                <a:lnTo>
                  <a:pt x="889" y="1795"/>
                </a:lnTo>
                <a:lnTo>
                  <a:pt x="889" y="1795"/>
                </a:lnTo>
                <a:lnTo>
                  <a:pt x="901" y="1799"/>
                </a:lnTo>
                <a:lnTo>
                  <a:pt x="912" y="1802"/>
                </a:lnTo>
                <a:lnTo>
                  <a:pt x="921" y="1807"/>
                </a:lnTo>
                <a:lnTo>
                  <a:pt x="928" y="1811"/>
                </a:lnTo>
                <a:lnTo>
                  <a:pt x="935" y="1817"/>
                </a:lnTo>
                <a:lnTo>
                  <a:pt x="940" y="1822"/>
                </a:lnTo>
                <a:lnTo>
                  <a:pt x="943" y="1828"/>
                </a:lnTo>
                <a:lnTo>
                  <a:pt x="945" y="1834"/>
                </a:lnTo>
                <a:lnTo>
                  <a:pt x="947" y="1840"/>
                </a:lnTo>
                <a:lnTo>
                  <a:pt x="947" y="1846"/>
                </a:lnTo>
                <a:lnTo>
                  <a:pt x="946" y="1853"/>
                </a:lnTo>
                <a:lnTo>
                  <a:pt x="945" y="1860"/>
                </a:lnTo>
                <a:lnTo>
                  <a:pt x="943" y="1867"/>
                </a:lnTo>
                <a:lnTo>
                  <a:pt x="940" y="1874"/>
                </a:lnTo>
                <a:lnTo>
                  <a:pt x="932" y="1887"/>
                </a:lnTo>
                <a:lnTo>
                  <a:pt x="922" y="1900"/>
                </a:lnTo>
                <a:lnTo>
                  <a:pt x="912" y="1913"/>
                </a:lnTo>
                <a:lnTo>
                  <a:pt x="902" y="1924"/>
                </a:lnTo>
                <a:lnTo>
                  <a:pt x="892" y="1934"/>
                </a:lnTo>
                <a:lnTo>
                  <a:pt x="875" y="1948"/>
                </a:lnTo>
                <a:lnTo>
                  <a:pt x="869" y="1955"/>
                </a:lnTo>
                <a:lnTo>
                  <a:pt x="869" y="1955"/>
                </a:lnTo>
                <a:lnTo>
                  <a:pt x="877" y="1959"/>
                </a:lnTo>
                <a:lnTo>
                  <a:pt x="888" y="1961"/>
                </a:lnTo>
                <a:lnTo>
                  <a:pt x="899" y="1962"/>
                </a:lnTo>
                <a:lnTo>
                  <a:pt x="912" y="1961"/>
                </a:lnTo>
                <a:lnTo>
                  <a:pt x="926" y="1958"/>
                </a:lnTo>
                <a:lnTo>
                  <a:pt x="941" y="1954"/>
                </a:lnTo>
                <a:lnTo>
                  <a:pt x="957" y="1947"/>
                </a:lnTo>
                <a:lnTo>
                  <a:pt x="972" y="1939"/>
                </a:lnTo>
                <a:lnTo>
                  <a:pt x="989" y="1930"/>
                </a:lnTo>
                <a:lnTo>
                  <a:pt x="1004" y="1919"/>
                </a:lnTo>
                <a:lnTo>
                  <a:pt x="1019" y="1906"/>
                </a:lnTo>
                <a:lnTo>
                  <a:pt x="1035" y="1891"/>
                </a:lnTo>
                <a:lnTo>
                  <a:pt x="1048" y="1874"/>
                </a:lnTo>
                <a:lnTo>
                  <a:pt x="1061" y="1855"/>
                </a:lnTo>
                <a:lnTo>
                  <a:pt x="1073" y="1835"/>
                </a:lnTo>
                <a:lnTo>
                  <a:pt x="1083" y="1814"/>
                </a:lnTo>
                <a:lnTo>
                  <a:pt x="1083" y="1814"/>
                </a:lnTo>
                <a:lnTo>
                  <a:pt x="1086" y="1805"/>
                </a:lnTo>
                <a:lnTo>
                  <a:pt x="1089" y="1799"/>
                </a:lnTo>
                <a:lnTo>
                  <a:pt x="1092" y="1794"/>
                </a:lnTo>
                <a:lnTo>
                  <a:pt x="1096" y="1790"/>
                </a:lnTo>
                <a:lnTo>
                  <a:pt x="1100" y="1787"/>
                </a:lnTo>
                <a:lnTo>
                  <a:pt x="1103" y="1784"/>
                </a:lnTo>
                <a:lnTo>
                  <a:pt x="1111" y="1781"/>
                </a:lnTo>
                <a:lnTo>
                  <a:pt x="1120" y="1778"/>
                </a:lnTo>
                <a:lnTo>
                  <a:pt x="1129" y="1774"/>
                </a:lnTo>
                <a:lnTo>
                  <a:pt x="1138" y="1768"/>
                </a:lnTo>
                <a:lnTo>
                  <a:pt x="1143" y="1763"/>
                </a:lnTo>
                <a:lnTo>
                  <a:pt x="1148" y="1758"/>
                </a:lnTo>
                <a:lnTo>
                  <a:pt x="1148" y="1758"/>
                </a:lnTo>
                <a:lnTo>
                  <a:pt x="1151" y="1752"/>
                </a:lnTo>
                <a:lnTo>
                  <a:pt x="1154" y="1746"/>
                </a:lnTo>
                <a:lnTo>
                  <a:pt x="1158" y="1740"/>
                </a:lnTo>
                <a:lnTo>
                  <a:pt x="1159" y="1734"/>
                </a:lnTo>
                <a:lnTo>
                  <a:pt x="1160" y="1719"/>
                </a:lnTo>
                <a:lnTo>
                  <a:pt x="1160" y="1705"/>
                </a:lnTo>
                <a:lnTo>
                  <a:pt x="1160" y="1690"/>
                </a:lnTo>
                <a:lnTo>
                  <a:pt x="1160" y="1676"/>
                </a:lnTo>
                <a:lnTo>
                  <a:pt x="1162" y="1661"/>
                </a:lnTo>
                <a:lnTo>
                  <a:pt x="1164" y="1655"/>
                </a:lnTo>
                <a:lnTo>
                  <a:pt x="1166" y="1649"/>
                </a:lnTo>
                <a:lnTo>
                  <a:pt x="1166" y="1649"/>
                </a:lnTo>
                <a:lnTo>
                  <a:pt x="1170" y="1643"/>
                </a:lnTo>
                <a:lnTo>
                  <a:pt x="1174" y="1638"/>
                </a:lnTo>
                <a:lnTo>
                  <a:pt x="1178" y="1633"/>
                </a:lnTo>
                <a:lnTo>
                  <a:pt x="1183" y="1628"/>
                </a:lnTo>
                <a:lnTo>
                  <a:pt x="1195" y="1620"/>
                </a:lnTo>
                <a:lnTo>
                  <a:pt x="1209" y="1614"/>
                </a:lnTo>
                <a:lnTo>
                  <a:pt x="1223" y="1609"/>
                </a:lnTo>
                <a:lnTo>
                  <a:pt x="1237" y="1605"/>
                </a:lnTo>
                <a:lnTo>
                  <a:pt x="1268" y="1597"/>
                </a:lnTo>
                <a:lnTo>
                  <a:pt x="1298" y="1591"/>
                </a:lnTo>
                <a:lnTo>
                  <a:pt x="1310" y="1587"/>
                </a:lnTo>
                <a:lnTo>
                  <a:pt x="1321" y="1581"/>
                </a:lnTo>
                <a:lnTo>
                  <a:pt x="1329" y="1575"/>
                </a:lnTo>
                <a:lnTo>
                  <a:pt x="1333" y="1572"/>
                </a:lnTo>
                <a:lnTo>
                  <a:pt x="1335" y="1568"/>
                </a:lnTo>
                <a:lnTo>
                  <a:pt x="1338" y="1564"/>
                </a:lnTo>
                <a:lnTo>
                  <a:pt x="1340" y="1559"/>
                </a:lnTo>
                <a:lnTo>
                  <a:pt x="1340" y="1554"/>
                </a:lnTo>
                <a:lnTo>
                  <a:pt x="1340" y="1549"/>
                </a:lnTo>
                <a:lnTo>
                  <a:pt x="1340" y="1549"/>
                </a:lnTo>
                <a:lnTo>
                  <a:pt x="1338" y="1534"/>
                </a:lnTo>
                <a:lnTo>
                  <a:pt x="1338" y="1521"/>
                </a:lnTo>
                <a:lnTo>
                  <a:pt x="1341" y="1509"/>
                </a:lnTo>
                <a:lnTo>
                  <a:pt x="1345" y="1499"/>
                </a:lnTo>
                <a:lnTo>
                  <a:pt x="1350" y="1488"/>
                </a:lnTo>
                <a:lnTo>
                  <a:pt x="1355" y="1480"/>
                </a:lnTo>
                <a:lnTo>
                  <a:pt x="1362" y="1472"/>
                </a:lnTo>
                <a:lnTo>
                  <a:pt x="1370" y="1465"/>
                </a:lnTo>
                <a:lnTo>
                  <a:pt x="1378" y="1459"/>
                </a:lnTo>
                <a:lnTo>
                  <a:pt x="1388" y="1453"/>
                </a:lnTo>
                <a:lnTo>
                  <a:pt x="1406" y="1443"/>
                </a:lnTo>
                <a:lnTo>
                  <a:pt x="1424" y="1435"/>
                </a:lnTo>
                <a:lnTo>
                  <a:pt x="1441" y="1428"/>
                </a:lnTo>
                <a:lnTo>
                  <a:pt x="1441" y="1428"/>
                </a:lnTo>
                <a:lnTo>
                  <a:pt x="1443" y="1428"/>
                </a:lnTo>
                <a:lnTo>
                  <a:pt x="1444" y="1429"/>
                </a:lnTo>
                <a:lnTo>
                  <a:pt x="1447" y="1431"/>
                </a:lnTo>
                <a:lnTo>
                  <a:pt x="1449" y="1436"/>
                </a:lnTo>
                <a:lnTo>
                  <a:pt x="1453" y="1443"/>
                </a:lnTo>
                <a:lnTo>
                  <a:pt x="1461" y="1462"/>
                </a:lnTo>
                <a:lnTo>
                  <a:pt x="1467" y="1473"/>
                </a:lnTo>
                <a:lnTo>
                  <a:pt x="1474" y="1485"/>
                </a:lnTo>
                <a:lnTo>
                  <a:pt x="1484" y="1498"/>
                </a:lnTo>
                <a:lnTo>
                  <a:pt x="1494" y="1511"/>
                </a:lnTo>
                <a:lnTo>
                  <a:pt x="1506" y="1525"/>
                </a:lnTo>
                <a:lnTo>
                  <a:pt x="1522" y="1539"/>
                </a:lnTo>
                <a:lnTo>
                  <a:pt x="1539" y="1552"/>
                </a:lnTo>
                <a:lnTo>
                  <a:pt x="1559" y="1564"/>
                </a:lnTo>
                <a:lnTo>
                  <a:pt x="1583" y="1576"/>
                </a:lnTo>
                <a:lnTo>
                  <a:pt x="1609" y="1587"/>
                </a:lnTo>
                <a:lnTo>
                  <a:pt x="1609" y="1587"/>
                </a:lnTo>
                <a:lnTo>
                  <a:pt x="1684" y="1556"/>
                </a:lnTo>
                <a:lnTo>
                  <a:pt x="1730" y="1534"/>
                </a:lnTo>
                <a:lnTo>
                  <a:pt x="1757" y="1521"/>
                </a:lnTo>
                <a:lnTo>
                  <a:pt x="1786" y="1506"/>
                </a:lnTo>
                <a:lnTo>
                  <a:pt x="1786" y="1506"/>
                </a:lnTo>
                <a:lnTo>
                  <a:pt x="1818" y="1489"/>
                </a:lnTo>
                <a:lnTo>
                  <a:pt x="1848" y="1472"/>
                </a:lnTo>
                <a:lnTo>
                  <a:pt x="1860" y="1464"/>
                </a:lnTo>
                <a:lnTo>
                  <a:pt x="1871" y="1457"/>
                </a:lnTo>
                <a:lnTo>
                  <a:pt x="1881" y="1449"/>
                </a:lnTo>
                <a:lnTo>
                  <a:pt x="1889" y="1442"/>
                </a:lnTo>
                <a:lnTo>
                  <a:pt x="1889" y="1442"/>
                </a:lnTo>
                <a:lnTo>
                  <a:pt x="1888" y="1440"/>
                </a:lnTo>
                <a:lnTo>
                  <a:pt x="1887" y="1438"/>
                </a:lnTo>
                <a:lnTo>
                  <a:pt x="1879" y="1431"/>
                </a:lnTo>
                <a:lnTo>
                  <a:pt x="1868" y="1420"/>
                </a:lnTo>
                <a:lnTo>
                  <a:pt x="1855" y="1406"/>
                </a:lnTo>
                <a:lnTo>
                  <a:pt x="1840" y="1388"/>
                </a:lnTo>
                <a:lnTo>
                  <a:pt x="1825" y="1369"/>
                </a:lnTo>
                <a:lnTo>
                  <a:pt x="1818" y="1358"/>
                </a:lnTo>
                <a:lnTo>
                  <a:pt x="1812" y="1345"/>
                </a:lnTo>
                <a:lnTo>
                  <a:pt x="1807" y="1334"/>
                </a:lnTo>
                <a:lnTo>
                  <a:pt x="1802" y="1321"/>
                </a:lnTo>
                <a:lnTo>
                  <a:pt x="1802" y="1321"/>
                </a:lnTo>
                <a:lnTo>
                  <a:pt x="1799" y="1308"/>
                </a:lnTo>
                <a:lnTo>
                  <a:pt x="1796" y="1297"/>
                </a:lnTo>
                <a:lnTo>
                  <a:pt x="1794" y="1288"/>
                </a:lnTo>
                <a:lnTo>
                  <a:pt x="1794" y="1279"/>
                </a:lnTo>
                <a:lnTo>
                  <a:pt x="1794" y="1272"/>
                </a:lnTo>
                <a:lnTo>
                  <a:pt x="1794" y="1267"/>
                </a:lnTo>
                <a:lnTo>
                  <a:pt x="1795" y="1263"/>
                </a:lnTo>
                <a:lnTo>
                  <a:pt x="1796" y="1261"/>
                </a:lnTo>
                <a:lnTo>
                  <a:pt x="1796" y="1261"/>
                </a:lnTo>
                <a:lnTo>
                  <a:pt x="1809" y="1278"/>
                </a:lnTo>
                <a:lnTo>
                  <a:pt x="1824" y="1295"/>
                </a:lnTo>
                <a:lnTo>
                  <a:pt x="1845" y="1316"/>
                </a:lnTo>
                <a:lnTo>
                  <a:pt x="1857" y="1327"/>
                </a:lnTo>
                <a:lnTo>
                  <a:pt x="1869" y="1338"/>
                </a:lnTo>
                <a:lnTo>
                  <a:pt x="1883" y="1349"/>
                </a:lnTo>
                <a:lnTo>
                  <a:pt x="1899" y="1361"/>
                </a:lnTo>
                <a:lnTo>
                  <a:pt x="1915" y="1372"/>
                </a:lnTo>
                <a:lnTo>
                  <a:pt x="1932" y="1381"/>
                </a:lnTo>
                <a:lnTo>
                  <a:pt x="1949" y="1390"/>
                </a:lnTo>
                <a:lnTo>
                  <a:pt x="1967" y="1398"/>
                </a:lnTo>
                <a:lnTo>
                  <a:pt x="1967" y="1398"/>
                </a:lnTo>
                <a:lnTo>
                  <a:pt x="2021" y="1370"/>
                </a:lnTo>
                <a:lnTo>
                  <a:pt x="2075" y="1340"/>
                </a:lnTo>
                <a:lnTo>
                  <a:pt x="2129" y="1307"/>
                </a:lnTo>
                <a:lnTo>
                  <a:pt x="2183" y="1273"/>
                </a:lnTo>
                <a:lnTo>
                  <a:pt x="2183" y="1273"/>
                </a:lnTo>
                <a:lnTo>
                  <a:pt x="2218" y="1249"/>
                </a:lnTo>
                <a:lnTo>
                  <a:pt x="2218" y="1249"/>
                </a:lnTo>
                <a:lnTo>
                  <a:pt x="2219" y="1248"/>
                </a:lnTo>
                <a:lnTo>
                  <a:pt x="2219" y="1248"/>
                </a:lnTo>
                <a:lnTo>
                  <a:pt x="2220" y="1246"/>
                </a:lnTo>
                <a:lnTo>
                  <a:pt x="2219" y="1244"/>
                </a:lnTo>
                <a:lnTo>
                  <a:pt x="2215" y="1237"/>
                </a:lnTo>
                <a:lnTo>
                  <a:pt x="2207" y="1228"/>
                </a:lnTo>
                <a:lnTo>
                  <a:pt x="2196" y="1217"/>
                </a:lnTo>
                <a:lnTo>
                  <a:pt x="2171" y="1193"/>
                </a:lnTo>
                <a:lnTo>
                  <a:pt x="2142" y="1164"/>
                </a:lnTo>
                <a:lnTo>
                  <a:pt x="2129" y="1150"/>
                </a:lnTo>
                <a:lnTo>
                  <a:pt x="2118" y="1136"/>
                </a:lnTo>
                <a:lnTo>
                  <a:pt x="2108" y="1121"/>
                </a:lnTo>
                <a:lnTo>
                  <a:pt x="2104" y="1114"/>
                </a:lnTo>
                <a:lnTo>
                  <a:pt x="2101" y="1108"/>
                </a:lnTo>
                <a:lnTo>
                  <a:pt x="2100" y="1101"/>
                </a:lnTo>
                <a:lnTo>
                  <a:pt x="2099" y="1095"/>
                </a:lnTo>
                <a:lnTo>
                  <a:pt x="2099" y="1089"/>
                </a:lnTo>
                <a:lnTo>
                  <a:pt x="2100" y="1084"/>
                </a:lnTo>
                <a:lnTo>
                  <a:pt x="2102" y="1078"/>
                </a:lnTo>
                <a:lnTo>
                  <a:pt x="2106" y="1073"/>
                </a:lnTo>
                <a:lnTo>
                  <a:pt x="2112" y="1069"/>
                </a:lnTo>
                <a:lnTo>
                  <a:pt x="2119" y="1065"/>
                </a:lnTo>
                <a:lnTo>
                  <a:pt x="2119" y="1065"/>
                </a:lnTo>
                <a:lnTo>
                  <a:pt x="2125" y="1061"/>
                </a:lnTo>
                <a:lnTo>
                  <a:pt x="2130" y="1056"/>
                </a:lnTo>
                <a:lnTo>
                  <a:pt x="2133" y="1051"/>
                </a:lnTo>
                <a:lnTo>
                  <a:pt x="2135" y="1045"/>
                </a:lnTo>
                <a:lnTo>
                  <a:pt x="2136" y="1039"/>
                </a:lnTo>
                <a:lnTo>
                  <a:pt x="2136" y="1030"/>
                </a:lnTo>
                <a:lnTo>
                  <a:pt x="2136" y="1023"/>
                </a:lnTo>
                <a:lnTo>
                  <a:pt x="2134" y="1014"/>
                </a:lnTo>
                <a:lnTo>
                  <a:pt x="2129" y="997"/>
                </a:lnTo>
                <a:lnTo>
                  <a:pt x="2121" y="977"/>
                </a:lnTo>
                <a:lnTo>
                  <a:pt x="2102" y="935"/>
                </a:lnTo>
                <a:lnTo>
                  <a:pt x="2093" y="914"/>
                </a:lnTo>
                <a:lnTo>
                  <a:pt x="2085" y="893"/>
                </a:lnTo>
                <a:lnTo>
                  <a:pt x="2078" y="873"/>
                </a:lnTo>
                <a:lnTo>
                  <a:pt x="2076" y="863"/>
                </a:lnTo>
                <a:lnTo>
                  <a:pt x="2074" y="853"/>
                </a:lnTo>
                <a:lnTo>
                  <a:pt x="2074" y="844"/>
                </a:lnTo>
                <a:lnTo>
                  <a:pt x="2074" y="836"/>
                </a:lnTo>
                <a:lnTo>
                  <a:pt x="2075" y="828"/>
                </a:lnTo>
                <a:lnTo>
                  <a:pt x="2077" y="821"/>
                </a:lnTo>
                <a:lnTo>
                  <a:pt x="2080" y="814"/>
                </a:lnTo>
                <a:lnTo>
                  <a:pt x="2085" y="807"/>
                </a:lnTo>
                <a:lnTo>
                  <a:pt x="2091" y="801"/>
                </a:lnTo>
                <a:lnTo>
                  <a:pt x="2099" y="797"/>
                </a:lnTo>
                <a:lnTo>
                  <a:pt x="2099" y="797"/>
                </a:lnTo>
                <a:lnTo>
                  <a:pt x="2200" y="744"/>
                </a:lnTo>
                <a:lnTo>
                  <a:pt x="2306" y="693"/>
                </a:lnTo>
                <a:lnTo>
                  <a:pt x="2410" y="642"/>
                </a:lnTo>
                <a:lnTo>
                  <a:pt x="2513" y="592"/>
                </a:lnTo>
                <a:lnTo>
                  <a:pt x="2705" y="501"/>
                </a:lnTo>
                <a:lnTo>
                  <a:pt x="2788" y="461"/>
                </a:lnTo>
                <a:lnTo>
                  <a:pt x="2863" y="424"/>
                </a:lnTo>
                <a:lnTo>
                  <a:pt x="2863" y="424"/>
                </a:lnTo>
                <a:lnTo>
                  <a:pt x="2859" y="408"/>
                </a:lnTo>
                <a:lnTo>
                  <a:pt x="2853" y="389"/>
                </a:lnTo>
                <a:lnTo>
                  <a:pt x="2843" y="366"/>
                </a:lnTo>
                <a:lnTo>
                  <a:pt x="2836" y="354"/>
                </a:lnTo>
                <a:lnTo>
                  <a:pt x="2829" y="339"/>
                </a:lnTo>
                <a:lnTo>
                  <a:pt x="2821" y="325"/>
                </a:lnTo>
                <a:lnTo>
                  <a:pt x="2812" y="311"/>
                </a:lnTo>
                <a:lnTo>
                  <a:pt x="2801" y="296"/>
                </a:lnTo>
                <a:lnTo>
                  <a:pt x="2788" y="281"/>
                </a:lnTo>
                <a:lnTo>
                  <a:pt x="2774" y="267"/>
                </a:lnTo>
                <a:lnTo>
                  <a:pt x="2759" y="2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5" name="Freeform 32"/>
          <p:cNvSpPr>
            <a:spLocks/>
          </p:cNvSpPr>
          <p:nvPr userDrawn="1"/>
        </p:nvSpPr>
        <p:spPr bwMode="auto">
          <a:xfrm>
            <a:off x="7194550" y="1861840"/>
            <a:ext cx="161925" cy="153988"/>
          </a:xfrm>
          <a:custGeom>
            <a:avLst/>
            <a:gdLst>
              <a:gd name="T0" fmla="*/ 2 w 1226"/>
              <a:gd name="T1" fmla="*/ 386 h 1168"/>
              <a:gd name="T2" fmla="*/ 22 w 1226"/>
              <a:gd name="T3" fmla="*/ 434 h 1168"/>
              <a:gd name="T4" fmla="*/ 61 w 1226"/>
              <a:gd name="T5" fmla="*/ 466 h 1168"/>
              <a:gd name="T6" fmla="*/ 120 w 1226"/>
              <a:gd name="T7" fmla="*/ 479 h 1168"/>
              <a:gd name="T8" fmla="*/ 142 w 1226"/>
              <a:gd name="T9" fmla="*/ 469 h 1168"/>
              <a:gd name="T10" fmla="*/ 160 w 1226"/>
              <a:gd name="T11" fmla="*/ 436 h 1168"/>
              <a:gd name="T12" fmla="*/ 164 w 1226"/>
              <a:gd name="T13" fmla="*/ 370 h 1168"/>
              <a:gd name="T14" fmla="*/ 174 w 1226"/>
              <a:gd name="T15" fmla="*/ 344 h 1168"/>
              <a:gd name="T16" fmla="*/ 198 w 1226"/>
              <a:gd name="T17" fmla="*/ 331 h 1168"/>
              <a:gd name="T18" fmla="*/ 223 w 1226"/>
              <a:gd name="T19" fmla="*/ 318 h 1168"/>
              <a:gd name="T20" fmla="*/ 427 w 1226"/>
              <a:gd name="T21" fmla="*/ 416 h 1168"/>
              <a:gd name="T22" fmla="*/ 628 w 1226"/>
              <a:gd name="T23" fmla="*/ 534 h 1168"/>
              <a:gd name="T24" fmla="*/ 876 w 1226"/>
              <a:gd name="T25" fmla="*/ 703 h 1168"/>
              <a:gd name="T26" fmla="*/ 868 w 1226"/>
              <a:gd name="T27" fmla="*/ 783 h 1168"/>
              <a:gd name="T28" fmla="*/ 779 w 1226"/>
              <a:gd name="T29" fmla="*/ 957 h 1168"/>
              <a:gd name="T30" fmla="*/ 753 w 1226"/>
              <a:gd name="T31" fmla="*/ 1040 h 1168"/>
              <a:gd name="T32" fmla="*/ 754 w 1226"/>
              <a:gd name="T33" fmla="*/ 1090 h 1168"/>
              <a:gd name="T34" fmla="*/ 771 w 1226"/>
              <a:gd name="T35" fmla="*/ 1130 h 1168"/>
              <a:gd name="T36" fmla="*/ 801 w 1226"/>
              <a:gd name="T37" fmla="*/ 1157 h 1168"/>
              <a:gd name="T38" fmla="*/ 842 w 1226"/>
              <a:gd name="T39" fmla="*/ 1168 h 1168"/>
              <a:gd name="T40" fmla="*/ 880 w 1226"/>
              <a:gd name="T41" fmla="*/ 1163 h 1168"/>
              <a:gd name="T42" fmla="*/ 919 w 1226"/>
              <a:gd name="T43" fmla="*/ 1140 h 1168"/>
              <a:gd name="T44" fmla="*/ 944 w 1226"/>
              <a:gd name="T45" fmla="*/ 1107 h 1168"/>
              <a:gd name="T46" fmla="*/ 952 w 1226"/>
              <a:gd name="T47" fmla="*/ 1060 h 1168"/>
              <a:gd name="T48" fmla="*/ 930 w 1226"/>
              <a:gd name="T49" fmla="*/ 1010 h 1168"/>
              <a:gd name="T50" fmla="*/ 885 w 1226"/>
              <a:gd name="T51" fmla="*/ 989 h 1168"/>
              <a:gd name="T52" fmla="*/ 919 w 1226"/>
              <a:gd name="T53" fmla="*/ 879 h 1168"/>
              <a:gd name="T54" fmla="*/ 954 w 1226"/>
              <a:gd name="T55" fmla="*/ 807 h 1168"/>
              <a:gd name="T56" fmla="*/ 1024 w 1226"/>
              <a:gd name="T57" fmla="*/ 715 h 1168"/>
              <a:gd name="T58" fmla="*/ 1095 w 1226"/>
              <a:gd name="T59" fmla="*/ 673 h 1168"/>
              <a:gd name="T60" fmla="*/ 1125 w 1226"/>
              <a:gd name="T61" fmla="*/ 670 h 1168"/>
              <a:gd name="T62" fmla="*/ 1099 w 1226"/>
              <a:gd name="T63" fmla="*/ 633 h 1168"/>
              <a:gd name="T64" fmla="*/ 1083 w 1226"/>
              <a:gd name="T65" fmla="*/ 543 h 1168"/>
              <a:gd name="T66" fmla="*/ 1096 w 1226"/>
              <a:gd name="T67" fmla="*/ 477 h 1168"/>
              <a:gd name="T68" fmla="*/ 1132 w 1226"/>
              <a:gd name="T69" fmla="*/ 395 h 1168"/>
              <a:gd name="T70" fmla="*/ 1195 w 1226"/>
              <a:gd name="T71" fmla="*/ 258 h 1168"/>
              <a:gd name="T72" fmla="*/ 1225 w 1226"/>
              <a:gd name="T73" fmla="*/ 141 h 1168"/>
              <a:gd name="T74" fmla="*/ 1217 w 1226"/>
              <a:gd name="T75" fmla="*/ 95 h 1168"/>
              <a:gd name="T76" fmla="*/ 1187 w 1226"/>
              <a:gd name="T77" fmla="*/ 55 h 1168"/>
              <a:gd name="T78" fmla="*/ 1144 w 1226"/>
              <a:gd name="T79" fmla="*/ 34 h 1168"/>
              <a:gd name="T80" fmla="*/ 1104 w 1226"/>
              <a:gd name="T81" fmla="*/ 35 h 1168"/>
              <a:gd name="T82" fmla="*/ 1061 w 1226"/>
              <a:gd name="T83" fmla="*/ 57 h 1168"/>
              <a:gd name="T84" fmla="*/ 1033 w 1226"/>
              <a:gd name="T85" fmla="*/ 94 h 1168"/>
              <a:gd name="T86" fmla="*/ 1025 w 1226"/>
              <a:gd name="T87" fmla="*/ 139 h 1168"/>
              <a:gd name="T88" fmla="*/ 1048 w 1226"/>
              <a:gd name="T89" fmla="*/ 205 h 1168"/>
              <a:gd name="T90" fmla="*/ 1095 w 1226"/>
              <a:gd name="T91" fmla="*/ 230 h 1168"/>
              <a:gd name="T92" fmla="*/ 1107 w 1226"/>
              <a:gd name="T93" fmla="*/ 240 h 1168"/>
              <a:gd name="T94" fmla="*/ 1044 w 1226"/>
              <a:gd name="T95" fmla="*/ 390 h 1168"/>
              <a:gd name="T96" fmla="*/ 975 w 1226"/>
              <a:gd name="T97" fmla="*/ 431 h 1168"/>
              <a:gd name="T98" fmla="*/ 717 w 1226"/>
              <a:gd name="T99" fmla="*/ 289 h 1168"/>
              <a:gd name="T100" fmla="*/ 529 w 1226"/>
              <a:gd name="T101" fmla="*/ 205 h 1168"/>
              <a:gd name="T102" fmla="*/ 317 w 1226"/>
              <a:gd name="T103" fmla="*/ 140 h 1168"/>
              <a:gd name="T104" fmla="*/ 378 w 1226"/>
              <a:gd name="T105" fmla="*/ 31 h 1168"/>
              <a:gd name="T106" fmla="*/ 389 w 1226"/>
              <a:gd name="T107" fmla="*/ 0 h 1168"/>
              <a:gd name="T108" fmla="*/ 367 w 1226"/>
              <a:gd name="T109" fmla="*/ 10 h 1168"/>
              <a:gd name="T110" fmla="*/ 285 w 1226"/>
              <a:gd name="T111" fmla="*/ 57 h 1168"/>
              <a:gd name="T112" fmla="*/ 211 w 1226"/>
              <a:gd name="T113" fmla="*/ 85 h 1168"/>
              <a:gd name="T114" fmla="*/ 147 w 1226"/>
              <a:gd name="T115" fmla="*/ 85 h 1168"/>
              <a:gd name="T116" fmla="*/ 114 w 1226"/>
              <a:gd name="T117" fmla="*/ 85 h 1168"/>
              <a:gd name="T118" fmla="*/ 87 w 1226"/>
              <a:gd name="T119" fmla="*/ 134 h 1168"/>
              <a:gd name="T120" fmla="*/ 42 w 1226"/>
              <a:gd name="T121" fmla="*/ 261 h 1168"/>
              <a:gd name="T122" fmla="*/ 6 w 1226"/>
              <a:gd name="T123" fmla="*/ 327 h 1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6" h="1168">
                <a:moveTo>
                  <a:pt x="1" y="345"/>
                </a:moveTo>
                <a:lnTo>
                  <a:pt x="1" y="345"/>
                </a:lnTo>
                <a:lnTo>
                  <a:pt x="0" y="359"/>
                </a:lnTo>
                <a:lnTo>
                  <a:pt x="0" y="370"/>
                </a:lnTo>
                <a:lnTo>
                  <a:pt x="2" y="386"/>
                </a:lnTo>
                <a:lnTo>
                  <a:pt x="5" y="401"/>
                </a:lnTo>
                <a:lnTo>
                  <a:pt x="8" y="409"/>
                </a:lnTo>
                <a:lnTo>
                  <a:pt x="11" y="417"/>
                </a:lnTo>
                <a:lnTo>
                  <a:pt x="16" y="425"/>
                </a:lnTo>
                <a:lnTo>
                  <a:pt x="22" y="434"/>
                </a:lnTo>
                <a:lnTo>
                  <a:pt x="28" y="442"/>
                </a:lnTo>
                <a:lnTo>
                  <a:pt x="36" y="449"/>
                </a:lnTo>
                <a:lnTo>
                  <a:pt x="36" y="449"/>
                </a:lnTo>
                <a:lnTo>
                  <a:pt x="48" y="458"/>
                </a:lnTo>
                <a:lnTo>
                  <a:pt x="61" y="466"/>
                </a:lnTo>
                <a:lnTo>
                  <a:pt x="76" y="473"/>
                </a:lnTo>
                <a:lnTo>
                  <a:pt x="91" y="478"/>
                </a:lnTo>
                <a:lnTo>
                  <a:pt x="105" y="480"/>
                </a:lnTo>
                <a:lnTo>
                  <a:pt x="113" y="480"/>
                </a:lnTo>
                <a:lnTo>
                  <a:pt x="120" y="479"/>
                </a:lnTo>
                <a:lnTo>
                  <a:pt x="126" y="478"/>
                </a:lnTo>
                <a:lnTo>
                  <a:pt x="132" y="476"/>
                </a:lnTo>
                <a:lnTo>
                  <a:pt x="137" y="473"/>
                </a:lnTo>
                <a:lnTo>
                  <a:pt x="142" y="469"/>
                </a:lnTo>
                <a:lnTo>
                  <a:pt x="142" y="469"/>
                </a:lnTo>
                <a:lnTo>
                  <a:pt x="147" y="464"/>
                </a:lnTo>
                <a:lnTo>
                  <a:pt x="152" y="457"/>
                </a:lnTo>
                <a:lnTo>
                  <a:pt x="155" y="451"/>
                </a:lnTo>
                <a:lnTo>
                  <a:pt x="158" y="444"/>
                </a:lnTo>
                <a:lnTo>
                  <a:pt x="160" y="436"/>
                </a:lnTo>
                <a:lnTo>
                  <a:pt x="161" y="428"/>
                </a:lnTo>
                <a:lnTo>
                  <a:pt x="162" y="411"/>
                </a:lnTo>
                <a:lnTo>
                  <a:pt x="162" y="395"/>
                </a:lnTo>
                <a:lnTo>
                  <a:pt x="163" y="378"/>
                </a:lnTo>
                <a:lnTo>
                  <a:pt x="164" y="370"/>
                </a:lnTo>
                <a:lnTo>
                  <a:pt x="166" y="362"/>
                </a:lnTo>
                <a:lnTo>
                  <a:pt x="168" y="355"/>
                </a:lnTo>
                <a:lnTo>
                  <a:pt x="172" y="347"/>
                </a:lnTo>
                <a:lnTo>
                  <a:pt x="172" y="347"/>
                </a:lnTo>
                <a:lnTo>
                  <a:pt x="174" y="344"/>
                </a:lnTo>
                <a:lnTo>
                  <a:pt x="178" y="341"/>
                </a:lnTo>
                <a:lnTo>
                  <a:pt x="187" y="335"/>
                </a:lnTo>
                <a:lnTo>
                  <a:pt x="195" y="332"/>
                </a:lnTo>
                <a:lnTo>
                  <a:pt x="198" y="331"/>
                </a:lnTo>
                <a:lnTo>
                  <a:pt x="198" y="331"/>
                </a:lnTo>
                <a:lnTo>
                  <a:pt x="205" y="329"/>
                </a:lnTo>
                <a:lnTo>
                  <a:pt x="211" y="326"/>
                </a:lnTo>
                <a:lnTo>
                  <a:pt x="217" y="323"/>
                </a:lnTo>
                <a:lnTo>
                  <a:pt x="223" y="318"/>
                </a:lnTo>
                <a:lnTo>
                  <a:pt x="223" y="318"/>
                </a:lnTo>
                <a:lnTo>
                  <a:pt x="264" y="337"/>
                </a:lnTo>
                <a:lnTo>
                  <a:pt x="305" y="355"/>
                </a:lnTo>
                <a:lnTo>
                  <a:pt x="347" y="374"/>
                </a:lnTo>
                <a:lnTo>
                  <a:pt x="388" y="395"/>
                </a:lnTo>
                <a:lnTo>
                  <a:pt x="427" y="416"/>
                </a:lnTo>
                <a:lnTo>
                  <a:pt x="468" y="439"/>
                </a:lnTo>
                <a:lnTo>
                  <a:pt x="509" y="461"/>
                </a:lnTo>
                <a:lnTo>
                  <a:pt x="549" y="485"/>
                </a:lnTo>
                <a:lnTo>
                  <a:pt x="589" y="509"/>
                </a:lnTo>
                <a:lnTo>
                  <a:pt x="628" y="534"/>
                </a:lnTo>
                <a:lnTo>
                  <a:pt x="706" y="584"/>
                </a:lnTo>
                <a:lnTo>
                  <a:pt x="782" y="636"/>
                </a:lnTo>
                <a:lnTo>
                  <a:pt x="857" y="689"/>
                </a:lnTo>
                <a:lnTo>
                  <a:pt x="857" y="689"/>
                </a:lnTo>
                <a:lnTo>
                  <a:pt x="876" y="703"/>
                </a:lnTo>
                <a:lnTo>
                  <a:pt x="894" y="714"/>
                </a:lnTo>
                <a:lnTo>
                  <a:pt x="894" y="714"/>
                </a:lnTo>
                <a:lnTo>
                  <a:pt x="887" y="736"/>
                </a:lnTo>
                <a:lnTo>
                  <a:pt x="878" y="759"/>
                </a:lnTo>
                <a:lnTo>
                  <a:pt x="868" y="783"/>
                </a:lnTo>
                <a:lnTo>
                  <a:pt x="856" y="809"/>
                </a:lnTo>
                <a:lnTo>
                  <a:pt x="856" y="809"/>
                </a:lnTo>
                <a:lnTo>
                  <a:pt x="816" y="885"/>
                </a:lnTo>
                <a:lnTo>
                  <a:pt x="797" y="921"/>
                </a:lnTo>
                <a:lnTo>
                  <a:pt x="779" y="957"/>
                </a:lnTo>
                <a:lnTo>
                  <a:pt x="772" y="975"/>
                </a:lnTo>
                <a:lnTo>
                  <a:pt x="766" y="992"/>
                </a:lnTo>
                <a:lnTo>
                  <a:pt x="760" y="1008"/>
                </a:lnTo>
                <a:lnTo>
                  <a:pt x="756" y="1025"/>
                </a:lnTo>
                <a:lnTo>
                  <a:pt x="753" y="1040"/>
                </a:lnTo>
                <a:lnTo>
                  <a:pt x="751" y="1054"/>
                </a:lnTo>
                <a:lnTo>
                  <a:pt x="751" y="1069"/>
                </a:lnTo>
                <a:lnTo>
                  <a:pt x="752" y="1081"/>
                </a:lnTo>
                <a:lnTo>
                  <a:pt x="752" y="1081"/>
                </a:lnTo>
                <a:lnTo>
                  <a:pt x="754" y="1090"/>
                </a:lnTo>
                <a:lnTo>
                  <a:pt x="756" y="1099"/>
                </a:lnTo>
                <a:lnTo>
                  <a:pt x="759" y="1107"/>
                </a:lnTo>
                <a:lnTo>
                  <a:pt x="762" y="1116"/>
                </a:lnTo>
                <a:lnTo>
                  <a:pt x="766" y="1123"/>
                </a:lnTo>
                <a:lnTo>
                  <a:pt x="771" y="1130"/>
                </a:lnTo>
                <a:lnTo>
                  <a:pt x="776" y="1136"/>
                </a:lnTo>
                <a:lnTo>
                  <a:pt x="781" y="1142"/>
                </a:lnTo>
                <a:lnTo>
                  <a:pt x="787" y="1147"/>
                </a:lnTo>
                <a:lnTo>
                  <a:pt x="794" y="1152"/>
                </a:lnTo>
                <a:lnTo>
                  <a:pt x="801" y="1157"/>
                </a:lnTo>
                <a:lnTo>
                  <a:pt x="808" y="1160"/>
                </a:lnTo>
                <a:lnTo>
                  <a:pt x="816" y="1163"/>
                </a:lnTo>
                <a:lnTo>
                  <a:pt x="824" y="1165"/>
                </a:lnTo>
                <a:lnTo>
                  <a:pt x="833" y="1167"/>
                </a:lnTo>
                <a:lnTo>
                  <a:pt x="842" y="1168"/>
                </a:lnTo>
                <a:lnTo>
                  <a:pt x="842" y="1168"/>
                </a:lnTo>
                <a:lnTo>
                  <a:pt x="852" y="1168"/>
                </a:lnTo>
                <a:lnTo>
                  <a:pt x="862" y="1167"/>
                </a:lnTo>
                <a:lnTo>
                  <a:pt x="871" y="1165"/>
                </a:lnTo>
                <a:lnTo>
                  <a:pt x="880" y="1163"/>
                </a:lnTo>
                <a:lnTo>
                  <a:pt x="889" y="1160"/>
                </a:lnTo>
                <a:lnTo>
                  <a:pt x="897" y="1155"/>
                </a:lnTo>
                <a:lnTo>
                  <a:pt x="905" y="1151"/>
                </a:lnTo>
                <a:lnTo>
                  <a:pt x="912" y="1146"/>
                </a:lnTo>
                <a:lnTo>
                  <a:pt x="919" y="1140"/>
                </a:lnTo>
                <a:lnTo>
                  <a:pt x="925" y="1135"/>
                </a:lnTo>
                <a:lnTo>
                  <a:pt x="931" y="1129"/>
                </a:lnTo>
                <a:lnTo>
                  <a:pt x="936" y="1122"/>
                </a:lnTo>
                <a:lnTo>
                  <a:pt x="940" y="1115"/>
                </a:lnTo>
                <a:lnTo>
                  <a:pt x="944" y="1107"/>
                </a:lnTo>
                <a:lnTo>
                  <a:pt x="947" y="1100"/>
                </a:lnTo>
                <a:lnTo>
                  <a:pt x="949" y="1092"/>
                </a:lnTo>
                <a:lnTo>
                  <a:pt x="949" y="1092"/>
                </a:lnTo>
                <a:lnTo>
                  <a:pt x="951" y="1076"/>
                </a:lnTo>
                <a:lnTo>
                  <a:pt x="952" y="1060"/>
                </a:lnTo>
                <a:lnTo>
                  <a:pt x="950" y="1048"/>
                </a:lnTo>
                <a:lnTo>
                  <a:pt x="947" y="1036"/>
                </a:lnTo>
                <a:lnTo>
                  <a:pt x="942" y="1027"/>
                </a:lnTo>
                <a:lnTo>
                  <a:pt x="937" y="1017"/>
                </a:lnTo>
                <a:lnTo>
                  <a:pt x="930" y="1010"/>
                </a:lnTo>
                <a:lnTo>
                  <a:pt x="922" y="1005"/>
                </a:lnTo>
                <a:lnTo>
                  <a:pt x="915" y="1000"/>
                </a:lnTo>
                <a:lnTo>
                  <a:pt x="908" y="996"/>
                </a:lnTo>
                <a:lnTo>
                  <a:pt x="894" y="991"/>
                </a:lnTo>
                <a:lnTo>
                  <a:pt x="885" y="989"/>
                </a:lnTo>
                <a:lnTo>
                  <a:pt x="880" y="989"/>
                </a:lnTo>
                <a:lnTo>
                  <a:pt x="880" y="989"/>
                </a:lnTo>
                <a:lnTo>
                  <a:pt x="896" y="944"/>
                </a:lnTo>
                <a:lnTo>
                  <a:pt x="908" y="908"/>
                </a:lnTo>
                <a:lnTo>
                  <a:pt x="919" y="879"/>
                </a:lnTo>
                <a:lnTo>
                  <a:pt x="919" y="879"/>
                </a:lnTo>
                <a:lnTo>
                  <a:pt x="927" y="859"/>
                </a:lnTo>
                <a:lnTo>
                  <a:pt x="937" y="841"/>
                </a:lnTo>
                <a:lnTo>
                  <a:pt x="945" y="823"/>
                </a:lnTo>
                <a:lnTo>
                  <a:pt x="954" y="807"/>
                </a:lnTo>
                <a:lnTo>
                  <a:pt x="962" y="792"/>
                </a:lnTo>
                <a:lnTo>
                  <a:pt x="971" y="777"/>
                </a:lnTo>
                <a:lnTo>
                  <a:pt x="989" y="753"/>
                </a:lnTo>
                <a:lnTo>
                  <a:pt x="1006" y="732"/>
                </a:lnTo>
                <a:lnTo>
                  <a:pt x="1024" y="715"/>
                </a:lnTo>
                <a:lnTo>
                  <a:pt x="1040" y="702"/>
                </a:lnTo>
                <a:lnTo>
                  <a:pt x="1055" y="690"/>
                </a:lnTo>
                <a:lnTo>
                  <a:pt x="1070" y="683"/>
                </a:lnTo>
                <a:lnTo>
                  <a:pt x="1083" y="677"/>
                </a:lnTo>
                <a:lnTo>
                  <a:pt x="1095" y="673"/>
                </a:lnTo>
                <a:lnTo>
                  <a:pt x="1105" y="671"/>
                </a:lnTo>
                <a:lnTo>
                  <a:pt x="1114" y="670"/>
                </a:lnTo>
                <a:lnTo>
                  <a:pt x="1120" y="670"/>
                </a:lnTo>
                <a:lnTo>
                  <a:pt x="1125" y="670"/>
                </a:lnTo>
                <a:lnTo>
                  <a:pt x="1125" y="670"/>
                </a:lnTo>
                <a:lnTo>
                  <a:pt x="1121" y="666"/>
                </a:lnTo>
                <a:lnTo>
                  <a:pt x="1116" y="661"/>
                </a:lnTo>
                <a:lnTo>
                  <a:pt x="1111" y="653"/>
                </a:lnTo>
                <a:lnTo>
                  <a:pt x="1104" y="644"/>
                </a:lnTo>
                <a:lnTo>
                  <a:pt x="1099" y="633"/>
                </a:lnTo>
                <a:lnTo>
                  <a:pt x="1093" y="620"/>
                </a:lnTo>
                <a:lnTo>
                  <a:pt x="1088" y="603"/>
                </a:lnTo>
                <a:lnTo>
                  <a:pt x="1085" y="586"/>
                </a:lnTo>
                <a:lnTo>
                  <a:pt x="1083" y="566"/>
                </a:lnTo>
                <a:lnTo>
                  <a:pt x="1083" y="543"/>
                </a:lnTo>
                <a:lnTo>
                  <a:pt x="1084" y="531"/>
                </a:lnTo>
                <a:lnTo>
                  <a:pt x="1086" y="519"/>
                </a:lnTo>
                <a:lnTo>
                  <a:pt x="1088" y="505"/>
                </a:lnTo>
                <a:lnTo>
                  <a:pt x="1092" y="491"/>
                </a:lnTo>
                <a:lnTo>
                  <a:pt x="1096" y="477"/>
                </a:lnTo>
                <a:lnTo>
                  <a:pt x="1101" y="461"/>
                </a:lnTo>
                <a:lnTo>
                  <a:pt x="1107" y="446"/>
                </a:lnTo>
                <a:lnTo>
                  <a:pt x="1115" y="430"/>
                </a:lnTo>
                <a:lnTo>
                  <a:pt x="1123" y="412"/>
                </a:lnTo>
                <a:lnTo>
                  <a:pt x="1132" y="395"/>
                </a:lnTo>
                <a:lnTo>
                  <a:pt x="1132" y="395"/>
                </a:lnTo>
                <a:lnTo>
                  <a:pt x="1152" y="358"/>
                </a:lnTo>
                <a:lnTo>
                  <a:pt x="1169" y="322"/>
                </a:lnTo>
                <a:lnTo>
                  <a:pt x="1184" y="289"/>
                </a:lnTo>
                <a:lnTo>
                  <a:pt x="1195" y="258"/>
                </a:lnTo>
                <a:lnTo>
                  <a:pt x="1206" y="227"/>
                </a:lnTo>
                <a:lnTo>
                  <a:pt x="1214" y="197"/>
                </a:lnTo>
                <a:lnTo>
                  <a:pt x="1220" y="169"/>
                </a:lnTo>
                <a:lnTo>
                  <a:pt x="1225" y="141"/>
                </a:lnTo>
                <a:lnTo>
                  <a:pt x="1225" y="141"/>
                </a:lnTo>
                <a:lnTo>
                  <a:pt x="1226" y="132"/>
                </a:lnTo>
                <a:lnTo>
                  <a:pt x="1225" y="123"/>
                </a:lnTo>
                <a:lnTo>
                  <a:pt x="1224" y="114"/>
                </a:lnTo>
                <a:lnTo>
                  <a:pt x="1221" y="104"/>
                </a:lnTo>
                <a:lnTo>
                  <a:pt x="1217" y="95"/>
                </a:lnTo>
                <a:lnTo>
                  <a:pt x="1213" y="87"/>
                </a:lnTo>
                <a:lnTo>
                  <a:pt x="1208" y="78"/>
                </a:lnTo>
                <a:lnTo>
                  <a:pt x="1202" y="70"/>
                </a:lnTo>
                <a:lnTo>
                  <a:pt x="1194" y="63"/>
                </a:lnTo>
                <a:lnTo>
                  <a:pt x="1187" y="55"/>
                </a:lnTo>
                <a:lnTo>
                  <a:pt x="1179" y="49"/>
                </a:lnTo>
                <a:lnTo>
                  <a:pt x="1171" y="44"/>
                </a:lnTo>
                <a:lnTo>
                  <a:pt x="1163" y="39"/>
                </a:lnTo>
                <a:lnTo>
                  <a:pt x="1153" y="36"/>
                </a:lnTo>
                <a:lnTo>
                  <a:pt x="1144" y="34"/>
                </a:lnTo>
                <a:lnTo>
                  <a:pt x="1134" y="32"/>
                </a:lnTo>
                <a:lnTo>
                  <a:pt x="1134" y="32"/>
                </a:lnTo>
                <a:lnTo>
                  <a:pt x="1124" y="32"/>
                </a:lnTo>
                <a:lnTo>
                  <a:pt x="1115" y="33"/>
                </a:lnTo>
                <a:lnTo>
                  <a:pt x="1104" y="35"/>
                </a:lnTo>
                <a:lnTo>
                  <a:pt x="1095" y="38"/>
                </a:lnTo>
                <a:lnTo>
                  <a:pt x="1086" y="42"/>
                </a:lnTo>
                <a:lnTo>
                  <a:pt x="1078" y="46"/>
                </a:lnTo>
                <a:lnTo>
                  <a:pt x="1070" y="52"/>
                </a:lnTo>
                <a:lnTo>
                  <a:pt x="1061" y="57"/>
                </a:lnTo>
                <a:lnTo>
                  <a:pt x="1054" y="65"/>
                </a:lnTo>
                <a:lnTo>
                  <a:pt x="1048" y="71"/>
                </a:lnTo>
                <a:lnTo>
                  <a:pt x="1042" y="78"/>
                </a:lnTo>
                <a:lnTo>
                  <a:pt x="1037" y="86"/>
                </a:lnTo>
                <a:lnTo>
                  <a:pt x="1033" y="94"/>
                </a:lnTo>
                <a:lnTo>
                  <a:pt x="1029" y="102"/>
                </a:lnTo>
                <a:lnTo>
                  <a:pt x="1027" y="111"/>
                </a:lnTo>
                <a:lnTo>
                  <a:pt x="1026" y="119"/>
                </a:lnTo>
                <a:lnTo>
                  <a:pt x="1026" y="119"/>
                </a:lnTo>
                <a:lnTo>
                  <a:pt x="1025" y="139"/>
                </a:lnTo>
                <a:lnTo>
                  <a:pt x="1026" y="158"/>
                </a:lnTo>
                <a:lnTo>
                  <a:pt x="1030" y="173"/>
                </a:lnTo>
                <a:lnTo>
                  <a:pt x="1035" y="185"/>
                </a:lnTo>
                <a:lnTo>
                  <a:pt x="1041" y="195"/>
                </a:lnTo>
                <a:lnTo>
                  <a:pt x="1048" y="205"/>
                </a:lnTo>
                <a:lnTo>
                  <a:pt x="1056" y="212"/>
                </a:lnTo>
                <a:lnTo>
                  <a:pt x="1065" y="217"/>
                </a:lnTo>
                <a:lnTo>
                  <a:pt x="1073" y="221"/>
                </a:lnTo>
                <a:lnTo>
                  <a:pt x="1081" y="225"/>
                </a:lnTo>
                <a:lnTo>
                  <a:pt x="1095" y="230"/>
                </a:lnTo>
                <a:lnTo>
                  <a:pt x="1101" y="232"/>
                </a:lnTo>
                <a:lnTo>
                  <a:pt x="1104" y="234"/>
                </a:lnTo>
                <a:lnTo>
                  <a:pt x="1107" y="237"/>
                </a:lnTo>
                <a:lnTo>
                  <a:pt x="1107" y="240"/>
                </a:lnTo>
                <a:lnTo>
                  <a:pt x="1107" y="240"/>
                </a:lnTo>
                <a:lnTo>
                  <a:pt x="1096" y="276"/>
                </a:lnTo>
                <a:lnTo>
                  <a:pt x="1084" y="309"/>
                </a:lnTo>
                <a:lnTo>
                  <a:pt x="1071" y="339"/>
                </a:lnTo>
                <a:lnTo>
                  <a:pt x="1057" y="365"/>
                </a:lnTo>
                <a:lnTo>
                  <a:pt x="1044" y="390"/>
                </a:lnTo>
                <a:lnTo>
                  <a:pt x="1031" y="411"/>
                </a:lnTo>
                <a:lnTo>
                  <a:pt x="1016" y="431"/>
                </a:lnTo>
                <a:lnTo>
                  <a:pt x="1002" y="447"/>
                </a:lnTo>
                <a:lnTo>
                  <a:pt x="1002" y="447"/>
                </a:lnTo>
                <a:lnTo>
                  <a:pt x="975" y="431"/>
                </a:lnTo>
                <a:lnTo>
                  <a:pt x="942" y="411"/>
                </a:lnTo>
                <a:lnTo>
                  <a:pt x="942" y="411"/>
                </a:lnTo>
                <a:lnTo>
                  <a:pt x="865" y="369"/>
                </a:lnTo>
                <a:lnTo>
                  <a:pt x="790" y="328"/>
                </a:lnTo>
                <a:lnTo>
                  <a:pt x="717" y="289"/>
                </a:lnTo>
                <a:lnTo>
                  <a:pt x="680" y="271"/>
                </a:lnTo>
                <a:lnTo>
                  <a:pt x="643" y="254"/>
                </a:lnTo>
                <a:lnTo>
                  <a:pt x="606" y="236"/>
                </a:lnTo>
                <a:lnTo>
                  <a:pt x="568" y="221"/>
                </a:lnTo>
                <a:lnTo>
                  <a:pt x="529" y="205"/>
                </a:lnTo>
                <a:lnTo>
                  <a:pt x="489" y="190"/>
                </a:lnTo>
                <a:lnTo>
                  <a:pt x="448" y="176"/>
                </a:lnTo>
                <a:lnTo>
                  <a:pt x="406" y="164"/>
                </a:lnTo>
                <a:lnTo>
                  <a:pt x="362" y="151"/>
                </a:lnTo>
                <a:lnTo>
                  <a:pt x="317" y="140"/>
                </a:lnTo>
                <a:lnTo>
                  <a:pt x="317" y="140"/>
                </a:lnTo>
                <a:lnTo>
                  <a:pt x="334" y="107"/>
                </a:lnTo>
                <a:lnTo>
                  <a:pt x="334" y="107"/>
                </a:lnTo>
                <a:lnTo>
                  <a:pt x="360" y="63"/>
                </a:lnTo>
                <a:lnTo>
                  <a:pt x="378" y="31"/>
                </a:lnTo>
                <a:lnTo>
                  <a:pt x="385" y="20"/>
                </a:lnTo>
                <a:lnTo>
                  <a:pt x="389" y="10"/>
                </a:lnTo>
                <a:lnTo>
                  <a:pt x="391" y="4"/>
                </a:lnTo>
                <a:lnTo>
                  <a:pt x="390" y="2"/>
                </a:lnTo>
                <a:lnTo>
                  <a:pt x="389" y="0"/>
                </a:lnTo>
                <a:lnTo>
                  <a:pt x="389" y="0"/>
                </a:lnTo>
                <a:lnTo>
                  <a:pt x="388" y="0"/>
                </a:lnTo>
                <a:lnTo>
                  <a:pt x="387" y="0"/>
                </a:lnTo>
                <a:lnTo>
                  <a:pt x="381" y="1"/>
                </a:lnTo>
                <a:lnTo>
                  <a:pt x="367" y="10"/>
                </a:lnTo>
                <a:lnTo>
                  <a:pt x="343" y="26"/>
                </a:lnTo>
                <a:lnTo>
                  <a:pt x="326" y="35"/>
                </a:lnTo>
                <a:lnTo>
                  <a:pt x="307" y="46"/>
                </a:lnTo>
                <a:lnTo>
                  <a:pt x="307" y="46"/>
                </a:lnTo>
                <a:lnTo>
                  <a:pt x="285" y="57"/>
                </a:lnTo>
                <a:lnTo>
                  <a:pt x="267" y="67"/>
                </a:lnTo>
                <a:lnTo>
                  <a:pt x="252" y="73"/>
                </a:lnTo>
                <a:lnTo>
                  <a:pt x="237" y="78"/>
                </a:lnTo>
                <a:lnTo>
                  <a:pt x="224" y="82"/>
                </a:lnTo>
                <a:lnTo>
                  <a:pt x="211" y="85"/>
                </a:lnTo>
                <a:lnTo>
                  <a:pt x="183" y="89"/>
                </a:lnTo>
                <a:lnTo>
                  <a:pt x="183" y="89"/>
                </a:lnTo>
                <a:lnTo>
                  <a:pt x="174" y="89"/>
                </a:lnTo>
                <a:lnTo>
                  <a:pt x="165" y="88"/>
                </a:lnTo>
                <a:lnTo>
                  <a:pt x="147" y="85"/>
                </a:lnTo>
                <a:lnTo>
                  <a:pt x="132" y="81"/>
                </a:lnTo>
                <a:lnTo>
                  <a:pt x="125" y="81"/>
                </a:lnTo>
                <a:lnTo>
                  <a:pt x="120" y="82"/>
                </a:lnTo>
                <a:lnTo>
                  <a:pt x="120" y="82"/>
                </a:lnTo>
                <a:lnTo>
                  <a:pt x="114" y="85"/>
                </a:lnTo>
                <a:lnTo>
                  <a:pt x="107" y="91"/>
                </a:lnTo>
                <a:lnTo>
                  <a:pt x="102" y="98"/>
                </a:lnTo>
                <a:lnTo>
                  <a:pt x="97" y="107"/>
                </a:lnTo>
                <a:lnTo>
                  <a:pt x="92" y="120"/>
                </a:lnTo>
                <a:lnTo>
                  <a:pt x="87" y="134"/>
                </a:lnTo>
                <a:lnTo>
                  <a:pt x="74" y="171"/>
                </a:lnTo>
                <a:lnTo>
                  <a:pt x="74" y="171"/>
                </a:lnTo>
                <a:lnTo>
                  <a:pt x="49" y="242"/>
                </a:lnTo>
                <a:lnTo>
                  <a:pt x="42" y="261"/>
                </a:lnTo>
                <a:lnTo>
                  <a:pt x="42" y="261"/>
                </a:lnTo>
                <a:lnTo>
                  <a:pt x="34" y="279"/>
                </a:lnTo>
                <a:lnTo>
                  <a:pt x="27" y="293"/>
                </a:lnTo>
                <a:lnTo>
                  <a:pt x="14" y="312"/>
                </a:lnTo>
                <a:lnTo>
                  <a:pt x="10" y="320"/>
                </a:lnTo>
                <a:lnTo>
                  <a:pt x="6" y="327"/>
                </a:lnTo>
                <a:lnTo>
                  <a:pt x="3" y="335"/>
                </a:lnTo>
                <a:lnTo>
                  <a:pt x="1" y="34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6" name="Freeform 33"/>
          <p:cNvSpPr>
            <a:spLocks/>
          </p:cNvSpPr>
          <p:nvPr userDrawn="1"/>
        </p:nvSpPr>
        <p:spPr bwMode="auto">
          <a:xfrm>
            <a:off x="7189787" y="1214140"/>
            <a:ext cx="39688" cy="46038"/>
          </a:xfrm>
          <a:custGeom>
            <a:avLst/>
            <a:gdLst>
              <a:gd name="T0" fmla="*/ 103 w 296"/>
              <a:gd name="T1" fmla="*/ 350 h 350"/>
              <a:gd name="T2" fmla="*/ 103 w 296"/>
              <a:gd name="T3" fmla="*/ 350 h 350"/>
              <a:gd name="T4" fmla="*/ 132 w 296"/>
              <a:gd name="T5" fmla="*/ 349 h 350"/>
              <a:gd name="T6" fmla="*/ 164 w 296"/>
              <a:gd name="T7" fmla="*/ 346 h 350"/>
              <a:gd name="T8" fmla="*/ 196 w 296"/>
              <a:gd name="T9" fmla="*/ 343 h 350"/>
              <a:gd name="T10" fmla="*/ 226 w 296"/>
              <a:gd name="T11" fmla="*/ 339 h 350"/>
              <a:gd name="T12" fmla="*/ 276 w 296"/>
              <a:gd name="T13" fmla="*/ 333 h 350"/>
              <a:gd name="T14" fmla="*/ 296 w 296"/>
              <a:gd name="T15" fmla="*/ 329 h 350"/>
              <a:gd name="T16" fmla="*/ 293 w 296"/>
              <a:gd name="T17" fmla="*/ 25 h 350"/>
              <a:gd name="T18" fmla="*/ 293 w 296"/>
              <a:gd name="T19" fmla="*/ 25 h 350"/>
              <a:gd name="T20" fmla="*/ 244 w 296"/>
              <a:gd name="T21" fmla="*/ 18 h 350"/>
              <a:gd name="T22" fmla="*/ 142 w 296"/>
              <a:gd name="T23" fmla="*/ 2 h 350"/>
              <a:gd name="T24" fmla="*/ 142 w 296"/>
              <a:gd name="T25" fmla="*/ 2 h 350"/>
              <a:gd name="T26" fmla="*/ 129 w 296"/>
              <a:gd name="T27" fmla="*/ 1 h 350"/>
              <a:gd name="T28" fmla="*/ 117 w 296"/>
              <a:gd name="T29" fmla="*/ 0 h 350"/>
              <a:gd name="T30" fmla="*/ 105 w 296"/>
              <a:gd name="T31" fmla="*/ 0 h 350"/>
              <a:gd name="T32" fmla="*/ 94 w 296"/>
              <a:gd name="T33" fmla="*/ 1 h 350"/>
              <a:gd name="T34" fmla="*/ 84 w 296"/>
              <a:gd name="T35" fmla="*/ 3 h 350"/>
              <a:gd name="T36" fmla="*/ 75 w 296"/>
              <a:gd name="T37" fmla="*/ 6 h 350"/>
              <a:gd name="T38" fmla="*/ 66 w 296"/>
              <a:gd name="T39" fmla="*/ 9 h 350"/>
              <a:gd name="T40" fmla="*/ 59 w 296"/>
              <a:gd name="T41" fmla="*/ 13 h 350"/>
              <a:gd name="T42" fmla="*/ 51 w 296"/>
              <a:gd name="T43" fmla="*/ 17 h 350"/>
              <a:gd name="T44" fmla="*/ 44 w 296"/>
              <a:gd name="T45" fmla="*/ 22 h 350"/>
              <a:gd name="T46" fmla="*/ 38 w 296"/>
              <a:gd name="T47" fmla="*/ 27 h 350"/>
              <a:gd name="T48" fmla="*/ 33 w 296"/>
              <a:gd name="T49" fmla="*/ 32 h 350"/>
              <a:gd name="T50" fmla="*/ 24 w 296"/>
              <a:gd name="T51" fmla="*/ 45 h 350"/>
              <a:gd name="T52" fmla="*/ 17 w 296"/>
              <a:gd name="T53" fmla="*/ 57 h 350"/>
              <a:gd name="T54" fmla="*/ 11 w 296"/>
              <a:gd name="T55" fmla="*/ 70 h 350"/>
              <a:gd name="T56" fmla="*/ 6 w 296"/>
              <a:gd name="T57" fmla="*/ 83 h 350"/>
              <a:gd name="T58" fmla="*/ 3 w 296"/>
              <a:gd name="T59" fmla="*/ 96 h 350"/>
              <a:gd name="T60" fmla="*/ 1 w 296"/>
              <a:gd name="T61" fmla="*/ 106 h 350"/>
              <a:gd name="T62" fmla="*/ 0 w 296"/>
              <a:gd name="T63" fmla="*/ 123 h 350"/>
              <a:gd name="T64" fmla="*/ 0 w 296"/>
              <a:gd name="T65" fmla="*/ 129 h 350"/>
              <a:gd name="T66" fmla="*/ 4 w 296"/>
              <a:gd name="T67" fmla="*/ 213 h 350"/>
              <a:gd name="T68" fmla="*/ 4 w 296"/>
              <a:gd name="T69" fmla="*/ 213 h 350"/>
              <a:gd name="T70" fmla="*/ 4 w 296"/>
              <a:gd name="T71" fmla="*/ 219 h 350"/>
              <a:gd name="T72" fmla="*/ 6 w 296"/>
              <a:gd name="T73" fmla="*/ 235 h 350"/>
              <a:gd name="T74" fmla="*/ 11 w 296"/>
              <a:gd name="T75" fmla="*/ 256 h 350"/>
              <a:gd name="T76" fmla="*/ 15 w 296"/>
              <a:gd name="T77" fmla="*/ 268 h 350"/>
              <a:gd name="T78" fmla="*/ 19 w 296"/>
              <a:gd name="T79" fmla="*/ 282 h 350"/>
              <a:gd name="T80" fmla="*/ 24 w 296"/>
              <a:gd name="T81" fmla="*/ 294 h 350"/>
              <a:gd name="T82" fmla="*/ 31 w 296"/>
              <a:gd name="T83" fmla="*/ 306 h 350"/>
              <a:gd name="T84" fmla="*/ 39 w 296"/>
              <a:gd name="T85" fmla="*/ 319 h 350"/>
              <a:gd name="T86" fmla="*/ 48 w 296"/>
              <a:gd name="T87" fmla="*/ 329 h 350"/>
              <a:gd name="T88" fmla="*/ 53 w 296"/>
              <a:gd name="T89" fmla="*/ 333 h 350"/>
              <a:gd name="T90" fmla="*/ 60 w 296"/>
              <a:gd name="T91" fmla="*/ 337 h 350"/>
              <a:gd name="T92" fmla="*/ 66 w 296"/>
              <a:gd name="T93" fmla="*/ 341 h 350"/>
              <a:gd name="T94" fmla="*/ 72 w 296"/>
              <a:gd name="T95" fmla="*/ 344 h 350"/>
              <a:gd name="T96" fmla="*/ 79 w 296"/>
              <a:gd name="T97" fmla="*/ 346 h 350"/>
              <a:gd name="T98" fmla="*/ 86 w 296"/>
              <a:gd name="T99" fmla="*/ 348 h 350"/>
              <a:gd name="T100" fmla="*/ 94 w 296"/>
              <a:gd name="T101" fmla="*/ 349 h 350"/>
              <a:gd name="T102" fmla="*/ 103 w 296"/>
              <a:gd name="T103"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350">
                <a:moveTo>
                  <a:pt x="103" y="350"/>
                </a:moveTo>
                <a:lnTo>
                  <a:pt x="103" y="350"/>
                </a:lnTo>
                <a:lnTo>
                  <a:pt x="132" y="349"/>
                </a:lnTo>
                <a:lnTo>
                  <a:pt x="164" y="346"/>
                </a:lnTo>
                <a:lnTo>
                  <a:pt x="196" y="343"/>
                </a:lnTo>
                <a:lnTo>
                  <a:pt x="226" y="339"/>
                </a:lnTo>
                <a:lnTo>
                  <a:pt x="276" y="333"/>
                </a:lnTo>
                <a:lnTo>
                  <a:pt x="296" y="329"/>
                </a:lnTo>
                <a:lnTo>
                  <a:pt x="293" y="25"/>
                </a:lnTo>
                <a:lnTo>
                  <a:pt x="293" y="25"/>
                </a:lnTo>
                <a:lnTo>
                  <a:pt x="244" y="18"/>
                </a:lnTo>
                <a:lnTo>
                  <a:pt x="142" y="2"/>
                </a:lnTo>
                <a:lnTo>
                  <a:pt x="142" y="2"/>
                </a:lnTo>
                <a:lnTo>
                  <a:pt x="129" y="1"/>
                </a:lnTo>
                <a:lnTo>
                  <a:pt x="117" y="0"/>
                </a:lnTo>
                <a:lnTo>
                  <a:pt x="105" y="0"/>
                </a:lnTo>
                <a:lnTo>
                  <a:pt x="94" y="1"/>
                </a:lnTo>
                <a:lnTo>
                  <a:pt x="84" y="3"/>
                </a:lnTo>
                <a:lnTo>
                  <a:pt x="75" y="6"/>
                </a:lnTo>
                <a:lnTo>
                  <a:pt x="66" y="9"/>
                </a:lnTo>
                <a:lnTo>
                  <a:pt x="59" y="13"/>
                </a:lnTo>
                <a:lnTo>
                  <a:pt x="51" y="17"/>
                </a:lnTo>
                <a:lnTo>
                  <a:pt x="44" y="22"/>
                </a:lnTo>
                <a:lnTo>
                  <a:pt x="38" y="27"/>
                </a:lnTo>
                <a:lnTo>
                  <a:pt x="33" y="32"/>
                </a:lnTo>
                <a:lnTo>
                  <a:pt x="24" y="45"/>
                </a:lnTo>
                <a:lnTo>
                  <a:pt x="17" y="57"/>
                </a:lnTo>
                <a:lnTo>
                  <a:pt x="11" y="70"/>
                </a:lnTo>
                <a:lnTo>
                  <a:pt x="6" y="83"/>
                </a:lnTo>
                <a:lnTo>
                  <a:pt x="3" y="96"/>
                </a:lnTo>
                <a:lnTo>
                  <a:pt x="1" y="106"/>
                </a:lnTo>
                <a:lnTo>
                  <a:pt x="0" y="123"/>
                </a:lnTo>
                <a:lnTo>
                  <a:pt x="0" y="129"/>
                </a:lnTo>
                <a:lnTo>
                  <a:pt x="4" y="213"/>
                </a:lnTo>
                <a:lnTo>
                  <a:pt x="4" y="213"/>
                </a:lnTo>
                <a:lnTo>
                  <a:pt x="4" y="219"/>
                </a:lnTo>
                <a:lnTo>
                  <a:pt x="6" y="235"/>
                </a:lnTo>
                <a:lnTo>
                  <a:pt x="11" y="256"/>
                </a:lnTo>
                <a:lnTo>
                  <a:pt x="15" y="268"/>
                </a:lnTo>
                <a:lnTo>
                  <a:pt x="19" y="282"/>
                </a:lnTo>
                <a:lnTo>
                  <a:pt x="24" y="294"/>
                </a:lnTo>
                <a:lnTo>
                  <a:pt x="31" y="306"/>
                </a:lnTo>
                <a:lnTo>
                  <a:pt x="39" y="319"/>
                </a:lnTo>
                <a:lnTo>
                  <a:pt x="48" y="329"/>
                </a:lnTo>
                <a:lnTo>
                  <a:pt x="53" y="333"/>
                </a:lnTo>
                <a:lnTo>
                  <a:pt x="60" y="337"/>
                </a:lnTo>
                <a:lnTo>
                  <a:pt x="66" y="341"/>
                </a:lnTo>
                <a:lnTo>
                  <a:pt x="72" y="344"/>
                </a:lnTo>
                <a:lnTo>
                  <a:pt x="79" y="346"/>
                </a:lnTo>
                <a:lnTo>
                  <a:pt x="86" y="348"/>
                </a:lnTo>
                <a:lnTo>
                  <a:pt x="94" y="349"/>
                </a:lnTo>
                <a:lnTo>
                  <a:pt x="103" y="3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7" name="Freeform 34"/>
          <p:cNvSpPr>
            <a:spLocks/>
          </p:cNvSpPr>
          <p:nvPr userDrawn="1"/>
        </p:nvSpPr>
        <p:spPr bwMode="auto">
          <a:xfrm>
            <a:off x="7237412" y="1203028"/>
            <a:ext cx="60325" cy="57150"/>
          </a:xfrm>
          <a:custGeom>
            <a:avLst/>
            <a:gdLst>
              <a:gd name="T0" fmla="*/ 450 w 450"/>
              <a:gd name="T1" fmla="*/ 290 h 425"/>
              <a:gd name="T2" fmla="*/ 450 w 450"/>
              <a:gd name="T3" fmla="*/ 225 h 425"/>
              <a:gd name="T4" fmla="*/ 449 w 450"/>
              <a:gd name="T5" fmla="*/ 54 h 425"/>
              <a:gd name="T6" fmla="*/ 444 w 450"/>
              <a:gd name="T7" fmla="*/ 20 h 425"/>
              <a:gd name="T8" fmla="*/ 436 w 450"/>
              <a:gd name="T9" fmla="*/ 3 h 425"/>
              <a:gd name="T10" fmla="*/ 429 w 450"/>
              <a:gd name="T11" fmla="*/ 0 h 425"/>
              <a:gd name="T12" fmla="*/ 367 w 450"/>
              <a:gd name="T13" fmla="*/ 2 h 425"/>
              <a:gd name="T14" fmla="*/ 362 w 450"/>
              <a:gd name="T15" fmla="*/ 14 h 425"/>
              <a:gd name="T16" fmla="*/ 347 w 450"/>
              <a:gd name="T17" fmla="*/ 59 h 425"/>
              <a:gd name="T18" fmla="*/ 325 w 450"/>
              <a:gd name="T19" fmla="*/ 2 h 425"/>
              <a:gd name="T20" fmla="*/ 261 w 450"/>
              <a:gd name="T21" fmla="*/ 2 h 425"/>
              <a:gd name="T22" fmla="*/ 242 w 450"/>
              <a:gd name="T23" fmla="*/ 16 h 425"/>
              <a:gd name="T24" fmla="*/ 224 w 450"/>
              <a:gd name="T25" fmla="*/ 64 h 425"/>
              <a:gd name="T26" fmla="*/ 192 w 450"/>
              <a:gd name="T27" fmla="*/ 4 h 425"/>
              <a:gd name="T28" fmla="*/ 135 w 450"/>
              <a:gd name="T29" fmla="*/ 6 h 425"/>
              <a:gd name="T30" fmla="*/ 127 w 450"/>
              <a:gd name="T31" fmla="*/ 11 h 425"/>
              <a:gd name="T32" fmla="*/ 110 w 450"/>
              <a:gd name="T33" fmla="*/ 53 h 425"/>
              <a:gd name="T34" fmla="*/ 86 w 450"/>
              <a:gd name="T35" fmla="*/ 6 h 425"/>
              <a:gd name="T36" fmla="*/ 38 w 450"/>
              <a:gd name="T37" fmla="*/ 6 h 425"/>
              <a:gd name="T38" fmla="*/ 25 w 450"/>
              <a:gd name="T39" fmla="*/ 10 h 425"/>
              <a:gd name="T40" fmla="*/ 10 w 450"/>
              <a:gd name="T41" fmla="*/ 28 h 425"/>
              <a:gd name="T42" fmla="*/ 1 w 450"/>
              <a:gd name="T43" fmla="*/ 55 h 425"/>
              <a:gd name="T44" fmla="*/ 1 w 450"/>
              <a:gd name="T45" fmla="*/ 141 h 425"/>
              <a:gd name="T46" fmla="*/ 5 w 450"/>
              <a:gd name="T47" fmla="*/ 324 h 425"/>
              <a:gd name="T48" fmla="*/ 27 w 450"/>
              <a:gd name="T49" fmla="*/ 401 h 425"/>
              <a:gd name="T50" fmla="*/ 54 w 450"/>
              <a:gd name="T51" fmla="*/ 396 h 425"/>
              <a:gd name="T52" fmla="*/ 74 w 450"/>
              <a:gd name="T53" fmla="*/ 384 h 425"/>
              <a:gd name="T54" fmla="*/ 83 w 450"/>
              <a:gd name="T55" fmla="*/ 374 h 425"/>
              <a:gd name="T56" fmla="*/ 100 w 450"/>
              <a:gd name="T57" fmla="*/ 341 h 425"/>
              <a:gd name="T58" fmla="*/ 105 w 450"/>
              <a:gd name="T59" fmla="*/ 317 h 425"/>
              <a:gd name="T60" fmla="*/ 105 w 450"/>
              <a:gd name="T61" fmla="*/ 367 h 425"/>
              <a:gd name="T62" fmla="*/ 108 w 450"/>
              <a:gd name="T63" fmla="*/ 420 h 425"/>
              <a:gd name="T64" fmla="*/ 116 w 450"/>
              <a:gd name="T65" fmla="*/ 424 h 425"/>
              <a:gd name="T66" fmla="*/ 150 w 450"/>
              <a:gd name="T67" fmla="*/ 423 h 425"/>
              <a:gd name="T68" fmla="*/ 176 w 450"/>
              <a:gd name="T69" fmla="*/ 412 h 425"/>
              <a:gd name="T70" fmla="*/ 189 w 450"/>
              <a:gd name="T71" fmla="*/ 402 h 425"/>
              <a:gd name="T72" fmla="*/ 209 w 450"/>
              <a:gd name="T73" fmla="*/ 368 h 425"/>
              <a:gd name="T74" fmla="*/ 224 w 450"/>
              <a:gd name="T75" fmla="*/ 317 h 425"/>
              <a:gd name="T76" fmla="*/ 225 w 450"/>
              <a:gd name="T77" fmla="*/ 381 h 425"/>
              <a:gd name="T78" fmla="*/ 229 w 450"/>
              <a:gd name="T79" fmla="*/ 419 h 425"/>
              <a:gd name="T80" fmla="*/ 237 w 450"/>
              <a:gd name="T81" fmla="*/ 421 h 425"/>
              <a:gd name="T82" fmla="*/ 266 w 450"/>
              <a:gd name="T83" fmla="*/ 418 h 425"/>
              <a:gd name="T84" fmla="*/ 300 w 450"/>
              <a:gd name="T85" fmla="*/ 405 h 425"/>
              <a:gd name="T86" fmla="*/ 309 w 450"/>
              <a:gd name="T87" fmla="*/ 397 h 425"/>
              <a:gd name="T88" fmla="*/ 331 w 450"/>
              <a:gd name="T89" fmla="*/ 367 h 425"/>
              <a:gd name="T90" fmla="*/ 342 w 450"/>
              <a:gd name="T91" fmla="*/ 334 h 425"/>
              <a:gd name="T92" fmla="*/ 345 w 450"/>
              <a:gd name="T93" fmla="*/ 346 h 425"/>
              <a:gd name="T94" fmla="*/ 348 w 450"/>
              <a:gd name="T95" fmla="*/ 391 h 425"/>
              <a:gd name="T96" fmla="*/ 379 w 450"/>
              <a:gd name="T97" fmla="*/ 386 h 425"/>
              <a:gd name="T98" fmla="*/ 404 w 450"/>
              <a:gd name="T99" fmla="*/ 375 h 425"/>
              <a:gd name="T100" fmla="*/ 425 w 450"/>
              <a:gd name="T101" fmla="*/ 360 h 425"/>
              <a:gd name="T102" fmla="*/ 439 w 450"/>
              <a:gd name="T103" fmla="*/ 342 h 425"/>
              <a:gd name="T104" fmla="*/ 448 w 450"/>
              <a:gd name="T105" fmla="*/ 31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50" h="425">
                <a:moveTo>
                  <a:pt x="448" y="311"/>
                </a:moveTo>
                <a:lnTo>
                  <a:pt x="448" y="311"/>
                </a:lnTo>
                <a:lnTo>
                  <a:pt x="450" y="290"/>
                </a:lnTo>
                <a:lnTo>
                  <a:pt x="450" y="268"/>
                </a:lnTo>
                <a:lnTo>
                  <a:pt x="450" y="225"/>
                </a:lnTo>
                <a:lnTo>
                  <a:pt x="450" y="225"/>
                </a:lnTo>
                <a:lnTo>
                  <a:pt x="449" y="64"/>
                </a:lnTo>
                <a:lnTo>
                  <a:pt x="449" y="64"/>
                </a:lnTo>
                <a:lnTo>
                  <a:pt x="449" y="54"/>
                </a:lnTo>
                <a:lnTo>
                  <a:pt x="448" y="44"/>
                </a:lnTo>
                <a:lnTo>
                  <a:pt x="447" y="33"/>
                </a:lnTo>
                <a:lnTo>
                  <a:pt x="444" y="20"/>
                </a:lnTo>
                <a:lnTo>
                  <a:pt x="441" y="10"/>
                </a:lnTo>
                <a:lnTo>
                  <a:pt x="439" y="6"/>
                </a:lnTo>
                <a:lnTo>
                  <a:pt x="436" y="3"/>
                </a:lnTo>
                <a:lnTo>
                  <a:pt x="433" y="1"/>
                </a:lnTo>
                <a:lnTo>
                  <a:pt x="429" y="0"/>
                </a:lnTo>
                <a:lnTo>
                  <a:pt x="429" y="0"/>
                </a:lnTo>
                <a:lnTo>
                  <a:pt x="396" y="0"/>
                </a:lnTo>
                <a:lnTo>
                  <a:pt x="378" y="1"/>
                </a:lnTo>
                <a:lnTo>
                  <a:pt x="367" y="2"/>
                </a:lnTo>
                <a:lnTo>
                  <a:pt x="367" y="2"/>
                </a:lnTo>
                <a:lnTo>
                  <a:pt x="364" y="7"/>
                </a:lnTo>
                <a:lnTo>
                  <a:pt x="362" y="14"/>
                </a:lnTo>
                <a:lnTo>
                  <a:pt x="356" y="33"/>
                </a:lnTo>
                <a:lnTo>
                  <a:pt x="350" y="52"/>
                </a:lnTo>
                <a:lnTo>
                  <a:pt x="347" y="59"/>
                </a:lnTo>
                <a:lnTo>
                  <a:pt x="345" y="64"/>
                </a:lnTo>
                <a:lnTo>
                  <a:pt x="325" y="2"/>
                </a:lnTo>
                <a:lnTo>
                  <a:pt x="325" y="2"/>
                </a:lnTo>
                <a:lnTo>
                  <a:pt x="309" y="1"/>
                </a:lnTo>
                <a:lnTo>
                  <a:pt x="286" y="1"/>
                </a:lnTo>
                <a:lnTo>
                  <a:pt x="261" y="2"/>
                </a:lnTo>
                <a:lnTo>
                  <a:pt x="247" y="4"/>
                </a:lnTo>
                <a:lnTo>
                  <a:pt x="247" y="4"/>
                </a:lnTo>
                <a:lnTo>
                  <a:pt x="242" y="16"/>
                </a:lnTo>
                <a:lnTo>
                  <a:pt x="236" y="34"/>
                </a:lnTo>
                <a:lnTo>
                  <a:pt x="229" y="52"/>
                </a:lnTo>
                <a:lnTo>
                  <a:pt x="224" y="64"/>
                </a:lnTo>
                <a:lnTo>
                  <a:pt x="205" y="5"/>
                </a:lnTo>
                <a:lnTo>
                  <a:pt x="205" y="5"/>
                </a:lnTo>
                <a:lnTo>
                  <a:pt x="192" y="4"/>
                </a:lnTo>
                <a:lnTo>
                  <a:pt x="168" y="4"/>
                </a:lnTo>
                <a:lnTo>
                  <a:pt x="144" y="5"/>
                </a:lnTo>
                <a:lnTo>
                  <a:pt x="135" y="6"/>
                </a:lnTo>
                <a:lnTo>
                  <a:pt x="131" y="6"/>
                </a:lnTo>
                <a:lnTo>
                  <a:pt x="131" y="6"/>
                </a:lnTo>
                <a:lnTo>
                  <a:pt x="127" y="11"/>
                </a:lnTo>
                <a:lnTo>
                  <a:pt x="124" y="18"/>
                </a:lnTo>
                <a:lnTo>
                  <a:pt x="117" y="36"/>
                </a:lnTo>
                <a:lnTo>
                  <a:pt x="110" y="53"/>
                </a:lnTo>
                <a:lnTo>
                  <a:pt x="105" y="64"/>
                </a:lnTo>
                <a:lnTo>
                  <a:pt x="86" y="6"/>
                </a:lnTo>
                <a:lnTo>
                  <a:pt x="86" y="6"/>
                </a:lnTo>
                <a:lnTo>
                  <a:pt x="69" y="6"/>
                </a:lnTo>
                <a:lnTo>
                  <a:pt x="38" y="6"/>
                </a:lnTo>
                <a:lnTo>
                  <a:pt x="38" y="6"/>
                </a:lnTo>
                <a:lnTo>
                  <a:pt x="33" y="7"/>
                </a:lnTo>
                <a:lnTo>
                  <a:pt x="29" y="8"/>
                </a:lnTo>
                <a:lnTo>
                  <a:pt x="25" y="10"/>
                </a:lnTo>
                <a:lnTo>
                  <a:pt x="21" y="12"/>
                </a:lnTo>
                <a:lnTo>
                  <a:pt x="15" y="19"/>
                </a:lnTo>
                <a:lnTo>
                  <a:pt x="10" y="28"/>
                </a:lnTo>
                <a:lnTo>
                  <a:pt x="5" y="36"/>
                </a:lnTo>
                <a:lnTo>
                  <a:pt x="2" y="46"/>
                </a:lnTo>
                <a:lnTo>
                  <a:pt x="1" y="55"/>
                </a:lnTo>
                <a:lnTo>
                  <a:pt x="0" y="63"/>
                </a:lnTo>
                <a:lnTo>
                  <a:pt x="0" y="63"/>
                </a:lnTo>
                <a:lnTo>
                  <a:pt x="1" y="141"/>
                </a:lnTo>
                <a:lnTo>
                  <a:pt x="2" y="220"/>
                </a:lnTo>
                <a:lnTo>
                  <a:pt x="2" y="220"/>
                </a:lnTo>
                <a:lnTo>
                  <a:pt x="5" y="324"/>
                </a:lnTo>
                <a:lnTo>
                  <a:pt x="8" y="402"/>
                </a:lnTo>
                <a:lnTo>
                  <a:pt x="8" y="402"/>
                </a:lnTo>
                <a:lnTo>
                  <a:pt x="27" y="401"/>
                </a:lnTo>
                <a:lnTo>
                  <a:pt x="37" y="399"/>
                </a:lnTo>
                <a:lnTo>
                  <a:pt x="45" y="398"/>
                </a:lnTo>
                <a:lnTo>
                  <a:pt x="54" y="396"/>
                </a:lnTo>
                <a:lnTo>
                  <a:pt x="62" y="393"/>
                </a:lnTo>
                <a:lnTo>
                  <a:pt x="68" y="388"/>
                </a:lnTo>
                <a:lnTo>
                  <a:pt x="74" y="384"/>
                </a:lnTo>
                <a:lnTo>
                  <a:pt x="74" y="384"/>
                </a:lnTo>
                <a:lnTo>
                  <a:pt x="79" y="379"/>
                </a:lnTo>
                <a:lnTo>
                  <a:pt x="83" y="374"/>
                </a:lnTo>
                <a:lnTo>
                  <a:pt x="90" y="363"/>
                </a:lnTo>
                <a:lnTo>
                  <a:pt x="95" y="352"/>
                </a:lnTo>
                <a:lnTo>
                  <a:pt x="100" y="341"/>
                </a:lnTo>
                <a:lnTo>
                  <a:pt x="103" y="331"/>
                </a:lnTo>
                <a:lnTo>
                  <a:pt x="104" y="324"/>
                </a:lnTo>
                <a:lnTo>
                  <a:pt x="105" y="317"/>
                </a:lnTo>
                <a:lnTo>
                  <a:pt x="105" y="317"/>
                </a:lnTo>
                <a:lnTo>
                  <a:pt x="105" y="337"/>
                </a:lnTo>
                <a:lnTo>
                  <a:pt x="105" y="367"/>
                </a:lnTo>
                <a:lnTo>
                  <a:pt x="106" y="397"/>
                </a:lnTo>
                <a:lnTo>
                  <a:pt x="108" y="420"/>
                </a:lnTo>
                <a:lnTo>
                  <a:pt x="108" y="420"/>
                </a:lnTo>
                <a:lnTo>
                  <a:pt x="108" y="421"/>
                </a:lnTo>
                <a:lnTo>
                  <a:pt x="110" y="422"/>
                </a:lnTo>
                <a:lnTo>
                  <a:pt x="116" y="424"/>
                </a:lnTo>
                <a:lnTo>
                  <a:pt x="125" y="425"/>
                </a:lnTo>
                <a:lnTo>
                  <a:pt x="136" y="425"/>
                </a:lnTo>
                <a:lnTo>
                  <a:pt x="150" y="423"/>
                </a:lnTo>
                <a:lnTo>
                  <a:pt x="163" y="418"/>
                </a:lnTo>
                <a:lnTo>
                  <a:pt x="169" y="415"/>
                </a:lnTo>
                <a:lnTo>
                  <a:pt x="176" y="412"/>
                </a:lnTo>
                <a:lnTo>
                  <a:pt x="182" y="407"/>
                </a:lnTo>
                <a:lnTo>
                  <a:pt x="189" y="402"/>
                </a:lnTo>
                <a:lnTo>
                  <a:pt x="189" y="402"/>
                </a:lnTo>
                <a:lnTo>
                  <a:pt x="197" y="392"/>
                </a:lnTo>
                <a:lnTo>
                  <a:pt x="204" y="380"/>
                </a:lnTo>
                <a:lnTo>
                  <a:pt x="209" y="368"/>
                </a:lnTo>
                <a:lnTo>
                  <a:pt x="213" y="356"/>
                </a:lnTo>
                <a:lnTo>
                  <a:pt x="220" y="333"/>
                </a:lnTo>
                <a:lnTo>
                  <a:pt x="224" y="317"/>
                </a:lnTo>
                <a:lnTo>
                  <a:pt x="224" y="317"/>
                </a:lnTo>
                <a:lnTo>
                  <a:pt x="224" y="348"/>
                </a:lnTo>
                <a:lnTo>
                  <a:pt x="225" y="381"/>
                </a:lnTo>
                <a:lnTo>
                  <a:pt x="227" y="408"/>
                </a:lnTo>
                <a:lnTo>
                  <a:pt x="228" y="417"/>
                </a:lnTo>
                <a:lnTo>
                  <a:pt x="229" y="419"/>
                </a:lnTo>
                <a:lnTo>
                  <a:pt x="230" y="420"/>
                </a:lnTo>
                <a:lnTo>
                  <a:pt x="230" y="420"/>
                </a:lnTo>
                <a:lnTo>
                  <a:pt x="237" y="421"/>
                </a:lnTo>
                <a:lnTo>
                  <a:pt x="245" y="421"/>
                </a:lnTo>
                <a:lnTo>
                  <a:pt x="255" y="420"/>
                </a:lnTo>
                <a:lnTo>
                  <a:pt x="266" y="418"/>
                </a:lnTo>
                <a:lnTo>
                  <a:pt x="277" y="415"/>
                </a:lnTo>
                <a:lnTo>
                  <a:pt x="289" y="411"/>
                </a:lnTo>
                <a:lnTo>
                  <a:pt x="300" y="405"/>
                </a:lnTo>
                <a:lnTo>
                  <a:pt x="305" y="401"/>
                </a:lnTo>
                <a:lnTo>
                  <a:pt x="309" y="397"/>
                </a:lnTo>
                <a:lnTo>
                  <a:pt x="309" y="397"/>
                </a:lnTo>
                <a:lnTo>
                  <a:pt x="317" y="387"/>
                </a:lnTo>
                <a:lnTo>
                  <a:pt x="325" y="377"/>
                </a:lnTo>
                <a:lnTo>
                  <a:pt x="331" y="367"/>
                </a:lnTo>
                <a:lnTo>
                  <a:pt x="336" y="356"/>
                </a:lnTo>
                <a:lnTo>
                  <a:pt x="339" y="345"/>
                </a:lnTo>
                <a:lnTo>
                  <a:pt x="342" y="334"/>
                </a:lnTo>
                <a:lnTo>
                  <a:pt x="345" y="317"/>
                </a:lnTo>
                <a:lnTo>
                  <a:pt x="345" y="317"/>
                </a:lnTo>
                <a:lnTo>
                  <a:pt x="345" y="346"/>
                </a:lnTo>
                <a:lnTo>
                  <a:pt x="346" y="370"/>
                </a:lnTo>
                <a:lnTo>
                  <a:pt x="348" y="391"/>
                </a:lnTo>
                <a:lnTo>
                  <a:pt x="348" y="391"/>
                </a:lnTo>
                <a:lnTo>
                  <a:pt x="362" y="390"/>
                </a:lnTo>
                <a:lnTo>
                  <a:pt x="371" y="388"/>
                </a:lnTo>
                <a:lnTo>
                  <a:pt x="379" y="386"/>
                </a:lnTo>
                <a:lnTo>
                  <a:pt x="379" y="386"/>
                </a:lnTo>
                <a:lnTo>
                  <a:pt x="393" y="380"/>
                </a:lnTo>
                <a:lnTo>
                  <a:pt x="404" y="375"/>
                </a:lnTo>
                <a:lnTo>
                  <a:pt x="415" y="368"/>
                </a:lnTo>
                <a:lnTo>
                  <a:pt x="415" y="368"/>
                </a:lnTo>
                <a:lnTo>
                  <a:pt x="425" y="360"/>
                </a:lnTo>
                <a:lnTo>
                  <a:pt x="430" y="355"/>
                </a:lnTo>
                <a:lnTo>
                  <a:pt x="435" y="349"/>
                </a:lnTo>
                <a:lnTo>
                  <a:pt x="439" y="342"/>
                </a:lnTo>
                <a:lnTo>
                  <a:pt x="443" y="333"/>
                </a:lnTo>
                <a:lnTo>
                  <a:pt x="446" y="323"/>
                </a:lnTo>
                <a:lnTo>
                  <a:pt x="448" y="3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8" name="Freeform 35"/>
          <p:cNvSpPr>
            <a:spLocks/>
          </p:cNvSpPr>
          <p:nvPr userDrawn="1"/>
        </p:nvSpPr>
        <p:spPr bwMode="auto">
          <a:xfrm>
            <a:off x="7245350" y="1206203"/>
            <a:ext cx="73025" cy="80963"/>
          </a:xfrm>
          <a:custGeom>
            <a:avLst/>
            <a:gdLst>
              <a:gd name="T0" fmla="*/ 554 w 554"/>
              <a:gd name="T1" fmla="*/ 356 h 620"/>
              <a:gd name="T2" fmla="*/ 549 w 554"/>
              <a:gd name="T3" fmla="*/ 350 h 620"/>
              <a:gd name="T4" fmla="*/ 535 w 554"/>
              <a:gd name="T5" fmla="*/ 331 h 620"/>
              <a:gd name="T6" fmla="*/ 525 w 554"/>
              <a:gd name="T7" fmla="*/ 306 h 620"/>
              <a:gd name="T8" fmla="*/ 520 w 554"/>
              <a:gd name="T9" fmla="*/ 285 h 620"/>
              <a:gd name="T10" fmla="*/ 516 w 554"/>
              <a:gd name="T11" fmla="*/ 258 h 620"/>
              <a:gd name="T12" fmla="*/ 515 w 554"/>
              <a:gd name="T13" fmla="*/ 243 h 620"/>
              <a:gd name="T14" fmla="*/ 516 w 554"/>
              <a:gd name="T15" fmla="*/ 222 h 620"/>
              <a:gd name="T16" fmla="*/ 520 w 554"/>
              <a:gd name="T17" fmla="*/ 202 h 620"/>
              <a:gd name="T18" fmla="*/ 532 w 554"/>
              <a:gd name="T19" fmla="*/ 167 h 620"/>
              <a:gd name="T20" fmla="*/ 546 w 554"/>
              <a:gd name="T21" fmla="*/ 142 h 620"/>
              <a:gd name="T22" fmla="*/ 551 w 554"/>
              <a:gd name="T23" fmla="*/ 43 h 620"/>
              <a:gd name="T24" fmla="*/ 542 w 554"/>
              <a:gd name="T25" fmla="*/ 36 h 620"/>
              <a:gd name="T26" fmla="*/ 504 w 554"/>
              <a:gd name="T27" fmla="*/ 13 h 620"/>
              <a:gd name="T28" fmla="*/ 482 w 554"/>
              <a:gd name="T29" fmla="*/ 2 h 620"/>
              <a:gd name="T30" fmla="*/ 470 w 554"/>
              <a:gd name="T31" fmla="*/ 0 h 620"/>
              <a:gd name="T32" fmla="*/ 465 w 554"/>
              <a:gd name="T33" fmla="*/ 327 h 620"/>
              <a:gd name="T34" fmla="*/ 465 w 554"/>
              <a:gd name="T35" fmla="*/ 339 h 620"/>
              <a:gd name="T36" fmla="*/ 458 w 554"/>
              <a:gd name="T37" fmla="*/ 360 h 620"/>
              <a:gd name="T38" fmla="*/ 444 w 554"/>
              <a:gd name="T39" fmla="*/ 382 h 620"/>
              <a:gd name="T40" fmla="*/ 426 w 554"/>
              <a:gd name="T41" fmla="*/ 402 h 620"/>
              <a:gd name="T42" fmla="*/ 405 w 554"/>
              <a:gd name="T43" fmla="*/ 421 h 620"/>
              <a:gd name="T44" fmla="*/ 380 w 554"/>
              <a:gd name="T45" fmla="*/ 437 h 620"/>
              <a:gd name="T46" fmla="*/ 353 w 554"/>
              <a:gd name="T47" fmla="*/ 449 h 620"/>
              <a:gd name="T48" fmla="*/ 327 w 554"/>
              <a:gd name="T49" fmla="*/ 458 h 620"/>
              <a:gd name="T50" fmla="*/ 314 w 554"/>
              <a:gd name="T51" fmla="*/ 461 h 620"/>
              <a:gd name="T52" fmla="*/ 255 w 554"/>
              <a:gd name="T53" fmla="*/ 471 h 620"/>
              <a:gd name="T54" fmla="*/ 199 w 554"/>
              <a:gd name="T55" fmla="*/ 477 h 620"/>
              <a:gd name="T56" fmla="*/ 98 w 554"/>
              <a:gd name="T57" fmla="*/ 482 h 620"/>
              <a:gd name="T58" fmla="*/ 27 w 554"/>
              <a:gd name="T59" fmla="*/ 482 h 620"/>
              <a:gd name="T60" fmla="*/ 0 w 554"/>
              <a:gd name="T61" fmla="*/ 481 h 620"/>
              <a:gd name="T62" fmla="*/ 4 w 554"/>
              <a:gd name="T63" fmla="*/ 508 h 620"/>
              <a:gd name="T64" fmla="*/ 13 w 554"/>
              <a:gd name="T65" fmla="*/ 550 h 620"/>
              <a:gd name="T66" fmla="*/ 18 w 554"/>
              <a:gd name="T67" fmla="*/ 566 h 620"/>
              <a:gd name="T68" fmla="*/ 29 w 554"/>
              <a:gd name="T69" fmla="*/ 586 h 620"/>
              <a:gd name="T70" fmla="*/ 44 w 554"/>
              <a:gd name="T71" fmla="*/ 604 h 620"/>
              <a:gd name="T72" fmla="*/ 62 w 554"/>
              <a:gd name="T73" fmla="*/ 620 h 620"/>
              <a:gd name="T74" fmla="*/ 554 w 554"/>
              <a:gd name="T75" fmla="*/ 450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4" h="620">
                <a:moveTo>
                  <a:pt x="554" y="450"/>
                </a:moveTo>
                <a:lnTo>
                  <a:pt x="554" y="356"/>
                </a:lnTo>
                <a:lnTo>
                  <a:pt x="554" y="356"/>
                </a:lnTo>
                <a:lnTo>
                  <a:pt x="549" y="350"/>
                </a:lnTo>
                <a:lnTo>
                  <a:pt x="543" y="342"/>
                </a:lnTo>
                <a:lnTo>
                  <a:pt x="535" y="331"/>
                </a:lnTo>
                <a:lnTo>
                  <a:pt x="528" y="315"/>
                </a:lnTo>
                <a:lnTo>
                  <a:pt x="525" y="306"/>
                </a:lnTo>
                <a:lnTo>
                  <a:pt x="522" y="296"/>
                </a:lnTo>
                <a:lnTo>
                  <a:pt x="520" y="285"/>
                </a:lnTo>
                <a:lnTo>
                  <a:pt x="517" y="271"/>
                </a:lnTo>
                <a:lnTo>
                  <a:pt x="516" y="258"/>
                </a:lnTo>
                <a:lnTo>
                  <a:pt x="515" y="243"/>
                </a:lnTo>
                <a:lnTo>
                  <a:pt x="515" y="243"/>
                </a:lnTo>
                <a:lnTo>
                  <a:pt x="515" y="232"/>
                </a:lnTo>
                <a:lnTo>
                  <a:pt x="516" y="222"/>
                </a:lnTo>
                <a:lnTo>
                  <a:pt x="517" y="212"/>
                </a:lnTo>
                <a:lnTo>
                  <a:pt x="520" y="202"/>
                </a:lnTo>
                <a:lnTo>
                  <a:pt x="526" y="183"/>
                </a:lnTo>
                <a:lnTo>
                  <a:pt x="532" y="167"/>
                </a:lnTo>
                <a:lnTo>
                  <a:pt x="540" y="154"/>
                </a:lnTo>
                <a:lnTo>
                  <a:pt x="546" y="142"/>
                </a:lnTo>
                <a:lnTo>
                  <a:pt x="552" y="133"/>
                </a:lnTo>
                <a:lnTo>
                  <a:pt x="551" y="43"/>
                </a:lnTo>
                <a:lnTo>
                  <a:pt x="551" y="43"/>
                </a:lnTo>
                <a:lnTo>
                  <a:pt x="542" y="36"/>
                </a:lnTo>
                <a:lnTo>
                  <a:pt x="518" y="21"/>
                </a:lnTo>
                <a:lnTo>
                  <a:pt x="504" y="13"/>
                </a:lnTo>
                <a:lnTo>
                  <a:pt x="489" y="5"/>
                </a:lnTo>
                <a:lnTo>
                  <a:pt x="482" y="2"/>
                </a:lnTo>
                <a:lnTo>
                  <a:pt x="476" y="1"/>
                </a:lnTo>
                <a:lnTo>
                  <a:pt x="470" y="0"/>
                </a:lnTo>
                <a:lnTo>
                  <a:pt x="464" y="0"/>
                </a:lnTo>
                <a:lnTo>
                  <a:pt x="465" y="327"/>
                </a:lnTo>
                <a:lnTo>
                  <a:pt x="465" y="327"/>
                </a:lnTo>
                <a:lnTo>
                  <a:pt x="465" y="339"/>
                </a:lnTo>
                <a:lnTo>
                  <a:pt x="462" y="349"/>
                </a:lnTo>
                <a:lnTo>
                  <a:pt x="458" y="360"/>
                </a:lnTo>
                <a:lnTo>
                  <a:pt x="452" y="370"/>
                </a:lnTo>
                <a:lnTo>
                  <a:pt x="444" y="382"/>
                </a:lnTo>
                <a:lnTo>
                  <a:pt x="436" y="392"/>
                </a:lnTo>
                <a:lnTo>
                  <a:pt x="426" y="402"/>
                </a:lnTo>
                <a:lnTo>
                  <a:pt x="416" y="411"/>
                </a:lnTo>
                <a:lnTo>
                  <a:pt x="405" y="421"/>
                </a:lnTo>
                <a:lnTo>
                  <a:pt x="392" y="429"/>
                </a:lnTo>
                <a:lnTo>
                  <a:pt x="380" y="437"/>
                </a:lnTo>
                <a:lnTo>
                  <a:pt x="367" y="443"/>
                </a:lnTo>
                <a:lnTo>
                  <a:pt x="353" y="449"/>
                </a:lnTo>
                <a:lnTo>
                  <a:pt x="340" y="454"/>
                </a:lnTo>
                <a:lnTo>
                  <a:pt x="327" y="458"/>
                </a:lnTo>
                <a:lnTo>
                  <a:pt x="314" y="461"/>
                </a:lnTo>
                <a:lnTo>
                  <a:pt x="314" y="461"/>
                </a:lnTo>
                <a:lnTo>
                  <a:pt x="284" y="467"/>
                </a:lnTo>
                <a:lnTo>
                  <a:pt x="255" y="471"/>
                </a:lnTo>
                <a:lnTo>
                  <a:pt x="227" y="474"/>
                </a:lnTo>
                <a:lnTo>
                  <a:pt x="199" y="477"/>
                </a:lnTo>
                <a:lnTo>
                  <a:pt x="146" y="480"/>
                </a:lnTo>
                <a:lnTo>
                  <a:pt x="98" y="482"/>
                </a:lnTo>
                <a:lnTo>
                  <a:pt x="58" y="482"/>
                </a:lnTo>
                <a:lnTo>
                  <a:pt x="27" y="482"/>
                </a:lnTo>
                <a:lnTo>
                  <a:pt x="0" y="481"/>
                </a:lnTo>
                <a:lnTo>
                  <a:pt x="0" y="481"/>
                </a:lnTo>
                <a:lnTo>
                  <a:pt x="1" y="488"/>
                </a:lnTo>
                <a:lnTo>
                  <a:pt x="4" y="508"/>
                </a:lnTo>
                <a:lnTo>
                  <a:pt x="10" y="535"/>
                </a:lnTo>
                <a:lnTo>
                  <a:pt x="13" y="550"/>
                </a:lnTo>
                <a:lnTo>
                  <a:pt x="18" y="566"/>
                </a:lnTo>
                <a:lnTo>
                  <a:pt x="18" y="566"/>
                </a:lnTo>
                <a:lnTo>
                  <a:pt x="23" y="576"/>
                </a:lnTo>
                <a:lnTo>
                  <a:pt x="29" y="586"/>
                </a:lnTo>
                <a:lnTo>
                  <a:pt x="36" y="595"/>
                </a:lnTo>
                <a:lnTo>
                  <a:pt x="44" y="604"/>
                </a:lnTo>
                <a:lnTo>
                  <a:pt x="57" y="616"/>
                </a:lnTo>
                <a:lnTo>
                  <a:pt x="62" y="620"/>
                </a:lnTo>
                <a:lnTo>
                  <a:pt x="451" y="620"/>
                </a:lnTo>
                <a:lnTo>
                  <a:pt x="554" y="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9" name="Freeform 36"/>
          <p:cNvSpPr>
            <a:spLocks/>
          </p:cNvSpPr>
          <p:nvPr userDrawn="1"/>
        </p:nvSpPr>
        <p:spPr bwMode="auto">
          <a:xfrm>
            <a:off x="7251700" y="1298278"/>
            <a:ext cx="57150" cy="17463"/>
          </a:xfrm>
          <a:custGeom>
            <a:avLst/>
            <a:gdLst>
              <a:gd name="T0" fmla="*/ 20 w 435"/>
              <a:gd name="T1" fmla="*/ 142 h 142"/>
              <a:gd name="T2" fmla="*/ 411 w 435"/>
              <a:gd name="T3" fmla="*/ 142 h 142"/>
              <a:gd name="T4" fmla="*/ 411 w 435"/>
              <a:gd name="T5" fmla="*/ 142 h 142"/>
              <a:gd name="T6" fmla="*/ 422 w 435"/>
              <a:gd name="T7" fmla="*/ 109 h 142"/>
              <a:gd name="T8" fmla="*/ 430 w 435"/>
              <a:gd name="T9" fmla="*/ 83 h 142"/>
              <a:gd name="T10" fmla="*/ 433 w 435"/>
              <a:gd name="T11" fmla="*/ 72 h 142"/>
              <a:gd name="T12" fmla="*/ 435 w 435"/>
              <a:gd name="T13" fmla="*/ 63 h 142"/>
              <a:gd name="T14" fmla="*/ 417 w 435"/>
              <a:gd name="T15" fmla="*/ 0 h 142"/>
              <a:gd name="T16" fmla="*/ 22 w 435"/>
              <a:gd name="T17" fmla="*/ 0 h 142"/>
              <a:gd name="T18" fmla="*/ 0 w 435"/>
              <a:gd name="T19" fmla="*/ 65 h 142"/>
              <a:gd name="T20" fmla="*/ 20 w 435"/>
              <a:gd name="T21"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5" h="142">
                <a:moveTo>
                  <a:pt x="20" y="142"/>
                </a:moveTo>
                <a:lnTo>
                  <a:pt x="411" y="142"/>
                </a:lnTo>
                <a:lnTo>
                  <a:pt x="411" y="142"/>
                </a:lnTo>
                <a:lnTo>
                  <a:pt x="422" y="109"/>
                </a:lnTo>
                <a:lnTo>
                  <a:pt x="430" y="83"/>
                </a:lnTo>
                <a:lnTo>
                  <a:pt x="433" y="72"/>
                </a:lnTo>
                <a:lnTo>
                  <a:pt x="435" y="63"/>
                </a:lnTo>
                <a:lnTo>
                  <a:pt x="417" y="0"/>
                </a:lnTo>
                <a:lnTo>
                  <a:pt x="22" y="0"/>
                </a:lnTo>
                <a:lnTo>
                  <a:pt x="0" y="65"/>
                </a:lnTo>
                <a:lnTo>
                  <a:pt x="20"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0" name="Freeform 37"/>
          <p:cNvSpPr>
            <a:spLocks/>
          </p:cNvSpPr>
          <p:nvPr userDrawn="1"/>
        </p:nvSpPr>
        <p:spPr bwMode="auto">
          <a:xfrm>
            <a:off x="7254875" y="1326853"/>
            <a:ext cx="57150" cy="66675"/>
          </a:xfrm>
          <a:custGeom>
            <a:avLst/>
            <a:gdLst>
              <a:gd name="T0" fmla="*/ 384 w 436"/>
              <a:gd name="T1" fmla="*/ 0 h 514"/>
              <a:gd name="T2" fmla="*/ 2 w 436"/>
              <a:gd name="T3" fmla="*/ 0 h 514"/>
              <a:gd name="T4" fmla="*/ 0 w 436"/>
              <a:gd name="T5" fmla="*/ 505 h 514"/>
              <a:gd name="T6" fmla="*/ 331 w 436"/>
              <a:gd name="T7" fmla="*/ 514 h 514"/>
              <a:gd name="T8" fmla="*/ 436 w 436"/>
              <a:gd name="T9" fmla="*/ 431 h 514"/>
              <a:gd name="T10" fmla="*/ 384 w 436"/>
              <a:gd name="T11" fmla="*/ 0 h 514"/>
            </a:gdLst>
            <a:ahLst/>
            <a:cxnLst>
              <a:cxn ang="0">
                <a:pos x="T0" y="T1"/>
              </a:cxn>
              <a:cxn ang="0">
                <a:pos x="T2" y="T3"/>
              </a:cxn>
              <a:cxn ang="0">
                <a:pos x="T4" y="T5"/>
              </a:cxn>
              <a:cxn ang="0">
                <a:pos x="T6" y="T7"/>
              </a:cxn>
              <a:cxn ang="0">
                <a:pos x="T8" y="T9"/>
              </a:cxn>
              <a:cxn ang="0">
                <a:pos x="T10" y="T11"/>
              </a:cxn>
            </a:cxnLst>
            <a:rect l="0" t="0" r="r" b="b"/>
            <a:pathLst>
              <a:path w="436" h="514">
                <a:moveTo>
                  <a:pt x="384" y="0"/>
                </a:moveTo>
                <a:lnTo>
                  <a:pt x="2" y="0"/>
                </a:lnTo>
                <a:lnTo>
                  <a:pt x="0" y="505"/>
                </a:lnTo>
                <a:lnTo>
                  <a:pt x="331" y="514"/>
                </a:lnTo>
                <a:lnTo>
                  <a:pt x="436" y="431"/>
                </a:lnTo>
                <a:lnTo>
                  <a:pt x="3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1" name="Freeform 38"/>
          <p:cNvSpPr>
            <a:spLocks/>
          </p:cNvSpPr>
          <p:nvPr userDrawn="1"/>
        </p:nvSpPr>
        <p:spPr bwMode="auto">
          <a:xfrm>
            <a:off x="7251700" y="1391940"/>
            <a:ext cx="77788" cy="68263"/>
          </a:xfrm>
          <a:custGeom>
            <a:avLst/>
            <a:gdLst>
              <a:gd name="T0" fmla="*/ 586 w 586"/>
              <a:gd name="T1" fmla="*/ 139 h 523"/>
              <a:gd name="T2" fmla="*/ 586 w 586"/>
              <a:gd name="T3" fmla="*/ 139 h 523"/>
              <a:gd name="T4" fmla="*/ 552 w 586"/>
              <a:gd name="T5" fmla="*/ 115 h 523"/>
              <a:gd name="T6" fmla="*/ 527 w 586"/>
              <a:gd name="T7" fmla="*/ 97 h 523"/>
              <a:gd name="T8" fmla="*/ 519 w 586"/>
              <a:gd name="T9" fmla="*/ 90 h 523"/>
              <a:gd name="T10" fmla="*/ 514 w 586"/>
              <a:gd name="T11" fmla="*/ 85 h 523"/>
              <a:gd name="T12" fmla="*/ 514 w 586"/>
              <a:gd name="T13" fmla="*/ 85 h 523"/>
              <a:gd name="T14" fmla="*/ 512 w 586"/>
              <a:gd name="T15" fmla="*/ 79 h 523"/>
              <a:gd name="T16" fmla="*/ 510 w 586"/>
              <a:gd name="T17" fmla="*/ 69 h 523"/>
              <a:gd name="T18" fmla="*/ 506 w 586"/>
              <a:gd name="T19" fmla="*/ 40 h 523"/>
              <a:gd name="T20" fmla="*/ 503 w 586"/>
              <a:gd name="T21" fmla="*/ 0 h 523"/>
              <a:gd name="T22" fmla="*/ 381 w 586"/>
              <a:gd name="T23" fmla="*/ 98 h 523"/>
              <a:gd name="T24" fmla="*/ 8 w 586"/>
              <a:gd name="T25" fmla="*/ 97 h 523"/>
              <a:gd name="T26" fmla="*/ 8 w 586"/>
              <a:gd name="T27" fmla="*/ 97 h 523"/>
              <a:gd name="T28" fmla="*/ 8 w 586"/>
              <a:gd name="T29" fmla="*/ 98 h 523"/>
              <a:gd name="T30" fmla="*/ 7 w 586"/>
              <a:gd name="T31" fmla="*/ 100 h 523"/>
              <a:gd name="T32" fmla="*/ 5 w 586"/>
              <a:gd name="T33" fmla="*/ 108 h 523"/>
              <a:gd name="T34" fmla="*/ 3 w 586"/>
              <a:gd name="T35" fmla="*/ 139 h 523"/>
              <a:gd name="T36" fmla="*/ 2 w 586"/>
              <a:gd name="T37" fmla="*/ 183 h 523"/>
              <a:gd name="T38" fmla="*/ 1 w 586"/>
              <a:gd name="T39" fmla="*/ 233 h 523"/>
              <a:gd name="T40" fmla="*/ 0 w 586"/>
              <a:gd name="T41" fmla="*/ 327 h 523"/>
              <a:gd name="T42" fmla="*/ 0 w 586"/>
              <a:gd name="T43" fmla="*/ 369 h 523"/>
              <a:gd name="T44" fmla="*/ 0 w 586"/>
              <a:gd name="T45" fmla="*/ 369 h 523"/>
              <a:gd name="T46" fmla="*/ 29 w 586"/>
              <a:gd name="T47" fmla="*/ 395 h 523"/>
              <a:gd name="T48" fmla="*/ 95 w 586"/>
              <a:gd name="T49" fmla="*/ 448 h 523"/>
              <a:gd name="T50" fmla="*/ 131 w 586"/>
              <a:gd name="T51" fmla="*/ 477 h 523"/>
              <a:gd name="T52" fmla="*/ 162 w 586"/>
              <a:gd name="T53" fmla="*/ 501 h 523"/>
              <a:gd name="T54" fmla="*/ 186 w 586"/>
              <a:gd name="T55" fmla="*/ 517 h 523"/>
              <a:gd name="T56" fmla="*/ 193 w 586"/>
              <a:gd name="T57" fmla="*/ 522 h 523"/>
              <a:gd name="T58" fmla="*/ 195 w 586"/>
              <a:gd name="T59" fmla="*/ 523 h 523"/>
              <a:gd name="T60" fmla="*/ 197 w 586"/>
              <a:gd name="T61" fmla="*/ 523 h 523"/>
              <a:gd name="T62" fmla="*/ 448 w 586"/>
              <a:gd name="T63" fmla="*/ 206 h 523"/>
              <a:gd name="T64" fmla="*/ 586 w 586"/>
              <a:gd name="T65" fmla="*/ 139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6" h="523">
                <a:moveTo>
                  <a:pt x="586" y="139"/>
                </a:moveTo>
                <a:lnTo>
                  <a:pt x="586" y="139"/>
                </a:lnTo>
                <a:lnTo>
                  <a:pt x="552" y="115"/>
                </a:lnTo>
                <a:lnTo>
                  <a:pt x="527" y="97"/>
                </a:lnTo>
                <a:lnTo>
                  <a:pt x="519" y="90"/>
                </a:lnTo>
                <a:lnTo>
                  <a:pt x="514" y="85"/>
                </a:lnTo>
                <a:lnTo>
                  <a:pt x="514" y="85"/>
                </a:lnTo>
                <a:lnTo>
                  <a:pt x="512" y="79"/>
                </a:lnTo>
                <a:lnTo>
                  <a:pt x="510" y="69"/>
                </a:lnTo>
                <a:lnTo>
                  <a:pt x="506" y="40"/>
                </a:lnTo>
                <a:lnTo>
                  <a:pt x="503" y="0"/>
                </a:lnTo>
                <a:lnTo>
                  <a:pt x="381" y="98"/>
                </a:lnTo>
                <a:lnTo>
                  <a:pt x="8" y="97"/>
                </a:lnTo>
                <a:lnTo>
                  <a:pt x="8" y="97"/>
                </a:lnTo>
                <a:lnTo>
                  <a:pt x="8" y="98"/>
                </a:lnTo>
                <a:lnTo>
                  <a:pt x="7" y="100"/>
                </a:lnTo>
                <a:lnTo>
                  <a:pt x="5" y="108"/>
                </a:lnTo>
                <a:lnTo>
                  <a:pt x="3" y="139"/>
                </a:lnTo>
                <a:lnTo>
                  <a:pt x="2" y="183"/>
                </a:lnTo>
                <a:lnTo>
                  <a:pt x="1" y="233"/>
                </a:lnTo>
                <a:lnTo>
                  <a:pt x="0" y="327"/>
                </a:lnTo>
                <a:lnTo>
                  <a:pt x="0" y="369"/>
                </a:lnTo>
                <a:lnTo>
                  <a:pt x="0" y="369"/>
                </a:lnTo>
                <a:lnTo>
                  <a:pt x="29" y="395"/>
                </a:lnTo>
                <a:lnTo>
                  <a:pt x="95" y="448"/>
                </a:lnTo>
                <a:lnTo>
                  <a:pt x="131" y="477"/>
                </a:lnTo>
                <a:lnTo>
                  <a:pt x="162" y="501"/>
                </a:lnTo>
                <a:lnTo>
                  <a:pt x="186" y="517"/>
                </a:lnTo>
                <a:lnTo>
                  <a:pt x="193" y="522"/>
                </a:lnTo>
                <a:lnTo>
                  <a:pt x="195" y="523"/>
                </a:lnTo>
                <a:lnTo>
                  <a:pt x="197" y="523"/>
                </a:lnTo>
                <a:lnTo>
                  <a:pt x="448" y="206"/>
                </a:lnTo>
                <a:lnTo>
                  <a:pt x="586"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2" name="Freeform 39"/>
          <p:cNvSpPr>
            <a:spLocks/>
          </p:cNvSpPr>
          <p:nvPr userDrawn="1"/>
        </p:nvSpPr>
        <p:spPr bwMode="auto">
          <a:xfrm>
            <a:off x="7288212" y="1417340"/>
            <a:ext cx="115888" cy="66675"/>
          </a:xfrm>
          <a:custGeom>
            <a:avLst/>
            <a:gdLst>
              <a:gd name="T0" fmla="*/ 226 w 879"/>
              <a:gd name="T1" fmla="*/ 65 h 509"/>
              <a:gd name="T2" fmla="*/ 0 w 879"/>
              <a:gd name="T3" fmla="*/ 355 h 509"/>
              <a:gd name="T4" fmla="*/ 369 w 879"/>
              <a:gd name="T5" fmla="*/ 509 h 509"/>
              <a:gd name="T6" fmla="*/ 369 w 879"/>
              <a:gd name="T7" fmla="*/ 509 h 509"/>
              <a:gd name="T8" fmla="*/ 409 w 879"/>
              <a:gd name="T9" fmla="*/ 487 h 509"/>
              <a:gd name="T10" fmla="*/ 452 w 879"/>
              <a:gd name="T11" fmla="*/ 464 h 509"/>
              <a:gd name="T12" fmla="*/ 495 w 879"/>
              <a:gd name="T13" fmla="*/ 439 h 509"/>
              <a:gd name="T14" fmla="*/ 538 w 879"/>
              <a:gd name="T15" fmla="*/ 413 h 509"/>
              <a:gd name="T16" fmla="*/ 623 w 879"/>
              <a:gd name="T17" fmla="*/ 361 h 509"/>
              <a:gd name="T18" fmla="*/ 703 w 879"/>
              <a:gd name="T19" fmla="*/ 311 h 509"/>
              <a:gd name="T20" fmla="*/ 773 w 879"/>
              <a:gd name="T21" fmla="*/ 266 h 509"/>
              <a:gd name="T22" fmla="*/ 829 w 879"/>
              <a:gd name="T23" fmla="*/ 229 h 509"/>
              <a:gd name="T24" fmla="*/ 879 w 879"/>
              <a:gd name="T25" fmla="*/ 196 h 509"/>
              <a:gd name="T26" fmla="*/ 359 w 879"/>
              <a:gd name="T27" fmla="*/ 0 h 509"/>
              <a:gd name="T28" fmla="*/ 226 w 879"/>
              <a:gd name="T29" fmla="*/ 65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9" h="509">
                <a:moveTo>
                  <a:pt x="226" y="65"/>
                </a:moveTo>
                <a:lnTo>
                  <a:pt x="0" y="355"/>
                </a:lnTo>
                <a:lnTo>
                  <a:pt x="369" y="509"/>
                </a:lnTo>
                <a:lnTo>
                  <a:pt x="369" y="509"/>
                </a:lnTo>
                <a:lnTo>
                  <a:pt x="409" y="487"/>
                </a:lnTo>
                <a:lnTo>
                  <a:pt x="452" y="464"/>
                </a:lnTo>
                <a:lnTo>
                  <a:pt x="495" y="439"/>
                </a:lnTo>
                <a:lnTo>
                  <a:pt x="538" y="413"/>
                </a:lnTo>
                <a:lnTo>
                  <a:pt x="623" y="361"/>
                </a:lnTo>
                <a:lnTo>
                  <a:pt x="703" y="311"/>
                </a:lnTo>
                <a:lnTo>
                  <a:pt x="773" y="266"/>
                </a:lnTo>
                <a:lnTo>
                  <a:pt x="829" y="229"/>
                </a:lnTo>
                <a:lnTo>
                  <a:pt x="879" y="196"/>
                </a:lnTo>
                <a:lnTo>
                  <a:pt x="359" y="0"/>
                </a:lnTo>
                <a:lnTo>
                  <a:pt x="226" y="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3" name="Freeform 40"/>
          <p:cNvSpPr>
            <a:spLocks/>
          </p:cNvSpPr>
          <p:nvPr userDrawn="1"/>
        </p:nvSpPr>
        <p:spPr bwMode="auto">
          <a:xfrm>
            <a:off x="7323137" y="1172865"/>
            <a:ext cx="26988" cy="123825"/>
          </a:xfrm>
          <a:custGeom>
            <a:avLst/>
            <a:gdLst>
              <a:gd name="T0" fmla="*/ 170 w 211"/>
              <a:gd name="T1" fmla="*/ 388 h 928"/>
              <a:gd name="T2" fmla="*/ 169 w 211"/>
              <a:gd name="T3" fmla="*/ 133 h 928"/>
              <a:gd name="T4" fmla="*/ 171 w 211"/>
              <a:gd name="T5" fmla="*/ 84 h 928"/>
              <a:gd name="T6" fmla="*/ 172 w 211"/>
              <a:gd name="T7" fmla="*/ 79 h 928"/>
              <a:gd name="T8" fmla="*/ 182 w 211"/>
              <a:gd name="T9" fmla="*/ 64 h 928"/>
              <a:gd name="T10" fmla="*/ 188 w 211"/>
              <a:gd name="T11" fmla="*/ 53 h 928"/>
              <a:gd name="T12" fmla="*/ 192 w 211"/>
              <a:gd name="T13" fmla="*/ 36 h 928"/>
              <a:gd name="T14" fmla="*/ 191 w 211"/>
              <a:gd name="T15" fmla="*/ 18 h 928"/>
              <a:gd name="T16" fmla="*/ 188 w 211"/>
              <a:gd name="T17" fmla="*/ 0 h 928"/>
              <a:gd name="T18" fmla="*/ 6 w 211"/>
              <a:gd name="T19" fmla="*/ 0 h 928"/>
              <a:gd name="T20" fmla="*/ 4 w 211"/>
              <a:gd name="T21" fmla="*/ 8 h 928"/>
              <a:gd name="T22" fmla="*/ 5 w 211"/>
              <a:gd name="T23" fmla="*/ 33 h 928"/>
              <a:gd name="T24" fmla="*/ 7 w 211"/>
              <a:gd name="T25" fmla="*/ 43 h 928"/>
              <a:gd name="T26" fmla="*/ 17 w 211"/>
              <a:gd name="T27" fmla="*/ 65 h 928"/>
              <a:gd name="T28" fmla="*/ 28 w 211"/>
              <a:gd name="T29" fmla="*/ 80 h 928"/>
              <a:gd name="T30" fmla="*/ 33 w 211"/>
              <a:gd name="T31" fmla="*/ 388 h 928"/>
              <a:gd name="T32" fmla="*/ 29 w 211"/>
              <a:gd name="T33" fmla="*/ 395 h 928"/>
              <a:gd name="T34" fmla="*/ 19 w 211"/>
              <a:gd name="T35" fmla="*/ 412 h 928"/>
              <a:gd name="T36" fmla="*/ 9 w 211"/>
              <a:gd name="T37" fmla="*/ 443 h 928"/>
              <a:gd name="T38" fmla="*/ 0 w 211"/>
              <a:gd name="T39" fmla="*/ 487 h 928"/>
              <a:gd name="T40" fmla="*/ 0 w 211"/>
              <a:gd name="T41" fmla="*/ 498 h 928"/>
              <a:gd name="T42" fmla="*/ 1 w 211"/>
              <a:gd name="T43" fmla="*/ 518 h 928"/>
              <a:gd name="T44" fmla="*/ 10 w 211"/>
              <a:gd name="T45" fmla="*/ 546 h 928"/>
              <a:gd name="T46" fmla="*/ 23 w 211"/>
              <a:gd name="T47" fmla="*/ 576 h 928"/>
              <a:gd name="T48" fmla="*/ 35 w 211"/>
              <a:gd name="T49" fmla="*/ 594 h 928"/>
              <a:gd name="T50" fmla="*/ 31 w 211"/>
              <a:gd name="T51" fmla="*/ 850 h 928"/>
              <a:gd name="T52" fmla="*/ 23 w 211"/>
              <a:gd name="T53" fmla="*/ 859 h 928"/>
              <a:gd name="T54" fmla="*/ 18 w 211"/>
              <a:gd name="T55" fmla="*/ 871 h 928"/>
              <a:gd name="T56" fmla="*/ 14 w 211"/>
              <a:gd name="T57" fmla="*/ 888 h 928"/>
              <a:gd name="T58" fmla="*/ 14 w 211"/>
              <a:gd name="T59" fmla="*/ 898 h 928"/>
              <a:gd name="T60" fmla="*/ 15 w 211"/>
              <a:gd name="T61" fmla="*/ 919 h 928"/>
              <a:gd name="T62" fmla="*/ 18 w 211"/>
              <a:gd name="T63" fmla="*/ 928 h 928"/>
              <a:gd name="T64" fmla="*/ 188 w 211"/>
              <a:gd name="T65" fmla="*/ 928 h 928"/>
              <a:gd name="T66" fmla="*/ 191 w 211"/>
              <a:gd name="T67" fmla="*/ 906 h 928"/>
              <a:gd name="T68" fmla="*/ 190 w 211"/>
              <a:gd name="T69" fmla="*/ 881 h 928"/>
              <a:gd name="T70" fmla="*/ 188 w 211"/>
              <a:gd name="T71" fmla="*/ 873 h 928"/>
              <a:gd name="T72" fmla="*/ 179 w 211"/>
              <a:gd name="T73" fmla="*/ 857 h 928"/>
              <a:gd name="T74" fmla="*/ 169 w 211"/>
              <a:gd name="T75" fmla="*/ 846 h 928"/>
              <a:gd name="T76" fmla="*/ 168 w 211"/>
              <a:gd name="T77" fmla="*/ 594 h 928"/>
              <a:gd name="T78" fmla="*/ 190 w 211"/>
              <a:gd name="T79" fmla="*/ 561 h 928"/>
              <a:gd name="T80" fmla="*/ 202 w 211"/>
              <a:gd name="T81" fmla="*/ 537 h 928"/>
              <a:gd name="T82" fmla="*/ 210 w 211"/>
              <a:gd name="T83" fmla="*/ 507 h 928"/>
              <a:gd name="T84" fmla="*/ 211 w 211"/>
              <a:gd name="T85" fmla="*/ 491 h 928"/>
              <a:gd name="T86" fmla="*/ 211 w 211"/>
              <a:gd name="T87" fmla="*/ 482 h 928"/>
              <a:gd name="T88" fmla="*/ 206 w 211"/>
              <a:gd name="T89" fmla="*/ 458 h 928"/>
              <a:gd name="T90" fmla="*/ 195 w 211"/>
              <a:gd name="T91" fmla="*/ 428 h 928"/>
              <a:gd name="T92" fmla="*/ 181 w 211"/>
              <a:gd name="T93" fmla="*/ 405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1" h="928">
                <a:moveTo>
                  <a:pt x="170" y="388"/>
                </a:moveTo>
                <a:lnTo>
                  <a:pt x="170" y="388"/>
                </a:lnTo>
                <a:lnTo>
                  <a:pt x="169" y="238"/>
                </a:lnTo>
                <a:lnTo>
                  <a:pt x="169" y="133"/>
                </a:lnTo>
                <a:lnTo>
                  <a:pt x="170" y="96"/>
                </a:lnTo>
                <a:lnTo>
                  <a:pt x="171" y="84"/>
                </a:lnTo>
                <a:lnTo>
                  <a:pt x="172" y="79"/>
                </a:lnTo>
                <a:lnTo>
                  <a:pt x="172" y="79"/>
                </a:lnTo>
                <a:lnTo>
                  <a:pt x="177" y="71"/>
                </a:lnTo>
                <a:lnTo>
                  <a:pt x="182" y="64"/>
                </a:lnTo>
                <a:lnTo>
                  <a:pt x="188" y="53"/>
                </a:lnTo>
                <a:lnTo>
                  <a:pt x="188" y="53"/>
                </a:lnTo>
                <a:lnTo>
                  <a:pt x="191" y="45"/>
                </a:lnTo>
                <a:lnTo>
                  <a:pt x="192" y="36"/>
                </a:lnTo>
                <a:lnTo>
                  <a:pt x="192" y="28"/>
                </a:lnTo>
                <a:lnTo>
                  <a:pt x="191" y="18"/>
                </a:lnTo>
                <a:lnTo>
                  <a:pt x="189" y="5"/>
                </a:lnTo>
                <a:lnTo>
                  <a:pt x="188" y="0"/>
                </a:lnTo>
                <a:lnTo>
                  <a:pt x="6" y="0"/>
                </a:lnTo>
                <a:lnTo>
                  <a:pt x="6" y="0"/>
                </a:lnTo>
                <a:lnTo>
                  <a:pt x="5" y="4"/>
                </a:lnTo>
                <a:lnTo>
                  <a:pt x="4" y="8"/>
                </a:lnTo>
                <a:lnTo>
                  <a:pt x="4" y="20"/>
                </a:lnTo>
                <a:lnTo>
                  <a:pt x="5" y="33"/>
                </a:lnTo>
                <a:lnTo>
                  <a:pt x="7" y="43"/>
                </a:lnTo>
                <a:lnTo>
                  <a:pt x="7" y="43"/>
                </a:lnTo>
                <a:lnTo>
                  <a:pt x="11" y="54"/>
                </a:lnTo>
                <a:lnTo>
                  <a:pt x="17" y="65"/>
                </a:lnTo>
                <a:lnTo>
                  <a:pt x="24" y="76"/>
                </a:lnTo>
                <a:lnTo>
                  <a:pt x="28" y="80"/>
                </a:lnTo>
                <a:lnTo>
                  <a:pt x="33" y="83"/>
                </a:lnTo>
                <a:lnTo>
                  <a:pt x="33" y="388"/>
                </a:lnTo>
                <a:lnTo>
                  <a:pt x="33" y="388"/>
                </a:lnTo>
                <a:lnTo>
                  <a:pt x="29" y="395"/>
                </a:lnTo>
                <a:lnTo>
                  <a:pt x="24" y="402"/>
                </a:lnTo>
                <a:lnTo>
                  <a:pt x="19" y="412"/>
                </a:lnTo>
                <a:lnTo>
                  <a:pt x="14" y="426"/>
                </a:lnTo>
                <a:lnTo>
                  <a:pt x="9" y="443"/>
                </a:lnTo>
                <a:lnTo>
                  <a:pt x="4" y="463"/>
                </a:lnTo>
                <a:lnTo>
                  <a:pt x="0" y="487"/>
                </a:lnTo>
                <a:lnTo>
                  <a:pt x="0" y="487"/>
                </a:lnTo>
                <a:lnTo>
                  <a:pt x="0" y="498"/>
                </a:lnTo>
                <a:lnTo>
                  <a:pt x="0" y="508"/>
                </a:lnTo>
                <a:lnTo>
                  <a:pt x="1" y="518"/>
                </a:lnTo>
                <a:lnTo>
                  <a:pt x="4" y="529"/>
                </a:lnTo>
                <a:lnTo>
                  <a:pt x="10" y="546"/>
                </a:lnTo>
                <a:lnTo>
                  <a:pt x="16" y="562"/>
                </a:lnTo>
                <a:lnTo>
                  <a:pt x="23" y="576"/>
                </a:lnTo>
                <a:lnTo>
                  <a:pt x="29" y="585"/>
                </a:lnTo>
                <a:lnTo>
                  <a:pt x="35" y="594"/>
                </a:lnTo>
                <a:lnTo>
                  <a:pt x="31" y="850"/>
                </a:lnTo>
                <a:lnTo>
                  <a:pt x="31" y="850"/>
                </a:lnTo>
                <a:lnTo>
                  <a:pt x="29" y="852"/>
                </a:lnTo>
                <a:lnTo>
                  <a:pt x="23" y="859"/>
                </a:lnTo>
                <a:lnTo>
                  <a:pt x="20" y="864"/>
                </a:lnTo>
                <a:lnTo>
                  <a:pt x="18" y="871"/>
                </a:lnTo>
                <a:lnTo>
                  <a:pt x="15" y="879"/>
                </a:lnTo>
                <a:lnTo>
                  <a:pt x="14" y="888"/>
                </a:lnTo>
                <a:lnTo>
                  <a:pt x="14" y="888"/>
                </a:lnTo>
                <a:lnTo>
                  <a:pt x="14" y="898"/>
                </a:lnTo>
                <a:lnTo>
                  <a:pt x="14" y="906"/>
                </a:lnTo>
                <a:lnTo>
                  <a:pt x="15" y="919"/>
                </a:lnTo>
                <a:lnTo>
                  <a:pt x="17" y="926"/>
                </a:lnTo>
                <a:lnTo>
                  <a:pt x="18" y="928"/>
                </a:lnTo>
                <a:lnTo>
                  <a:pt x="188" y="928"/>
                </a:lnTo>
                <a:lnTo>
                  <a:pt x="188" y="928"/>
                </a:lnTo>
                <a:lnTo>
                  <a:pt x="190" y="920"/>
                </a:lnTo>
                <a:lnTo>
                  <a:pt x="191" y="906"/>
                </a:lnTo>
                <a:lnTo>
                  <a:pt x="190" y="889"/>
                </a:lnTo>
                <a:lnTo>
                  <a:pt x="190" y="881"/>
                </a:lnTo>
                <a:lnTo>
                  <a:pt x="188" y="873"/>
                </a:lnTo>
                <a:lnTo>
                  <a:pt x="188" y="873"/>
                </a:lnTo>
                <a:lnTo>
                  <a:pt x="185" y="864"/>
                </a:lnTo>
                <a:lnTo>
                  <a:pt x="179" y="857"/>
                </a:lnTo>
                <a:lnTo>
                  <a:pt x="174" y="851"/>
                </a:lnTo>
                <a:lnTo>
                  <a:pt x="169" y="846"/>
                </a:lnTo>
                <a:lnTo>
                  <a:pt x="168" y="594"/>
                </a:lnTo>
                <a:lnTo>
                  <a:pt x="168" y="594"/>
                </a:lnTo>
                <a:lnTo>
                  <a:pt x="181" y="573"/>
                </a:lnTo>
                <a:lnTo>
                  <a:pt x="190" y="561"/>
                </a:lnTo>
                <a:lnTo>
                  <a:pt x="196" y="550"/>
                </a:lnTo>
                <a:lnTo>
                  <a:pt x="202" y="537"/>
                </a:lnTo>
                <a:lnTo>
                  <a:pt x="207" y="522"/>
                </a:lnTo>
                <a:lnTo>
                  <a:pt x="210" y="507"/>
                </a:lnTo>
                <a:lnTo>
                  <a:pt x="211" y="499"/>
                </a:lnTo>
                <a:lnTo>
                  <a:pt x="211" y="491"/>
                </a:lnTo>
                <a:lnTo>
                  <a:pt x="211" y="491"/>
                </a:lnTo>
                <a:lnTo>
                  <a:pt x="211" y="482"/>
                </a:lnTo>
                <a:lnTo>
                  <a:pt x="210" y="473"/>
                </a:lnTo>
                <a:lnTo>
                  <a:pt x="206" y="458"/>
                </a:lnTo>
                <a:lnTo>
                  <a:pt x="201" y="443"/>
                </a:lnTo>
                <a:lnTo>
                  <a:pt x="195" y="428"/>
                </a:lnTo>
                <a:lnTo>
                  <a:pt x="189" y="416"/>
                </a:lnTo>
                <a:lnTo>
                  <a:pt x="181" y="405"/>
                </a:lnTo>
                <a:lnTo>
                  <a:pt x="170" y="3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4" name="Freeform 41"/>
          <p:cNvSpPr>
            <a:spLocks/>
          </p:cNvSpPr>
          <p:nvPr userDrawn="1"/>
        </p:nvSpPr>
        <p:spPr bwMode="auto">
          <a:xfrm>
            <a:off x="7351712" y="1209378"/>
            <a:ext cx="80963" cy="58738"/>
          </a:xfrm>
          <a:custGeom>
            <a:avLst/>
            <a:gdLst>
              <a:gd name="T0" fmla="*/ 617 w 617"/>
              <a:gd name="T1" fmla="*/ 73 h 442"/>
              <a:gd name="T2" fmla="*/ 433 w 617"/>
              <a:gd name="T3" fmla="*/ 70 h 442"/>
              <a:gd name="T4" fmla="*/ 202 w 617"/>
              <a:gd name="T5" fmla="*/ 68 h 442"/>
              <a:gd name="T6" fmla="*/ 195 w 617"/>
              <a:gd name="T7" fmla="*/ 67 h 442"/>
              <a:gd name="T8" fmla="*/ 174 w 617"/>
              <a:gd name="T9" fmla="*/ 61 h 442"/>
              <a:gd name="T10" fmla="*/ 137 w 617"/>
              <a:gd name="T11" fmla="*/ 44 h 442"/>
              <a:gd name="T12" fmla="*/ 84 w 617"/>
              <a:gd name="T13" fmla="*/ 16 h 442"/>
              <a:gd name="T14" fmla="*/ 53 w 617"/>
              <a:gd name="T15" fmla="*/ 2 h 442"/>
              <a:gd name="T16" fmla="*/ 40 w 617"/>
              <a:gd name="T17" fmla="*/ 0 h 442"/>
              <a:gd name="T18" fmla="*/ 37 w 617"/>
              <a:gd name="T19" fmla="*/ 2 h 442"/>
              <a:gd name="T20" fmla="*/ 22 w 617"/>
              <a:gd name="T21" fmla="*/ 38 h 442"/>
              <a:gd name="T22" fmla="*/ 1 w 617"/>
              <a:gd name="T23" fmla="*/ 91 h 442"/>
              <a:gd name="T24" fmla="*/ 19 w 617"/>
              <a:gd name="T25" fmla="*/ 113 h 442"/>
              <a:gd name="T26" fmla="*/ 38 w 617"/>
              <a:gd name="T27" fmla="*/ 147 h 442"/>
              <a:gd name="T28" fmla="*/ 47 w 617"/>
              <a:gd name="T29" fmla="*/ 169 h 442"/>
              <a:gd name="T30" fmla="*/ 52 w 617"/>
              <a:gd name="T31" fmla="*/ 191 h 442"/>
              <a:gd name="T32" fmla="*/ 55 w 617"/>
              <a:gd name="T33" fmla="*/ 216 h 442"/>
              <a:gd name="T34" fmla="*/ 53 w 617"/>
              <a:gd name="T35" fmla="*/ 235 h 442"/>
              <a:gd name="T36" fmla="*/ 48 w 617"/>
              <a:gd name="T37" fmla="*/ 265 h 442"/>
              <a:gd name="T38" fmla="*/ 42 w 617"/>
              <a:gd name="T39" fmla="*/ 283 h 442"/>
              <a:gd name="T40" fmla="*/ 32 w 617"/>
              <a:gd name="T41" fmla="*/ 304 h 442"/>
              <a:gd name="T42" fmla="*/ 19 w 617"/>
              <a:gd name="T43" fmla="*/ 324 h 442"/>
              <a:gd name="T44" fmla="*/ 0 w 617"/>
              <a:gd name="T45" fmla="*/ 345 h 442"/>
              <a:gd name="T46" fmla="*/ 23 w 617"/>
              <a:gd name="T47" fmla="*/ 391 h 442"/>
              <a:gd name="T48" fmla="*/ 47 w 617"/>
              <a:gd name="T49" fmla="*/ 435 h 442"/>
              <a:gd name="T50" fmla="*/ 52 w 617"/>
              <a:gd name="T51" fmla="*/ 442 h 442"/>
              <a:gd name="T52" fmla="*/ 84 w 617"/>
              <a:gd name="T53" fmla="*/ 423 h 442"/>
              <a:gd name="T54" fmla="*/ 129 w 617"/>
              <a:gd name="T55" fmla="*/ 400 h 442"/>
              <a:gd name="T56" fmla="*/ 183 w 617"/>
              <a:gd name="T57" fmla="*/ 378 h 442"/>
              <a:gd name="T58" fmla="*/ 211 w 617"/>
              <a:gd name="T59" fmla="*/ 371 h 442"/>
              <a:gd name="T60" fmla="*/ 224 w 617"/>
              <a:gd name="T61" fmla="*/ 369 h 442"/>
              <a:gd name="T62" fmla="*/ 330 w 617"/>
              <a:gd name="T63" fmla="*/ 36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7" h="442">
                <a:moveTo>
                  <a:pt x="330" y="363"/>
                </a:moveTo>
                <a:lnTo>
                  <a:pt x="617" y="73"/>
                </a:lnTo>
                <a:lnTo>
                  <a:pt x="617" y="73"/>
                </a:lnTo>
                <a:lnTo>
                  <a:pt x="433" y="70"/>
                </a:lnTo>
                <a:lnTo>
                  <a:pt x="324" y="69"/>
                </a:lnTo>
                <a:lnTo>
                  <a:pt x="202" y="68"/>
                </a:lnTo>
                <a:lnTo>
                  <a:pt x="202" y="68"/>
                </a:lnTo>
                <a:lnTo>
                  <a:pt x="195" y="67"/>
                </a:lnTo>
                <a:lnTo>
                  <a:pt x="185" y="65"/>
                </a:lnTo>
                <a:lnTo>
                  <a:pt x="174" y="61"/>
                </a:lnTo>
                <a:lnTo>
                  <a:pt x="163" y="56"/>
                </a:lnTo>
                <a:lnTo>
                  <a:pt x="137" y="44"/>
                </a:lnTo>
                <a:lnTo>
                  <a:pt x="110" y="30"/>
                </a:lnTo>
                <a:lnTo>
                  <a:pt x="84" y="16"/>
                </a:lnTo>
                <a:lnTo>
                  <a:pt x="63" y="6"/>
                </a:lnTo>
                <a:lnTo>
                  <a:pt x="53" y="2"/>
                </a:lnTo>
                <a:lnTo>
                  <a:pt x="45" y="1"/>
                </a:lnTo>
                <a:lnTo>
                  <a:pt x="40" y="0"/>
                </a:lnTo>
                <a:lnTo>
                  <a:pt x="38" y="1"/>
                </a:lnTo>
                <a:lnTo>
                  <a:pt x="37" y="2"/>
                </a:lnTo>
                <a:lnTo>
                  <a:pt x="37" y="2"/>
                </a:lnTo>
                <a:lnTo>
                  <a:pt x="22" y="38"/>
                </a:lnTo>
                <a:lnTo>
                  <a:pt x="1" y="91"/>
                </a:lnTo>
                <a:lnTo>
                  <a:pt x="1" y="91"/>
                </a:lnTo>
                <a:lnTo>
                  <a:pt x="10" y="101"/>
                </a:lnTo>
                <a:lnTo>
                  <a:pt x="19" y="113"/>
                </a:lnTo>
                <a:lnTo>
                  <a:pt x="29" y="129"/>
                </a:lnTo>
                <a:lnTo>
                  <a:pt x="38" y="147"/>
                </a:lnTo>
                <a:lnTo>
                  <a:pt x="43" y="157"/>
                </a:lnTo>
                <a:lnTo>
                  <a:pt x="47" y="169"/>
                </a:lnTo>
                <a:lnTo>
                  <a:pt x="50" y="180"/>
                </a:lnTo>
                <a:lnTo>
                  <a:pt x="52" y="191"/>
                </a:lnTo>
                <a:lnTo>
                  <a:pt x="55" y="203"/>
                </a:lnTo>
                <a:lnTo>
                  <a:pt x="55" y="216"/>
                </a:lnTo>
                <a:lnTo>
                  <a:pt x="55" y="216"/>
                </a:lnTo>
                <a:lnTo>
                  <a:pt x="53" y="235"/>
                </a:lnTo>
                <a:lnTo>
                  <a:pt x="51" y="248"/>
                </a:lnTo>
                <a:lnTo>
                  <a:pt x="48" y="265"/>
                </a:lnTo>
                <a:lnTo>
                  <a:pt x="45" y="274"/>
                </a:lnTo>
                <a:lnTo>
                  <a:pt x="42" y="283"/>
                </a:lnTo>
                <a:lnTo>
                  <a:pt x="38" y="293"/>
                </a:lnTo>
                <a:lnTo>
                  <a:pt x="32" y="304"/>
                </a:lnTo>
                <a:lnTo>
                  <a:pt x="26" y="313"/>
                </a:lnTo>
                <a:lnTo>
                  <a:pt x="19" y="324"/>
                </a:lnTo>
                <a:lnTo>
                  <a:pt x="11" y="334"/>
                </a:lnTo>
                <a:lnTo>
                  <a:pt x="0" y="345"/>
                </a:lnTo>
                <a:lnTo>
                  <a:pt x="0" y="345"/>
                </a:lnTo>
                <a:lnTo>
                  <a:pt x="23" y="391"/>
                </a:lnTo>
                <a:lnTo>
                  <a:pt x="40" y="423"/>
                </a:lnTo>
                <a:lnTo>
                  <a:pt x="47" y="435"/>
                </a:lnTo>
                <a:lnTo>
                  <a:pt x="52" y="442"/>
                </a:lnTo>
                <a:lnTo>
                  <a:pt x="52" y="442"/>
                </a:lnTo>
                <a:lnTo>
                  <a:pt x="67" y="433"/>
                </a:lnTo>
                <a:lnTo>
                  <a:pt x="84" y="423"/>
                </a:lnTo>
                <a:lnTo>
                  <a:pt x="105" y="412"/>
                </a:lnTo>
                <a:lnTo>
                  <a:pt x="129" y="400"/>
                </a:lnTo>
                <a:lnTo>
                  <a:pt x="156" y="388"/>
                </a:lnTo>
                <a:lnTo>
                  <a:pt x="183" y="378"/>
                </a:lnTo>
                <a:lnTo>
                  <a:pt x="198" y="374"/>
                </a:lnTo>
                <a:lnTo>
                  <a:pt x="211" y="371"/>
                </a:lnTo>
                <a:lnTo>
                  <a:pt x="211" y="371"/>
                </a:lnTo>
                <a:lnTo>
                  <a:pt x="224" y="369"/>
                </a:lnTo>
                <a:lnTo>
                  <a:pt x="248" y="367"/>
                </a:lnTo>
                <a:lnTo>
                  <a:pt x="330" y="3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5" name="Freeform 42"/>
          <p:cNvSpPr>
            <a:spLocks/>
          </p:cNvSpPr>
          <p:nvPr userDrawn="1"/>
        </p:nvSpPr>
        <p:spPr bwMode="auto">
          <a:xfrm>
            <a:off x="7453312" y="1131590"/>
            <a:ext cx="158750" cy="127000"/>
          </a:xfrm>
          <a:custGeom>
            <a:avLst/>
            <a:gdLst>
              <a:gd name="T0" fmla="*/ 1179 w 1207"/>
              <a:gd name="T1" fmla="*/ 480 h 962"/>
              <a:gd name="T2" fmla="*/ 1115 w 1207"/>
              <a:gd name="T3" fmla="*/ 496 h 962"/>
              <a:gd name="T4" fmla="*/ 1079 w 1207"/>
              <a:gd name="T5" fmla="*/ 532 h 962"/>
              <a:gd name="T6" fmla="*/ 1057 w 1207"/>
              <a:gd name="T7" fmla="*/ 600 h 962"/>
              <a:gd name="T8" fmla="*/ 1046 w 1207"/>
              <a:gd name="T9" fmla="*/ 585 h 962"/>
              <a:gd name="T10" fmla="*/ 1007 w 1207"/>
              <a:gd name="T11" fmla="*/ 556 h 962"/>
              <a:gd name="T12" fmla="*/ 935 w 1207"/>
              <a:gd name="T13" fmla="*/ 562 h 962"/>
              <a:gd name="T14" fmla="*/ 930 w 1207"/>
              <a:gd name="T15" fmla="*/ 613 h 962"/>
              <a:gd name="T16" fmla="*/ 935 w 1207"/>
              <a:gd name="T17" fmla="*/ 696 h 962"/>
              <a:gd name="T18" fmla="*/ 890 w 1207"/>
              <a:gd name="T19" fmla="*/ 725 h 962"/>
              <a:gd name="T20" fmla="*/ 842 w 1207"/>
              <a:gd name="T21" fmla="*/ 709 h 962"/>
              <a:gd name="T22" fmla="*/ 816 w 1207"/>
              <a:gd name="T23" fmla="*/ 658 h 962"/>
              <a:gd name="T24" fmla="*/ 805 w 1207"/>
              <a:gd name="T25" fmla="*/ 643 h 962"/>
              <a:gd name="T26" fmla="*/ 749 w 1207"/>
              <a:gd name="T27" fmla="*/ 659 h 962"/>
              <a:gd name="T28" fmla="*/ 701 w 1207"/>
              <a:gd name="T29" fmla="*/ 634 h 962"/>
              <a:gd name="T30" fmla="*/ 694 w 1207"/>
              <a:gd name="T31" fmla="*/ 581 h 962"/>
              <a:gd name="T32" fmla="*/ 754 w 1207"/>
              <a:gd name="T33" fmla="*/ 540 h 962"/>
              <a:gd name="T34" fmla="*/ 824 w 1207"/>
              <a:gd name="T35" fmla="*/ 520 h 962"/>
              <a:gd name="T36" fmla="*/ 805 w 1207"/>
              <a:gd name="T37" fmla="*/ 460 h 962"/>
              <a:gd name="T38" fmla="*/ 764 w 1207"/>
              <a:gd name="T39" fmla="*/ 421 h 962"/>
              <a:gd name="T40" fmla="*/ 698 w 1207"/>
              <a:gd name="T41" fmla="*/ 414 h 962"/>
              <a:gd name="T42" fmla="*/ 672 w 1207"/>
              <a:gd name="T43" fmla="*/ 415 h 962"/>
              <a:gd name="T44" fmla="*/ 712 w 1207"/>
              <a:gd name="T45" fmla="*/ 360 h 962"/>
              <a:gd name="T46" fmla="*/ 709 w 1207"/>
              <a:gd name="T47" fmla="*/ 285 h 962"/>
              <a:gd name="T48" fmla="*/ 668 w 1207"/>
              <a:gd name="T49" fmla="*/ 214 h 962"/>
              <a:gd name="T50" fmla="*/ 606 w 1207"/>
              <a:gd name="T51" fmla="*/ 224 h 962"/>
              <a:gd name="T52" fmla="*/ 535 w 1207"/>
              <a:gd name="T53" fmla="*/ 272 h 962"/>
              <a:gd name="T54" fmla="*/ 516 w 1207"/>
              <a:gd name="T55" fmla="*/ 334 h 962"/>
              <a:gd name="T56" fmla="*/ 508 w 1207"/>
              <a:gd name="T57" fmla="*/ 341 h 962"/>
              <a:gd name="T58" fmla="*/ 458 w 1207"/>
              <a:gd name="T59" fmla="*/ 287 h 962"/>
              <a:gd name="T60" fmla="*/ 404 w 1207"/>
              <a:gd name="T61" fmla="*/ 278 h 962"/>
              <a:gd name="T62" fmla="*/ 345 w 1207"/>
              <a:gd name="T63" fmla="*/ 300 h 962"/>
              <a:gd name="T64" fmla="*/ 362 w 1207"/>
              <a:gd name="T65" fmla="*/ 357 h 962"/>
              <a:gd name="T66" fmla="*/ 382 w 1207"/>
              <a:gd name="T67" fmla="*/ 432 h 962"/>
              <a:gd name="T68" fmla="*/ 347 w 1207"/>
              <a:gd name="T69" fmla="*/ 472 h 962"/>
              <a:gd name="T70" fmla="*/ 292 w 1207"/>
              <a:gd name="T71" fmla="*/ 462 h 962"/>
              <a:gd name="T72" fmla="*/ 262 w 1207"/>
              <a:gd name="T73" fmla="*/ 417 h 962"/>
              <a:gd name="T74" fmla="*/ 249 w 1207"/>
              <a:gd name="T75" fmla="*/ 398 h 962"/>
              <a:gd name="T76" fmla="*/ 194 w 1207"/>
              <a:gd name="T77" fmla="*/ 421 h 962"/>
              <a:gd name="T78" fmla="*/ 147 w 1207"/>
              <a:gd name="T79" fmla="*/ 404 h 962"/>
              <a:gd name="T80" fmla="*/ 128 w 1207"/>
              <a:gd name="T81" fmla="*/ 354 h 962"/>
              <a:gd name="T82" fmla="*/ 178 w 1207"/>
              <a:gd name="T83" fmla="*/ 300 h 962"/>
              <a:gd name="T84" fmla="*/ 233 w 1207"/>
              <a:gd name="T85" fmla="*/ 262 h 962"/>
              <a:gd name="T86" fmla="*/ 195 w 1207"/>
              <a:gd name="T87" fmla="*/ 203 h 962"/>
              <a:gd name="T88" fmla="*/ 145 w 1207"/>
              <a:gd name="T89" fmla="*/ 185 h 962"/>
              <a:gd name="T90" fmla="*/ 115 w 1207"/>
              <a:gd name="T91" fmla="*/ 191 h 962"/>
              <a:gd name="T92" fmla="*/ 153 w 1207"/>
              <a:gd name="T93" fmla="*/ 136 h 962"/>
              <a:gd name="T94" fmla="*/ 157 w 1207"/>
              <a:gd name="T95" fmla="*/ 76 h 962"/>
              <a:gd name="T96" fmla="*/ 134 w 1207"/>
              <a:gd name="T97" fmla="*/ 28 h 962"/>
              <a:gd name="T98" fmla="*/ 269 w 1207"/>
              <a:gd name="T99" fmla="*/ 712 h 962"/>
              <a:gd name="T100" fmla="*/ 354 w 1207"/>
              <a:gd name="T101" fmla="*/ 656 h 962"/>
              <a:gd name="T102" fmla="*/ 437 w 1207"/>
              <a:gd name="T103" fmla="*/ 636 h 962"/>
              <a:gd name="T104" fmla="*/ 517 w 1207"/>
              <a:gd name="T105" fmla="*/ 643 h 962"/>
              <a:gd name="T106" fmla="*/ 610 w 1207"/>
              <a:gd name="T107" fmla="*/ 683 h 962"/>
              <a:gd name="T108" fmla="*/ 658 w 1207"/>
              <a:gd name="T109" fmla="*/ 735 h 962"/>
              <a:gd name="T110" fmla="*/ 673 w 1207"/>
              <a:gd name="T111" fmla="*/ 793 h 962"/>
              <a:gd name="T112" fmla="*/ 646 w 1207"/>
              <a:gd name="T113" fmla="*/ 877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07" h="962">
                <a:moveTo>
                  <a:pt x="841" y="962"/>
                </a:moveTo>
                <a:lnTo>
                  <a:pt x="1207" y="484"/>
                </a:lnTo>
                <a:lnTo>
                  <a:pt x="1207" y="484"/>
                </a:lnTo>
                <a:lnTo>
                  <a:pt x="1200" y="482"/>
                </a:lnTo>
                <a:lnTo>
                  <a:pt x="1190" y="481"/>
                </a:lnTo>
                <a:lnTo>
                  <a:pt x="1179" y="480"/>
                </a:lnTo>
                <a:lnTo>
                  <a:pt x="1166" y="480"/>
                </a:lnTo>
                <a:lnTo>
                  <a:pt x="1149" y="483"/>
                </a:lnTo>
                <a:lnTo>
                  <a:pt x="1141" y="485"/>
                </a:lnTo>
                <a:lnTo>
                  <a:pt x="1133" y="488"/>
                </a:lnTo>
                <a:lnTo>
                  <a:pt x="1124" y="492"/>
                </a:lnTo>
                <a:lnTo>
                  <a:pt x="1115" y="496"/>
                </a:lnTo>
                <a:lnTo>
                  <a:pt x="1115" y="496"/>
                </a:lnTo>
                <a:lnTo>
                  <a:pt x="1106" y="502"/>
                </a:lnTo>
                <a:lnTo>
                  <a:pt x="1097" y="508"/>
                </a:lnTo>
                <a:lnTo>
                  <a:pt x="1090" y="515"/>
                </a:lnTo>
                <a:lnTo>
                  <a:pt x="1084" y="523"/>
                </a:lnTo>
                <a:lnTo>
                  <a:pt x="1079" y="532"/>
                </a:lnTo>
                <a:lnTo>
                  <a:pt x="1074" y="540"/>
                </a:lnTo>
                <a:lnTo>
                  <a:pt x="1070" y="548"/>
                </a:lnTo>
                <a:lnTo>
                  <a:pt x="1067" y="557"/>
                </a:lnTo>
                <a:lnTo>
                  <a:pt x="1062" y="574"/>
                </a:lnTo>
                <a:lnTo>
                  <a:pt x="1058" y="589"/>
                </a:lnTo>
                <a:lnTo>
                  <a:pt x="1057" y="600"/>
                </a:lnTo>
                <a:lnTo>
                  <a:pt x="1058" y="605"/>
                </a:lnTo>
                <a:lnTo>
                  <a:pt x="1059" y="608"/>
                </a:lnTo>
                <a:lnTo>
                  <a:pt x="1059" y="608"/>
                </a:lnTo>
                <a:lnTo>
                  <a:pt x="1055" y="599"/>
                </a:lnTo>
                <a:lnTo>
                  <a:pt x="1051" y="592"/>
                </a:lnTo>
                <a:lnTo>
                  <a:pt x="1046" y="585"/>
                </a:lnTo>
                <a:lnTo>
                  <a:pt x="1041" y="579"/>
                </a:lnTo>
                <a:lnTo>
                  <a:pt x="1036" y="574"/>
                </a:lnTo>
                <a:lnTo>
                  <a:pt x="1031" y="568"/>
                </a:lnTo>
                <a:lnTo>
                  <a:pt x="1025" y="564"/>
                </a:lnTo>
                <a:lnTo>
                  <a:pt x="1020" y="561"/>
                </a:lnTo>
                <a:lnTo>
                  <a:pt x="1007" y="556"/>
                </a:lnTo>
                <a:lnTo>
                  <a:pt x="994" y="554"/>
                </a:lnTo>
                <a:lnTo>
                  <a:pt x="982" y="553"/>
                </a:lnTo>
                <a:lnTo>
                  <a:pt x="970" y="554"/>
                </a:lnTo>
                <a:lnTo>
                  <a:pt x="957" y="556"/>
                </a:lnTo>
                <a:lnTo>
                  <a:pt x="946" y="558"/>
                </a:lnTo>
                <a:lnTo>
                  <a:pt x="935" y="562"/>
                </a:lnTo>
                <a:lnTo>
                  <a:pt x="927" y="565"/>
                </a:lnTo>
                <a:lnTo>
                  <a:pt x="913" y="572"/>
                </a:lnTo>
                <a:lnTo>
                  <a:pt x="908" y="574"/>
                </a:lnTo>
                <a:lnTo>
                  <a:pt x="908" y="574"/>
                </a:lnTo>
                <a:lnTo>
                  <a:pt x="920" y="594"/>
                </a:lnTo>
                <a:lnTo>
                  <a:pt x="930" y="613"/>
                </a:lnTo>
                <a:lnTo>
                  <a:pt x="936" y="632"/>
                </a:lnTo>
                <a:lnTo>
                  <a:pt x="940" y="647"/>
                </a:lnTo>
                <a:lnTo>
                  <a:pt x="941" y="663"/>
                </a:lnTo>
                <a:lnTo>
                  <a:pt x="941" y="675"/>
                </a:lnTo>
                <a:lnTo>
                  <a:pt x="939" y="687"/>
                </a:lnTo>
                <a:lnTo>
                  <a:pt x="935" y="696"/>
                </a:lnTo>
                <a:lnTo>
                  <a:pt x="930" y="705"/>
                </a:lnTo>
                <a:lnTo>
                  <a:pt x="924" y="712"/>
                </a:lnTo>
                <a:lnTo>
                  <a:pt x="915" y="718"/>
                </a:lnTo>
                <a:lnTo>
                  <a:pt x="907" y="722"/>
                </a:lnTo>
                <a:lnTo>
                  <a:pt x="899" y="724"/>
                </a:lnTo>
                <a:lnTo>
                  <a:pt x="890" y="725"/>
                </a:lnTo>
                <a:lnTo>
                  <a:pt x="881" y="725"/>
                </a:lnTo>
                <a:lnTo>
                  <a:pt x="871" y="724"/>
                </a:lnTo>
                <a:lnTo>
                  <a:pt x="871" y="724"/>
                </a:lnTo>
                <a:lnTo>
                  <a:pt x="859" y="720"/>
                </a:lnTo>
                <a:lnTo>
                  <a:pt x="850" y="715"/>
                </a:lnTo>
                <a:lnTo>
                  <a:pt x="842" y="709"/>
                </a:lnTo>
                <a:lnTo>
                  <a:pt x="835" y="702"/>
                </a:lnTo>
                <a:lnTo>
                  <a:pt x="829" y="695"/>
                </a:lnTo>
                <a:lnTo>
                  <a:pt x="825" y="688"/>
                </a:lnTo>
                <a:lnTo>
                  <a:pt x="821" y="680"/>
                </a:lnTo>
                <a:lnTo>
                  <a:pt x="819" y="673"/>
                </a:lnTo>
                <a:lnTo>
                  <a:pt x="816" y="658"/>
                </a:lnTo>
                <a:lnTo>
                  <a:pt x="816" y="646"/>
                </a:lnTo>
                <a:lnTo>
                  <a:pt x="816" y="638"/>
                </a:lnTo>
                <a:lnTo>
                  <a:pt x="816" y="635"/>
                </a:lnTo>
                <a:lnTo>
                  <a:pt x="816" y="635"/>
                </a:lnTo>
                <a:lnTo>
                  <a:pt x="813" y="637"/>
                </a:lnTo>
                <a:lnTo>
                  <a:pt x="805" y="643"/>
                </a:lnTo>
                <a:lnTo>
                  <a:pt x="793" y="650"/>
                </a:lnTo>
                <a:lnTo>
                  <a:pt x="785" y="653"/>
                </a:lnTo>
                <a:lnTo>
                  <a:pt x="777" y="656"/>
                </a:lnTo>
                <a:lnTo>
                  <a:pt x="768" y="658"/>
                </a:lnTo>
                <a:lnTo>
                  <a:pt x="759" y="659"/>
                </a:lnTo>
                <a:lnTo>
                  <a:pt x="749" y="659"/>
                </a:lnTo>
                <a:lnTo>
                  <a:pt x="739" y="658"/>
                </a:lnTo>
                <a:lnTo>
                  <a:pt x="729" y="655"/>
                </a:lnTo>
                <a:lnTo>
                  <a:pt x="720" y="650"/>
                </a:lnTo>
                <a:lnTo>
                  <a:pt x="710" y="643"/>
                </a:lnTo>
                <a:lnTo>
                  <a:pt x="701" y="634"/>
                </a:lnTo>
                <a:lnTo>
                  <a:pt x="701" y="634"/>
                </a:lnTo>
                <a:lnTo>
                  <a:pt x="694" y="625"/>
                </a:lnTo>
                <a:lnTo>
                  <a:pt x="690" y="616"/>
                </a:lnTo>
                <a:lnTo>
                  <a:pt x="688" y="607"/>
                </a:lnTo>
                <a:lnTo>
                  <a:pt x="689" y="598"/>
                </a:lnTo>
                <a:lnTo>
                  <a:pt x="690" y="589"/>
                </a:lnTo>
                <a:lnTo>
                  <a:pt x="694" y="581"/>
                </a:lnTo>
                <a:lnTo>
                  <a:pt x="701" y="572"/>
                </a:lnTo>
                <a:lnTo>
                  <a:pt x="708" y="564"/>
                </a:lnTo>
                <a:lnTo>
                  <a:pt x="717" y="557"/>
                </a:lnTo>
                <a:lnTo>
                  <a:pt x="727" y="550"/>
                </a:lnTo>
                <a:lnTo>
                  <a:pt x="740" y="544"/>
                </a:lnTo>
                <a:lnTo>
                  <a:pt x="754" y="540"/>
                </a:lnTo>
                <a:lnTo>
                  <a:pt x="769" y="536"/>
                </a:lnTo>
                <a:lnTo>
                  <a:pt x="786" y="533"/>
                </a:lnTo>
                <a:lnTo>
                  <a:pt x="804" y="532"/>
                </a:lnTo>
                <a:lnTo>
                  <a:pt x="823" y="531"/>
                </a:lnTo>
                <a:lnTo>
                  <a:pt x="823" y="531"/>
                </a:lnTo>
                <a:lnTo>
                  <a:pt x="824" y="520"/>
                </a:lnTo>
                <a:lnTo>
                  <a:pt x="823" y="509"/>
                </a:lnTo>
                <a:lnTo>
                  <a:pt x="820" y="494"/>
                </a:lnTo>
                <a:lnTo>
                  <a:pt x="817" y="486"/>
                </a:lnTo>
                <a:lnTo>
                  <a:pt x="814" y="477"/>
                </a:lnTo>
                <a:lnTo>
                  <a:pt x="810" y="469"/>
                </a:lnTo>
                <a:lnTo>
                  <a:pt x="805" y="460"/>
                </a:lnTo>
                <a:lnTo>
                  <a:pt x="799" y="451"/>
                </a:lnTo>
                <a:lnTo>
                  <a:pt x="792" y="443"/>
                </a:lnTo>
                <a:lnTo>
                  <a:pt x="782" y="435"/>
                </a:lnTo>
                <a:lnTo>
                  <a:pt x="772" y="426"/>
                </a:lnTo>
                <a:lnTo>
                  <a:pt x="772" y="426"/>
                </a:lnTo>
                <a:lnTo>
                  <a:pt x="764" y="421"/>
                </a:lnTo>
                <a:lnTo>
                  <a:pt x="755" y="417"/>
                </a:lnTo>
                <a:lnTo>
                  <a:pt x="745" y="415"/>
                </a:lnTo>
                <a:lnTo>
                  <a:pt x="735" y="413"/>
                </a:lnTo>
                <a:lnTo>
                  <a:pt x="725" y="412"/>
                </a:lnTo>
                <a:lnTo>
                  <a:pt x="716" y="412"/>
                </a:lnTo>
                <a:lnTo>
                  <a:pt x="698" y="414"/>
                </a:lnTo>
                <a:lnTo>
                  <a:pt x="681" y="418"/>
                </a:lnTo>
                <a:lnTo>
                  <a:pt x="668" y="421"/>
                </a:lnTo>
                <a:lnTo>
                  <a:pt x="657" y="425"/>
                </a:lnTo>
                <a:lnTo>
                  <a:pt x="657" y="425"/>
                </a:lnTo>
                <a:lnTo>
                  <a:pt x="664" y="421"/>
                </a:lnTo>
                <a:lnTo>
                  <a:pt x="672" y="415"/>
                </a:lnTo>
                <a:lnTo>
                  <a:pt x="681" y="408"/>
                </a:lnTo>
                <a:lnTo>
                  <a:pt x="691" y="397"/>
                </a:lnTo>
                <a:lnTo>
                  <a:pt x="701" y="384"/>
                </a:lnTo>
                <a:lnTo>
                  <a:pt x="705" y="376"/>
                </a:lnTo>
                <a:lnTo>
                  <a:pt x="709" y="369"/>
                </a:lnTo>
                <a:lnTo>
                  <a:pt x="712" y="360"/>
                </a:lnTo>
                <a:lnTo>
                  <a:pt x="714" y="351"/>
                </a:lnTo>
                <a:lnTo>
                  <a:pt x="714" y="351"/>
                </a:lnTo>
                <a:lnTo>
                  <a:pt x="716" y="336"/>
                </a:lnTo>
                <a:lnTo>
                  <a:pt x="715" y="320"/>
                </a:lnTo>
                <a:lnTo>
                  <a:pt x="713" y="303"/>
                </a:lnTo>
                <a:lnTo>
                  <a:pt x="709" y="285"/>
                </a:lnTo>
                <a:lnTo>
                  <a:pt x="702" y="267"/>
                </a:lnTo>
                <a:lnTo>
                  <a:pt x="693" y="249"/>
                </a:lnTo>
                <a:lnTo>
                  <a:pt x="682" y="232"/>
                </a:lnTo>
                <a:lnTo>
                  <a:pt x="676" y="223"/>
                </a:lnTo>
                <a:lnTo>
                  <a:pt x="669" y="216"/>
                </a:lnTo>
                <a:lnTo>
                  <a:pt x="668" y="214"/>
                </a:lnTo>
                <a:lnTo>
                  <a:pt x="665" y="214"/>
                </a:lnTo>
                <a:lnTo>
                  <a:pt x="665" y="214"/>
                </a:lnTo>
                <a:lnTo>
                  <a:pt x="655" y="214"/>
                </a:lnTo>
                <a:lnTo>
                  <a:pt x="644" y="215"/>
                </a:lnTo>
                <a:lnTo>
                  <a:pt x="624" y="219"/>
                </a:lnTo>
                <a:lnTo>
                  <a:pt x="606" y="224"/>
                </a:lnTo>
                <a:lnTo>
                  <a:pt x="587" y="232"/>
                </a:lnTo>
                <a:lnTo>
                  <a:pt x="572" y="240"/>
                </a:lnTo>
                <a:lnTo>
                  <a:pt x="557" y="250"/>
                </a:lnTo>
                <a:lnTo>
                  <a:pt x="545" y="261"/>
                </a:lnTo>
                <a:lnTo>
                  <a:pt x="535" y="272"/>
                </a:lnTo>
                <a:lnTo>
                  <a:pt x="535" y="272"/>
                </a:lnTo>
                <a:lnTo>
                  <a:pt x="530" y="280"/>
                </a:lnTo>
                <a:lnTo>
                  <a:pt x="526" y="288"/>
                </a:lnTo>
                <a:lnTo>
                  <a:pt x="523" y="297"/>
                </a:lnTo>
                <a:lnTo>
                  <a:pt x="520" y="305"/>
                </a:lnTo>
                <a:lnTo>
                  <a:pt x="517" y="320"/>
                </a:lnTo>
                <a:lnTo>
                  <a:pt x="516" y="334"/>
                </a:lnTo>
                <a:lnTo>
                  <a:pt x="516" y="347"/>
                </a:lnTo>
                <a:lnTo>
                  <a:pt x="517" y="357"/>
                </a:lnTo>
                <a:lnTo>
                  <a:pt x="519" y="365"/>
                </a:lnTo>
                <a:lnTo>
                  <a:pt x="519" y="365"/>
                </a:lnTo>
                <a:lnTo>
                  <a:pt x="513" y="354"/>
                </a:lnTo>
                <a:lnTo>
                  <a:pt x="508" y="341"/>
                </a:lnTo>
                <a:lnTo>
                  <a:pt x="499" y="327"/>
                </a:lnTo>
                <a:lnTo>
                  <a:pt x="488" y="313"/>
                </a:lnTo>
                <a:lnTo>
                  <a:pt x="482" y="306"/>
                </a:lnTo>
                <a:lnTo>
                  <a:pt x="475" y="299"/>
                </a:lnTo>
                <a:lnTo>
                  <a:pt x="467" y="292"/>
                </a:lnTo>
                <a:lnTo>
                  <a:pt x="458" y="287"/>
                </a:lnTo>
                <a:lnTo>
                  <a:pt x="450" y="283"/>
                </a:lnTo>
                <a:lnTo>
                  <a:pt x="440" y="281"/>
                </a:lnTo>
                <a:lnTo>
                  <a:pt x="440" y="281"/>
                </a:lnTo>
                <a:lnTo>
                  <a:pt x="428" y="278"/>
                </a:lnTo>
                <a:lnTo>
                  <a:pt x="415" y="278"/>
                </a:lnTo>
                <a:lnTo>
                  <a:pt x="404" y="278"/>
                </a:lnTo>
                <a:lnTo>
                  <a:pt x="393" y="279"/>
                </a:lnTo>
                <a:lnTo>
                  <a:pt x="384" y="281"/>
                </a:lnTo>
                <a:lnTo>
                  <a:pt x="374" y="284"/>
                </a:lnTo>
                <a:lnTo>
                  <a:pt x="365" y="287"/>
                </a:lnTo>
                <a:lnTo>
                  <a:pt x="358" y="291"/>
                </a:lnTo>
                <a:lnTo>
                  <a:pt x="345" y="300"/>
                </a:lnTo>
                <a:lnTo>
                  <a:pt x="336" y="307"/>
                </a:lnTo>
                <a:lnTo>
                  <a:pt x="328" y="314"/>
                </a:lnTo>
                <a:lnTo>
                  <a:pt x="328" y="314"/>
                </a:lnTo>
                <a:lnTo>
                  <a:pt x="342" y="328"/>
                </a:lnTo>
                <a:lnTo>
                  <a:pt x="353" y="343"/>
                </a:lnTo>
                <a:lnTo>
                  <a:pt x="362" y="357"/>
                </a:lnTo>
                <a:lnTo>
                  <a:pt x="369" y="371"/>
                </a:lnTo>
                <a:lnTo>
                  <a:pt x="375" y="384"/>
                </a:lnTo>
                <a:lnTo>
                  <a:pt x="380" y="398"/>
                </a:lnTo>
                <a:lnTo>
                  <a:pt x="382" y="410"/>
                </a:lnTo>
                <a:lnTo>
                  <a:pt x="383" y="421"/>
                </a:lnTo>
                <a:lnTo>
                  <a:pt x="382" y="432"/>
                </a:lnTo>
                <a:lnTo>
                  <a:pt x="380" y="442"/>
                </a:lnTo>
                <a:lnTo>
                  <a:pt x="375" y="451"/>
                </a:lnTo>
                <a:lnTo>
                  <a:pt x="370" y="458"/>
                </a:lnTo>
                <a:lnTo>
                  <a:pt x="363" y="464"/>
                </a:lnTo>
                <a:lnTo>
                  <a:pt x="356" y="469"/>
                </a:lnTo>
                <a:lnTo>
                  <a:pt x="347" y="472"/>
                </a:lnTo>
                <a:lnTo>
                  <a:pt x="337" y="473"/>
                </a:lnTo>
                <a:lnTo>
                  <a:pt x="337" y="473"/>
                </a:lnTo>
                <a:lnTo>
                  <a:pt x="322" y="473"/>
                </a:lnTo>
                <a:lnTo>
                  <a:pt x="311" y="471"/>
                </a:lnTo>
                <a:lnTo>
                  <a:pt x="301" y="467"/>
                </a:lnTo>
                <a:lnTo>
                  <a:pt x="292" y="462"/>
                </a:lnTo>
                <a:lnTo>
                  <a:pt x="283" y="456"/>
                </a:lnTo>
                <a:lnTo>
                  <a:pt x="277" y="449"/>
                </a:lnTo>
                <a:lnTo>
                  <a:pt x="272" y="441"/>
                </a:lnTo>
                <a:lnTo>
                  <a:pt x="268" y="432"/>
                </a:lnTo>
                <a:lnTo>
                  <a:pt x="264" y="424"/>
                </a:lnTo>
                <a:lnTo>
                  <a:pt x="262" y="417"/>
                </a:lnTo>
                <a:lnTo>
                  <a:pt x="259" y="403"/>
                </a:lnTo>
                <a:lnTo>
                  <a:pt x="257" y="393"/>
                </a:lnTo>
                <a:lnTo>
                  <a:pt x="257" y="390"/>
                </a:lnTo>
                <a:lnTo>
                  <a:pt x="257" y="390"/>
                </a:lnTo>
                <a:lnTo>
                  <a:pt x="255" y="392"/>
                </a:lnTo>
                <a:lnTo>
                  <a:pt x="249" y="398"/>
                </a:lnTo>
                <a:lnTo>
                  <a:pt x="239" y="405"/>
                </a:lnTo>
                <a:lnTo>
                  <a:pt x="227" y="413"/>
                </a:lnTo>
                <a:lnTo>
                  <a:pt x="220" y="416"/>
                </a:lnTo>
                <a:lnTo>
                  <a:pt x="212" y="419"/>
                </a:lnTo>
                <a:lnTo>
                  <a:pt x="204" y="420"/>
                </a:lnTo>
                <a:lnTo>
                  <a:pt x="194" y="421"/>
                </a:lnTo>
                <a:lnTo>
                  <a:pt x="185" y="421"/>
                </a:lnTo>
                <a:lnTo>
                  <a:pt x="175" y="419"/>
                </a:lnTo>
                <a:lnTo>
                  <a:pt x="165" y="415"/>
                </a:lnTo>
                <a:lnTo>
                  <a:pt x="155" y="409"/>
                </a:lnTo>
                <a:lnTo>
                  <a:pt x="155" y="409"/>
                </a:lnTo>
                <a:lnTo>
                  <a:pt x="147" y="404"/>
                </a:lnTo>
                <a:lnTo>
                  <a:pt x="140" y="397"/>
                </a:lnTo>
                <a:lnTo>
                  <a:pt x="135" y="390"/>
                </a:lnTo>
                <a:lnTo>
                  <a:pt x="131" y="381"/>
                </a:lnTo>
                <a:lnTo>
                  <a:pt x="129" y="372"/>
                </a:lnTo>
                <a:lnTo>
                  <a:pt x="128" y="363"/>
                </a:lnTo>
                <a:lnTo>
                  <a:pt x="128" y="354"/>
                </a:lnTo>
                <a:lnTo>
                  <a:pt x="131" y="345"/>
                </a:lnTo>
                <a:lnTo>
                  <a:pt x="136" y="334"/>
                </a:lnTo>
                <a:lnTo>
                  <a:pt x="142" y="325"/>
                </a:lnTo>
                <a:lnTo>
                  <a:pt x="153" y="316"/>
                </a:lnTo>
                <a:lnTo>
                  <a:pt x="164" y="308"/>
                </a:lnTo>
                <a:lnTo>
                  <a:pt x="178" y="300"/>
                </a:lnTo>
                <a:lnTo>
                  <a:pt x="195" y="292"/>
                </a:lnTo>
                <a:lnTo>
                  <a:pt x="216" y="286"/>
                </a:lnTo>
                <a:lnTo>
                  <a:pt x="239" y="280"/>
                </a:lnTo>
                <a:lnTo>
                  <a:pt x="239" y="280"/>
                </a:lnTo>
                <a:lnTo>
                  <a:pt x="238" y="275"/>
                </a:lnTo>
                <a:lnTo>
                  <a:pt x="233" y="262"/>
                </a:lnTo>
                <a:lnTo>
                  <a:pt x="230" y="253"/>
                </a:lnTo>
                <a:lnTo>
                  <a:pt x="225" y="242"/>
                </a:lnTo>
                <a:lnTo>
                  <a:pt x="220" y="232"/>
                </a:lnTo>
                <a:lnTo>
                  <a:pt x="213" y="222"/>
                </a:lnTo>
                <a:lnTo>
                  <a:pt x="205" y="213"/>
                </a:lnTo>
                <a:lnTo>
                  <a:pt x="195" y="203"/>
                </a:lnTo>
                <a:lnTo>
                  <a:pt x="185" y="196"/>
                </a:lnTo>
                <a:lnTo>
                  <a:pt x="173" y="190"/>
                </a:lnTo>
                <a:lnTo>
                  <a:pt x="167" y="188"/>
                </a:lnTo>
                <a:lnTo>
                  <a:pt x="161" y="187"/>
                </a:lnTo>
                <a:lnTo>
                  <a:pt x="154" y="186"/>
                </a:lnTo>
                <a:lnTo>
                  <a:pt x="145" y="185"/>
                </a:lnTo>
                <a:lnTo>
                  <a:pt x="138" y="186"/>
                </a:lnTo>
                <a:lnTo>
                  <a:pt x="129" y="187"/>
                </a:lnTo>
                <a:lnTo>
                  <a:pt x="121" y="190"/>
                </a:lnTo>
                <a:lnTo>
                  <a:pt x="112" y="193"/>
                </a:lnTo>
                <a:lnTo>
                  <a:pt x="112" y="193"/>
                </a:lnTo>
                <a:lnTo>
                  <a:pt x="115" y="191"/>
                </a:lnTo>
                <a:lnTo>
                  <a:pt x="119" y="188"/>
                </a:lnTo>
                <a:lnTo>
                  <a:pt x="127" y="180"/>
                </a:lnTo>
                <a:lnTo>
                  <a:pt x="136" y="168"/>
                </a:lnTo>
                <a:lnTo>
                  <a:pt x="144" y="153"/>
                </a:lnTo>
                <a:lnTo>
                  <a:pt x="148" y="144"/>
                </a:lnTo>
                <a:lnTo>
                  <a:pt x="153" y="136"/>
                </a:lnTo>
                <a:lnTo>
                  <a:pt x="156" y="127"/>
                </a:lnTo>
                <a:lnTo>
                  <a:pt x="158" y="117"/>
                </a:lnTo>
                <a:lnTo>
                  <a:pt x="159" y="106"/>
                </a:lnTo>
                <a:lnTo>
                  <a:pt x="160" y="97"/>
                </a:lnTo>
                <a:lnTo>
                  <a:pt x="159" y="86"/>
                </a:lnTo>
                <a:lnTo>
                  <a:pt x="157" y="76"/>
                </a:lnTo>
                <a:lnTo>
                  <a:pt x="157" y="76"/>
                </a:lnTo>
                <a:lnTo>
                  <a:pt x="155" y="66"/>
                </a:lnTo>
                <a:lnTo>
                  <a:pt x="150" y="57"/>
                </a:lnTo>
                <a:lnTo>
                  <a:pt x="147" y="49"/>
                </a:lnTo>
                <a:lnTo>
                  <a:pt x="143" y="41"/>
                </a:lnTo>
                <a:lnTo>
                  <a:pt x="134" y="28"/>
                </a:lnTo>
                <a:lnTo>
                  <a:pt x="125" y="17"/>
                </a:lnTo>
                <a:lnTo>
                  <a:pt x="117" y="9"/>
                </a:lnTo>
                <a:lnTo>
                  <a:pt x="110" y="4"/>
                </a:lnTo>
                <a:lnTo>
                  <a:pt x="103" y="0"/>
                </a:lnTo>
                <a:lnTo>
                  <a:pt x="0" y="593"/>
                </a:lnTo>
                <a:lnTo>
                  <a:pt x="269" y="712"/>
                </a:lnTo>
                <a:lnTo>
                  <a:pt x="269" y="712"/>
                </a:lnTo>
                <a:lnTo>
                  <a:pt x="293" y="693"/>
                </a:lnTo>
                <a:lnTo>
                  <a:pt x="315" y="677"/>
                </a:lnTo>
                <a:lnTo>
                  <a:pt x="336" y="665"/>
                </a:lnTo>
                <a:lnTo>
                  <a:pt x="354" y="656"/>
                </a:lnTo>
                <a:lnTo>
                  <a:pt x="354" y="656"/>
                </a:lnTo>
                <a:lnTo>
                  <a:pt x="367" y="650"/>
                </a:lnTo>
                <a:lnTo>
                  <a:pt x="382" y="646"/>
                </a:lnTo>
                <a:lnTo>
                  <a:pt x="396" y="642"/>
                </a:lnTo>
                <a:lnTo>
                  <a:pt x="409" y="639"/>
                </a:lnTo>
                <a:lnTo>
                  <a:pt x="423" y="637"/>
                </a:lnTo>
                <a:lnTo>
                  <a:pt x="437" y="636"/>
                </a:lnTo>
                <a:lnTo>
                  <a:pt x="450" y="635"/>
                </a:lnTo>
                <a:lnTo>
                  <a:pt x="464" y="635"/>
                </a:lnTo>
                <a:lnTo>
                  <a:pt x="478" y="636"/>
                </a:lnTo>
                <a:lnTo>
                  <a:pt x="491" y="638"/>
                </a:lnTo>
                <a:lnTo>
                  <a:pt x="504" y="640"/>
                </a:lnTo>
                <a:lnTo>
                  <a:pt x="517" y="643"/>
                </a:lnTo>
                <a:lnTo>
                  <a:pt x="542" y="650"/>
                </a:lnTo>
                <a:lnTo>
                  <a:pt x="566" y="658"/>
                </a:lnTo>
                <a:lnTo>
                  <a:pt x="566" y="658"/>
                </a:lnTo>
                <a:lnTo>
                  <a:pt x="582" y="667"/>
                </a:lnTo>
                <a:lnTo>
                  <a:pt x="596" y="675"/>
                </a:lnTo>
                <a:lnTo>
                  <a:pt x="610" y="683"/>
                </a:lnTo>
                <a:lnTo>
                  <a:pt x="621" y="691"/>
                </a:lnTo>
                <a:lnTo>
                  <a:pt x="631" y="699"/>
                </a:lnTo>
                <a:lnTo>
                  <a:pt x="639" y="709"/>
                </a:lnTo>
                <a:lnTo>
                  <a:pt x="646" y="717"/>
                </a:lnTo>
                <a:lnTo>
                  <a:pt x="653" y="726"/>
                </a:lnTo>
                <a:lnTo>
                  <a:pt x="658" y="735"/>
                </a:lnTo>
                <a:lnTo>
                  <a:pt x="662" y="743"/>
                </a:lnTo>
                <a:lnTo>
                  <a:pt x="665" y="753"/>
                </a:lnTo>
                <a:lnTo>
                  <a:pt x="668" y="761"/>
                </a:lnTo>
                <a:lnTo>
                  <a:pt x="671" y="778"/>
                </a:lnTo>
                <a:lnTo>
                  <a:pt x="673" y="793"/>
                </a:lnTo>
                <a:lnTo>
                  <a:pt x="673" y="793"/>
                </a:lnTo>
                <a:lnTo>
                  <a:pt x="672" y="804"/>
                </a:lnTo>
                <a:lnTo>
                  <a:pt x="670" y="815"/>
                </a:lnTo>
                <a:lnTo>
                  <a:pt x="667" y="827"/>
                </a:lnTo>
                <a:lnTo>
                  <a:pt x="663" y="839"/>
                </a:lnTo>
                <a:lnTo>
                  <a:pt x="654" y="863"/>
                </a:lnTo>
                <a:lnTo>
                  <a:pt x="646" y="877"/>
                </a:lnTo>
                <a:lnTo>
                  <a:pt x="841" y="9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6" name="Freeform 43"/>
          <p:cNvSpPr>
            <a:spLocks/>
          </p:cNvSpPr>
          <p:nvPr userDrawn="1"/>
        </p:nvSpPr>
        <p:spPr bwMode="auto">
          <a:xfrm>
            <a:off x="7581900" y="1218903"/>
            <a:ext cx="193675" cy="33338"/>
          </a:xfrm>
          <a:custGeom>
            <a:avLst/>
            <a:gdLst>
              <a:gd name="T0" fmla="*/ 1228 w 1463"/>
              <a:gd name="T1" fmla="*/ 227 h 256"/>
              <a:gd name="T2" fmla="*/ 1463 w 1463"/>
              <a:gd name="T3" fmla="*/ 113 h 256"/>
              <a:gd name="T4" fmla="*/ 1225 w 1463"/>
              <a:gd name="T5" fmla="*/ 14 h 256"/>
              <a:gd name="T6" fmla="*/ 1225 w 1463"/>
              <a:gd name="T7" fmla="*/ 14 h 256"/>
              <a:gd name="T8" fmla="*/ 1152 w 1463"/>
              <a:gd name="T9" fmla="*/ 15 h 256"/>
              <a:gd name="T10" fmla="*/ 1060 w 1463"/>
              <a:gd name="T11" fmla="*/ 16 h 256"/>
              <a:gd name="T12" fmla="*/ 949 w 1463"/>
              <a:gd name="T13" fmla="*/ 15 h 256"/>
              <a:gd name="T14" fmla="*/ 824 w 1463"/>
              <a:gd name="T15" fmla="*/ 13 h 256"/>
              <a:gd name="T16" fmla="*/ 531 w 1463"/>
              <a:gd name="T17" fmla="*/ 7 h 256"/>
              <a:gd name="T18" fmla="*/ 197 w 1463"/>
              <a:gd name="T19" fmla="*/ 0 h 256"/>
              <a:gd name="T20" fmla="*/ 0 w 1463"/>
              <a:gd name="T21" fmla="*/ 256 h 256"/>
              <a:gd name="T22" fmla="*/ 0 w 1463"/>
              <a:gd name="T23" fmla="*/ 256 h 256"/>
              <a:gd name="T24" fmla="*/ 734 w 1463"/>
              <a:gd name="T25" fmla="*/ 240 h 256"/>
              <a:gd name="T26" fmla="*/ 1024 w 1463"/>
              <a:gd name="T27" fmla="*/ 234 h 256"/>
              <a:gd name="T28" fmla="*/ 1228 w 1463"/>
              <a:gd name="T29" fmla="*/ 227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63" h="256">
                <a:moveTo>
                  <a:pt x="1228" y="227"/>
                </a:moveTo>
                <a:lnTo>
                  <a:pt x="1463" y="113"/>
                </a:lnTo>
                <a:lnTo>
                  <a:pt x="1225" y="14"/>
                </a:lnTo>
                <a:lnTo>
                  <a:pt x="1225" y="14"/>
                </a:lnTo>
                <a:lnTo>
                  <a:pt x="1152" y="15"/>
                </a:lnTo>
                <a:lnTo>
                  <a:pt x="1060" y="16"/>
                </a:lnTo>
                <a:lnTo>
                  <a:pt x="949" y="15"/>
                </a:lnTo>
                <a:lnTo>
                  <a:pt x="824" y="13"/>
                </a:lnTo>
                <a:lnTo>
                  <a:pt x="531" y="7"/>
                </a:lnTo>
                <a:lnTo>
                  <a:pt x="197" y="0"/>
                </a:lnTo>
                <a:lnTo>
                  <a:pt x="0" y="256"/>
                </a:lnTo>
                <a:lnTo>
                  <a:pt x="0" y="256"/>
                </a:lnTo>
                <a:lnTo>
                  <a:pt x="734" y="240"/>
                </a:lnTo>
                <a:lnTo>
                  <a:pt x="1024" y="234"/>
                </a:lnTo>
                <a:lnTo>
                  <a:pt x="1228" y="22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7" name="Freeform 44"/>
          <p:cNvSpPr>
            <a:spLocks/>
          </p:cNvSpPr>
          <p:nvPr userDrawn="1"/>
        </p:nvSpPr>
        <p:spPr bwMode="auto">
          <a:xfrm>
            <a:off x="7643812" y="1301453"/>
            <a:ext cx="114300" cy="112713"/>
          </a:xfrm>
          <a:custGeom>
            <a:avLst/>
            <a:gdLst>
              <a:gd name="T0" fmla="*/ 386 w 869"/>
              <a:gd name="T1" fmla="*/ 818 h 851"/>
              <a:gd name="T2" fmla="*/ 235 w 869"/>
              <a:gd name="T3" fmla="*/ 737 h 851"/>
              <a:gd name="T4" fmla="*/ 156 w 869"/>
              <a:gd name="T5" fmla="*/ 685 h 851"/>
              <a:gd name="T6" fmla="*/ 90 w 869"/>
              <a:gd name="T7" fmla="*/ 626 h 851"/>
              <a:gd name="T8" fmla="*/ 37 w 869"/>
              <a:gd name="T9" fmla="*/ 557 h 851"/>
              <a:gd name="T10" fmla="*/ 24 w 869"/>
              <a:gd name="T11" fmla="*/ 531 h 851"/>
              <a:gd name="T12" fmla="*/ 10 w 869"/>
              <a:gd name="T13" fmla="*/ 487 h 851"/>
              <a:gd name="T14" fmla="*/ 2 w 869"/>
              <a:gd name="T15" fmla="*/ 439 h 851"/>
              <a:gd name="T16" fmla="*/ 0 w 869"/>
              <a:gd name="T17" fmla="*/ 389 h 851"/>
              <a:gd name="T18" fmla="*/ 5 w 869"/>
              <a:gd name="T19" fmla="*/ 336 h 851"/>
              <a:gd name="T20" fmla="*/ 15 w 869"/>
              <a:gd name="T21" fmla="*/ 283 h 851"/>
              <a:gd name="T22" fmla="*/ 34 w 869"/>
              <a:gd name="T23" fmla="*/ 231 h 851"/>
              <a:gd name="T24" fmla="*/ 59 w 869"/>
              <a:gd name="T25" fmla="*/ 182 h 851"/>
              <a:gd name="T26" fmla="*/ 93 w 869"/>
              <a:gd name="T27" fmla="*/ 136 h 851"/>
              <a:gd name="T28" fmla="*/ 134 w 869"/>
              <a:gd name="T29" fmla="*/ 94 h 851"/>
              <a:gd name="T30" fmla="*/ 183 w 869"/>
              <a:gd name="T31" fmla="*/ 59 h 851"/>
              <a:gd name="T32" fmla="*/ 198 w 869"/>
              <a:gd name="T33" fmla="*/ 75 h 851"/>
              <a:gd name="T34" fmla="*/ 217 w 869"/>
              <a:gd name="T35" fmla="*/ 106 h 851"/>
              <a:gd name="T36" fmla="*/ 227 w 869"/>
              <a:gd name="T37" fmla="*/ 141 h 851"/>
              <a:gd name="T38" fmla="*/ 247 w 869"/>
              <a:gd name="T39" fmla="*/ 150 h 851"/>
              <a:gd name="T40" fmla="*/ 379 w 869"/>
              <a:gd name="T41" fmla="*/ 144 h 851"/>
              <a:gd name="T42" fmla="*/ 424 w 869"/>
              <a:gd name="T43" fmla="*/ 143 h 851"/>
              <a:gd name="T44" fmla="*/ 424 w 869"/>
              <a:gd name="T45" fmla="*/ 94 h 851"/>
              <a:gd name="T46" fmla="*/ 414 w 869"/>
              <a:gd name="T47" fmla="*/ 37 h 851"/>
              <a:gd name="T48" fmla="*/ 397 w 869"/>
              <a:gd name="T49" fmla="*/ 0 h 851"/>
              <a:gd name="T50" fmla="*/ 431 w 869"/>
              <a:gd name="T51" fmla="*/ 27 h 851"/>
              <a:gd name="T52" fmla="*/ 459 w 869"/>
              <a:gd name="T53" fmla="*/ 55 h 851"/>
              <a:gd name="T54" fmla="*/ 475 w 869"/>
              <a:gd name="T55" fmla="*/ 82 h 851"/>
              <a:gd name="T56" fmla="*/ 487 w 869"/>
              <a:gd name="T57" fmla="*/ 116 h 851"/>
              <a:gd name="T58" fmla="*/ 493 w 869"/>
              <a:gd name="T59" fmla="*/ 143 h 851"/>
              <a:gd name="T60" fmla="*/ 671 w 869"/>
              <a:gd name="T61" fmla="*/ 133 h 851"/>
              <a:gd name="T62" fmla="*/ 662 w 869"/>
              <a:gd name="T63" fmla="*/ 88 h 851"/>
              <a:gd name="T64" fmla="*/ 643 w 869"/>
              <a:gd name="T65" fmla="*/ 50 h 851"/>
              <a:gd name="T66" fmla="*/ 651 w 869"/>
              <a:gd name="T67" fmla="*/ 46 h 851"/>
              <a:gd name="T68" fmla="*/ 699 w 869"/>
              <a:gd name="T69" fmla="*/ 73 h 851"/>
              <a:gd name="T70" fmla="*/ 740 w 869"/>
              <a:gd name="T71" fmla="*/ 104 h 851"/>
              <a:gd name="T72" fmla="*/ 775 w 869"/>
              <a:gd name="T73" fmla="*/ 138 h 851"/>
              <a:gd name="T74" fmla="*/ 803 w 869"/>
              <a:gd name="T75" fmla="*/ 175 h 851"/>
              <a:gd name="T76" fmla="*/ 837 w 869"/>
              <a:gd name="T77" fmla="*/ 238 h 851"/>
              <a:gd name="T78" fmla="*/ 861 w 869"/>
              <a:gd name="T79" fmla="*/ 312 h 851"/>
              <a:gd name="T80" fmla="*/ 869 w 869"/>
              <a:gd name="T81" fmla="*/ 379 h 851"/>
              <a:gd name="T82" fmla="*/ 869 w 869"/>
              <a:gd name="T83" fmla="*/ 423 h 851"/>
              <a:gd name="T84" fmla="*/ 859 w 869"/>
              <a:gd name="T85" fmla="*/ 499 h 851"/>
              <a:gd name="T86" fmla="*/ 834 w 869"/>
              <a:gd name="T87" fmla="*/ 569 h 851"/>
              <a:gd name="T88" fmla="*/ 796 w 869"/>
              <a:gd name="T89" fmla="*/ 631 h 851"/>
              <a:gd name="T90" fmla="*/ 749 w 869"/>
              <a:gd name="T91" fmla="*/ 684 h 851"/>
              <a:gd name="T92" fmla="*/ 693 w 869"/>
              <a:gd name="T93" fmla="*/ 727 h 851"/>
              <a:gd name="T94" fmla="*/ 626 w 869"/>
              <a:gd name="T95" fmla="*/ 766 h 851"/>
              <a:gd name="T96" fmla="*/ 506 w 869"/>
              <a:gd name="T97" fmla="*/ 826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9" h="851">
                <a:moveTo>
                  <a:pt x="452" y="851"/>
                </a:moveTo>
                <a:lnTo>
                  <a:pt x="452" y="851"/>
                </a:lnTo>
                <a:lnTo>
                  <a:pt x="386" y="818"/>
                </a:lnTo>
                <a:lnTo>
                  <a:pt x="323" y="785"/>
                </a:lnTo>
                <a:lnTo>
                  <a:pt x="264" y="754"/>
                </a:lnTo>
                <a:lnTo>
                  <a:pt x="235" y="737"/>
                </a:lnTo>
                <a:lnTo>
                  <a:pt x="207" y="720"/>
                </a:lnTo>
                <a:lnTo>
                  <a:pt x="181" y="703"/>
                </a:lnTo>
                <a:lnTo>
                  <a:pt x="156" y="685"/>
                </a:lnTo>
                <a:lnTo>
                  <a:pt x="133" y="666"/>
                </a:lnTo>
                <a:lnTo>
                  <a:pt x="110" y="646"/>
                </a:lnTo>
                <a:lnTo>
                  <a:pt x="90" y="626"/>
                </a:lnTo>
                <a:lnTo>
                  <a:pt x="70" y="605"/>
                </a:lnTo>
                <a:lnTo>
                  <a:pt x="53" y="581"/>
                </a:lnTo>
                <a:lnTo>
                  <a:pt x="37" y="557"/>
                </a:lnTo>
                <a:lnTo>
                  <a:pt x="37" y="557"/>
                </a:lnTo>
                <a:lnTo>
                  <a:pt x="31" y="544"/>
                </a:lnTo>
                <a:lnTo>
                  <a:pt x="24" y="531"/>
                </a:lnTo>
                <a:lnTo>
                  <a:pt x="19" y="517"/>
                </a:lnTo>
                <a:lnTo>
                  <a:pt x="14" y="502"/>
                </a:lnTo>
                <a:lnTo>
                  <a:pt x="10" y="487"/>
                </a:lnTo>
                <a:lnTo>
                  <a:pt x="7" y="472"/>
                </a:lnTo>
                <a:lnTo>
                  <a:pt x="4" y="455"/>
                </a:lnTo>
                <a:lnTo>
                  <a:pt x="2" y="439"/>
                </a:lnTo>
                <a:lnTo>
                  <a:pt x="1" y="423"/>
                </a:lnTo>
                <a:lnTo>
                  <a:pt x="0" y="405"/>
                </a:lnTo>
                <a:lnTo>
                  <a:pt x="0" y="389"/>
                </a:lnTo>
                <a:lnTo>
                  <a:pt x="1" y="371"/>
                </a:lnTo>
                <a:lnTo>
                  <a:pt x="2" y="353"/>
                </a:lnTo>
                <a:lnTo>
                  <a:pt x="5" y="336"/>
                </a:lnTo>
                <a:lnTo>
                  <a:pt x="7" y="318"/>
                </a:lnTo>
                <a:lnTo>
                  <a:pt x="11" y="301"/>
                </a:lnTo>
                <a:lnTo>
                  <a:pt x="15" y="283"/>
                </a:lnTo>
                <a:lnTo>
                  <a:pt x="21" y="266"/>
                </a:lnTo>
                <a:lnTo>
                  <a:pt x="26" y="249"/>
                </a:lnTo>
                <a:lnTo>
                  <a:pt x="34" y="231"/>
                </a:lnTo>
                <a:lnTo>
                  <a:pt x="42" y="215"/>
                </a:lnTo>
                <a:lnTo>
                  <a:pt x="50" y="199"/>
                </a:lnTo>
                <a:lnTo>
                  <a:pt x="59" y="182"/>
                </a:lnTo>
                <a:lnTo>
                  <a:pt x="69" y="166"/>
                </a:lnTo>
                <a:lnTo>
                  <a:pt x="81" y="151"/>
                </a:lnTo>
                <a:lnTo>
                  <a:pt x="93" y="136"/>
                </a:lnTo>
                <a:lnTo>
                  <a:pt x="105" y="122"/>
                </a:lnTo>
                <a:lnTo>
                  <a:pt x="120" y="108"/>
                </a:lnTo>
                <a:lnTo>
                  <a:pt x="134" y="94"/>
                </a:lnTo>
                <a:lnTo>
                  <a:pt x="149" y="82"/>
                </a:lnTo>
                <a:lnTo>
                  <a:pt x="166" y="70"/>
                </a:lnTo>
                <a:lnTo>
                  <a:pt x="183" y="59"/>
                </a:lnTo>
                <a:lnTo>
                  <a:pt x="183" y="59"/>
                </a:lnTo>
                <a:lnTo>
                  <a:pt x="191" y="67"/>
                </a:lnTo>
                <a:lnTo>
                  <a:pt x="198" y="75"/>
                </a:lnTo>
                <a:lnTo>
                  <a:pt x="203" y="82"/>
                </a:lnTo>
                <a:lnTo>
                  <a:pt x="208" y="90"/>
                </a:lnTo>
                <a:lnTo>
                  <a:pt x="217" y="106"/>
                </a:lnTo>
                <a:lnTo>
                  <a:pt x="222" y="120"/>
                </a:lnTo>
                <a:lnTo>
                  <a:pt x="225" y="132"/>
                </a:lnTo>
                <a:lnTo>
                  <a:pt x="227" y="141"/>
                </a:lnTo>
                <a:lnTo>
                  <a:pt x="227" y="150"/>
                </a:lnTo>
                <a:lnTo>
                  <a:pt x="227" y="150"/>
                </a:lnTo>
                <a:lnTo>
                  <a:pt x="247" y="150"/>
                </a:lnTo>
                <a:lnTo>
                  <a:pt x="272" y="150"/>
                </a:lnTo>
                <a:lnTo>
                  <a:pt x="325" y="146"/>
                </a:lnTo>
                <a:lnTo>
                  <a:pt x="379" y="144"/>
                </a:lnTo>
                <a:lnTo>
                  <a:pt x="404" y="143"/>
                </a:lnTo>
                <a:lnTo>
                  <a:pt x="424" y="143"/>
                </a:lnTo>
                <a:lnTo>
                  <a:pt x="424" y="143"/>
                </a:lnTo>
                <a:lnTo>
                  <a:pt x="425" y="129"/>
                </a:lnTo>
                <a:lnTo>
                  <a:pt x="425" y="112"/>
                </a:lnTo>
                <a:lnTo>
                  <a:pt x="424" y="94"/>
                </a:lnTo>
                <a:lnTo>
                  <a:pt x="422" y="76"/>
                </a:lnTo>
                <a:lnTo>
                  <a:pt x="419" y="56"/>
                </a:lnTo>
                <a:lnTo>
                  <a:pt x="414" y="37"/>
                </a:lnTo>
                <a:lnTo>
                  <a:pt x="407" y="19"/>
                </a:lnTo>
                <a:lnTo>
                  <a:pt x="402" y="9"/>
                </a:lnTo>
                <a:lnTo>
                  <a:pt x="397" y="0"/>
                </a:lnTo>
                <a:lnTo>
                  <a:pt x="397" y="0"/>
                </a:lnTo>
                <a:lnTo>
                  <a:pt x="415" y="14"/>
                </a:lnTo>
                <a:lnTo>
                  <a:pt x="431" y="27"/>
                </a:lnTo>
                <a:lnTo>
                  <a:pt x="446" y="40"/>
                </a:lnTo>
                <a:lnTo>
                  <a:pt x="453" y="47"/>
                </a:lnTo>
                <a:lnTo>
                  <a:pt x="459" y="55"/>
                </a:lnTo>
                <a:lnTo>
                  <a:pt x="465" y="64"/>
                </a:lnTo>
                <a:lnTo>
                  <a:pt x="470" y="73"/>
                </a:lnTo>
                <a:lnTo>
                  <a:pt x="475" y="82"/>
                </a:lnTo>
                <a:lnTo>
                  <a:pt x="479" y="92"/>
                </a:lnTo>
                <a:lnTo>
                  <a:pt x="484" y="104"/>
                </a:lnTo>
                <a:lnTo>
                  <a:pt x="487" y="116"/>
                </a:lnTo>
                <a:lnTo>
                  <a:pt x="490" y="129"/>
                </a:lnTo>
                <a:lnTo>
                  <a:pt x="493" y="143"/>
                </a:lnTo>
                <a:lnTo>
                  <a:pt x="493" y="143"/>
                </a:lnTo>
                <a:lnTo>
                  <a:pt x="671" y="150"/>
                </a:lnTo>
                <a:lnTo>
                  <a:pt x="671" y="150"/>
                </a:lnTo>
                <a:lnTo>
                  <a:pt x="671" y="133"/>
                </a:lnTo>
                <a:lnTo>
                  <a:pt x="670" y="118"/>
                </a:lnTo>
                <a:lnTo>
                  <a:pt x="667" y="103"/>
                </a:lnTo>
                <a:lnTo>
                  <a:pt x="662" y="88"/>
                </a:lnTo>
                <a:lnTo>
                  <a:pt x="657" y="75"/>
                </a:lnTo>
                <a:lnTo>
                  <a:pt x="651" y="62"/>
                </a:lnTo>
                <a:lnTo>
                  <a:pt x="643" y="50"/>
                </a:lnTo>
                <a:lnTo>
                  <a:pt x="634" y="38"/>
                </a:lnTo>
                <a:lnTo>
                  <a:pt x="634" y="38"/>
                </a:lnTo>
                <a:lnTo>
                  <a:pt x="651" y="46"/>
                </a:lnTo>
                <a:lnTo>
                  <a:pt x="669" y="54"/>
                </a:lnTo>
                <a:lnTo>
                  <a:pt x="684" y="64"/>
                </a:lnTo>
                <a:lnTo>
                  <a:pt x="699" y="73"/>
                </a:lnTo>
                <a:lnTo>
                  <a:pt x="714" y="83"/>
                </a:lnTo>
                <a:lnTo>
                  <a:pt x="728" y="93"/>
                </a:lnTo>
                <a:lnTo>
                  <a:pt x="740" y="104"/>
                </a:lnTo>
                <a:lnTo>
                  <a:pt x="752" y="115"/>
                </a:lnTo>
                <a:lnTo>
                  <a:pt x="764" y="126"/>
                </a:lnTo>
                <a:lnTo>
                  <a:pt x="775" y="138"/>
                </a:lnTo>
                <a:lnTo>
                  <a:pt x="785" y="151"/>
                </a:lnTo>
                <a:lnTo>
                  <a:pt x="794" y="163"/>
                </a:lnTo>
                <a:lnTo>
                  <a:pt x="803" y="175"/>
                </a:lnTo>
                <a:lnTo>
                  <a:pt x="811" y="187"/>
                </a:lnTo>
                <a:lnTo>
                  <a:pt x="825" y="213"/>
                </a:lnTo>
                <a:lnTo>
                  <a:pt x="837" y="238"/>
                </a:lnTo>
                <a:lnTo>
                  <a:pt x="848" y="263"/>
                </a:lnTo>
                <a:lnTo>
                  <a:pt x="855" y="289"/>
                </a:lnTo>
                <a:lnTo>
                  <a:pt x="861" y="312"/>
                </a:lnTo>
                <a:lnTo>
                  <a:pt x="865" y="336"/>
                </a:lnTo>
                <a:lnTo>
                  <a:pt x="868" y="358"/>
                </a:lnTo>
                <a:lnTo>
                  <a:pt x="869" y="379"/>
                </a:lnTo>
                <a:lnTo>
                  <a:pt x="869" y="397"/>
                </a:lnTo>
                <a:lnTo>
                  <a:pt x="869" y="397"/>
                </a:lnTo>
                <a:lnTo>
                  <a:pt x="869" y="423"/>
                </a:lnTo>
                <a:lnTo>
                  <a:pt x="868" y="449"/>
                </a:lnTo>
                <a:lnTo>
                  <a:pt x="864" y="474"/>
                </a:lnTo>
                <a:lnTo>
                  <a:pt x="859" y="499"/>
                </a:lnTo>
                <a:lnTo>
                  <a:pt x="852" y="523"/>
                </a:lnTo>
                <a:lnTo>
                  <a:pt x="843" y="546"/>
                </a:lnTo>
                <a:lnTo>
                  <a:pt x="834" y="569"/>
                </a:lnTo>
                <a:lnTo>
                  <a:pt x="823" y="590"/>
                </a:lnTo>
                <a:lnTo>
                  <a:pt x="811" y="612"/>
                </a:lnTo>
                <a:lnTo>
                  <a:pt x="796" y="631"/>
                </a:lnTo>
                <a:lnTo>
                  <a:pt x="782" y="651"/>
                </a:lnTo>
                <a:lnTo>
                  <a:pt x="766" y="668"/>
                </a:lnTo>
                <a:lnTo>
                  <a:pt x="749" y="684"/>
                </a:lnTo>
                <a:lnTo>
                  <a:pt x="731" y="700"/>
                </a:lnTo>
                <a:lnTo>
                  <a:pt x="713" y="714"/>
                </a:lnTo>
                <a:lnTo>
                  <a:pt x="693" y="727"/>
                </a:lnTo>
                <a:lnTo>
                  <a:pt x="693" y="727"/>
                </a:lnTo>
                <a:lnTo>
                  <a:pt x="658" y="748"/>
                </a:lnTo>
                <a:lnTo>
                  <a:pt x="626" y="766"/>
                </a:lnTo>
                <a:lnTo>
                  <a:pt x="594" y="783"/>
                </a:lnTo>
                <a:lnTo>
                  <a:pt x="563" y="799"/>
                </a:lnTo>
                <a:lnTo>
                  <a:pt x="506" y="826"/>
                </a:lnTo>
                <a:lnTo>
                  <a:pt x="452" y="85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8" name="Freeform 45"/>
          <p:cNvSpPr>
            <a:spLocks/>
          </p:cNvSpPr>
          <p:nvPr userDrawn="1"/>
        </p:nvSpPr>
        <p:spPr bwMode="auto">
          <a:xfrm>
            <a:off x="7677150" y="1579265"/>
            <a:ext cx="1588" cy="0"/>
          </a:xfrm>
          <a:custGeom>
            <a:avLst/>
            <a:gdLst>
              <a:gd name="T0" fmla="*/ 22 w 22"/>
              <a:gd name="T1" fmla="*/ 9 h 9"/>
              <a:gd name="T2" fmla="*/ 22 w 22"/>
              <a:gd name="T3" fmla="*/ 9 h 9"/>
              <a:gd name="T4" fmla="*/ 3 w 22"/>
              <a:gd name="T5" fmla="*/ 2 h 9"/>
              <a:gd name="T6" fmla="*/ 3 w 22"/>
              <a:gd name="T7" fmla="*/ 2 h 9"/>
              <a:gd name="T8" fmla="*/ 0 w 22"/>
              <a:gd name="T9" fmla="*/ 0 h 9"/>
              <a:gd name="T10" fmla="*/ 0 w 22"/>
              <a:gd name="T11" fmla="*/ 0 h 9"/>
              <a:gd name="T12" fmla="*/ 22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22" y="9"/>
                </a:moveTo>
                <a:lnTo>
                  <a:pt x="22" y="9"/>
                </a:lnTo>
                <a:lnTo>
                  <a:pt x="3" y="2"/>
                </a:lnTo>
                <a:lnTo>
                  <a:pt x="3" y="2"/>
                </a:lnTo>
                <a:lnTo>
                  <a:pt x="0" y="0"/>
                </a:lnTo>
                <a:lnTo>
                  <a:pt x="0" y="0"/>
                </a:lnTo>
                <a:lnTo>
                  <a:pt x="22" y="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9" name="Freeform 46"/>
          <p:cNvSpPr>
            <a:spLocks/>
          </p:cNvSpPr>
          <p:nvPr userDrawn="1"/>
        </p:nvSpPr>
        <p:spPr bwMode="auto">
          <a:xfrm>
            <a:off x="7429500" y="1261765"/>
            <a:ext cx="20638" cy="12700"/>
          </a:xfrm>
          <a:custGeom>
            <a:avLst/>
            <a:gdLst>
              <a:gd name="T0" fmla="*/ 166 w 166"/>
              <a:gd name="T1" fmla="*/ 69 h 96"/>
              <a:gd name="T2" fmla="*/ 166 w 166"/>
              <a:gd name="T3" fmla="*/ 69 h 96"/>
              <a:gd name="T4" fmla="*/ 166 w 166"/>
              <a:gd name="T5" fmla="*/ 70 h 96"/>
              <a:gd name="T6" fmla="*/ 165 w 166"/>
              <a:gd name="T7" fmla="*/ 72 h 96"/>
              <a:gd name="T8" fmla="*/ 161 w 166"/>
              <a:gd name="T9" fmla="*/ 74 h 96"/>
              <a:gd name="T10" fmla="*/ 155 w 166"/>
              <a:gd name="T11" fmla="*/ 77 h 96"/>
              <a:gd name="T12" fmla="*/ 145 w 166"/>
              <a:gd name="T13" fmla="*/ 79 h 96"/>
              <a:gd name="T14" fmla="*/ 123 w 166"/>
              <a:gd name="T15" fmla="*/ 85 h 96"/>
              <a:gd name="T16" fmla="*/ 95 w 166"/>
              <a:gd name="T17" fmla="*/ 90 h 96"/>
              <a:gd name="T18" fmla="*/ 68 w 166"/>
              <a:gd name="T19" fmla="*/ 94 h 96"/>
              <a:gd name="T20" fmla="*/ 42 w 166"/>
              <a:gd name="T21" fmla="*/ 96 h 96"/>
              <a:gd name="T22" fmla="*/ 24 w 166"/>
              <a:gd name="T23" fmla="*/ 96 h 96"/>
              <a:gd name="T24" fmla="*/ 17 w 166"/>
              <a:gd name="T25" fmla="*/ 95 h 96"/>
              <a:gd name="T26" fmla="*/ 13 w 166"/>
              <a:gd name="T27" fmla="*/ 94 h 96"/>
              <a:gd name="T28" fmla="*/ 13 w 166"/>
              <a:gd name="T29" fmla="*/ 94 h 96"/>
              <a:gd name="T30" fmla="*/ 10 w 166"/>
              <a:gd name="T31" fmla="*/ 92 h 96"/>
              <a:gd name="T32" fmla="*/ 8 w 166"/>
              <a:gd name="T33" fmla="*/ 88 h 96"/>
              <a:gd name="T34" fmla="*/ 5 w 166"/>
              <a:gd name="T35" fmla="*/ 77 h 96"/>
              <a:gd name="T36" fmla="*/ 2 w 166"/>
              <a:gd name="T37" fmla="*/ 65 h 96"/>
              <a:gd name="T38" fmla="*/ 0 w 166"/>
              <a:gd name="T39" fmla="*/ 51 h 96"/>
              <a:gd name="T40" fmla="*/ 0 w 166"/>
              <a:gd name="T41" fmla="*/ 36 h 96"/>
              <a:gd name="T42" fmla="*/ 0 w 166"/>
              <a:gd name="T43" fmla="*/ 23 h 96"/>
              <a:gd name="T44" fmla="*/ 1 w 166"/>
              <a:gd name="T45" fmla="*/ 13 h 96"/>
              <a:gd name="T46" fmla="*/ 2 w 166"/>
              <a:gd name="T47" fmla="*/ 8 h 96"/>
              <a:gd name="T48" fmla="*/ 4 w 166"/>
              <a:gd name="T49" fmla="*/ 5 h 96"/>
              <a:gd name="T50" fmla="*/ 4 w 166"/>
              <a:gd name="T51" fmla="*/ 5 h 96"/>
              <a:gd name="T52" fmla="*/ 5 w 166"/>
              <a:gd name="T53" fmla="*/ 4 h 96"/>
              <a:gd name="T54" fmla="*/ 7 w 166"/>
              <a:gd name="T55" fmla="*/ 2 h 96"/>
              <a:gd name="T56" fmla="*/ 13 w 166"/>
              <a:gd name="T57" fmla="*/ 1 h 96"/>
              <a:gd name="T58" fmla="*/ 22 w 166"/>
              <a:gd name="T59" fmla="*/ 0 h 96"/>
              <a:gd name="T60" fmla="*/ 32 w 166"/>
              <a:gd name="T61" fmla="*/ 0 h 96"/>
              <a:gd name="T62" fmla="*/ 43 w 166"/>
              <a:gd name="T63" fmla="*/ 1 h 96"/>
              <a:gd name="T64" fmla="*/ 55 w 166"/>
              <a:gd name="T65" fmla="*/ 3 h 96"/>
              <a:gd name="T66" fmla="*/ 69 w 166"/>
              <a:gd name="T67" fmla="*/ 6 h 96"/>
              <a:gd name="T68" fmla="*/ 83 w 166"/>
              <a:gd name="T69" fmla="*/ 10 h 96"/>
              <a:gd name="T70" fmla="*/ 96 w 166"/>
              <a:gd name="T71" fmla="*/ 15 h 96"/>
              <a:gd name="T72" fmla="*/ 110 w 166"/>
              <a:gd name="T73" fmla="*/ 20 h 96"/>
              <a:gd name="T74" fmla="*/ 123 w 166"/>
              <a:gd name="T75" fmla="*/ 27 h 96"/>
              <a:gd name="T76" fmla="*/ 135 w 166"/>
              <a:gd name="T77" fmla="*/ 34 h 96"/>
              <a:gd name="T78" fmla="*/ 145 w 166"/>
              <a:gd name="T79" fmla="*/ 42 h 96"/>
              <a:gd name="T80" fmla="*/ 155 w 166"/>
              <a:gd name="T81" fmla="*/ 51 h 96"/>
              <a:gd name="T82" fmla="*/ 162 w 166"/>
              <a:gd name="T83" fmla="*/ 60 h 96"/>
              <a:gd name="T84" fmla="*/ 164 w 166"/>
              <a:gd name="T85" fmla="*/ 64 h 96"/>
              <a:gd name="T86" fmla="*/ 166 w 166"/>
              <a:gd name="T87" fmla="*/ 6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96">
                <a:moveTo>
                  <a:pt x="166" y="69"/>
                </a:moveTo>
                <a:lnTo>
                  <a:pt x="166" y="69"/>
                </a:lnTo>
                <a:lnTo>
                  <a:pt x="166" y="70"/>
                </a:lnTo>
                <a:lnTo>
                  <a:pt x="165" y="72"/>
                </a:lnTo>
                <a:lnTo>
                  <a:pt x="161" y="74"/>
                </a:lnTo>
                <a:lnTo>
                  <a:pt x="155" y="77"/>
                </a:lnTo>
                <a:lnTo>
                  <a:pt x="145" y="79"/>
                </a:lnTo>
                <a:lnTo>
                  <a:pt x="123" y="85"/>
                </a:lnTo>
                <a:lnTo>
                  <a:pt x="95" y="90"/>
                </a:lnTo>
                <a:lnTo>
                  <a:pt x="68" y="94"/>
                </a:lnTo>
                <a:lnTo>
                  <a:pt x="42" y="96"/>
                </a:lnTo>
                <a:lnTo>
                  <a:pt x="24" y="96"/>
                </a:lnTo>
                <a:lnTo>
                  <a:pt x="17" y="95"/>
                </a:lnTo>
                <a:lnTo>
                  <a:pt x="13" y="94"/>
                </a:lnTo>
                <a:lnTo>
                  <a:pt x="13" y="94"/>
                </a:lnTo>
                <a:lnTo>
                  <a:pt x="10" y="92"/>
                </a:lnTo>
                <a:lnTo>
                  <a:pt x="8" y="88"/>
                </a:lnTo>
                <a:lnTo>
                  <a:pt x="5" y="77"/>
                </a:lnTo>
                <a:lnTo>
                  <a:pt x="2" y="65"/>
                </a:lnTo>
                <a:lnTo>
                  <a:pt x="0" y="51"/>
                </a:lnTo>
                <a:lnTo>
                  <a:pt x="0" y="36"/>
                </a:lnTo>
                <a:lnTo>
                  <a:pt x="0" y="23"/>
                </a:lnTo>
                <a:lnTo>
                  <a:pt x="1" y="13"/>
                </a:lnTo>
                <a:lnTo>
                  <a:pt x="2" y="8"/>
                </a:lnTo>
                <a:lnTo>
                  <a:pt x="4" y="5"/>
                </a:lnTo>
                <a:lnTo>
                  <a:pt x="4" y="5"/>
                </a:lnTo>
                <a:lnTo>
                  <a:pt x="5" y="4"/>
                </a:lnTo>
                <a:lnTo>
                  <a:pt x="7" y="2"/>
                </a:lnTo>
                <a:lnTo>
                  <a:pt x="13" y="1"/>
                </a:lnTo>
                <a:lnTo>
                  <a:pt x="22" y="0"/>
                </a:lnTo>
                <a:lnTo>
                  <a:pt x="32" y="0"/>
                </a:lnTo>
                <a:lnTo>
                  <a:pt x="43" y="1"/>
                </a:lnTo>
                <a:lnTo>
                  <a:pt x="55" y="3"/>
                </a:lnTo>
                <a:lnTo>
                  <a:pt x="69" y="6"/>
                </a:lnTo>
                <a:lnTo>
                  <a:pt x="83" y="10"/>
                </a:lnTo>
                <a:lnTo>
                  <a:pt x="96" y="15"/>
                </a:lnTo>
                <a:lnTo>
                  <a:pt x="110" y="20"/>
                </a:lnTo>
                <a:lnTo>
                  <a:pt x="123" y="27"/>
                </a:lnTo>
                <a:lnTo>
                  <a:pt x="135" y="34"/>
                </a:lnTo>
                <a:lnTo>
                  <a:pt x="145" y="42"/>
                </a:lnTo>
                <a:lnTo>
                  <a:pt x="155" y="51"/>
                </a:lnTo>
                <a:lnTo>
                  <a:pt x="162" y="60"/>
                </a:lnTo>
                <a:lnTo>
                  <a:pt x="164" y="64"/>
                </a:lnTo>
                <a:lnTo>
                  <a:pt x="166" y="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50" name="Freeform 47"/>
          <p:cNvSpPr>
            <a:spLocks/>
          </p:cNvSpPr>
          <p:nvPr userDrawn="1"/>
        </p:nvSpPr>
        <p:spPr bwMode="auto">
          <a:xfrm>
            <a:off x="7151687" y="1218903"/>
            <a:ext cx="657225" cy="776288"/>
          </a:xfrm>
          <a:custGeom>
            <a:avLst/>
            <a:gdLst>
              <a:gd name="T0" fmla="*/ 4703 w 4973"/>
              <a:gd name="T1" fmla="*/ 1877 h 5865"/>
              <a:gd name="T2" fmla="*/ 4733 w 4973"/>
              <a:gd name="T3" fmla="*/ 1183 h 5865"/>
              <a:gd name="T4" fmla="*/ 4302 w 4973"/>
              <a:gd name="T5" fmla="*/ 476 h 5865"/>
              <a:gd name="T6" fmla="*/ 3581 w 4973"/>
              <a:gd name="T7" fmla="*/ 813 h 5865"/>
              <a:gd name="T8" fmla="*/ 3899 w 4973"/>
              <a:gd name="T9" fmla="*/ 1529 h 5865"/>
              <a:gd name="T10" fmla="*/ 3757 w 4973"/>
              <a:gd name="T11" fmla="*/ 2227 h 5865"/>
              <a:gd name="T12" fmla="*/ 3939 w 4973"/>
              <a:gd name="T13" fmla="*/ 2068 h 5865"/>
              <a:gd name="T14" fmla="*/ 4069 w 4973"/>
              <a:gd name="T15" fmla="*/ 1928 h 5865"/>
              <a:gd name="T16" fmla="*/ 4545 w 4973"/>
              <a:gd name="T17" fmla="*/ 1985 h 5865"/>
              <a:gd name="T18" fmla="*/ 4487 w 4973"/>
              <a:gd name="T19" fmla="*/ 2697 h 5865"/>
              <a:gd name="T20" fmla="*/ 3601 w 4973"/>
              <a:gd name="T21" fmla="*/ 2477 h 5865"/>
              <a:gd name="T22" fmla="*/ 3285 w 4973"/>
              <a:gd name="T23" fmla="*/ 1581 h 5865"/>
              <a:gd name="T24" fmla="*/ 3364 w 4973"/>
              <a:gd name="T25" fmla="*/ 1421 h 5865"/>
              <a:gd name="T26" fmla="*/ 3101 w 4973"/>
              <a:gd name="T27" fmla="*/ 996 h 5865"/>
              <a:gd name="T28" fmla="*/ 3251 w 4973"/>
              <a:gd name="T29" fmla="*/ 599 h 5865"/>
              <a:gd name="T30" fmla="*/ 2863 w 4973"/>
              <a:gd name="T31" fmla="*/ 144 h 5865"/>
              <a:gd name="T32" fmla="*/ 1960 w 4973"/>
              <a:gd name="T33" fmla="*/ 304 h 5865"/>
              <a:gd name="T34" fmla="*/ 1819 w 4973"/>
              <a:gd name="T35" fmla="*/ 748 h 5865"/>
              <a:gd name="T36" fmla="*/ 2202 w 4973"/>
              <a:gd name="T37" fmla="*/ 626 h 5865"/>
              <a:gd name="T38" fmla="*/ 2215 w 4973"/>
              <a:gd name="T39" fmla="*/ 803 h 5865"/>
              <a:gd name="T40" fmla="*/ 1623 w 4973"/>
              <a:gd name="T41" fmla="*/ 851 h 5865"/>
              <a:gd name="T42" fmla="*/ 1602 w 4973"/>
              <a:gd name="T43" fmla="*/ 1055 h 5865"/>
              <a:gd name="T44" fmla="*/ 2246 w 4973"/>
              <a:gd name="T45" fmla="*/ 924 h 5865"/>
              <a:gd name="T46" fmla="*/ 2036 w 4973"/>
              <a:gd name="T47" fmla="*/ 981 h 5865"/>
              <a:gd name="T48" fmla="*/ 1754 w 4973"/>
              <a:gd name="T49" fmla="*/ 1278 h 5865"/>
              <a:gd name="T50" fmla="*/ 2105 w 4973"/>
              <a:gd name="T51" fmla="*/ 1619 h 5865"/>
              <a:gd name="T52" fmla="*/ 863 w 4973"/>
              <a:gd name="T53" fmla="*/ 2239 h 5865"/>
              <a:gd name="T54" fmla="*/ 310 w 4973"/>
              <a:gd name="T55" fmla="*/ 2027 h 5865"/>
              <a:gd name="T56" fmla="*/ 319 w 4973"/>
              <a:gd name="T57" fmla="*/ 2172 h 5865"/>
              <a:gd name="T58" fmla="*/ 380 w 4973"/>
              <a:gd name="T59" fmla="*/ 2295 h 5865"/>
              <a:gd name="T60" fmla="*/ 39 w 4973"/>
              <a:gd name="T61" fmla="*/ 2396 h 5865"/>
              <a:gd name="T62" fmla="*/ 189 w 4973"/>
              <a:gd name="T63" fmla="*/ 2511 h 5865"/>
              <a:gd name="T64" fmla="*/ 322 w 4973"/>
              <a:gd name="T65" fmla="*/ 2588 h 5865"/>
              <a:gd name="T66" fmla="*/ 272 w 4973"/>
              <a:gd name="T67" fmla="*/ 2893 h 5865"/>
              <a:gd name="T68" fmla="*/ 630 w 4973"/>
              <a:gd name="T69" fmla="*/ 2730 h 5865"/>
              <a:gd name="T70" fmla="*/ 811 w 4973"/>
              <a:gd name="T71" fmla="*/ 2843 h 5865"/>
              <a:gd name="T72" fmla="*/ 1024 w 4973"/>
              <a:gd name="T73" fmla="*/ 2773 h 5865"/>
              <a:gd name="T74" fmla="*/ 1290 w 4973"/>
              <a:gd name="T75" fmla="*/ 2556 h 5865"/>
              <a:gd name="T76" fmla="*/ 1713 w 4973"/>
              <a:gd name="T77" fmla="*/ 2519 h 5865"/>
              <a:gd name="T78" fmla="*/ 2306 w 4973"/>
              <a:gd name="T79" fmla="*/ 2641 h 5865"/>
              <a:gd name="T80" fmla="*/ 3357 w 4973"/>
              <a:gd name="T81" fmla="*/ 3092 h 5865"/>
              <a:gd name="T82" fmla="*/ 3742 w 4973"/>
              <a:gd name="T83" fmla="*/ 3928 h 5865"/>
              <a:gd name="T84" fmla="*/ 3685 w 4973"/>
              <a:gd name="T85" fmla="*/ 4224 h 5865"/>
              <a:gd name="T86" fmla="*/ 4224 w 4973"/>
              <a:gd name="T87" fmla="*/ 4337 h 5865"/>
              <a:gd name="T88" fmla="*/ 4264 w 4973"/>
              <a:gd name="T89" fmla="*/ 5017 h 5865"/>
              <a:gd name="T90" fmla="*/ 3761 w 4973"/>
              <a:gd name="T91" fmla="*/ 5058 h 5865"/>
              <a:gd name="T92" fmla="*/ 3894 w 4973"/>
              <a:gd name="T93" fmla="*/ 5210 h 5865"/>
              <a:gd name="T94" fmla="*/ 3894 w 4973"/>
              <a:gd name="T95" fmla="*/ 5294 h 5865"/>
              <a:gd name="T96" fmla="*/ 3751 w 4973"/>
              <a:gd name="T97" fmla="*/ 5644 h 5865"/>
              <a:gd name="T98" fmla="*/ 3926 w 4973"/>
              <a:gd name="T99" fmla="*/ 5586 h 5865"/>
              <a:gd name="T100" fmla="*/ 4212 w 4973"/>
              <a:gd name="T101" fmla="*/ 5447 h 5865"/>
              <a:gd name="T102" fmla="*/ 4257 w 4973"/>
              <a:gd name="T103" fmla="*/ 5812 h 5865"/>
              <a:gd name="T104" fmla="*/ 4352 w 4973"/>
              <a:gd name="T105" fmla="*/ 5675 h 5865"/>
              <a:gd name="T106" fmla="*/ 4557 w 4973"/>
              <a:gd name="T107" fmla="*/ 5328 h 5865"/>
              <a:gd name="T108" fmla="*/ 4736 w 4973"/>
              <a:gd name="T109" fmla="*/ 5505 h 5865"/>
              <a:gd name="T110" fmla="*/ 4753 w 4973"/>
              <a:gd name="T111" fmla="*/ 5108 h 5865"/>
              <a:gd name="T112" fmla="*/ 4693 w 4973"/>
              <a:gd name="T113" fmla="*/ 4810 h 5865"/>
              <a:gd name="T114" fmla="*/ 4677 w 4973"/>
              <a:gd name="T115" fmla="*/ 4437 h 5865"/>
              <a:gd name="T116" fmla="*/ 4640 w 4973"/>
              <a:gd name="T117" fmla="*/ 4108 h 5865"/>
              <a:gd name="T118" fmla="*/ 4297 w 4973"/>
              <a:gd name="T119" fmla="*/ 3793 h 5865"/>
              <a:gd name="T120" fmla="*/ 4267 w 4973"/>
              <a:gd name="T121" fmla="*/ 3366 h 5865"/>
              <a:gd name="T122" fmla="*/ 4428 w 4973"/>
              <a:gd name="T123" fmla="*/ 2994 h 5865"/>
              <a:gd name="T124" fmla="*/ 4923 w 4973"/>
              <a:gd name="T125" fmla="*/ 2543 h 5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3" h="5865">
                <a:moveTo>
                  <a:pt x="4842" y="2253"/>
                </a:moveTo>
                <a:lnTo>
                  <a:pt x="4842" y="2253"/>
                </a:lnTo>
                <a:lnTo>
                  <a:pt x="4862" y="2257"/>
                </a:lnTo>
                <a:lnTo>
                  <a:pt x="4881" y="2259"/>
                </a:lnTo>
                <a:lnTo>
                  <a:pt x="4900" y="2260"/>
                </a:lnTo>
                <a:lnTo>
                  <a:pt x="4916" y="2259"/>
                </a:lnTo>
                <a:lnTo>
                  <a:pt x="4932" y="2257"/>
                </a:lnTo>
                <a:lnTo>
                  <a:pt x="4946" y="2254"/>
                </a:lnTo>
                <a:lnTo>
                  <a:pt x="4958" y="2249"/>
                </a:lnTo>
                <a:lnTo>
                  <a:pt x="4969" y="2243"/>
                </a:lnTo>
                <a:lnTo>
                  <a:pt x="4969" y="2243"/>
                </a:lnTo>
                <a:lnTo>
                  <a:pt x="4967" y="2217"/>
                </a:lnTo>
                <a:lnTo>
                  <a:pt x="4960" y="2157"/>
                </a:lnTo>
                <a:lnTo>
                  <a:pt x="4951" y="2084"/>
                </a:lnTo>
                <a:lnTo>
                  <a:pt x="4946" y="2052"/>
                </a:lnTo>
                <a:lnTo>
                  <a:pt x="4940" y="2024"/>
                </a:lnTo>
                <a:lnTo>
                  <a:pt x="4940" y="2024"/>
                </a:lnTo>
                <a:lnTo>
                  <a:pt x="4922" y="2027"/>
                </a:lnTo>
                <a:lnTo>
                  <a:pt x="4902" y="2030"/>
                </a:lnTo>
                <a:lnTo>
                  <a:pt x="4891" y="2030"/>
                </a:lnTo>
                <a:lnTo>
                  <a:pt x="4879" y="2030"/>
                </a:lnTo>
                <a:lnTo>
                  <a:pt x="4867" y="2029"/>
                </a:lnTo>
                <a:lnTo>
                  <a:pt x="4855" y="2027"/>
                </a:lnTo>
                <a:lnTo>
                  <a:pt x="4843" y="2024"/>
                </a:lnTo>
                <a:lnTo>
                  <a:pt x="4830" y="2020"/>
                </a:lnTo>
                <a:lnTo>
                  <a:pt x="4818" y="2015"/>
                </a:lnTo>
                <a:lnTo>
                  <a:pt x="4806" y="2008"/>
                </a:lnTo>
                <a:lnTo>
                  <a:pt x="4794" y="1998"/>
                </a:lnTo>
                <a:lnTo>
                  <a:pt x="4782" y="1988"/>
                </a:lnTo>
                <a:lnTo>
                  <a:pt x="4771" y="1976"/>
                </a:lnTo>
                <a:lnTo>
                  <a:pt x="4761" y="1962"/>
                </a:lnTo>
                <a:lnTo>
                  <a:pt x="4761" y="1962"/>
                </a:lnTo>
                <a:lnTo>
                  <a:pt x="4743" y="1933"/>
                </a:lnTo>
                <a:lnTo>
                  <a:pt x="4724" y="1905"/>
                </a:lnTo>
                <a:lnTo>
                  <a:pt x="4724" y="1905"/>
                </a:lnTo>
                <a:lnTo>
                  <a:pt x="4703" y="1877"/>
                </a:lnTo>
                <a:lnTo>
                  <a:pt x="4680" y="1849"/>
                </a:lnTo>
                <a:lnTo>
                  <a:pt x="4658" y="1823"/>
                </a:lnTo>
                <a:lnTo>
                  <a:pt x="4634" y="1797"/>
                </a:lnTo>
                <a:lnTo>
                  <a:pt x="4611" y="1773"/>
                </a:lnTo>
                <a:lnTo>
                  <a:pt x="4586" y="1750"/>
                </a:lnTo>
                <a:lnTo>
                  <a:pt x="4562" y="1727"/>
                </a:lnTo>
                <a:lnTo>
                  <a:pt x="4538" y="1707"/>
                </a:lnTo>
                <a:lnTo>
                  <a:pt x="4513" y="1687"/>
                </a:lnTo>
                <a:lnTo>
                  <a:pt x="4489" y="1667"/>
                </a:lnTo>
                <a:lnTo>
                  <a:pt x="4463" y="1649"/>
                </a:lnTo>
                <a:lnTo>
                  <a:pt x="4439" y="1630"/>
                </a:lnTo>
                <a:lnTo>
                  <a:pt x="4413" y="1614"/>
                </a:lnTo>
                <a:lnTo>
                  <a:pt x="4389" y="1598"/>
                </a:lnTo>
                <a:lnTo>
                  <a:pt x="4337" y="1566"/>
                </a:lnTo>
                <a:lnTo>
                  <a:pt x="4337" y="1566"/>
                </a:lnTo>
                <a:lnTo>
                  <a:pt x="4381" y="1543"/>
                </a:lnTo>
                <a:lnTo>
                  <a:pt x="4422" y="1521"/>
                </a:lnTo>
                <a:lnTo>
                  <a:pt x="4459" y="1498"/>
                </a:lnTo>
                <a:lnTo>
                  <a:pt x="4492" y="1477"/>
                </a:lnTo>
                <a:lnTo>
                  <a:pt x="4523" y="1455"/>
                </a:lnTo>
                <a:lnTo>
                  <a:pt x="4549" y="1434"/>
                </a:lnTo>
                <a:lnTo>
                  <a:pt x="4574" y="1414"/>
                </a:lnTo>
                <a:lnTo>
                  <a:pt x="4595" y="1393"/>
                </a:lnTo>
                <a:lnTo>
                  <a:pt x="4615" y="1374"/>
                </a:lnTo>
                <a:lnTo>
                  <a:pt x="4632" y="1355"/>
                </a:lnTo>
                <a:lnTo>
                  <a:pt x="4647" y="1337"/>
                </a:lnTo>
                <a:lnTo>
                  <a:pt x="4661" y="1319"/>
                </a:lnTo>
                <a:lnTo>
                  <a:pt x="4673" y="1303"/>
                </a:lnTo>
                <a:lnTo>
                  <a:pt x="4683" y="1288"/>
                </a:lnTo>
                <a:lnTo>
                  <a:pt x="4700" y="1260"/>
                </a:lnTo>
                <a:lnTo>
                  <a:pt x="4700" y="1260"/>
                </a:lnTo>
                <a:lnTo>
                  <a:pt x="4708" y="1248"/>
                </a:lnTo>
                <a:lnTo>
                  <a:pt x="4714" y="1234"/>
                </a:lnTo>
                <a:lnTo>
                  <a:pt x="4721" y="1218"/>
                </a:lnTo>
                <a:lnTo>
                  <a:pt x="4727" y="1202"/>
                </a:lnTo>
                <a:lnTo>
                  <a:pt x="4733" y="1183"/>
                </a:lnTo>
                <a:lnTo>
                  <a:pt x="4739" y="1164"/>
                </a:lnTo>
                <a:lnTo>
                  <a:pt x="4743" y="1144"/>
                </a:lnTo>
                <a:lnTo>
                  <a:pt x="4749" y="1123"/>
                </a:lnTo>
                <a:lnTo>
                  <a:pt x="4753" y="1101"/>
                </a:lnTo>
                <a:lnTo>
                  <a:pt x="4756" y="1078"/>
                </a:lnTo>
                <a:lnTo>
                  <a:pt x="4758" y="1054"/>
                </a:lnTo>
                <a:lnTo>
                  <a:pt x="4759" y="1030"/>
                </a:lnTo>
                <a:lnTo>
                  <a:pt x="4760" y="1005"/>
                </a:lnTo>
                <a:lnTo>
                  <a:pt x="4759" y="980"/>
                </a:lnTo>
                <a:lnTo>
                  <a:pt x="4758" y="954"/>
                </a:lnTo>
                <a:lnTo>
                  <a:pt x="4755" y="928"/>
                </a:lnTo>
                <a:lnTo>
                  <a:pt x="4751" y="902"/>
                </a:lnTo>
                <a:lnTo>
                  <a:pt x="4745" y="876"/>
                </a:lnTo>
                <a:lnTo>
                  <a:pt x="4738" y="849"/>
                </a:lnTo>
                <a:lnTo>
                  <a:pt x="4730" y="824"/>
                </a:lnTo>
                <a:lnTo>
                  <a:pt x="4720" y="797"/>
                </a:lnTo>
                <a:lnTo>
                  <a:pt x="4709" y="771"/>
                </a:lnTo>
                <a:lnTo>
                  <a:pt x="4695" y="746"/>
                </a:lnTo>
                <a:lnTo>
                  <a:pt x="4681" y="721"/>
                </a:lnTo>
                <a:lnTo>
                  <a:pt x="4665" y="697"/>
                </a:lnTo>
                <a:lnTo>
                  <a:pt x="4646" y="672"/>
                </a:lnTo>
                <a:lnTo>
                  <a:pt x="4625" y="649"/>
                </a:lnTo>
                <a:lnTo>
                  <a:pt x="4602" y="626"/>
                </a:lnTo>
                <a:lnTo>
                  <a:pt x="4578" y="605"/>
                </a:lnTo>
                <a:lnTo>
                  <a:pt x="4551" y="584"/>
                </a:lnTo>
                <a:lnTo>
                  <a:pt x="4522" y="565"/>
                </a:lnTo>
                <a:lnTo>
                  <a:pt x="4490" y="545"/>
                </a:lnTo>
                <a:lnTo>
                  <a:pt x="4490" y="545"/>
                </a:lnTo>
                <a:lnTo>
                  <a:pt x="4466" y="533"/>
                </a:lnTo>
                <a:lnTo>
                  <a:pt x="4443" y="522"/>
                </a:lnTo>
                <a:lnTo>
                  <a:pt x="4419" y="512"/>
                </a:lnTo>
                <a:lnTo>
                  <a:pt x="4396" y="503"/>
                </a:lnTo>
                <a:lnTo>
                  <a:pt x="4372" y="494"/>
                </a:lnTo>
                <a:lnTo>
                  <a:pt x="4348" y="487"/>
                </a:lnTo>
                <a:lnTo>
                  <a:pt x="4325" y="481"/>
                </a:lnTo>
                <a:lnTo>
                  <a:pt x="4302" y="476"/>
                </a:lnTo>
                <a:lnTo>
                  <a:pt x="4278" y="471"/>
                </a:lnTo>
                <a:lnTo>
                  <a:pt x="4256" y="468"/>
                </a:lnTo>
                <a:lnTo>
                  <a:pt x="4233" y="465"/>
                </a:lnTo>
                <a:lnTo>
                  <a:pt x="4211" y="463"/>
                </a:lnTo>
                <a:lnTo>
                  <a:pt x="4188" y="461"/>
                </a:lnTo>
                <a:lnTo>
                  <a:pt x="4167" y="461"/>
                </a:lnTo>
                <a:lnTo>
                  <a:pt x="4145" y="461"/>
                </a:lnTo>
                <a:lnTo>
                  <a:pt x="4124" y="461"/>
                </a:lnTo>
                <a:lnTo>
                  <a:pt x="4083" y="464"/>
                </a:lnTo>
                <a:lnTo>
                  <a:pt x="4044" y="468"/>
                </a:lnTo>
                <a:lnTo>
                  <a:pt x="4007" y="474"/>
                </a:lnTo>
                <a:lnTo>
                  <a:pt x="3973" y="482"/>
                </a:lnTo>
                <a:lnTo>
                  <a:pt x="3941" y="490"/>
                </a:lnTo>
                <a:lnTo>
                  <a:pt x="3912" y="499"/>
                </a:lnTo>
                <a:lnTo>
                  <a:pt x="3887" y="510"/>
                </a:lnTo>
                <a:lnTo>
                  <a:pt x="3864" y="519"/>
                </a:lnTo>
                <a:lnTo>
                  <a:pt x="3864" y="519"/>
                </a:lnTo>
                <a:lnTo>
                  <a:pt x="3844" y="529"/>
                </a:lnTo>
                <a:lnTo>
                  <a:pt x="3824" y="539"/>
                </a:lnTo>
                <a:lnTo>
                  <a:pt x="3806" y="551"/>
                </a:lnTo>
                <a:lnTo>
                  <a:pt x="3787" y="562"/>
                </a:lnTo>
                <a:lnTo>
                  <a:pt x="3769" y="575"/>
                </a:lnTo>
                <a:lnTo>
                  <a:pt x="3752" y="587"/>
                </a:lnTo>
                <a:lnTo>
                  <a:pt x="3735" y="602"/>
                </a:lnTo>
                <a:lnTo>
                  <a:pt x="3719" y="616"/>
                </a:lnTo>
                <a:lnTo>
                  <a:pt x="3703" y="631"/>
                </a:lnTo>
                <a:lnTo>
                  <a:pt x="3687" y="647"/>
                </a:lnTo>
                <a:lnTo>
                  <a:pt x="3673" y="663"/>
                </a:lnTo>
                <a:lnTo>
                  <a:pt x="3659" y="679"/>
                </a:lnTo>
                <a:lnTo>
                  <a:pt x="3645" y="697"/>
                </a:lnTo>
                <a:lnTo>
                  <a:pt x="3633" y="715"/>
                </a:lnTo>
                <a:lnTo>
                  <a:pt x="3621" y="734"/>
                </a:lnTo>
                <a:lnTo>
                  <a:pt x="3609" y="753"/>
                </a:lnTo>
                <a:lnTo>
                  <a:pt x="3599" y="772"/>
                </a:lnTo>
                <a:lnTo>
                  <a:pt x="3589" y="793"/>
                </a:lnTo>
                <a:lnTo>
                  <a:pt x="3581" y="813"/>
                </a:lnTo>
                <a:lnTo>
                  <a:pt x="3573" y="835"/>
                </a:lnTo>
                <a:lnTo>
                  <a:pt x="3565" y="856"/>
                </a:lnTo>
                <a:lnTo>
                  <a:pt x="3559" y="879"/>
                </a:lnTo>
                <a:lnTo>
                  <a:pt x="3554" y="901"/>
                </a:lnTo>
                <a:lnTo>
                  <a:pt x="3550" y="924"/>
                </a:lnTo>
                <a:lnTo>
                  <a:pt x="3547" y="947"/>
                </a:lnTo>
                <a:lnTo>
                  <a:pt x="3545" y="972"/>
                </a:lnTo>
                <a:lnTo>
                  <a:pt x="3544" y="996"/>
                </a:lnTo>
                <a:lnTo>
                  <a:pt x="3543" y="1021"/>
                </a:lnTo>
                <a:lnTo>
                  <a:pt x="3544" y="1046"/>
                </a:lnTo>
                <a:lnTo>
                  <a:pt x="3546" y="1072"/>
                </a:lnTo>
                <a:lnTo>
                  <a:pt x="3550" y="1098"/>
                </a:lnTo>
                <a:lnTo>
                  <a:pt x="3554" y="1124"/>
                </a:lnTo>
                <a:lnTo>
                  <a:pt x="3554" y="1124"/>
                </a:lnTo>
                <a:lnTo>
                  <a:pt x="3559" y="1148"/>
                </a:lnTo>
                <a:lnTo>
                  <a:pt x="3564" y="1169"/>
                </a:lnTo>
                <a:lnTo>
                  <a:pt x="3571" y="1191"/>
                </a:lnTo>
                <a:lnTo>
                  <a:pt x="3577" y="1211"/>
                </a:lnTo>
                <a:lnTo>
                  <a:pt x="3585" y="1231"/>
                </a:lnTo>
                <a:lnTo>
                  <a:pt x="3592" y="1249"/>
                </a:lnTo>
                <a:lnTo>
                  <a:pt x="3601" y="1267"/>
                </a:lnTo>
                <a:lnTo>
                  <a:pt x="3610" y="1285"/>
                </a:lnTo>
                <a:lnTo>
                  <a:pt x="3620" y="1301"/>
                </a:lnTo>
                <a:lnTo>
                  <a:pt x="3631" y="1316"/>
                </a:lnTo>
                <a:lnTo>
                  <a:pt x="3641" y="1332"/>
                </a:lnTo>
                <a:lnTo>
                  <a:pt x="3652" y="1347"/>
                </a:lnTo>
                <a:lnTo>
                  <a:pt x="3665" y="1361"/>
                </a:lnTo>
                <a:lnTo>
                  <a:pt x="3677" y="1375"/>
                </a:lnTo>
                <a:lnTo>
                  <a:pt x="3690" y="1388"/>
                </a:lnTo>
                <a:lnTo>
                  <a:pt x="3704" y="1400"/>
                </a:lnTo>
                <a:lnTo>
                  <a:pt x="3732" y="1425"/>
                </a:lnTo>
                <a:lnTo>
                  <a:pt x="3763" y="1447"/>
                </a:lnTo>
                <a:lnTo>
                  <a:pt x="3795" y="1469"/>
                </a:lnTo>
                <a:lnTo>
                  <a:pt x="3828" y="1489"/>
                </a:lnTo>
                <a:lnTo>
                  <a:pt x="3863" y="1510"/>
                </a:lnTo>
                <a:lnTo>
                  <a:pt x="3899" y="1529"/>
                </a:lnTo>
                <a:lnTo>
                  <a:pt x="3976" y="1567"/>
                </a:lnTo>
                <a:lnTo>
                  <a:pt x="3976" y="1567"/>
                </a:lnTo>
                <a:lnTo>
                  <a:pt x="3945" y="1584"/>
                </a:lnTo>
                <a:lnTo>
                  <a:pt x="3916" y="1601"/>
                </a:lnTo>
                <a:lnTo>
                  <a:pt x="3890" y="1618"/>
                </a:lnTo>
                <a:lnTo>
                  <a:pt x="3864" y="1636"/>
                </a:lnTo>
                <a:lnTo>
                  <a:pt x="3840" y="1656"/>
                </a:lnTo>
                <a:lnTo>
                  <a:pt x="3817" y="1675"/>
                </a:lnTo>
                <a:lnTo>
                  <a:pt x="3797" y="1696"/>
                </a:lnTo>
                <a:lnTo>
                  <a:pt x="3778" y="1717"/>
                </a:lnTo>
                <a:lnTo>
                  <a:pt x="3761" y="1741"/>
                </a:lnTo>
                <a:lnTo>
                  <a:pt x="3754" y="1753"/>
                </a:lnTo>
                <a:lnTo>
                  <a:pt x="3746" y="1765"/>
                </a:lnTo>
                <a:lnTo>
                  <a:pt x="3739" y="1778"/>
                </a:lnTo>
                <a:lnTo>
                  <a:pt x="3733" y="1791"/>
                </a:lnTo>
                <a:lnTo>
                  <a:pt x="3728" y="1804"/>
                </a:lnTo>
                <a:lnTo>
                  <a:pt x="3723" y="1818"/>
                </a:lnTo>
                <a:lnTo>
                  <a:pt x="3718" y="1833"/>
                </a:lnTo>
                <a:lnTo>
                  <a:pt x="3714" y="1848"/>
                </a:lnTo>
                <a:lnTo>
                  <a:pt x="3711" y="1863"/>
                </a:lnTo>
                <a:lnTo>
                  <a:pt x="3708" y="1879"/>
                </a:lnTo>
                <a:lnTo>
                  <a:pt x="3706" y="1895"/>
                </a:lnTo>
                <a:lnTo>
                  <a:pt x="3705" y="1912"/>
                </a:lnTo>
                <a:lnTo>
                  <a:pt x="3704" y="1930"/>
                </a:lnTo>
                <a:lnTo>
                  <a:pt x="3703" y="1947"/>
                </a:lnTo>
                <a:lnTo>
                  <a:pt x="3703" y="1947"/>
                </a:lnTo>
                <a:lnTo>
                  <a:pt x="3704" y="1970"/>
                </a:lnTo>
                <a:lnTo>
                  <a:pt x="3707" y="1993"/>
                </a:lnTo>
                <a:lnTo>
                  <a:pt x="3711" y="2016"/>
                </a:lnTo>
                <a:lnTo>
                  <a:pt x="3716" y="2039"/>
                </a:lnTo>
                <a:lnTo>
                  <a:pt x="3729" y="2087"/>
                </a:lnTo>
                <a:lnTo>
                  <a:pt x="3736" y="2113"/>
                </a:lnTo>
                <a:lnTo>
                  <a:pt x="3742" y="2139"/>
                </a:lnTo>
                <a:lnTo>
                  <a:pt x="3749" y="2168"/>
                </a:lnTo>
                <a:lnTo>
                  <a:pt x="3753" y="2197"/>
                </a:lnTo>
                <a:lnTo>
                  <a:pt x="3757" y="2227"/>
                </a:lnTo>
                <a:lnTo>
                  <a:pt x="3758" y="2260"/>
                </a:lnTo>
                <a:lnTo>
                  <a:pt x="3758" y="2295"/>
                </a:lnTo>
                <a:lnTo>
                  <a:pt x="3757" y="2313"/>
                </a:lnTo>
                <a:lnTo>
                  <a:pt x="3755" y="2332"/>
                </a:lnTo>
                <a:lnTo>
                  <a:pt x="3753" y="2350"/>
                </a:lnTo>
                <a:lnTo>
                  <a:pt x="3750" y="2371"/>
                </a:lnTo>
                <a:lnTo>
                  <a:pt x="3745" y="2391"/>
                </a:lnTo>
                <a:lnTo>
                  <a:pt x="3741" y="2411"/>
                </a:lnTo>
                <a:lnTo>
                  <a:pt x="3741" y="2411"/>
                </a:lnTo>
                <a:lnTo>
                  <a:pt x="3741" y="2413"/>
                </a:lnTo>
                <a:lnTo>
                  <a:pt x="3741" y="2414"/>
                </a:lnTo>
                <a:lnTo>
                  <a:pt x="3743" y="2414"/>
                </a:lnTo>
                <a:lnTo>
                  <a:pt x="3745" y="2416"/>
                </a:lnTo>
                <a:lnTo>
                  <a:pt x="3753" y="2413"/>
                </a:lnTo>
                <a:lnTo>
                  <a:pt x="3762" y="2411"/>
                </a:lnTo>
                <a:lnTo>
                  <a:pt x="3785" y="2401"/>
                </a:lnTo>
                <a:lnTo>
                  <a:pt x="3814" y="2389"/>
                </a:lnTo>
                <a:lnTo>
                  <a:pt x="3842" y="2374"/>
                </a:lnTo>
                <a:lnTo>
                  <a:pt x="3867" y="2360"/>
                </a:lnTo>
                <a:lnTo>
                  <a:pt x="3886" y="2349"/>
                </a:lnTo>
                <a:lnTo>
                  <a:pt x="3891" y="2345"/>
                </a:lnTo>
                <a:lnTo>
                  <a:pt x="3894" y="2343"/>
                </a:lnTo>
                <a:lnTo>
                  <a:pt x="3894" y="2343"/>
                </a:lnTo>
                <a:lnTo>
                  <a:pt x="3903" y="2319"/>
                </a:lnTo>
                <a:lnTo>
                  <a:pt x="3910" y="2296"/>
                </a:lnTo>
                <a:lnTo>
                  <a:pt x="3916" y="2272"/>
                </a:lnTo>
                <a:lnTo>
                  <a:pt x="3921" y="2248"/>
                </a:lnTo>
                <a:lnTo>
                  <a:pt x="3925" y="2224"/>
                </a:lnTo>
                <a:lnTo>
                  <a:pt x="3928" y="2201"/>
                </a:lnTo>
                <a:lnTo>
                  <a:pt x="3930" y="2178"/>
                </a:lnTo>
                <a:lnTo>
                  <a:pt x="3932" y="2156"/>
                </a:lnTo>
                <a:lnTo>
                  <a:pt x="3932" y="2117"/>
                </a:lnTo>
                <a:lnTo>
                  <a:pt x="3931" y="2086"/>
                </a:lnTo>
                <a:lnTo>
                  <a:pt x="3928" y="2059"/>
                </a:lnTo>
                <a:lnTo>
                  <a:pt x="3928" y="2059"/>
                </a:lnTo>
                <a:lnTo>
                  <a:pt x="3939" y="2068"/>
                </a:lnTo>
                <a:lnTo>
                  <a:pt x="3947" y="2079"/>
                </a:lnTo>
                <a:lnTo>
                  <a:pt x="3954" y="2091"/>
                </a:lnTo>
                <a:lnTo>
                  <a:pt x="3960" y="2105"/>
                </a:lnTo>
                <a:lnTo>
                  <a:pt x="3964" y="2120"/>
                </a:lnTo>
                <a:lnTo>
                  <a:pt x="3968" y="2135"/>
                </a:lnTo>
                <a:lnTo>
                  <a:pt x="3971" y="2152"/>
                </a:lnTo>
                <a:lnTo>
                  <a:pt x="3973" y="2168"/>
                </a:lnTo>
                <a:lnTo>
                  <a:pt x="3975" y="2185"/>
                </a:lnTo>
                <a:lnTo>
                  <a:pt x="3976" y="2203"/>
                </a:lnTo>
                <a:lnTo>
                  <a:pt x="3976" y="2219"/>
                </a:lnTo>
                <a:lnTo>
                  <a:pt x="3975" y="2237"/>
                </a:lnTo>
                <a:lnTo>
                  <a:pt x="3971" y="2268"/>
                </a:lnTo>
                <a:lnTo>
                  <a:pt x="3965" y="2297"/>
                </a:lnTo>
                <a:lnTo>
                  <a:pt x="3965" y="2297"/>
                </a:lnTo>
                <a:lnTo>
                  <a:pt x="3982" y="2288"/>
                </a:lnTo>
                <a:lnTo>
                  <a:pt x="3998" y="2276"/>
                </a:lnTo>
                <a:lnTo>
                  <a:pt x="4016" y="2263"/>
                </a:lnTo>
                <a:lnTo>
                  <a:pt x="4036" y="2249"/>
                </a:lnTo>
                <a:lnTo>
                  <a:pt x="4053" y="2234"/>
                </a:lnTo>
                <a:lnTo>
                  <a:pt x="4061" y="2226"/>
                </a:lnTo>
                <a:lnTo>
                  <a:pt x="4068" y="2219"/>
                </a:lnTo>
                <a:lnTo>
                  <a:pt x="4072" y="2212"/>
                </a:lnTo>
                <a:lnTo>
                  <a:pt x="4075" y="2206"/>
                </a:lnTo>
                <a:lnTo>
                  <a:pt x="4075" y="2206"/>
                </a:lnTo>
                <a:lnTo>
                  <a:pt x="4083" y="2176"/>
                </a:lnTo>
                <a:lnTo>
                  <a:pt x="4090" y="2148"/>
                </a:lnTo>
                <a:lnTo>
                  <a:pt x="4094" y="2121"/>
                </a:lnTo>
                <a:lnTo>
                  <a:pt x="4096" y="2095"/>
                </a:lnTo>
                <a:lnTo>
                  <a:pt x="4096" y="2071"/>
                </a:lnTo>
                <a:lnTo>
                  <a:pt x="4095" y="2047"/>
                </a:lnTo>
                <a:lnTo>
                  <a:pt x="4093" y="2025"/>
                </a:lnTo>
                <a:lnTo>
                  <a:pt x="4090" y="2003"/>
                </a:lnTo>
                <a:lnTo>
                  <a:pt x="4085" y="1983"/>
                </a:lnTo>
                <a:lnTo>
                  <a:pt x="4080" y="1964"/>
                </a:lnTo>
                <a:lnTo>
                  <a:pt x="4075" y="1945"/>
                </a:lnTo>
                <a:lnTo>
                  <a:pt x="4069" y="1928"/>
                </a:lnTo>
                <a:lnTo>
                  <a:pt x="4055" y="1894"/>
                </a:lnTo>
                <a:lnTo>
                  <a:pt x="4043" y="1862"/>
                </a:lnTo>
                <a:lnTo>
                  <a:pt x="4043" y="1862"/>
                </a:lnTo>
                <a:lnTo>
                  <a:pt x="4038" y="1847"/>
                </a:lnTo>
                <a:lnTo>
                  <a:pt x="4035" y="1832"/>
                </a:lnTo>
                <a:lnTo>
                  <a:pt x="4034" y="1817"/>
                </a:lnTo>
                <a:lnTo>
                  <a:pt x="4035" y="1802"/>
                </a:lnTo>
                <a:lnTo>
                  <a:pt x="4037" y="1788"/>
                </a:lnTo>
                <a:lnTo>
                  <a:pt x="4041" y="1773"/>
                </a:lnTo>
                <a:lnTo>
                  <a:pt x="4046" y="1759"/>
                </a:lnTo>
                <a:lnTo>
                  <a:pt x="4053" y="1746"/>
                </a:lnTo>
                <a:lnTo>
                  <a:pt x="4061" y="1733"/>
                </a:lnTo>
                <a:lnTo>
                  <a:pt x="4071" y="1719"/>
                </a:lnTo>
                <a:lnTo>
                  <a:pt x="4081" y="1707"/>
                </a:lnTo>
                <a:lnTo>
                  <a:pt x="4092" y="1696"/>
                </a:lnTo>
                <a:lnTo>
                  <a:pt x="4103" y="1684"/>
                </a:lnTo>
                <a:lnTo>
                  <a:pt x="4117" y="1673"/>
                </a:lnTo>
                <a:lnTo>
                  <a:pt x="4130" y="1664"/>
                </a:lnTo>
                <a:lnTo>
                  <a:pt x="4145" y="1655"/>
                </a:lnTo>
                <a:lnTo>
                  <a:pt x="4145" y="1655"/>
                </a:lnTo>
                <a:lnTo>
                  <a:pt x="4180" y="1674"/>
                </a:lnTo>
                <a:lnTo>
                  <a:pt x="4215" y="1695"/>
                </a:lnTo>
                <a:lnTo>
                  <a:pt x="4251" y="1716"/>
                </a:lnTo>
                <a:lnTo>
                  <a:pt x="4286" y="1740"/>
                </a:lnTo>
                <a:lnTo>
                  <a:pt x="4286" y="1740"/>
                </a:lnTo>
                <a:lnTo>
                  <a:pt x="4307" y="1754"/>
                </a:lnTo>
                <a:lnTo>
                  <a:pt x="4341" y="1779"/>
                </a:lnTo>
                <a:lnTo>
                  <a:pt x="4361" y="1794"/>
                </a:lnTo>
                <a:lnTo>
                  <a:pt x="4382" y="1812"/>
                </a:lnTo>
                <a:lnTo>
                  <a:pt x="4405" y="1832"/>
                </a:lnTo>
                <a:lnTo>
                  <a:pt x="4430" y="1853"/>
                </a:lnTo>
                <a:lnTo>
                  <a:pt x="4453" y="1877"/>
                </a:lnTo>
                <a:lnTo>
                  <a:pt x="4478" y="1901"/>
                </a:lnTo>
                <a:lnTo>
                  <a:pt x="4501" y="1928"/>
                </a:lnTo>
                <a:lnTo>
                  <a:pt x="4524" y="1956"/>
                </a:lnTo>
                <a:lnTo>
                  <a:pt x="4545" y="1985"/>
                </a:lnTo>
                <a:lnTo>
                  <a:pt x="4564" y="2016"/>
                </a:lnTo>
                <a:lnTo>
                  <a:pt x="4574" y="2031"/>
                </a:lnTo>
                <a:lnTo>
                  <a:pt x="4582" y="2047"/>
                </a:lnTo>
                <a:lnTo>
                  <a:pt x="4590" y="2064"/>
                </a:lnTo>
                <a:lnTo>
                  <a:pt x="4596" y="2080"/>
                </a:lnTo>
                <a:lnTo>
                  <a:pt x="4596" y="2080"/>
                </a:lnTo>
                <a:lnTo>
                  <a:pt x="4606" y="2106"/>
                </a:lnTo>
                <a:lnTo>
                  <a:pt x="4616" y="2130"/>
                </a:lnTo>
                <a:lnTo>
                  <a:pt x="4624" y="2155"/>
                </a:lnTo>
                <a:lnTo>
                  <a:pt x="4630" y="2178"/>
                </a:lnTo>
                <a:lnTo>
                  <a:pt x="4636" y="2202"/>
                </a:lnTo>
                <a:lnTo>
                  <a:pt x="4641" y="2224"/>
                </a:lnTo>
                <a:lnTo>
                  <a:pt x="4645" y="2246"/>
                </a:lnTo>
                <a:lnTo>
                  <a:pt x="4649" y="2266"/>
                </a:lnTo>
                <a:lnTo>
                  <a:pt x="4651" y="2287"/>
                </a:lnTo>
                <a:lnTo>
                  <a:pt x="4653" y="2306"/>
                </a:lnTo>
                <a:lnTo>
                  <a:pt x="4654" y="2325"/>
                </a:lnTo>
                <a:lnTo>
                  <a:pt x="4655" y="2343"/>
                </a:lnTo>
                <a:lnTo>
                  <a:pt x="4654" y="2377"/>
                </a:lnTo>
                <a:lnTo>
                  <a:pt x="4652" y="2408"/>
                </a:lnTo>
                <a:lnTo>
                  <a:pt x="4648" y="2437"/>
                </a:lnTo>
                <a:lnTo>
                  <a:pt x="4642" y="2464"/>
                </a:lnTo>
                <a:lnTo>
                  <a:pt x="4635" y="2487"/>
                </a:lnTo>
                <a:lnTo>
                  <a:pt x="4628" y="2509"/>
                </a:lnTo>
                <a:lnTo>
                  <a:pt x="4620" y="2527"/>
                </a:lnTo>
                <a:lnTo>
                  <a:pt x="4612" y="2544"/>
                </a:lnTo>
                <a:lnTo>
                  <a:pt x="4603" y="2559"/>
                </a:lnTo>
                <a:lnTo>
                  <a:pt x="4596" y="2570"/>
                </a:lnTo>
                <a:lnTo>
                  <a:pt x="4596" y="2570"/>
                </a:lnTo>
                <a:lnTo>
                  <a:pt x="4582" y="2590"/>
                </a:lnTo>
                <a:lnTo>
                  <a:pt x="4568" y="2611"/>
                </a:lnTo>
                <a:lnTo>
                  <a:pt x="4553" y="2629"/>
                </a:lnTo>
                <a:lnTo>
                  <a:pt x="4538" y="2648"/>
                </a:lnTo>
                <a:lnTo>
                  <a:pt x="4522" y="2665"/>
                </a:lnTo>
                <a:lnTo>
                  <a:pt x="4505" y="2681"/>
                </a:lnTo>
                <a:lnTo>
                  <a:pt x="4487" y="2697"/>
                </a:lnTo>
                <a:lnTo>
                  <a:pt x="4469" y="2711"/>
                </a:lnTo>
                <a:lnTo>
                  <a:pt x="4450" y="2724"/>
                </a:lnTo>
                <a:lnTo>
                  <a:pt x="4430" y="2736"/>
                </a:lnTo>
                <a:lnTo>
                  <a:pt x="4409" y="2747"/>
                </a:lnTo>
                <a:lnTo>
                  <a:pt x="4388" y="2756"/>
                </a:lnTo>
                <a:lnTo>
                  <a:pt x="4364" y="2764"/>
                </a:lnTo>
                <a:lnTo>
                  <a:pt x="4341" y="2771"/>
                </a:lnTo>
                <a:lnTo>
                  <a:pt x="4316" y="2776"/>
                </a:lnTo>
                <a:lnTo>
                  <a:pt x="4290" y="2779"/>
                </a:lnTo>
                <a:lnTo>
                  <a:pt x="4290" y="2779"/>
                </a:lnTo>
                <a:lnTo>
                  <a:pt x="4283" y="2778"/>
                </a:lnTo>
                <a:lnTo>
                  <a:pt x="4275" y="2778"/>
                </a:lnTo>
                <a:lnTo>
                  <a:pt x="4275" y="2778"/>
                </a:lnTo>
                <a:lnTo>
                  <a:pt x="4242" y="2779"/>
                </a:lnTo>
                <a:lnTo>
                  <a:pt x="4213" y="2779"/>
                </a:lnTo>
                <a:lnTo>
                  <a:pt x="4185" y="2778"/>
                </a:lnTo>
                <a:lnTo>
                  <a:pt x="4159" y="2775"/>
                </a:lnTo>
                <a:lnTo>
                  <a:pt x="4159" y="2775"/>
                </a:lnTo>
                <a:lnTo>
                  <a:pt x="4131" y="2770"/>
                </a:lnTo>
                <a:lnTo>
                  <a:pt x="4103" y="2765"/>
                </a:lnTo>
                <a:lnTo>
                  <a:pt x="4077" y="2758"/>
                </a:lnTo>
                <a:lnTo>
                  <a:pt x="4052" y="2751"/>
                </a:lnTo>
                <a:lnTo>
                  <a:pt x="4052" y="2751"/>
                </a:lnTo>
                <a:lnTo>
                  <a:pt x="4009" y="2736"/>
                </a:lnTo>
                <a:lnTo>
                  <a:pt x="3965" y="2717"/>
                </a:lnTo>
                <a:lnTo>
                  <a:pt x="3965" y="2717"/>
                </a:lnTo>
                <a:lnTo>
                  <a:pt x="3925" y="2697"/>
                </a:lnTo>
                <a:lnTo>
                  <a:pt x="3874" y="2669"/>
                </a:lnTo>
                <a:lnTo>
                  <a:pt x="3846" y="2652"/>
                </a:lnTo>
                <a:lnTo>
                  <a:pt x="3815" y="2632"/>
                </a:lnTo>
                <a:lnTo>
                  <a:pt x="3782" y="2612"/>
                </a:lnTo>
                <a:lnTo>
                  <a:pt x="3748" y="2588"/>
                </a:lnTo>
                <a:lnTo>
                  <a:pt x="3712" y="2564"/>
                </a:lnTo>
                <a:lnTo>
                  <a:pt x="3676" y="2536"/>
                </a:lnTo>
                <a:lnTo>
                  <a:pt x="3638" y="2508"/>
                </a:lnTo>
                <a:lnTo>
                  <a:pt x="3601" y="2477"/>
                </a:lnTo>
                <a:lnTo>
                  <a:pt x="3563" y="2444"/>
                </a:lnTo>
                <a:lnTo>
                  <a:pt x="3526" y="2409"/>
                </a:lnTo>
                <a:lnTo>
                  <a:pt x="3488" y="2373"/>
                </a:lnTo>
                <a:lnTo>
                  <a:pt x="3451" y="2335"/>
                </a:lnTo>
                <a:lnTo>
                  <a:pt x="3451" y="2335"/>
                </a:lnTo>
                <a:lnTo>
                  <a:pt x="3394" y="2271"/>
                </a:lnTo>
                <a:lnTo>
                  <a:pt x="3342" y="2212"/>
                </a:lnTo>
                <a:lnTo>
                  <a:pt x="3295" y="2157"/>
                </a:lnTo>
                <a:lnTo>
                  <a:pt x="3253" y="2107"/>
                </a:lnTo>
                <a:lnTo>
                  <a:pt x="3215" y="2060"/>
                </a:lnTo>
                <a:lnTo>
                  <a:pt x="3180" y="2017"/>
                </a:lnTo>
                <a:lnTo>
                  <a:pt x="3120" y="1940"/>
                </a:lnTo>
                <a:lnTo>
                  <a:pt x="3120" y="1940"/>
                </a:lnTo>
                <a:lnTo>
                  <a:pt x="3138" y="1947"/>
                </a:lnTo>
                <a:lnTo>
                  <a:pt x="3156" y="1953"/>
                </a:lnTo>
                <a:lnTo>
                  <a:pt x="3175" y="1958"/>
                </a:lnTo>
                <a:lnTo>
                  <a:pt x="3193" y="1963"/>
                </a:lnTo>
                <a:lnTo>
                  <a:pt x="3211" y="1966"/>
                </a:lnTo>
                <a:lnTo>
                  <a:pt x="3229" y="1968"/>
                </a:lnTo>
                <a:lnTo>
                  <a:pt x="3262" y="1971"/>
                </a:lnTo>
                <a:lnTo>
                  <a:pt x="3289" y="1971"/>
                </a:lnTo>
                <a:lnTo>
                  <a:pt x="3312" y="1970"/>
                </a:lnTo>
                <a:lnTo>
                  <a:pt x="3332" y="1968"/>
                </a:lnTo>
                <a:lnTo>
                  <a:pt x="3332" y="1968"/>
                </a:lnTo>
                <a:lnTo>
                  <a:pt x="3336" y="1918"/>
                </a:lnTo>
                <a:lnTo>
                  <a:pt x="3338" y="1873"/>
                </a:lnTo>
                <a:lnTo>
                  <a:pt x="3340" y="1833"/>
                </a:lnTo>
                <a:lnTo>
                  <a:pt x="3346" y="1698"/>
                </a:lnTo>
                <a:lnTo>
                  <a:pt x="3346" y="1698"/>
                </a:lnTo>
                <a:lnTo>
                  <a:pt x="3349" y="1661"/>
                </a:lnTo>
                <a:lnTo>
                  <a:pt x="3351" y="1626"/>
                </a:lnTo>
                <a:lnTo>
                  <a:pt x="3352" y="1589"/>
                </a:lnTo>
                <a:lnTo>
                  <a:pt x="3352" y="1589"/>
                </a:lnTo>
                <a:lnTo>
                  <a:pt x="3340" y="1588"/>
                </a:lnTo>
                <a:lnTo>
                  <a:pt x="3307" y="1584"/>
                </a:lnTo>
                <a:lnTo>
                  <a:pt x="3285" y="1581"/>
                </a:lnTo>
                <a:lnTo>
                  <a:pt x="3260" y="1576"/>
                </a:lnTo>
                <a:lnTo>
                  <a:pt x="3233" y="1571"/>
                </a:lnTo>
                <a:lnTo>
                  <a:pt x="3206" y="1564"/>
                </a:lnTo>
                <a:lnTo>
                  <a:pt x="3176" y="1555"/>
                </a:lnTo>
                <a:lnTo>
                  <a:pt x="3147" y="1544"/>
                </a:lnTo>
                <a:lnTo>
                  <a:pt x="3120" y="1532"/>
                </a:lnTo>
                <a:lnTo>
                  <a:pt x="3106" y="1526"/>
                </a:lnTo>
                <a:lnTo>
                  <a:pt x="3093" y="1519"/>
                </a:lnTo>
                <a:lnTo>
                  <a:pt x="3081" y="1511"/>
                </a:lnTo>
                <a:lnTo>
                  <a:pt x="3070" y="1502"/>
                </a:lnTo>
                <a:lnTo>
                  <a:pt x="3058" y="1493"/>
                </a:lnTo>
                <a:lnTo>
                  <a:pt x="3049" y="1484"/>
                </a:lnTo>
                <a:lnTo>
                  <a:pt x="3040" y="1474"/>
                </a:lnTo>
                <a:lnTo>
                  <a:pt x="3032" y="1463"/>
                </a:lnTo>
                <a:lnTo>
                  <a:pt x="3025" y="1451"/>
                </a:lnTo>
                <a:lnTo>
                  <a:pt x="3019" y="1439"/>
                </a:lnTo>
                <a:lnTo>
                  <a:pt x="3019" y="1439"/>
                </a:lnTo>
                <a:lnTo>
                  <a:pt x="3030" y="1445"/>
                </a:lnTo>
                <a:lnTo>
                  <a:pt x="3042" y="1450"/>
                </a:lnTo>
                <a:lnTo>
                  <a:pt x="3059" y="1457"/>
                </a:lnTo>
                <a:lnTo>
                  <a:pt x="3081" y="1465"/>
                </a:lnTo>
                <a:lnTo>
                  <a:pt x="3106" y="1472"/>
                </a:lnTo>
                <a:lnTo>
                  <a:pt x="3136" y="1477"/>
                </a:lnTo>
                <a:lnTo>
                  <a:pt x="3152" y="1479"/>
                </a:lnTo>
                <a:lnTo>
                  <a:pt x="3169" y="1480"/>
                </a:lnTo>
                <a:lnTo>
                  <a:pt x="3169" y="1480"/>
                </a:lnTo>
                <a:lnTo>
                  <a:pt x="3201" y="1481"/>
                </a:lnTo>
                <a:lnTo>
                  <a:pt x="3234" y="1481"/>
                </a:lnTo>
                <a:lnTo>
                  <a:pt x="3266" y="1479"/>
                </a:lnTo>
                <a:lnTo>
                  <a:pt x="3295" y="1477"/>
                </a:lnTo>
                <a:lnTo>
                  <a:pt x="3340" y="1471"/>
                </a:lnTo>
                <a:lnTo>
                  <a:pt x="3357" y="1469"/>
                </a:lnTo>
                <a:lnTo>
                  <a:pt x="3357" y="1469"/>
                </a:lnTo>
                <a:lnTo>
                  <a:pt x="3359" y="1463"/>
                </a:lnTo>
                <a:lnTo>
                  <a:pt x="3361" y="1451"/>
                </a:lnTo>
                <a:lnTo>
                  <a:pt x="3364" y="1421"/>
                </a:lnTo>
                <a:lnTo>
                  <a:pt x="3367" y="1381"/>
                </a:lnTo>
                <a:lnTo>
                  <a:pt x="3369" y="1337"/>
                </a:lnTo>
                <a:lnTo>
                  <a:pt x="3373" y="1257"/>
                </a:lnTo>
                <a:lnTo>
                  <a:pt x="3375" y="1222"/>
                </a:lnTo>
                <a:lnTo>
                  <a:pt x="3375" y="1222"/>
                </a:lnTo>
                <a:lnTo>
                  <a:pt x="3376" y="1194"/>
                </a:lnTo>
                <a:lnTo>
                  <a:pt x="3377" y="1154"/>
                </a:lnTo>
                <a:lnTo>
                  <a:pt x="3377" y="1105"/>
                </a:lnTo>
                <a:lnTo>
                  <a:pt x="3377" y="1105"/>
                </a:lnTo>
                <a:lnTo>
                  <a:pt x="3369" y="1107"/>
                </a:lnTo>
                <a:lnTo>
                  <a:pt x="3359" y="1108"/>
                </a:lnTo>
                <a:lnTo>
                  <a:pt x="3338" y="1110"/>
                </a:lnTo>
                <a:lnTo>
                  <a:pt x="3315" y="1109"/>
                </a:lnTo>
                <a:lnTo>
                  <a:pt x="3290" y="1107"/>
                </a:lnTo>
                <a:lnTo>
                  <a:pt x="3264" y="1104"/>
                </a:lnTo>
                <a:lnTo>
                  <a:pt x="3236" y="1100"/>
                </a:lnTo>
                <a:lnTo>
                  <a:pt x="3208" y="1094"/>
                </a:lnTo>
                <a:lnTo>
                  <a:pt x="3178" y="1086"/>
                </a:lnTo>
                <a:lnTo>
                  <a:pt x="3178" y="1086"/>
                </a:lnTo>
                <a:lnTo>
                  <a:pt x="3158" y="1080"/>
                </a:lnTo>
                <a:lnTo>
                  <a:pt x="3135" y="1071"/>
                </a:lnTo>
                <a:lnTo>
                  <a:pt x="3112" y="1059"/>
                </a:lnTo>
                <a:lnTo>
                  <a:pt x="3088" y="1044"/>
                </a:lnTo>
                <a:lnTo>
                  <a:pt x="3064" y="1028"/>
                </a:lnTo>
                <a:lnTo>
                  <a:pt x="3053" y="1019"/>
                </a:lnTo>
                <a:lnTo>
                  <a:pt x="3043" y="1010"/>
                </a:lnTo>
                <a:lnTo>
                  <a:pt x="3034" y="999"/>
                </a:lnTo>
                <a:lnTo>
                  <a:pt x="3025" y="990"/>
                </a:lnTo>
                <a:lnTo>
                  <a:pt x="3017" y="980"/>
                </a:lnTo>
                <a:lnTo>
                  <a:pt x="3010" y="969"/>
                </a:lnTo>
                <a:lnTo>
                  <a:pt x="3010" y="969"/>
                </a:lnTo>
                <a:lnTo>
                  <a:pt x="3022" y="974"/>
                </a:lnTo>
                <a:lnTo>
                  <a:pt x="3035" y="978"/>
                </a:lnTo>
                <a:lnTo>
                  <a:pt x="3052" y="984"/>
                </a:lnTo>
                <a:lnTo>
                  <a:pt x="3075" y="990"/>
                </a:lnTo>
                <a:lnTo>
                  <a:pt x="3101" y="996"/>
                </a:lnTo>
                <a:lnTo>
                  <a:pt x="3132" y="1003"/>
                </a:lnTo>
                <a:lnTo>
                  <a:pt x="3167" y="1008"/>
                </a:lnTo>
                <a:lnTo>
                  <a:pt x="3167" y="1008"/>
                </a:lnTo>
                <a:lnTo>
                  <a:pt x="3187" y="1010"/>
                </a:lnTo>
                <a:lnTo>
                  <a:pt x="3207" y="1011"/>
                </a:lnTo>
                <a:lnTo>
                  <a:pt x="3226" y="1012"/>
                </a:lnTo>
                <a:lnTo>
                  <a:pt x="3245" y="1012"/>
                </a:lnTo>
                <a:lnTo>
                  <a:pt x="3283" y="1010"/>
                </a:lnTo>
                <a:lnTo>
                  <a:pt x="3317" y="1007"/>
                </a:lnTo>
                <a:lnTo>
                  <a:pt x="3346" y="1001"/>
                </a:lnTo>
                <a:lnTo>
                  <a:pt x="3369" y="996"/>
                </a:lnTo>
                <a:lnTo>
                  <a:pt x="3377" y="993"/>
                </a:lnTo>
                <a:lnTo>
                  <a:pt x="3383" y="991"/>
                </a:lnTo>
                <a:lnTo>
                  <a:pt x="3388" y="988"/>
                </a:lnTo>
                <a:lnTo>
                  <a:pt x="3390" y="985"/>
                </a:lnTo>
                <a:lnTo>
                  <a:pt x="3390" y="985"/>
                </a:lnTo>
                <a:lnTo>
                  <a:pt x="3392" y="959"/>
                </a:lnTo>
                <a:lnTo>
                  <a:pt x="3393" y="925"/>
                </a:lnTo>
                <a:lnTo>
                  <a:pt x="3394" y="848"/>
                </a:lnTo>
                <a:lnTo>
                  <a:pt x="3394" y="750"/>
                </a:lnTo>
                <a:lnTo>
                  <a:pt x="3394" y="750"/>
                </a:lnTo>
                <a:lnTo>
                  <a:pt x="3399" y="686"/>
                </a:lnTo>
                <a:lnTo>
                  <a:pt x="3400" y="642"/>
                </a:lnTo>
                <a:lnTo>
                  <a:pt x="3400" y="627"/>
                </a:lnTo>
                <a:lnTo>
                  <a:pt x="3399" y="623"/>
                </a:lnTo>
                <a:lnTo>
                  <a:pt x="3398" y="622"/>
                </a:lnTo>
                <a:lnTo>
                  <a:pt x="3398" y="622"/>
                </a:lnTo>
                <a:lnTo>
                  <a:pt x="3392" y="622"/>
                </a:lnTo>
                <a:lnTo>
                  <a:pt x="3381" y="623"/>
                </a:lnTo>
                <a:lnTo>
                  <a:pt x="3368" y="623"/>
                </a:lnTo>
                <a:lnTo>
                  <a:pt x="3354" y="622"/>
                </a:lnTo>
                <a:lnTo>
                  <a:pt x="3336" y="620"/>
                </a:lnTo>
                <a:lnTo>
                  <a:pt x="3317" y="617"/>
                </a:lnTo>
                <a:lnTo>
                  <a:pt x="3297" y="612"/>
                </a:lnTo>
                <a:lnTo>
                  <a:pt x="3274" y="607"/>
                </a:lnTo>
                <a:lnTo>
                  <a:pt x="3251" y="599"/>
                </a:lnTo>
                <a:lnTo>
                  <a:pt x="3226" y="589"/>
                </a:lnTo>
                <a:lnTo>
                  <a:pt x="3200" y="578"/>
                </a:lnTo>
                <a:lnTo>
                  <a:pt x="3175" y="564"/>
                </a:lnTo>
                <a:lnTo>
                  <a:pt x="3149" y="548"/>
                </a:lnTo>
                <a:lnTo>
                  <a:pt x="3123" y="529"/>
                </a:lnTo>
                <a:lnTo>
                  <a:pt x="3110" y="519"/>
                </a:lnTo>
                <a:lnTo>
                  <a:pt x="3097" y="508"/>
                </a:lnTo>
                <a:lnTo>
                  <a:pt x="3085" y="495"/>
                </a:lnTo>
                <a:lnTo>
                  <a:pt x="3073" y="483"/>
                </a:lnTo>
                <a:lnTo>
                  <a:pt x="3073" y="483"/>
                </a:lnTo>
                <a:lnTo>
                  <a:pt x="3071" y="481"/>
                </a:lnTo>
                <a:lnTo>
                  <a:pt x="3065" y="476"/>
                </a:lnTo>
                <a:lnTo>
                  <a:pt x="3059" y="467"/>
                </a:lnTo>
                <a:lnTo>
                  <a:pt x="3056" y="461"/>
                </a:lnTo>
                <a:lnTo>
                  <a:pt x="3053" y="454"/>
                </a:lnTo>
                <a:lnTo>
                  <a:pt x="3051" y="447"/>
                </a:lnTo>
                <a:lnTo>
                  <a:pt x="3050" y="439"/>
                </a:lnTo>
                <a:lnTo>
                  <a:pt x="3049" y="430"/>
                </a:lnTo>
                <a:lnTo>
                  <a:pt x="3050" y="420"/>
                </a:lnTo>
                <a:lnTo>
                  <a:pt x="3053" y="410"/>
                </a:lnTo>
                <a:lnTo>
                  <a:pt x="3056" y="398"/>
                </a:lnTo>
                <a:lnTo>
                  <a:pt x="3062" y="386"/>
                </a:lnTo>
                <a:lnTo>
                  <a:pt x="3071" y="373"/>
                </a:lnTo>
                <a:lnTo>
                  <a:pt x="3071" y="373"/>
                </a:lnTo>
                <a:lnTo>
                  <a:pt x="2806" y="254"/>
                </a:lnTo>
                <a:lnTo>
                  <a:pt x="2806" y="254"/>
                </a:lnTo>
                <a:lnTo>
                  <a:pt x="2815" y="245"/>
                </a:lnTo>
                <a:lnTo>
                  <a:pt x="2824" y="234"/>
                </a:lnTo>
                <a:lnTo>
                  <a:pt x="2834" y="219"/>
                </a:lnTo>
                <a:lnTo>
                  <a:pt x="2845" y="203"/>
                </a:lnTo>
                <a:lnTo>
                  <a:pt x="2850" y="194"/>
                </a:lnTo>
                <a:lnTo>
                  <a:pt x="2854" y="185"/>
                </a:lnTo>
                <a:lnTo>
                  <a:pt x="2858" y="174"/>
                </a:lnTo>
                <a:lnTo>
                  <a:pt x="2861" y="164"/>
                </a:lnTo>
                <a:lnTo>
                  <a:pt x="2863" y="154"/>
                </a:lnTo>
                <a:lnTo>
                  <a:pt x="2863" y="144"/>
                </a:lnTo>
                <a:lnTo>
                  <a:pt x="2863" y="144"/>
                </a:lnTo>
                <a:lnTo>
                  <a:pt x="2863" y="132"/>
                </a:lnTo>
                <a:lnTo>
                  <a:pt x="2860" y="122"/>
                </a:lnTo>
                <a:lnTo>
                  <a:pt x="2855" y="112"/>
                </a:lnTo>
                <a:lnTo>
                  <a:pt x="2849" y="103"/>
                </a:lnTo>
                <a:lnTo>
                  <a:pt x="2841" y="94"/>
                </a:lnTo>
                <a:lnTo>
                  <a:pt x="2830" y="86"/>
                </a:lnTo>
                <a:lnTo>
                  <a:pt x="2820" y="79"/>
                </a:lnTo>
                <a:lnTo>
                  <a:pt x="2808" y="73"/>
                </a:lnTo>
                <a:lnTo>
                  <a:pt x="2795" y="68"/>
                </a:lnTo>
                <a:lnTo>
                  <a:pt x="2781" y="64"/>
                </a:lnTo>
                <a:lnTo>
                  <a:pt x="2767" y="60"/>
                </a:lnTo>
                <a:lnTo>
                  <a:pt x="2753" y="58"/>
                </a:lnTo>
                <a:lnTo>
                  <a:pt x="2738" y="56"/>
                </a:lnTo>
                <a:lnTo>
                  <a:pt x="2723" y="56"/>
                </a:lnTo>
                <a:lnTo>
                  <a:pt x="2709" y="57"/>
                </a:lnTo>
                <a:lnTo>
                  <a:pt x="2694" y="59"/>
                </a:lnTo>
                <a:lnTo>
                  <a:pt x="2694" y="59"/>
                </a:lnTo>
                <a:lnTo>
                  <a:pt x="2681" y="62"/>
                </a:lnTo>
                <a:lnTo>
                  <a:pt x="2669" y="66"/>
                </a:lnTo>
                <a:lnTo>
                  <a:pt x="2656" y="71"/>
                </a:lnTo>
                <a:lnTo>
                  <a:pt x="2644" y="77"/>
                </a:lnTo>
                <a:lnTo>
                  <a:pt x="2634" y="84"/>
                </a:lnTo>
                <a:lnTo>
                  <a:pt x="2623" y="92"/>
                </a:lnTo>
                <a:lnTo>
                  <a:pt x="2604" y="107"/>
                </a:lnTo>
                <a:lnTo>
                  <a:pt x="2589" y="122"/>
                </a:lnTo>
                <a:lnTo>
                  <a:pt x="2578" y="134"/>
                </a:lnTo>
                <a:lnTo>
                  <a:pt x="2569" y="147"/>
                </a:lnTo>
                <a:lnTo>
                  <a:pt x="2238" y="0"/>
                </a:lnTo>
                <a:lnTo>
                  <a:pt x="1977" y="263"/>
                </a:lnTo>
                <a:lnTo>
                  <a:pt x="1977" y="263"/>
                </a:lnTo>
                <a:lnTo>
                  <a:pt x="1972" y="268"/>
                </a:lnTo>
                <a:lnTo>
                  <a:pt x="1966" y="280"/>
                </a:lnTo>
                <a:lnTo>
                  <a:pt x="1963" y="287"/>
                </a:lnTo>
                <a:lnTo>
                  <a:pt x="1961" y="295"/>
                </a:lnTo>
                <a:lnTo>
                  <a:pt x="1960" y="304"/>
                </a:lnTo>
                <a:lnTo>
                  <a:pt x="1960" y="313"/>
                </a:lnTo>
                <a:lnTo>
                  <a:pt x="1964" y="337"/>
                </a:lnTo>
                <a:lnTo>
                  <a:pt x="1964" y="337"/>
                </a:lnTo>
                <a:lnTo>
                  <a:pt x="1964" y="343"/>
                </a:lnTo>
                <a:lnTo>
                  <a:pt x="1963" y="349"/>
                </a:lnTo>
                <a:lnTo>
                  <a:pt x="1962" y="354"/>
                </a:lnTo>
                <a:lnTo>
                  <a:pt x="1961" y="358"/>
                </a:lnTo>
                <a:lnTo>
                  <a:pt x="1957" y="366"/>
                </a:lnTo>
                <a:lnTo>
                  <a:pt x="1955" y="370"/>
                </a:lnTo>
                <a:lnTo>
                  <a:pt x="1955" y="370"/>
                </a:lnTo>
                <a:lnTo>
                  <a:pt x="1936" y="392"/>
                </a:lnTo>
                <a:lnTo>
                  <a:pt x="1916" y="416"/>
                </a:lnTo>
                <a:lnTo>
                  <a:pt x="1896" y="438"/>
                </a:lnTo>
                <a:lnTo>
                  <a:pt x="1876" y="461"/>
                </a:lnTo>
                <a:lnTo>
                  <a:pt x="1876" y="461"/>
                </a:lnTo>
                <a:lnTo>
                  <a:pt x="1847" y="499"/>
                </a:lnTo>
                <a:lnTo>
                  <a:pt x="1836" y="515"/>
                </a:lnTo>
                <a:lnTo>
                  <a:pt x="1828" y="527"/>
                </a:lnTo>
                <a:lnTo>
                  <a:pt x="1828" y="527"/>
                </a:lnTo>
                <a:lnTo>
                  <a:pt x="1819" y="542"/>
                </a:lnTo>
                <a:lnTo>
                  <a:pt x="1811" y="558"/>
                </a:lnTo>
                <a:lnTo>
                  <a:pt x="1799" y="583"/>
                </a:lnTo>
                <a:lnTo>
                  <a:pt x="1789" y="607"/>
                </a:lnTo>
                <a:lnTo>
                  <a:pt x="1781" y="628"/>
                </a:lnTo>
                <a:lnTo>
                  <a:pt x="1781" y="628"/>
                </a:lnTo>
                <a:lnTo>
                  <a:pt x="1780" y="631"/>
                </a:lnTo>
                <a:lnTo>
                  <a:pt x="1778" y="642"/>
                </a:lnTo>
                <a:lnTo>
                  <a:pt x="1778" y="649"/>
                </a:lnTo>
                <a:lnTo>
                  <a:pt x="1777" y="657"/>
                </a:lnTo>
                <a:lnTo>
                  <a:pt x="1778" y="666"/>
                </a:lnTo>
                <a:lnTo>
                  <a:pt x="1780" y="677"/>
                </a:lnTo>
                <a:lnTo>
                  <a:pt x="1784" y="690"/>
                </a:lnTo>
                <a:lnTo>
                  <a:pt x="1789" y="703"/>
                </a:lnTo>
                <a:lnTo>
                  <a:pt x="1797" y="716"/>
                </a:lnTo>
                <a:lnTo>
                  <a:pt x="1807" y="732"/>
                </a:lnTo>
                <a:lnTo>
                  <a:pt x="1819" y="748"/>
                </a:lnTo>
                <a:lnTo>
                  <a:pt x="1833" y="764"/>
                </a:lnTo>
                <a:lnTo>
                  <a:pt x="1852" y="782"/>
                </a:lnTo>
                <a:lnTo>
                  <a:pt x="1874" y="800"/>
                </a:lnTo>
                <a:lnTo>
                  <a:pt x="1881" y="806"/>
                </a:lnTo>
                <a:lnTo>
                  <a:pt x="1881" y="806"/>
                </a:lnTo>
                <a:lnTo>
                  <a:pt x="1894" y="789"/>
                </a:lnTo>
                <a:lnTo>
                  <a:pt x="1905" y="800"/>
                </a:lnTo>
                <a:lnTo>
                  <a:pt x="1905" y="800"/>
                </a:lnTo>
                <a:lnTo>
                  <a:pt x="1914" y="809"/>
                </a:lnTo>
                <a:lnTo>
                  <a:pt x="1926" y="820"/>
                </a:lnTo>
                <a:lnTo>
                  <a:pt x="1941" y="832"/>
                </a:lnTo>
                <a:lnTo>
                  <a:pt x="1957" y="842"/>
                </a:lnTo>
                <a:lnTo>
                  <a:pt x="1957" y="842"/>
                </a:lnTo>
                <a:lnTo>
                  <a:pt x="1959" y="835"/>
                </a:lnTo>
                <a:lnTo>
                  <a:pt x="1964" y="815"/>
                </a:lnTo>
                <a:lnTo>
                  <a:pt x="1969" y="802"/>
                </a:lnTo>
                <a:lnTo>
                  <a:pt x="1975" y="789"/>
                </a:lnTo>
                <a:lnTo>
                  <a:pt x="1983" y="775"/>
                </a:lnTo>
                <a:lnTo>
                  <a:pt x="1991" y="760"/>
                </a:lnTo>
                <a:lnTo>
                  <a:pt x="1991" y="760"/>
                </a:lnTo>
                <a:lnTo>
                  <a:pt x="2000" y="748"/>
                </a:lnTo>
                <a:lnTo>
                  <a:pt x="2011" y="736"/>
                </a:lnTo>
                <a:lnTo>
                  <a:pt x="2025" y="722"/>
                </a:lnTo>
                <a:lnTo>
                  <a:pt x="2038" y="709"/>
                </a:lnTo>
                <a:lnTo>
                  <a:pt x="2052" y="697"/>
                </a:lnTo>
                <a:lnTo>
                  <a:pt x="2065" y="686"/>
                </a:lnTo>
                <a:lnTo>
                  <a:pt x="2080" y="675"/>
                </a:lnTo>
                <a:lnTo>
                  <a:pt x="2092" y="667"/>
                </a:lnTo>
                <a:lnTo>
                  <a:pt x="2092" y="667"/>
                </a:lnTo>
                <a:lnTo>
                  <a:pt x="2107" y="658"/>
                </a:lnTo>
                <a:lnTo>
                  <a:pt x="2123" y="650"/>
                </a:lnTo>
                <a:lnTo>
                  <a:pt x="2138" y="643"/>
                </a:lnTo>
                <a:lnTo>
                  <a:pt x="2154" y="636"/>
                </a:lnTo>
                <a:lnTo>
                  <a:pt x="2170" y="632"/>
                </a:lnTo>
                <a:lnTo>
                  <a:pt x="2186" y="629"/>
                </a:lnTo>
                <a:lnTo>
                  <a:pt x="2202" y="626"/>
                </a:lnTo>
                <a:lnTo>
                  <a:pt x="2220" y="625"/>
                </a:lnTo>
                <a:lnTo>
                  <a:pt x="2220" y="625"/>
                </a:lnTo>
                <a:lnTo>
                  <a:pt x="2234" y="626"/>
                </a:lnTo>
                <a:lnTo>
                  <a:pt x="2247" y="627"/>
                </a:lnTo>
                <a:lnTo>
                  <a:pt x="2261" y="630"/>
                </a:lnTo>
                <a:lnTo>
                  <a:pt x="2272" y="635"/>
                </a:lnTo>
                <a:lnTo>
                  <a:pt x="2283" y="642"/>
                </a:lnTo>
                <a:lnTo>
                  <a:pt x="2295" y="649"/>
                </a:lnTo>
                <a:lnTo>
                  <a:pt x="2305" y="658"/>
                </a:lnTo>
                <a:lnTo>
                  <a:pt x="2316" y="668"/>
                </a:lnTo>
                <a:lnTo>
                  <a:pt x="2316" y="668"/>
                </a:lnTo>
                <a:lnTo>
                  <a:pt x="2323" y="676"/>
                </a:lnTo>
                <a:lnTo>
                  <a:pt x="2330" y="687"/>
                </a:lnTo>
                <a:lnTo>
                  <a:pt x="2336" y="698"/>
                </a:lnTo>
                <a:lnTo>
                  <a:pt x="2342" y="710"/>
                </a:lnTo>
                <a:lnTo>
                  <a:pt x="2347" y="722"/>
                </a:lnTo>
                <a:lnTo>
                  <a:pt x="2351" y="736"/>
                </a:lnTo>
                <a:lnTo>
                  <a:pt x="2355" y="750"/>
                </a:lnTo>
                <a:lnTo>
                  <a:pt x="2358" y="764"/>
                </a:lnTo>
                <a:lnTo>
                  <a:pt x="2360" y="778"/>
                </a:lnTo>
                <a:lnTo>
                  <a:pt x="2362" y="792"/>
                </a:lnTo>
                <a:lnTo>
                  <a:pt x="2363" y="805"/>
                </a:lnTo>
                <a:lnTo>
                  <a:pt x="2364" y="818"/>
                </a:lnTo>
                <a:lnTo>
                  <a:pt x="2364" y="831"/>
                </a:lnTo>
                <a:lnTo>
                  <a:pt x="2363" y="842"/>
                </a:lnTo>
                <a:lnTo>
                  <a:pt x="2361" y="852"/>
                </a:lnTo>
                <a:lnTo>
                  <a:pt x="2359" y="861"/>
                </a:lnTo>
                <a:lnTo>
                  <a:pt x="2359" y="861"/>
                </a:lnTo>
                <a:lnTo>
                  <a:pt x="2330" y="843"/>
                </a:lnTo>
                <a:lnTo>
                  <a:pt x="2330" y="843"/>
                </a:lnTo>
                <a:lnTo>
                  <a:pt x="2309" y="832"/>
                </a:lnTo>
                <a:lnTo>
                  <a:pt x="2281" y="822"/>
                </a:lnTo>
                <a:lnTo>
                  <a:pt x="2266" y="815"/>
                </a:lnTo>
                <a:lnTo>
                  <a:pt x="2251" y="811"/>
                </a:lnTo>
                <a:lnTo>
                  <a:pt x="2233" y="807"/>
                </a:lnTo>
                <a:lnTo>
                  <a:pt x="2215" y="803"/>
                </a:lnTo>
                <a:lnTo>
                  <a:pt x="2195" y="801"/>
                </a:lnTo>
                <a:lnTo>
                  <a:pt x="2175" y="800"/>
                </a:lnTo>
                <a:lnTo>
                  <a:pt x="2154" y="800"/>
                </a:lnTo>
                <a:lnTo>
                  <a:pt x="2132" y="802"/>
                </a:lnTo>
                <a:lnTo>
                  <a:pt x="2109" y="805"/>
                </a:lnTo>
                <a:lnTo>
                  <a:pt x="2086" y="810"/>
                </a:lnTo>
                <a:lnTo>
                  <a:pt x="2062" y="818"/>
                </a:lnTo>
                <a:lnTo>
                  <a:pt x="2037" y="829"/>
                </a:lnTo>
                <a:lnTo>
                  <a:pt x="2037" y="829"/>
                </a:lnTo>
                <a:lnTo>
                  <a:pt x="1995" y="847"/>
                </a:lnTo>
                <a:lnTo>
                  <a:pt x="1967" y="859"/>
                </a:lnTo>
                <a:lnTo>
                  <a:pt x="1936" y="872"/>
                </a:lnTo>
                <a:lnTo>
                  <a:pt x="1900" y="886"/>
                </a:lnTo>
                <a:lnTo>
                  <a:pt x="1860" y="900"/>
                </a:lnTo>
                <a:lnTo>
                  <a:pt x="1814" y="916"/>
                </a:lnTo>
                <a:lnTo>
                  <a:pt x="1764" y="931"/>
                </a:lnTo>
                <a:lnTo>
                  <a:pt x="1764" y="931"/>
                </a:lnTo>
                <a:lnTo>
                  <a:pt x="1737" y="938"/>
                </a:lnTo>
                <a:lnTo>
                  <a:pt x="1725" y="940"/>
                </a:lnTo>
                <a:lnTo>
                  <a:pt x="1713" y="941"/>
                </a:lnTo>
                <a:lnTo>
                  <a:pt x="1701" y="941"/>
                </a:lnTo>
                <a:lnTo>
                  <a:pt x="1691" y="941"/>
                </a:lnTo>
                <a:lnTo>
                  <a:pt x="1681" y="940"/>
                </a:lnTo>
                <a:lnTo>
                  <a:pt x="1672" y="938"/>
                </a:lnTo>
                <a:lnTo>
                  <a:pt x="1664" y="935"/>
                </a:lnTo>
                <a:lnTo>
                  <a:pt x="1655" y="930"/>
                </a:lnTo>
                <a:lnTo>
                  <a:pt x="1649" y="925"/>
                </a:lnTo>
                <a:lnTo>
                  <a:pt x="1642" y="919"/>
                </a:lnTo>
                <a:lnTo>
                  <a:pt x="1637" y="912"/>
                </a:lnTo>
                <a:lnTo>
                  <a:pt x="1633" y="902"/>
                </a:lnTo>
                <a:lnTo>
                  <a:pt x="1629" y="892"/>
                </a:lnTo>
                <a:lnTo>
                  <a:pt x="1626" y="881"/>
                </a:lnTo>
                <a:lnTo>
                  <a:pt x="1626" y="881"/>
                </a:lnTo>
                <a:lnTo>
                  <a:pt x="1624" y="871"/>
                </a:lnTo>
                <a:lnTo>
                  <a:pt x="1623" y="860"/>
                </a:lnTo>
                <a:lnTo>
                  <a:pt x="1623" y="851"/>
                </a:lnTo>
                <a:lnTo>
                  <a:pt x="1623" y="842"/>
                </a:lnTo>
                <a:lnTo>
                  <a:pt x="1625" y="826"/>
                </a:lnTo>
                <a:lnTo>
                  <a:pt x="1629" y="811"/>
                </a:lnTo>
                <a:lnTo>
                  <a:pt x="1633" y="800"/>
                </a:lnTo>
                <a:lnTo>
                  <a:pt x="1636" y="792"/>
                </a:lnTo>
                <a:lnTo>
                  <a:pt x="1640" y="784"/>
                </a:lnTo>
                <a:lnTo>
                  <a:pt x="1640" y="784"/>
                </a:lnTo>
                <a:lnTo>
                  <a:pt x="1636" y="785"/>
                </a:lnTo>
                <a:lnTo>
                  <a:pt x="1626" y="788"/>
                </a:lnTo>
                <a:lnTo>
                  <a:pt x="1610" y="794"/>
                </a:lnTo>
                <a:lnTo>
                  <a:pt x="1601" y="797"/>
                </a:lnTo>
                <a:lnTo>
                  <a:pt x="1592" y="802"/>
                </a:lnTo>
                <a:lnTo>
                  <a:pt x="1582" y="808"/>
                </a:lnTo>
                <a:lnTo>
                  <a:pt x="1573" y="814"/>
                </a:lnTo>
                <a:lnTo>
                  <a:pt x="1563" y="823"/>
                </a:lnTo>
                <a:lnTo>
                  <a:pt x="1554" y="832"/>
                </a:lnTo>
                <a:lnTo>
                  <a:pt x="1546" y="842"/>
                </a:lnTo>
                <a:lnTo>
                  <a:pt x="1539" y="853"/>
                </a:lnTo>
                <a:lnTo>
                  <a:pt x="1533" y="867"/>
                </a:lnTo>
                <a:lnTo>
                  <a:pt x="1528" y="881"/>
                </a:lnTo>
                <a:lnTo>
                  <a:pt x="1528" y="881"/>
                </a:lnTo>
                <a:lnTo>
                  <a:pt x="1525" y="896"/>
                </a:lnTo>
                <a:lnTo>
                  <a:pt x="1523" y="912"/>
                </a:lnTo>
                <a:lnTo>
                  <a:pt x="1523" y="927"/>
                </a:lnTo>
                <a:lnTo>
                  <a:pt x="1523" y="941"/>
                </a:lnTo>
                <a:lnTo>
                  <a:pt x="1524" y="954"/>
                </a:lnTo>
                <a:lnTo>
                  <a:pt x="1527" y="969"/>
                </a:lnTo>
                <a:lnTo>
                  <a:pt x="1531" y="981"/>
                </a:lnTo>
                <a:lnTo>
                  <a:pt x="1536" y="993"/>
                </a:lnTo>
                <a:lnTo>
                  <a:pt x="1542" y="1006"/>
                </a:lnTo>
                <a:lnTo>
                  <a:pt x="1549" y="1016"/>
                </a:lnTo>
                <a:lnTo>
                  <a:pt x="1557" y="1026"/>
                </a:lnTo>
                <a:lnTo>
                  <a:pt x="1568" y="1034"/>
                </a:lnTo>
                <a:lnTo>
                  <a:pt x="1578" y="1042"/>
                </a:lnTo>
                <a:lnTo>
                  <a:pt x="1590" y="1049"/>
                </a:lnTo>
                <a:lnTo>
                  <a:pt x="1602" y="1055"/>
                </a:lnTo>
                <a:lnTo>
                  <a:pt x="1617" y="1059"/>
                </a:lnTo>
                <a:lnTo>
                  <a:pt x="1617" y="1059"/>
                </a:lnTo>
                <a:lnTo>
                  <a:pt x="1630" y="1062"/>
                </a:lnTo>
                <a:lnTo>
                  <a:pt x="1644" y="1063"/>
                </a:lnTo>
                <a:lnTo>
                  <a:pt x="1660" y="1062"/>
                </a:lnTo>
                <a:lnTo>
                  <a:pt x="1676" y="1060"/>
                </a:lnTo>
                <a:lnTo>
                  <a:pt x="1692" y="1058"/>
                </a:lnTo>
                <a:lnTo>
                  <a:pt x="1710" y="1054"/>
                </a:lnTo>
                <a:lnTo>
                  <a:pt x="1727" y="1049"/>
                </a:lnTo>
                <a:lnTo>
                  <a:pt x="1744" y="1043"/>
                </a:lnTo>
                <a:lnTo>
                  <a:pt x="1779" y="1029"/>
                </a:lnTo>
                <a:lnTo>
                  <a:pt x="1815" y="1014"/>
                </a:lnTo>
                <a:lnTo>
                  <a:pt x="1849" y="997"/>
                </a:lnTo>
                <a:lnTo>
                  <a:pt x="1880" y="981"/>
                </a:lnTo>
                <a:lnTo>
                  <a:pt x="1880" y="981"/>
                </a:lnTo>
                <a:lnTo>
                  <a:pt x="1942" y="949"/>
                </a:lnTo>
                <a:lnTo>
                  <a:pt x="1979" y="931"/>
                </a:lnTo>
                <a:lnTo>
                  <a:pt x="2013" y="915"/>
                </a:lnTo>
                <a:lnTo>
                  <a:pt x="2013" y="915"/>
                </a:lnTo>
                <a:lnTo>
                  <a:pt x="2041" y="903"/>
                </a:lnTo>
                <a:lnTo>
                  <a:pt x="2054" y="899"/>
                </a:lnTo>
                <a:lnTo>
                  <a:pt x="2068" y="895"/>
                </a:lnTo>
                <a:lnTo>
                  <a:pt x="2081" y="892"/>
                </a:lnTo>
                <a:lnTo>
                  <a:pt x="2093" y="890"/>
                </a:lnTo>
                <a:lnTo>
                  <a:pt x="2105" y="888"/>
                </a:lnTo>
                <a:lnTo>
                  <a:pt x="2119" y="888"/>
                </a:lnTo>
                <a:lnTo>
                  <a:pt x="2131" y="888"/>
                </a:lnTo>
                <a:lnTo>
                  <a:pt x="2143" y="889"/>
                </a:lnTo>
                <a:lnTo>
                  <a:pt x="2156" y="891"/>
                </a:lnTo>
                <a:lnTo>
                  <a:pt x="2170" y="893"/>
                </a:lnTo>
                <a:lnTo>
                  <a:pt x="2183" y="897"/>
                </a:lnTo>
                <a:lnTo>
                  <a:pt x="2196" y="901"/>
                </a:lnTo>
                <a:lnTo>
                  <a:pt x="2211" y="907"/>
                </a:lnTo>
                <a:lnTo>
                  <a:pt x="2226" y="914"/>
                </a:lnTo>
                <a:lnTo>
                  <a:pt x="2226" y="914"/>
                </a:lnTo>
                <a:lnTo>
                  <a:pt x="2246" y="924"/>
                </a:lnTo>
                <a:lnTo>
                  <a:pt x="2265" y="934"/>
                </a:lnTo>
                <a:lnTo>
                  <a:pt x="2281" y="945"/>
                </a:lnTo>
                <a:lnTo>
                  <a:pt x="2295" y="954"/>
                </a:lnTo>
                <a:lnTo>
                  <a:pt x="2305" y="964"/>
                </a:lnTo>
                <a:lnTo>
                  <a:pt x="2312" y="971"/>
                </a:lnTo>
                <a:lnTo>
                  <a:pt x="2319" y="977"/>
                </a:lnTo>
                <a:lnTo>
                  <a:pt x="2319" y="977"/>
                </a:lnTo>
                <a:lnTo>
                  <a:pt x="2317" y="980"/>
                </a:lnTo>
                <a:lnTo>
                  <a:pt x="2313" y="987"/>
                </a:lnTo>
                <a:lnTo>
                  <a:pt x="2305" y="998"/>
                </a:lnTo>
                <a:lnTo>
                  <a:pt x="2300" y="1005"/>
                </a:lnTo>
                <a:lnTo>
                  <a:pt x="2293" y="1012"/>
                </a:lnTo>
                <a:lnTo>
                  <a:pt x="2285" y="1018"/>
                </a:lnTo>
                <a:lnTo>
                  <a:pt x="2276" y="1025"/>
                </a:lnTo>
                <a:lnTo>
                  <a:pt x="2267" y="1031"/>
                </a:lnTo>
                <a:lnTo>
                  <a:pt x="2255" y="1036"/>
                </a:lnTo>
                <a:lnTo>
                  <a:pt x="2242" y="1041"/>
                </a:lnTo>
                <a:lnTo>
                  <a:pt x="2228" y="1045"/>
                </a:lnTo>
                <a:lnTo>
                  <a:pt x="2212" y="1049"/>
                </a:lnTo>
                <a:lnTo>
                  <a:pt x="2194" y="1050"/>
                </a:lnTo>
                <a:lnTo>
                  <a:pt x="2194" y="1050"/>
                </a:lnTo>
                <a:lnTo>
                  <a:pt x="2180" y="1051"/>
                </a:lnTo>
                <a:lnTo>
                  <a:pt x="2166" y="1050"/>
                </a:lnTo>
                <a:lnTo>
                  <a:pt x="2152" y="1048"/>
                </a:lnTo>
                <a:lnTo>
                  <a:pt x="2139" y="1044"/>
                </a:lnTo>
                <a:lnTo>
                  <a:pt x="2127" y="1041"/>
                </a:lnTo>
                <a:lnTo>
                  <a:pt x="2115" y="1037"/>
                </a:lnTo>
                <a:lnTo>
                  <a:pt x="2103" y="1033"/>
                </a:lnTo>
                <a:lnTo>
                  <a:pt x="2092" y="1027"/>
                </a:lnTo>
                <a:lnTo>
                  <a:pt x="2082" y="1022"/>
                </a:lnTo>
                <a:lnTo>
                  <a:pt x="2073" y="1016"/>
                </a:lnTo>
                <a:lnTo>
                  <a:pt x="2064" y="1010"/>
                </a:lnTo>
                <a:lnTo>
                  <a:pt x="2056" y="1003"/>
                </a:lnTo>
                <a:lnTo>
                  <a:pt x="2048" y="995"/>
                </a:lnTo>
                <a:lnTo>
                  <a:pt x="2042" y="988"/>
                </a:lnTo>
                <a:lnTo>
                  <a:pt x="2036" y="981"/>
                </a:lnTo>
                <a:lnTo>
                  <a:pt x="2031" y="974"/>
                </a:lnTo>
                <a:lnTo>
                  <a:pt x="2031" y="974"/>
                </a:lnTo>
                <a:lnTo>
                  <a:pt x="2022" y="996"/>
                </a:lnTo>
                <a:lnTo>
                  <a:pt x="2013" y="1014"/>
                </a:lnTo>
                <a:lnTo>
                  <a:pt x="2007" y="1027"/>
                </a:lnTo>
                <a:lnTo>
                  <a:pt x="2007" y="1027"/>
                </a:lnTo>
                <a:lnTo>
                  <a:pt x="2003" y="1035"/>
                </a:lnTo>
                <a:lnTo>
                  <a:pt x="2000" y="1042"/>
                </a:lnTo>
                <a:lnTo>
                  <a:pt x="1998" y="1051"/>
                </a:lnTo>
                <a:lnTo>
                  <a:pt x="1997" y="1057"/>
                </a:lnTo>
                <a:lnTo>
                  <a:pt x="1997" y="1064"/>
                </a:lnTo>
                <a:lnTo>
                  <a:pt x="1997" y="1070"/>
                </a:lnTo>
                <a:lnTo>
                  <a:pt x="1999" y="1082"/>
                </a:lnTo>
                <a:lnTo>
                  <a:pt x="2001" y="1094"/>
                </a:lnTo>
                <a:lnTo>
                  <a:pt x="2003" y="1104"/>
                </a:lnTo>
                <a:lnTo>
                  <a:pt x="2004" y="1115"/>
                </a:lnTo>
                <a:lnTo>
                  <a:pt x="2003" y="1121"/>
                </a:lnTo>
                <a:lnTo>
                  <a:pt x="2001" y="1126"/>
                </a:lnTo>
                <a:lnTo>
                  <a:pt x="2001" y="1126"/>
                </a:lnTo>
                <a:lnTo>
                  <a:pt x="1999" y="1132"/>
                </a:lnTo>
                <a:lnTo>
                  <a:pt x="1995" y="1138"/>
                </a:lnTo>
                <a:lnTo>
                  <a:pt x="1986" y="1151"/>
                </a:lnTo>
                <a:lnTo>
                  <a:pt x="1973" y="1163"/>
                </a:lnTo>
                <a:lnTo>
                  <a:pt x="1960" y="1175"/>
                </a:lnTo>
                <a:lnTo>
                  <a:pt x="1945" y="1187"/>
                </a:lnTo>
                <a:lnTo>
                  <a:pt x="1931" y="1198"/>
                </a:lnTo>
                <a:lnTo>
                  <a:pt x="1904" y="1216"/>
                </a:lnTo>
                <a:lnTo>
                  <a:pt x="1904" y="1216"/>
                </a:lnTo>
                <a:lnTo>
                  <a:pt x="1886" y="1227"/>
                </a:lnTo>
                <a:lnTo>
                  <a:pt x="1864" y="1239"/>
                </a:lnTo>
                <a:lnTo>
                  <a:pt x="1842" y="1249"/>
                </a:lnTo>
                <a:lnTo>
                  <a:pt x="1819" y="1257"/>
                </a:lnTo>
                <a:lnTo>
                  <a:pt x="1798" y="1264"/>
                </a:lnTo>
                <a:lnTo>
                  <a:pt x="1779" y="1270"/>
                </a:lnTo>
                <a:lnTo>
                  <a:pt x="1754" y="1278"/>
                </a:lnTo>
                <a:lnTo>
                  <a:pt x="1754" y="1278"/>
                </a:lnTo>
                <a:lnTo>
                  <a:pt x="1779" y="1336"/>
                </a:lnTo>
                <a:lnTo>
                  <a:pt x="1811" y="1404"/>
                </a:lnTo>
                <a:lnTo>
                  <a:pt x="1811" y="1404"/>
                </a:lnTo>
                <a:lnTo>
                  <a:pt x="1833" y="1449"/>
                </a:lnTo>
                <a:lnTo>
                  <a:pt x="1862" y="1504"/>
                </a:lnTo>
                <a:lnTo>
                  <a:pt x="1877" y="1531"/>
                </a:lnTo>
                <a:lnTo>
                  <a:pt x="1893" y="1557"/>
                </a:lnTo>
                <a:lnTo>
                  <a:pt x="1909" y="1578"/>
                </a:lnTo>
                <a:lnTo>
                  <a:pt x="1916" y="1588"/>
                </a:lnTo>
                <a:lnTo>
                  <a:pt x="1924" y="1597"/>
                </a:lnTo>
                <a:lnTo>
                  <a:pt x="1924" y="1597"/>
                </a:lnTo>
                <a:lnTo>
                  <a:pt x="1940" y="1592"/>
                </a:lnTo>
                <a:lnTo>
                  <a:pt x="1957" y="1587"/>
                </a:lnTo>
                <a:lnTo>
                  <a:pt x="1980" y="1581"/>
                </a:lnTo>
                <a:lnTo>
                  <a:pt x="2004" y="1573"/>
                </a:lnTo>
                <a:lnTo>
                  <a:pt x="2031" y="1563"/>
                </a:lnTo>
                <a:lnTo>
                  <a:pt x="2057" y="1551"/>
                </a:lnTo>
                <a:lnTo>
                  <a:pt x="2071" y="1544"/>
                </a:lnTo>
                <a:lnTo>
                  <a:pt x="2083" y="1537"/>
                </a:lnTo>
                <a:lnTo>
                  <a:pt x="2083" y="1537"/>
                </a:lnTo>
                <a:lnTo>
                  <a:pt x="2105" y="1524"/>
                </a:lnTo>
                <a:lnTo>
                  <a:pt x="2126" y="1510"/>
                </a:lnTo>
                <a:lnTo>
                  <a:pt x="2145" y="1495"/>
                </a:lnTo>
                <a:lnTo>
                  <a:pt x="2162" y="1480"/>
                </a:lnTo>
                <a:lnTo>
                  <a:pt x="2177" y="1466"/>
                </a:lnTo>
                <a:lnTo>
                  <a:pt x="2189" y="1451"/>
                </a:lnTo>
                <a:lnTo>
                  <a:pt x="2199" y="1437"/>
                </a:lnTo>
                <a:lnTo>
                  <a:pt x="2207" y="1424"/>
                </a:lnTo>
                <a:lnTo>
                  <a:pt x="2207" y="1424"/>
                </a:lnTo>
                <a:lnTo>
                  <a:pt x="2190" y="1460"/>
                </a:lnTo>
                <a:lnTo>
                  <a:pt x="2175" y="1493"/>
                </a:lnTo>
                <a:lnTo>
                  <a:pt x="2161" y="1523"/>
                </a:lnTo>
                <a:lnTo>
                  <a:pt x="2146" y="1551"/>
                </a:lnTo>
                <a:lnTo>
                  <a:pt x="2132" y="1576"/>
                </a:lnTo>
                <a:lnTo>
                  <a:pt x="2119" y="1599"/>
                </a:lnTo>
                <a:lnTo>
                  <a:pt x="2105" y="1619"/>
                </a:lnTo>
                <a:lnTo>
                  <a:pt x="2092" y="1637"/>
                </a:lnTo>
                <a:lnTo>
                  <a:pt x="2080" y="1655"/>
                </a:lnTo>
                <a:lnTo>
                  <a:pt x="2068" y="1669"/>
                </a:lnTo>
                <a:lnTo>
                  <a:pt x="2055" y="1682"/>
                </a:lnTo>
                <a:lnTo>
                  <a:pt x="2044" y="1694"/>
                </a:lnTo>
                <a:lnTo>
                  <a:pt x="2033" y="1705"/>
                </a:lnTo>
                <a:lnTo>
                  <a:pt x="2022" y="1714"/>
                </a:lnTo>
                <a:lnTo>
                  <a:pt x="2011" y="1721"/>
                </a:lnTo>
                <a:lnTo>
                  <a:pt x="2000" y="1729"/>
                </a:lnTo>
                <a:lnTo>
                  <a:pt x="2000" y="1729"/>
                </a:lnTo>
                <a:lnTo>
                  <a:pt x="1907" y="1790"/>
                </a:lnTo>
                <a:lnTo>
                  <a:pt x="1797" y="1862"/>
                </a:lnTo>
                <a:lnTo>
                  <a:pt x="1735" y="1901"/>
                </a:lnTo>
                <a:lnTo>
                  <a:pt x="1671" y="1940"/>
                </a:lnTo>
                <a:lnTo>
                  <a:pt x="1602" y="1980"/>
                </a:lnTo>
                <a:lnTo>
                  <a:pt x="1532" y="2020"/>
                </a:lnTo>
                <a:lnTo>
                  <a:pt x="1459" y="2058"/>
                </a:lnTo>
                <a:lnTo>
                  <a:pt x="1422" y="2077"/>
                </a:lnTo>
                <a:lnTo>
                  <a:pt x="1384" y="2094"/>
                </a:lnTo>
                <a:lnTo>
                  <a:pt x="1347" y="2112"/>
                </a:lnTo>
                <a:lnTo>
                  <a:pt x="1308" y="2129"/>
                </a:lnTo>
                <a:lnTo>
                  <a:pt x="1269" y="2146"/>
                </a:lnTo>
                <a:lnTo>
                  <a:pt x="1230" y="2161"/>
                </a:lnTo>
                <a:lnTo>
                  <a:pt x="1190" y="2175"/>
                </a:lnTo>
                <a:lnTo>
                  <a:pt x="1151" y="2189"/>
                </a:lnTo>
                <a:lnTo>
                  <a:pt x="1111" y="2202"/>
                </a:lnTo>
                <a:lnTo>
                  <a:pt x="1072" y="2213"/>
                </a:lnTo>
                <a:lnTo>
                  <a:pt x="1032" y="2223"/>
                </a:lnTo>
                <a:lnTo>
                  <a:pt x="992" y="2231"/>
                </a:lnTo>
                <a:lnTo>
                  <a:pt x="952" y="2240"/>
                </a:lnTo>
                <a:lnTo>
                  <a:pt x="913" y="2246"/>
                </a:lnTo>
                <a:lnTo>
                  <a:pt x="913" y="2246"/>
                </a:lnTo>
                <a:lnTo>
                  <a:pt x="901" y="2246"/>
                </a:lnTo>
                <a:lnTo>
                  <a:pt x="889" y="2245"/>
                </a:lnTo>
                <a:lnTo>
                  <a:pt x="876" y="2242"/>
                </a:lnTo>
                <a:lnTo>
                  <a:pt x="863" y="2239"/>
                </a:lnTo>
                <a:lnTo>
                  <a:pt x="850" y="2236"/>
                </a:lnTo>
                <a:lnTo>
                  <a:pt x="836" y="2230"/>
                </a:lnTo>
                <a:lnTo>
                  <a:pt x="809" y="2218"/>
                </a:lnTo>
                <a:lnTo>
                  <a:pt x="781" y="2204"/>
                </a:lnTo>
                <a:lnTo>
                  <a:pt x="754" y="2188"/>
                </a:lnTo>
                <a:lnTo>
                  <a:pt x="726" y="2170"/>
                </a:lnTo>
                <a:lnTo>
                  <a:pt x="698" y="2151"/>
                </a:lnTo>
                <a:lnTo>
                  <a:pt x="672" y="2130"/>
                </a:lnTo>
                <a:lnTo>
                  <a:pt x="646" y="2110"/>
                </a:lnTo>
                <a:lnTo>
                  <a:pt x="623" y="2089"/>
                </a:lnTo>
                <a:lnTo>
                  <a:pt x="600" y="2069"/>
                </a:lnTo>
                <a:lnTo>
                  <a:pt x="581" y="2049"/>
                </a:lnTo>
                <a:lnTo>
                  <a:pt x="563" y="2032"/>
                </a:lnTo>
                <a:lnTo>
                  <a:pt x="548" y="2017"/>
                </a:lnTo>
                <a:lnTo>
                  <a:pt x="537" y="2003"/>
                </a:lnTo>
                <a:lnTo>
                  <a:pt x="537" y="2003"/>
                </a:lnTo>
                <a:lnTo>
                  <a:pt x="533" y="1999"/>
                </a:lnTo>
                <a:lnTo>
                  <a:pt x="530" y="1995"/>
                </a:lnTo>
                <a:lnTo>
                  <a:pt x="520" y="1990"/>
                </a:lnTo>
                <a:lnTo>
                  <a:pt x="512" y="1988"/>
                </a:lnTo>
                <a:lnTo>
                  <a:pt x="502" y="1987"/>
                </a:lnTo>
                <a:lnTo>
                  <a:pt x="493" y="1987"/>
                </a:lnTo>
                <a:lnTo>
                  <a:pt x="483" y="1989"/>
                </a:lnTo>
                <a:lnTo>
                  <a:pt x="473" y="1992"/>
                </a:lnTo>
                <a:lnTo>
                  <a:pt x="464" y="1996"/>
                </a:lnTo>
                <a:lnTo>
                  <a:pt x="447" y="2004"/>
                </a:lnTo>
                <a:lnTo>
                  <a:pt x="433" y="2014"/>
                </a:lnTo>
                <a:lnTo>
                  <a:pt x="419" y="2024"/>
                </a:lnTo>
                <a:lnTo>
                  <a:pt x="419" y="2024"/>
                </a:lnTo>
                <a:lnTo>
                  <a:pt x="412" y="2023"/>
                </a:lnTo>
                <a:lnTo>
                  <a:pt x="393" y="2021"/>
                </a:lnTo>
                <a:lnTo>
                  <a:pt x="379" y="2021"/>
                </a:lnTo>
                <a:lnTo>
                  <a:pt x="364" y="2021"/>
                </a:lnTo>
                <a:lnTo>
                  <a:pt x="348" y="2022"/>
                </a:lnTo>
                <a:lnTo>
                  <a:pt x="329" y="2024"/>
                </a:lnTo>
                <a:lnTo>
                  <a:pt x="310" y="2027"/>
                </a:lnTo>
                <a:lnTo>
                  <a:pt x="290" y="2032"/>
                </a:lnTo>
                <a:lnTo>
                  <a:pt x="271" y="2038"/>
                </a:lnTo>
                <a:lnTo>
                  <a:pt x="252" y="2047"/>
                </a:lnTo>
                <a:lnTo>
                  <a:pt x="242" y="2053"/>
                </a:lnTo>
                <a:lnTo>
                  <a:pt x="233" y="2058"/>
                </a:lnTo>
                <a:lnTo>
                  <a:pt x="224" y="2064"/>
                </a:lnTo>
                <a:lnTo>
                  <a:pt x="216" y="2071"/>
                </a:lnTo>
                <a:lnTo>
                  <a:pt x="207" y="2079"/>
                </a:lnTo>
                <a:lnTo>
                  <a:pt x="199" y="2087"/>
                </a:lnTo>
                <a:lnTo>
                  <a:pt x="191" y="2097"/>
                </a:lnTo>
                <a:lnTo>
                  <a:pt x="184" y="2106"/>
                </a:lnTo>
                <a:lnTo>
                  <a:pt x="184" y="2106"/>
                </a:lnTo>
                <a:lnTo>
                  <a:pt x="183" y="2109"/>
                </a:lnTo>
                <a:lnTo>
                  <a:pt x="185" y="2111"/>
                </a:lnTo>
                <a:lnTo>
                  <a:pt x="188" y="2112"/>
                </a:lnTo>
                <a:lnTo>
                  <a:pt x="193" y="2112"/>
                </a:lnTo>
                <a:lnTo>
                  <a:pt x="210" y="2110"/>
                </a:lnTo>
                <a:lnTo>
                  <a:pt x="230" y="2108"/>
                </a:lnTo>
                <a:lnTo>
                  <a:pt x="255" y="2106"/>
                </a:lnTo>
                <a:lnTo>
                  <a:pt x="280" y="2105"/>
                </a:lnTo>
                <a:lnTo>
                  <a:pt x="293" y="2106"/>
                </a:lnTo>
                <a:lnTo>
                  <a:pt x="307" y="2107"/>
                </a:lnTo>
                <a:lnTo>
                  <a:pt x="319" y="2109"/>
                </a:lnTo>
                <a:lnTo>
                  <a:pt x="331" y="2112"/>
                </a:lnTo>
                <a:lnTo>
                  <a:pt x="331" y="2112"/>
                </a:lnTo>
                <a:lnTo>
                  <a:pt x="338" y="2115"/>
                </a:lnTo>
                <a:lnTo>
                  <a:pt x="343" y="2118"/>
                </a:lnTo>
                <a:lnTo>
                  <a:pt x="346" y="2121"/>
                </a:lnTo>
                <a:lnTo>
                  <a:pt x="347" y="2124"/>
                </a:lnTo>
                <a:lnTo>
                  <a:pt x="347" y="2127"/>
                </a:lnTo>
                <a:lnTo>
                  <a:pt x="345" y="2131"/>
                </a:lnTo>
                <a:lnTo>
                  <a:pt x="339" y="2139"/>
                </a:lnTo>
                <a:lnTo>
                  <a:pt x="332" y="2149"/>
                </a:lnTo>
                <a:lnTo>
                  <a:pt x="325" y="2160"/>
                </a:lnTo>
                <a:lnTo>
                  <a:pt x="321" y="2166"/>
                </a:lnTo>
                <a:lnTo>
                  <a:pt x="319" y="2172"/>
                </a:lnTo>
                <a:lnTo>
                  <a:pt x="317" y="2178"/>
                </a:lnTo>
                <a:lnTo>
                  <a:pt x="317" y="2185"/>
                </a:lnTo>
                <a:lnTo>
                  <a:pt x="317" y="2185"/>
                </a:lnTo>
                <a:lnTo>
                  <a:pt x="317" y="2191"/>
                </a:lnTo>
                <a:lnTo>
                  <a:pt x="319" y="2197"/>
                </a:lnTo>
                <a:lnTo>
                  <a:pt x="321" y="2202"/>
                </a:lnTo>
                <a:lnTo>
                  <a:pt x="324" y="2207"/>
                </a:lnTo>
                <a:lnTo>
                  <a:pt x="328" y="2212"/>
                </a:lnTo>
                <a:lnTo>
                  <a:pt x="333" y="2217"/>
                </a:lnTo>
                <a:lnTo>
                  <a:pt x="346" y="2227"/>
                </a:lnTo>
                <a:lnTo>
                  <a:pt x="361" y="2237"/>
                </a:lnTo>
                <a:lnTo>
                  <a:pt x="377" y="2246"/>
                </a:lnTo>
                <a:lnTo>
                  <a:pt x="397" y="2255"/>
                </a:lnTo>
                <a:lnTo>
                  <a:pt x="416" y="2263"/>
                </a:lnTo>
                <a:lnTo>
                  <a:pt x="458" y="2279"/>
                </a:lnTo>
                <a:lnTo>
                  <a:pt x="500" y="2293"/>
                </a:lnTo>
                <a:lnTo>
                  <a:pt x="571" y="2314"/>
                </a:lnTo>
                <a:lnTo>
                  <a:pt x="571" y="2314"/>
                </a:lnTo>
                <a:lnTo>
                  <a:pt x="579" y="2318"/>
                </a:lnTo>
                <a:lnTo>
                  <a:pt x="585" y="2322"/>
                </a:lnTo>
                <a:lnTo>
                  <a:pt x="588" y="2328"/>
                </a:lnTo>
                <a:lnTo>
                  <a:pt x="590" y="2333"/>
                </a:lnTo>
                <a:lnTo>
                  <a:pt x="590" y="2337"/>
                </a:lnTo>
                <a:lnTo>
                  <a:pt x="588" y="2341"/>
                </a:lnTo>
                <a:lnTo>
                  <a:pt x="585" y="2343"/>
                </a:lnTo>
                <a:lnTo>
                  <a:pt x="581" y="2344"/>
                </a:lnTo>
                <a:lnTo>
                  <a:pt x="581" y="2344"/>
                </a:lnTo>
                <a:lnTo>
                  <a:pt x="556" y="2343"/>
                </a:lnTo>
                <a:lnTo>
                  <a:pt x="532" y="2340"/>
                </a:lnTo>
                <a:lnTo>
                  <a:pt x="509" y="2337"/>
                </a:lnTo>
                <a:lnTo>
                  <a:pt x="488" y="2332"/>
                </a:lnTo>
                <a:lnTo>
                  <a:pt x="467" y="2327"/>
                </a:lnTo>
                <a:lnTo>
                  <a:pt x="448" y="2320"/>
                </a:lnTo>
                <a:lnTo>
                  <a:pt x="429" y="2314"/>
                </a:lnTo>
                <a:lnTo>
                  <a:pt x="412" y="2308"/>
                </a:lnTo>
                <a:lnTo>
                  <a:pt x="380" y="2295"/>
                </a:lnTo>
                <a:lnTo>
                  <a:pt x="352" y="2283"/>
                </a:lnTo>
                <a:lnTo>
                  <a:pt x="327" y="2271"/>
                </a:lnTo>
                <a:lnTo>
                  <a:pt x="316" y="2267"/>
                </a:lnTo>
                <a:lnTo>
                  <a:pt x="305" y="2263"/>
                </a:lnTo>
                <a:lnTo>
                  <a:pt x="305" y="2263"/>
                </a:lnTo>
                <a:lnTo>
                  <a:pt x="286" y="2258"/>
                </a:lnTo>
                <a:lnTo>
                  <a:pt x="268" y="2254"/>
                </a:lnTo>
                <a:lnTo>
                  <a:pt x="253" y="2251"/>
                </a:lnTo>
                <a:lnTo>
                  <a:pt x="237" y="2249"/>
                </a:lnTo>
                <a:lnTo>
                  <a:pt x="224" y="2248"/>
                </a:lnTo>
                <a:lnTo>
                  <a:pt x="213" y="2249"/>
                </a:lnTo>
                <a:lnTo>
                  <a:pt x="202" y="2250"/>
                </a:lnTo>
                <a:lnTo>
                  <a:pt x="192" y="2252"/>
                </a:lnTo>
                <a:lnTo>
                  <a:pt x="185" y="2256"/>
                </a:lnTo>
                <a:lnTo>
                  <a:pt x="178" y="2260"/>
                </a:lnTo>
                <a:lnTo>
                  <a:pt x="172" y="2265"/>
                </a:lnTo>
                <a:lnTo>
                  <a:pt x="167" y="2271"/>
                </a:lnTo>
                <a:lnTo>
                  <a:pt x="163" y="2277"/>
                </a:lnTo>
                <a:lnTo>
                  <a:pt x="160" y="2286"/>
                </a:lnTo>
                <a:lnTo>
                  <a:pt x="156" y="2294"/>
                </a:lnTo>
                <a:lnTo>
                  <a:pt x="155" y="2303"/>
                </a:lnTo>
                <a:lnTo>
                  <a:pt x="155" y="2303"/>
                </a:lnTo>
                <a:lnTo>
                  <a:pt x="154" y="2306"/>
                </a:lnTo>
                <a:lnTo>
                  <a:pt x="152" y="2309"/>
                </a:lnTo>
                <a:lnTo>
                  <a:pt x="150" y="2312"/>
                </a:lnTo>
                <a:lnTo>
                  <a:pt x="147" y="2314"/>
                </a:lnTo>
                <a:lnTo>
                  <a:pt x="140" y="2318"/>
                </a:lnTo>
                <a:lnTo>
                  <a:pt x="132" y="2323"/>
                </a:lnTo>
                <a:lnTo>
                  <a:pt x="109" y="2333"/>
                </a:lnTo>
                <a:lnTo>
                  <a:pt x="97" y="2339"/>
                </a:lnTo>
                <a:lnTo>
                  <a:pt x="84" y="2347"/>
                </a:lnTo>
                <a:lnTo>
                  <a:pt x="71" y="2357"/>
                </a:lnTo>
                <a:lnTo>
                  <a:pt x="57" y="2371"/>
                </a:lnTo>
                <a:lnTo>
                  <a:pt x="51" y="2378"/>
                </a:lnTo>
                <a:lnTo>
                  <a:pt x="45" y="2386"/>
                </a:lnTo>
                <a:lnTo>
                  <a:pt x="39" y="2396"/>
                </a:lnTo>
                <a:lnTo>
                  <a:pt x="33" y="2406"/>
                </a:lnTo>
                <a:lnTo>
                  <a:pt x="28" y="2418"/>
                </a:lnTo>
                <a:lnTo>
                  <a:pt x="22" y="2430"/>
                </a:lnTo>
                <a:lnTo>
                  <a:pt x="17" y="2444"/>
                </a:lnTo>
                <a:lnTo>
                  <a:pt x="13" y="2458"/>
                </a:lnTo>
                <a:lnTo>
                  <a:pt x="9" y="2475"/>
                </a:lnTo>
                <a:lnTo>
                  <a:pt x="6" y="2492"/>
                </a:lnTo>
                <a:lnTo>
                  <a:pt x="3" y="2512"/>
                </a:lnTo>
                <a:lnTo>
                  <a:pt x="0" y="2532"/>
                </a:lnTo>
                <a:lnTo>
                  <a:pt x="0" y="2532"/>
                </a:lnTo>
                <a:lnTo>
                  <a:pt x="1" y="2533"/>
                </a:lnTo>
                <a:lnTo>
                  <a:pt x="2" y="2534"/>
                </a:lnTo>
                <a:lnTo>
                  <a:pt x="6" y="2532"/>
                </a:lnTo>
                <a:lnTo>
                  <a:pt x="12" y="2527"/>
                </a:lnTo>
                <a:lnTo>
                  <a:pt x="20" y="2519"/>
                </a:lnTo>
                <a:lnTo>
                  <a:pt x="43" y="2496"/>
                </a:lnTo>
                <a:lnTo>
                  <a:pt x="69" y="2472"/>
                </a:lnTo>
                <a:lnTo>
                  <a:pt x="82" y="2459"/>
                </a:lnTo>
                <a:lnTo>
                  <a:pt x="95" y="2448"/>
                </a:lnTo>
                <a:lnTo>
                  <a:pt x="107" y="2439"/>
                </a:lnTo>
                <a:lnTo>
                  <a:pt x="119" y="2432"/>
                </a:lnTo>
                <a:lnTo>
                  <a:pt x="124" y="2429"/>
                </a:lnTo>
                <a:lnTo>
                  <a:pt x="129" y="2428"/>
                </a:lnTo>
                <a:lnTo>
                  <a:pt x="133" y="2427"/>
                </a:lnTo>
                <a:lnTo>
                  <a:pt x="137" y="2427"/>
                </a:lnTo>
                <a:lnTo>
                  <a:pt x="140" y="2429"/>
                </a:lnTo>
                <a:lnTo>
                  <a:pt x="143" y="2431"/>
                </a:lnTo>
                <a:lnTo>
                  <a:pt x="144" y="2435"/>
                </a:lnTo>
                <a:lnTo>
                  <a:pt x="146" y="2439"/>
                </a:lnTo>
                <a:lnTo>
                  <a:pt x="146" y="2439"/>
                </a:lnTo>
                <a:lnTo>
                  <a:pt x="149" y="2455"/>
                </a:lnTo>
                <a:lnTo>
                  <a:pt x="154" y="2470"/>
                </a:lnTo>
                <a:lnTo>
                  <a:pt x="162" y="2483"/>
                </a:lnTo>
                <a:lnTo>
                  <a:pt x="170" y="2493"/>
                </a:lnTo>
                <a:lnTo>
                  <a:pt x="179" y="2503"/>
                </a:lnTo>
                <a:lnTo>
                  <a:pt x="189" y="2511"/>
                </a:lnTo>
                <a:lnTo>
                  <a:pt x="200" y="2518"/>
                </a:lnTo>
                <a:lnTo>
                  <a:pt x="214" y="2523"/>
                </a:lnTo>
                <a:lnTo>
                  <a:pt x="227" y="2527"/>
                </a:lnTo>
                <a:lnTo>
                  <a:pt x="241" y="2529"/>
                </a:lnTo>
                <a:lnTo>
                  <a:pt x="256" y="2531"/>
                </a:lnTo>
                <a:lnTo>
                  <a:pt x="271" y="2532"/>
                </a:lnTo>
                <a:lnTo>
                  <a:pt x="287" y="2533"/>
                </a:lnTo>
                <a:lnTo>
                  <a:pt x="304" y="2532"/>
                </a:lnTo>
                <a:lnTo>
                  <a:pt x="337" y="2530"/>
                </a:lnTo>
                <a:lnTo>
                  <a:pt x="371" y="2526"/>
                </a:lnTo>
                <a:lnTo>
                  <a:pt x="405" y="2521"/>
                </a:lnTo>
                <a:lnTo>
                  <a:pt x="438" y="2516"/>
                </a:lnTo>
                <a:lnTo>
                  <a:pt x="468" y="2512"/>
                </a:lnTo>
                <a:lnTo>
                  <a:pt x="496" y="2510"/>
                </a:lnTo>
                <a:lnTo>
                  <a:pt x="509" y="2509"/>
                </a:lnTo>
                <a:lnTo>
                  <a:pt x="520" y="2509"/>
                </a:lnTo>
                <a:lnTo>
                  <a:pt x="531" y="2510"/>
                </a:lnTo>
                <a:lnTo>
                  <a:pt x="541" y="2512"/>
                </a:lnTo>
                <a:lnTo>
                  <a:pt x="549" y="2515"/>
                </a:lnTo>
                <a:lnTo>
                  <a:pt x="555" y="2519"/>
                </a:lnTo>
                <a:lnTo>
                  <a:pt x="555" y="2519"/>
                </a:lnTo>
                <a:lnTo>
                  <a:pt x="558" y="2522"/>
                </a:lnTo>
                <a:lnTo>
                  <a:pt x="559" y="2524"/>
                </a:lnTo>
                <a:lnTo>
                  <a:pt x="557" y="2527"/>
                </a:lnTo>
                <a:lnTo>
                  <a:pt x="554" y="2529"/>
                </a:lnTo>
                <a:lnTo>
                  <a:pt x="549" y="2532"/>
                </a:lnTo>
                <a:lnTo>
                  <a:pt x="542" y="2534"/>
                </a:lnTo>
                <a:lnTo>
                  <a:pt x="525" y="2538"/>
                </a:lnTo>
                <a:lnTo>
                  <a:pt x="475" y="2547"/>
                </a:lnTo>
                <a:lnTo>
                  <a:pt x="447" y="2553"/>
                </a:lnTo>
                <a:lnTo>
                  <a:pt x="417" y="2559"/>
                </a:lnTo>
                <a:lnTo>
                  <a:pt x="388" y="2566"/>
                </a:lnTo>
                <a:lnTo>
                  <a:pt x="359" y="2574"/>
                </a:lnTo>
                <a:lnTo>
                  <a:pt x="346" y="2578"/>
                </a:lnTo>
                <a:lnTo>
                  <a:pt x="333" y="2583"/>
                </a:lnTo>
                <a:lnTo>
                  <a:pt x="322" y="2588"/>
                </a:lnTo>
                <a:lnTo>
                  <a:pt x="312" y="2594"/>
                </a:lnTo>
                <a:lnTo>
                  <a:pt x="303" y="2601"/>
                </a:lnTo>
                <a:lnTo>
                  <a:pt x="294" y="2607"/>
                </a:lnTo>
                <a:lnTo>
                  <a:pt x="288" y="2614"/>
                </a:lnTo>
                <a:lnTo>
                  <a:pt x="284" y="2622"/>
                </a:lnTo>
                <a:lnTo>
                  <a:pt x="282" y="2630"/>
                </a:lnTo>
                <a:lnTo>
                  <a:pt x="281" y="2638"/>
                </a:lnTo>
                <a:lnTo>
                  <a:pt x="283" y="2649"/>
                </a:lnTo>
                <a:lnTo>
                  <a:pt x="287" y="2659"/>
                </a:lnTo>
                <a:lnTo>
                  <a:pt x="287" y="2659"/>
                </a:lnTo>
                <a:lnTo>
                  <a:pt x="287" y="2660"/>
                </a:lnTo>
                <a:lnTo>
                  <a:pt x="286" y="2663"/>
                </a:lnTo>
                <a:lnTo>
                  <a:pt x="283" y="2669"/>
                </a:lnTo>
                <a:lnTo>
                  <a:pt x="268" y="2686"/>
                </a:lnTo>
                <a:lnTo>
                  <a:pt x="258" y="2699"/>
                </a:lnTo>
                <a:lnTo>
                  <a:pt x="247" y="2712"/>
                </a:lnTo>
                <a:lnTo>
                  <a:pt x="237" y="2727"/>
                </a:lnTo>
                <a:lnTo>
                  <a:pt x="228" y="2744"/>
                </a:lnTo>
                <a:lnTo>
                  <a:pt x="220" y="2761"/>
                </a:lnTo>
                <a:lnTo>
                  <a:pt x="217" y="2770"/>
                </a:lnTo>
                <a:lnTo>
                  <a:pt x="214" y="2781"/>
                </a:lnTo>
                <a:lnTo>
                  <a:pt x="213" y="2790"/>
                </a:lnTo>
                <a:lnTo>
                  <a:pt x="212" y="2801"/>
                </a:lnTo>
                <a:lnTo>
                  <a:pt x="212" y="2811"/>
                </a:lnTo>
                <a:lnTo>
                  <a:pt x="213" y="2821"/>
                </a:lnTo>
                <a:lnTo>
                  <a:pt x="215" y="2833"/>
                </a:lnTo>
                <a:lnTo>
                  <a:pt x="219" y="2844"/>
                </a:lnTo>
                <a:lnTo>
                  <a:pt x="223" y="2856"/>
                </a:lnTo>
                <a:lnTo>
                  <a:pt x="229" y="2867"/>
                </a:lnTo>
                <a:lnTo>
                  <a:pt x="237" y="2880"/>
                </a:lnTo>
                <a:lnTo>
                  <a:pt x="246" y="2892"/>
                </a:lnTo>
                <a:lnTo>
                  <a:pt x="257" y="2904"/>
                </a:lnTo>
                <a:lnTo>
                  <a:pt x="270" y="2917"/>
                </a:lnTo>
                <a:lnTo>
                  <a:pt x="270" y="2917"/>
                </a:lnTo>
                <a:lnTo>
                  <a:pt x="270" y="2910"/>
                </a:lnTo>
                <a:lnTo>
                  <a:pt x="272" y="2893"/>
                </a:lnTo>
                <a:lnTo>
                  <a:pt x="277" y="2868"/>
                </a:lnTo>
                <a:lnTo>
                  <a:pt x="281" y="2855"/>
                </a:lnTo>
                <a:lnTo>
                  <a:pt x="285" y="2841"/>
                </a:lnTo>
                <a:lnTo>
                  <a:pt x="291" y="2828"/>
                </a:lnTo>
                <a:lnTo>
                  <a:pt x="298" y="2814"/>
                </a:lnTo>
                <a:lnTo>
                  <a:pt x="306" y="2801"/>
                </a:lnTo>
                <a:lnTo>
                  <a:pt x="315" y="2791"/>
                </a:lnTo>
                <a:lnTo>
                  <a:pt x="321" y="2786"/>
                </a:lnTo>
                <a:lnTo>
                  <a:pt x="326" y="2782"/>
                </a:lnTo>
                <a:lnTo>
                  <a:pt x="332" y="2777"/>
                </a:lnTo>
                <a:lnTo>
                  <a:pt x="339" y="2774"/>
                </a:lnTo>
                <a:lnTo>
                  <a:pt x="346" y="2772"/>
                </a:lnTo>
                <a:lnTo>
                  <a:pt x="354" y="2770"/>
                </a:lnTo>
                <a:lnTo>
                  <a:pt x="361" y="2770"/>
                </a:lnTo>
                <a:lnTo>
                  <a:pt x="369" y="2770"/>
                </a:lnTo>
                <a:lnTo>
                  <a:pt x="369" y="2770"/>
                </a:lnTo>
                <a:lnTo>
                  <a:pt x="383" y="2771"/>
                </a:lnTo>
                <a:lnTo>
                  <a:pt x="396" y="2774"/>
                </a:lnTo>
                <a:lnTo>
                  <a:pt x="408" y="2778"/>
                </a:lnTo>
                <a:lnTo>
                  <a:pt x="420" y="2783"/>
                </a:lnTo>
                <a:lnTo>
                  <a:pt x="443" y="2793"/>
                </a:lnTo>
                <a:lnTo>
                  <a:pt x="454" y="2797"/>
                </a:lnTo>
                <a:lnTo>
                  <a:pt x="465" y="2801"/>
                </a:lnTo>
                <a:lnTo>
                  <a:pt x="476" y="2804"/>
                </a:lnTo>
                <a:lnTo>
                  <a:pt x="489" y="2806"/>
                </a:lnTo>
                <a:lnTo>
                  <a:pt x="501" y="2807"/>
                </a:lnTo>
                <a:lnTo>
                  <a:pt x="514" y="2805"/>
                </a:lnTo>
                <a:lnTo>
                  <a:pt x="528" y="2802"/>
                </a:lnTo>
                <a:lnTo>
                  <a:pt x="542" y="2796"/>
                </a:lnTo>
                <a:lnTo>
                  <a:pt x="558" y="2788"/>
                </a:lnTo>
                <a:lnTo>
                  <a:pt x="575" y="2775"/>
                </a:lnTo>
                <a:lnTo>
                  <a:pt x="575" y="2775"/>
                </a:lnTo>
                <a:lnTo>
                  <a:pt x="588" y="2766"/>
                </a:lnTo>
                <a:lnTo>
                  <a:pt x="600" y="2755"/>
                </a:lnTo>
                <a:lnTo>
                  <a:pt x="614" y="2743"/>
                </a:lnTo>
                <a:lnTo>
                  <a:pt x="630" y="2730"/>
                </a:lnTo>
                <a:lnTo>
                  <a:pt x="651" y="2718"/>
                </a:lnTo>
                <a:lnTo>
                  <a:pt x="664" y="2711"/>
                </a:lnTo>
                <a:lnTo>
                  <a:pt x="678" y="2705"/>
                </a:lnTo>
                <a:lnTo>
                  <a:pt x="693" y="2698"/>
                </a:lnTo>
                <a:lnTo>
                  <a:pt x="712" y="2692"/>
                </a:lnTo>
                <a:lnTo>
                  <a:pt x="732" y="2684"/>
                </a:lnTo>
                <a:lnTo>
                  <a:pt x="754" y="2677"/>
                </a:lnTo>
                <a:lnTo>
                  <a:pt x="754" y="2677"/>
                </a:lnTo>
                <a:lnTo>
                  <a:pt x="756" y="2677"/>
                </a:lnTo>
                <a:lnTo>
                  <a:pt x="757" y="2678"/>
                </a:lnTo>
                <a:lnTo>
                  <a:pt x="760" y="2683"/>
                </a:lnTo>
                <a:lnTo>
                  <a:pt x="762" y="2692"/>
                </a:lnTo>
                <a:lnTo>
                  <a:pt x="765" y="2701"/>
                </a:lnTo>
                <a:lnTo>
                  <a:pt x="768" y="2713"/>
                </a:lnTo>
                <a:lnTo>
                  <a:pt x="772" y="2725"/>
                </a:lnTo>
                <a:lnTo>
                  <a:pt x="777" y="2738"/>
                </a:lnTo>
                <a:lnTo>
                  <a:pt x="783" y="2750"/>
                </a:lnTo>
                <a:lnTo>
                  <a:pt x="783" y="2750"/>
                </a:lnTo>
                <a:lnTo>
                  <a:pt x="786" y="2753"/>
                </a:lnTo>
                <a:lnTo>
                  <a:pt x="789" y="2755"/>
                </a:lnTo>
                <a:lnTo>
                  <a:pt x="797" y="2760"/>
                </a:lnTo>
                <a:lnTo>
                  <a:pt x="805" y="2763"/>
                </a:lnTo>
                <a:lnTo>
                  <a:pt x="813" y="2767"/>
                </a:lnTo>
                <a:lnTo>
                  <a:pt x="821" y="2770"/>
                </a:lnTo>
                <a:lnTo>
                  <a:pt x="827" y="2773"/>
                </a:lnTo>
                <a:lnTo>
                  <a:pt x="830" y="2775"/>
                </a:lnTo>
                <a:lnTo>
                  <a:pt x="831" y="2777"/>
                </a:lnTo>
                <a:lnTo>
                  <a:pt x="833" y="2781"/>
                </a:lnTo>
                <a:lnTo>
                  <a:pt x="833" y="2784"/>
                </a:lnTo>
                <a:lnTo>
                  <a:pt x="833" y="2784"/>
                </a:lnTo>
                <a:lnTo>
                  <a:pt x="832" y="2794"/>
                </a:lnTo>
                <a:lnTo>
                  <a:pt x="830" y="2805"/>
                </a:lnTo>
                <a:lnTo>
                  <a:pt x="826" y="2815"/>
                </a:lnTo>
                <a:lnTo>
                  <a:pt x="822" y="2824"/>
                </a:lnTo>
                <a:lnTo>
                  <a:pt x="817" y="2834"/>
                </a:lnTo>
                <a:lnTo>
                  <a:pt x="811" y="2843"/>
                </a:lnTo>
                <a:lnTo>
                  <a:pt x="798" y="2859"/>
                </a:lnTo>
                <a:lnTo>
                  <a:pt x="784" y="2873"/>
                </a:lnTo>
                <a:lnTo>
                  <a:pt x="773" y="2884"/>
                </a:lnTo>
                <a:lnTo>
                  <a:pt x="765" y="2890"/>
                </a:lnTo>
                <a:lnTo>
                  <a:pt x="763" y="2893"/>
                </a:lnTo>
                <a:lnTo>
                  <a:pt x="763" y="2893"/>
                </a:lnTo>
                <a:lnTo>
                  <a:pt x="767" y="2896"/>
                </a:lnTo>
                <a:lnTo>
                  <a:pt x="778" y="2899"/>
                </a:lnTo>
                <a:lnTo>
                  <a:pt x="785" y="2900"/>
                </a:lnTo>
                <a:lnTo>
                  <a:pt x="794" y="2901"/>
                </a:lnTo>
                <a:lnTo>
                  <a:pt x="804" y="2901"/>
                </a:lnTo>
                <a:lnTo>
                  <a:pt x="815" y="2899"/>
                </a:lnTo>
                <a:lnTo>
                  <a:pt x="826" y="2896"/>
                </a:lnTo>
                <a:lnTo>
                  <a:pt x="839" y="2891"/>
                </a:lnTo>
                <a:lnTo>
                  <a:pt x="852" y="2884"/>
                </a:lnTo>
                <a:lnTo>
                  <a:pt x="865" y="2874"/>
                </a:lnTo>
                <a:lnTo>
                  <a:pt x="879" y="2860"/>
                </a:lnTo>
                <a:lnTo>
                  <a:pt x="894" y="2844"/>
                </a:lnTo>
                <a:lnTo>
                  <a:pt x="907" y="2824"/>
                </a:lnTo>
                <a:lnTo>
                  <a:pt x="921" y="2801"/>
                </a:lnTo>
                <a:lnTo>
                  <a:pt x="921" y="2801"/>
                </a:lnTo>
                <a:lnTo>
                  <a:pt x="924" y="2797"/>
                </a:lnTo>
                <a:lnTo>
                  <a:pt x="927" y="2793"/>
                </a:lnTo>
                <a:lnTo>
                  <a:pt x="930" y="2791"/>
                </a:lnTo>
                <a:lnTo>
                  <a:pt x="935" y="2789"/>
                </a:lnTo>
                <a:lnTo>
                  <a:pt x="939" y="2788"/>
                </a:lnTo>
                <a:lnTo>
                  <a:pt x="943" y="2788"/>
                </a:lnTo>
                <a:lnTo>
                  <a:pt x="951" y="2788"/>
                </a:lnTo>
                <a:lnTo>
                  <a:pt x="970" y="2790"/>
                </a:lnTo>
                <a:lnTo>
                  <a:pt x="982" y="2790"/>
                </a:lnTo>
                <a:lnTo>
                  <a:pt x="987" y="2789"/>
                </a:lnTo>
                <a:lnTo>
                  <a:pt x="992" y="2788"/>
                </a:lnTo>
                <a:lnTo>
                  <a:pt x="992" y="2788"/>
                </a:lnTo>
                <a:lnTo>
                  <a:pt x="1010" y="2782"/>
                </a:lnTo>
                <a:lnTo>
                  <a:pt x="1017" y="2777"/>
                </a:lnTo>
                <a:lnTo>
                  <a:pt x="1024" y="2773"/>
                </a:lnTo>
                <a:lnTo>
                  <a:pt x="1029" y="2770"/>
                </a:lnTo>
                <a:lnTo>
                  <a:pt x="1033" y="2766"/>
                </a:lnTo>
                <a:lnTo>
                  <a:pt x="1036" y="2762"/>
                </a:lnTo>
                <a:lnTo>
                  <a:pt x="1039" y="2757"/>
                </a:lnTo>
                <a:lnTo>
                  <a:pt x="1041" y="2753"/>
                </a:lnTo>
                <a:lnTo>
                  <a:pt x="1042" y="2748"/>
                </a:lnTo>
                <a:lnTo>
                  <a:pt x="1043" y="2739"/>
                </a:lnTo>
                <a:lnTo>
                  <a:pt x="1042" y="2728"/>
                </a:lnTo>
                <a:lnTo>
                  <a:pt x="1040" y="2718"/>
                </a:lnTo>
                <a:lnTo>
                  <a:pt x="1035" y="2696"/>
                </a:lnTo>
                <a:lnTo>
                  <a:pt x="1034" y="2685"/>
                </a:lnTo>
                <a:lnTo>
                  <a:pt x="1033" y="2673"/>
                </a:lnTo>
                <a:lnTo>
                  <a:pt x="1034" y="2662"/>
                </a:lnTo>
                <a:lnTo>
                  <a:pt x="1036" y="2657"/>
                </a:lnTo>
                <a:lnTo>
                  <a:pt x="1038" y="2651"/>
                </a:lnTo>
                <a:lnTo>
                  <a:pt x="1040" y="2646"/>
                </a:lnTo>
                <a:lnTo>
                  <a:pt x="1044" y="2640"/>
                </a:lnTo>
                <a:lnTo>
                  <a:pt x="1048" y="2634"/>
                </a:lnTo>
                <a:lnTo>
                  <a:pt x="1054" y="2629"/>
                </a:lnTo>
                <a:lnTo>
                  <a:pt x="1054" y="2629"/>
                </a:lnTo>
                <a:lnTo>
                  <a:pt x="1069" y="2616"/>
                </a:lnTo>
                <a:lnTo>
                  <a:pt x="1084" y="2603"/>
                </a:lnTo>
                <a:lnTo>
                  <a:pt x="1099" y="2591"/>
                </a:lnTo>
                <a:lnTo>
                  <a:pt x="1115" y="2579"/>
                </a:lnTo>
                <a:lnTo>
                  <a:pt x="1146" y="2559"/>
                </a:lnTo>
                <a:lnTo>
                  <a:pt x="1178" y="2540"/>
                </a:lnTo>
                <a:lnTo>
                  <a:pt x="1210" y="2524"/>
                </a:lnTo>
                <a:lnTo>
                  <a:pt x="1241" y="2509"/>
                </a:lnTo>
                <a:lnTo>
                  <a:pt x="1273" y="2494"/>
                </a:lnTo>
                <a:lnTo>
                  <a:pt x="1304" y="2482"/>
                </a:lnTo>
                <a:lnTo>
                  <a:pt x="1304" y="2482"/>
                </a:lnTo>
                <a:lnTo>
                  <a:pt x="1303" y="2486"/>
                </a:lnTo>
                <a:lnTo>
                  <a:pt x="1299" y="2498"/>
                </a:lnTo>
                <a:lnTo>
                  <a:pt x="1294" y="2518"/>
                </a:lnTo>
                <a:lnTo>
                  <a:pt x="1291" y="2541"/>
                </a:lnTo>
                <a:lnTo>
                  <a:pt x="1290" y="2556"/>
                </a:lnTo>
                <a:lnTo>
                  <a:pt x="1290" y="2570"/>
                </a:lnTo>
                <a:lnTo>
                  <a:pt x="1291" y="2585"/>
                </a:lnTo>
                <a:lnTo>
                  <a:pt x="1292" y="2602"/>
                </a:lnTo>
                <a:lnTo>
                  <a:pt x="1296" y="2618"/>
                </a:lnTo>
                <a:lnTo>
                  <a:pt x="1301" y="2634"/>
                </a:lnTo>
                <a:lnTo>
                  <a:pt x="1306" y="2652"/>
                </a:lnTo>
                <a:lnTo>
                  <a:pt x="1314" y="2669"/>
                </a:lnTo>
                <a:lnTo>
                  <a:pt x="1640" y="2585"/>
                </a:lnTo>
                <a:lnTo>
                  <a:pt x="1640" y="2585"/>
                </a:lnTo>
                <a:lnTo>
                  <a:pt x="1634" y="2569"/>
                </a:lnTo>
                <a:lnTo>
                  <a:pt x="1631" y="2553"/>
                </a:lnTo>
                <a:lnTo>
                  <a:pt x="1629" y="2535"/>
                </a:lnTo>
                <a:lnTo>
                  <a:pt x="1629" y="2518"/>
                </a:lnTo>
                <a:lnTo>
                  <a:pt x="1631" y="2500"/>
                </a:lnTo>
                <a:lnTo>
                  <a:pt x="1634" y="2483"/>
                </a:lnTo>
                <a:lnTo>
                  <a:pt x="1638" y="2466"/>
                </a:lnTo>
                <a:lnTo>
                  <a:pt x="1644" y="2447"/>
                </a:lnTo>
                <a:lnTo>
                  <a:pt x="1651" y="2430"/>
                </a:lnTo>
                <a:lnTo>
                  <a:pt x="1660" y="2411"/>
                </a:lnTo>
                <a:lnTo>
                  <a:pt x="1669" y="2394"/>
                </a:lnTo>
                <a:lnTo>
                  <a:pt x="1679" y="2377"/>
                </a:lnTo>
                <a:lnTo>
                  <a:pt x="1689" y="2359"/>
                </a:lnTo>
                <a:lnTo>
                  <a:pt x="1701" y="2342"/>
                </a:lnTo>
                <a:lnTo>
                  <a:pt x="1725" y="2310"/>
                </a:lnTo>
                <a:lnTo>
                  <a:pt x="1725" y="2310"/>
                </a:lnTo>
                <a:lnTo>
                  <a:pt x="1726" y="2309"/>
                </a:lnTo>
                <a:lnTo>
                  <a:pt x="1727" y="2309"/>
                </a:lnTo>
                <a:lnTo>
                  <a:pt x="1728" y="2313"/>
                </a:lnTo>
                <a:lnTo>
                  <a:pt x="1725" y="2335"/>
                </a:lnTo>
                <a:lnTo>
                  <a:pt x="1721" y="2368"/>
                </a:lnTo>
                <a:lnTo>
                  <a:pt x="1715" y="2410"/>
                </a:lnTo>
                <a:lnTo>
                  <a:pt x="1713" y="2433"/>
                </a:lnTo>
                <a:lnTo>
                  <a:pt x="1711" y="2456"/>
                </a:lnTo>
                <a:lnTo>
                  <a:pt x="1711" y="2478"/>
                </a:lnTo>
                <a:lnTo>
                  <a:pt x="1711" y="2499"/>
                </a:lnTo>
                <a:lnTo>
                  <a:pt x="1713" y="2519"/>
                </a:lnTo>
                <a:lnTo>
                  <a:pt x="1716" y="2536"/>
                </a:lnTo>
                <a:lnTo>
                  <a:pt x="1719" y="2544"/>
                </a:lnTo>
                <a:lnTo>
                  <a:pt x="1722" y="2551"/>
                </a:lnTo>
                <a:lnTo>
                  <a:pt x="1726" y="2557"/>
                </a:lnTo>
                <a:lnTo>
                  <a:pt x="1730" y="2562"/>
                </a:lnTo>
                <a:lnTo>
                  <a:pt x="2050" y="2479"/>
                </a:lnTo>
                <a:lnTo>
                  <a:pt x="2050" y="2479"/>
                </a:lnTo>
                <a:lnTo>
                  <a:pt x="2046" y="2469"/>
                </a:lnTo>
                <a:lnTo>
                  <a:pt x="2043" y="2457"/>
                </a:lnTo>
                <a:lnTo>
                  <a:pt x="2041" y="2446"/>
                </a:lnTo>
                <a:lnTo>
                  <a:pt x="2039" y="2434"/>
                </a:lnTo>
                <a:lnTo>
                  <a:pt x="2038" y="2422"/>
                </a:lnTo>
                <a:lnTo>
                  <a:pt x="2038" y="2409"/>
                </a:lnTo>
                <a:lnTo>
                  <a:pt x="2039" y="2383"/>
                </a:lnTo>
                <a:lnTo>
                  <a:pt x="2043" y="2356"/>
                </a:lnTo>
                <a:lnTo>
                  <a:pt x="2048" y="2330"/>
                </a:lnTo>
                <a:lnTo>
                  <a:pt x="2055" y="2303"/>
                </a:lnTo>
                <a:lnTo>
                  <a:pt x="2064" y="2279"/>
                </a:lnTo>
                <a:lnTo>
                  <a:pt x="2064" y="2279"/>
                </a:lnTo>
                <a:lnTo>
                  <a:pt x="2072" y="2306"/>
                </a:lnTo>
                <a:lnTo>
                  <a:pt x="2079" y="2335"/>
                </a:lnTo>
                <a:lnTo>
                  <a:pt x="2088" y="2362"/>
                </a:lnTo>
                <a:lnTo>
                  <a:pt x="2098" y="2390"/>
                </a:lnTo>
                <a:lnTo>
                  <a:pt x="2108" y="2417"/>
                </a:lnTo>
                <a:lnTo>
                  <a:pt x="2121" y="2443"/>
                </a:lnTo>
                <a:lnTo>
                  <a:pt x="2135" y="2469"/>
                </a:lnTo>
                <a:lnTo>
                  <a:pt x="2149" y="2494"/>
                </a:lnTo>
                <a:lnTo>
                  <a:pt x="2166" y="2519"/>
                </a:lnTo>
                <a:lnTo>
                  <a:pt x="2183" y="2541"/>
                </a:lnTo>
                <a:lnTo>
                  <a:pt x="2201" y="2563"/>
                </a:lnTo>
                <a:lnTo>
                  <a:pt x="2222" y="2583"/>
                </a:lnTo>
                <a:lnTo>
                  <a:pt x="2244" y="2603"/>
                </a:lnTo>
                <a:lnTo>
                  <a:pt x="2268" y="2619"/>
                </a:lnTo>
                <a:lnTo>
                  <a:pt x="2280" y="2627"/>
                </a:lnTo>
                <a:lnTo>
                  <a:pt x="2292" y="2634"/>
                </a:lnTo>
                <a:lnTo>
                  <a:pt x="2306" y="2641"/>
                </a:lnTo>
                <a:lnTo>
                  <a:pt x="2320" y="2648"/>
                </a:lnTo>
                <a:lnTo>
                  <a:pt x="2320" y="2648"/>
                </a:lnTo>
                <a:lnTo>
                  <a:pt x="2365" y="2667"/>
                </a:lnTo>
                <a:lnTo>
                  <a:pt x="2410" y="2685"/>
                </a:lnTo>
                <a:lnTo>
                  <a:pt x="2454" y="2702"/>
                </a:lnTo>
                <a:lnTo>
                  <a:pt x="2499" y="2718"/>
                </a:lnTo>
                <a:lnTo>
                  <a:pt x="2544" y="2733"/>
                </a:lnTo>
                <a:lnTo>
                  <a:pt x="2589" y="2749"/>
                </a:lnTo>
                <a:lnTo>
                  <a:pt x="2683" y="2778"/>
                </a:lnTo>
                <a:lnTo>
                  <a:pt x="2782" y="2807"/>
                </a:lnTo>
                <a:lnTo>
                  <a:pt x="2889" y="2838"/>
                </a:lnTo>
                <a:lnTo>
                  <a:pt x="3005" y="2872"/>
                </a:lnTo>
                <a:lnTo>
                  <a:pt x="3133" y="2908"/>
                </a:lnTo>
                <a:lnTo>
                  <a:pt x="3133" y="2908"/>
                </a:lnTo>
                <a:lnTo>
                  <a:pt x="3205" y="2931"/>
                </a:lnTo>
                <a:lnTo>
                  <a:pt x="3273" y="2954"/>
                </a:lnTo>
                <a:lnTo>
                  <a:pt x="3305" y="2966"/>
                </a:lnTo>
                <a:lnTo>
                  <a:pt x="3333" y="2977"/>
                </a:lnTo>
                <a:lnTo>
                  <a:pt x="3358" y="2987"/>
                </a:lnTo>
                <a:lnTo>
                  <a:pt x="3377" y="2996"/>
                </a:lnTo>
                <a:lnTo>
                  <a:pt x="3377" y="2996"/>
                </a:lnTo>
                <a:lnTo>
                  <a:pt x="3383" y="2999"/>
                </a:lnTo>
                <a:lnTo>
                  <a:pt x="3389" y="3003"/>
                </a:lnTo>
                <a:lnTo>
                  <a:pt x="3393" y="3006"/>
                </a:lnTo>
                <a:lnTo>
                  <a:pt x="3397" y="3011"/>
                </a:lnTo>
                <a:lnTo>
                  <a:pt x="3399" y="3015"/>
                </a:lnTo>
                <a:lnTo>
                  <a:pt x="3401" y="3020"/>
                </a:lnTo>
                <a:lnTo>
                  <a:pt x="3402" y="3024"/>
                </a:lnTo>
                <a:lnTo>
                  <a:pt x="3402" y="3028"/>
                </a:lnTo>
                <a:lnTo>
                  <a:pt x="3401" y="3037"/>
                </a:lnTo>
                <a:lnTo>
                  <a:pt x="3397" y="3046"/>
                </a:lnTo>
                <a:lnTo>
                  <a:pt x="3392" y="3055"/>
                </a:lnTo>
                <a:lnTo>
                  <a:pt x="3386" y="3064"/>
                </a:lnTo>
                <a:lnTo>
                  <a:pt x="3378" y="3072"/>
                </a:lnTo>
                <a:lnTo>
                  <a:pt x="3371" y="3080"/>
                </a:lnTo>
                <a:lnTo>
                  <a:pt x="3357" y="3092"/>
                </a:lnTo>
                <a:lnTo>
                  <a:pt x="3346" y="3102"/>
                </a:lnTo>
                <a:lnTo>
                  <a:pt x="3341" y="3105"/>
                </a:lnTo>
                <a:lnTo>
                  <a:pt x="3341" y="3105"/>
                </a:lnTo>
                <a:lnTo>
                  <a:pt x="3355" y="3113"/>
                </a:lnTo>
                <a:lnTo>
                  <a:pt x="3371" y="3121"/>
                </a:lnTo>
                <a:lnTo>
                  <a:pt x="3411" y="3139"/>
                </a:lnTo>
                <a:lnTo>
                  <a:pt x="3435" y="3152"/>
                </a:lnTo>
                <a:lnTo>
                  <a:pt x="3461" y="3167"/>
                </a:lnTo>
                <a:lnTo>
                  <a:pt x="3492" y="3186"/>
                </a:lnTo>
                <a:lnTo>
                  <a:pt x="3527" y="3211"/>
                </a:lnTo>
                <a:lnTo>
                  <a:pt x="3527" y="3211"/>
                </a:lnTo>
                <a:lnTo>
                  <a:pt x="3545" y="3226"/>
                </a:lnTo>
                <a:lnTo>
                  <a:pt x="3563" y="3244"/>
                </a:lnTo>
                <a:lnTo>
                  <a:pt x="3580" y="3263"/>
                </a:lnTo>
                <a:lnTo>
                  <a:pt x="3595" y="3284"/>
                </a:lnTo>
                <a:lnTo>
                  <a:pt x="3608" y="3305"/>
                </a:lnTo>
                <a:lnTo>
                  <a:pt x="3622" y="3329"/>
                </a:lnTo>
                <a:lnTo>
                  <a:pt x="3634" y="3352"/>
                </a:lnTo>
                <a:lnTo>
                  <a:pt x="3645" y="3378"/>
                </a:lnTo>
                <a:lnTo>
                  <a:pt x="3655" y="3404"/>
                </a:lnTo>
                <a:lnTo>
                  <a:pt x="3665" y="3432"/>
                </a:lnTo>
                <a:lnTo>
                  <a:pt x="3674" y="3460"/>
                </a:lnTo>
                <a:lnTo>
                  <a:pt x="3682" y="3489"/>
                </a:lnTo>
                <a:lnTo>
                  <a:pt x="3698" y="3549"/>
                </a:lnTo>
                <a:lnTo>
                  <a:pt x="3714" y="3612"/>
                </a:lnTo>
                <a:lnTo>
                  <a:pt x="3714" y="3612"/>
                </a:lnTo>
                <a:lnTo>
                  <a:pt x="3725" y="3662"/>
                </a:lnTo>
                <a:lnTo>
                  <a:pt x="3734" y="3715"/>
                </a:lnTo>
                <a:lnTo>
                  <a:pt x="3742" y="3768"/>
                </a:lnTo>
                <a:lnTo>
                  <a:pt x="3744" y="3795"/>
                </a:lnTo>
                <a:lnTo>
                  <a:pt x="3746" y="3819"/>
                </a:lnTo>
                <a:lnTo>
                  <a:pt x="3748" y="3844"/>
                </a:lnTo>
                <a:lnTo>
                  <a:pt x="3749" y="3867"/>
                </a:lnTo>
                <a:lnTo>
                  <a:pt x="3748" y="3889"/>
                </a:lnTo>
                <a:lnTo>
                  <a:pt x="3745" y="3909"/>
                </a:lnTo>
                <a:lnTo>
                  <a:pt x="3742" y="3928"/>
                </a:lnTo>
                <a:lnTo>
                  <a:pt x="3737" y="3944"/>
                </a:lnTo>
                <a:lnTo>
                  <a:pt x="3731" y="3957"/>
                </a:lnTo>
                <a:lnTo>
                  <a:pt x="3728" y="3963"/>
                </a:lnTo>
                <a:lnTo>
                  <a:pt x="3724" y="3969"/>
                </a:lnTo>
                <a:lnTo>
                  <a:pt x="3724" y="3969"/>
                </a:lnTo>
                <a:lnTo>
                  <a:pt x="3715" y="3979"/>
                </a:lnTo>
                <a:lnTo>
                  <a:pt x="3705" y="3989"/>
                </a:lnTo>
                <a:lnTo>
                  <a:pt x="3691" y="3998"/>
                </a:lnTo>
                <a:lnTo>
                  <a:pt x="3683" y="4003"/>
                </a:lnTo>
                <a:lnTo>
                  <a:pt x="3673" y="4008"/>
                </a:lnTo>
                <a:lnTo>
                  <a:pt x="3663" y="4014"/>
                </a:lnTo>
                <a:lnTo>
                  <a:pt x="3650" y="4019"/>
                </a:lnTo>
                <a:lnTo>
                  <a:pt x="3621" y="4028"/>
                </a:lnTo>
                <a:lnTo>
                  <a:pt x="3582" y="4038"/>
                </a:lnTo>
                <a:lnTo>
                  <a:pt x="3535" y="4048"/>
                </a:lnTo>
                <a:lnTo>
                  <a:pt x="3560" y="4171"/>
                </a:lnTo>
                <a:lnTo>
                  <a:pt x="3560" y="4171"/>
                </a:lnTo>
                <a:lnTo>
                  <a:pt x="3579" y="4172"/>
                </a:lnTo>
                <a:lnTo>
                  <a:pt x="3597" y="4172"/>
                </a:lnTo>
                <a:lnTo>
                  <a:pt x="3615" y="4171"/>
                </a:lnTo>
                <a:lnTo>
                  <a:pt x="3631" y="4169"/>
                </a:lnTo>
                <a:lnTo>
                  <a:pt x="3646" y="4167"/>
                </a:lnTo>
                <a:lnTo>
                  <a:pt x="3662" y="4164"/>
                </a:lnTo>
                <a:lnTo>
                  <a:pt x="3688" y="4157"/>
                </a:lnTo>
                <a:lnTo>
                  <a:pt x="3711" y="4150"/>
                </a:lnTo>
                <a:lnTo>
                  <a:pt x="3728" y="4143"/>
                </a:lnTo>
                <a:lnTo>
                  <a:pt x="3742" y="4137"/>
                </a:lnTo>
                <a:lnTo>
                  <a:pt x="3742" y="4137"/>
                </a:lnTo>
                <a:lnTo>
                  <a:pt x="3736" y="4143"/>
                </a:lnTo>
                <a:lnTo>
                  <a:pt x="3730" y="4151"/>
                </a:lnTo>
                <a:lnTo>
                  <a:pt x="3722" y="4161"/>
                </a:lnTo>
                <a:lnTo>
                  <a:pt x="3722" y="4161"/>
                </a:lnTo>
                <a:lnTo>
                  <a:pt x="3711" y="4177"/>
                </a:lnTo>
                <a:lnTo>
                  <a:pt x="3700" y="4194"/>
                </a:lnTo>
                <a:lnTo>
                  <a:pt x="3692" y="4209"/>
                </a:lnTo>
                <a:lnTo>
                  <a:pt x="3685" y="4224"/>
                </a:lnTo>
                <a:lnTo>
                  <a:pt x="3680" y="4240"/>
                </a:lnTo>
                <a:lnTo>
                  <a:pt x="3675" y="4257"/>
                </a:lnTo>
                <a:lnTo>
                  <a:pt x="3672" y="4274"/>
                </a:lnTo>
                <a:lnTo>
                  <a:pt x="3669" y="4295"/>
                </a:lnTo>
                <a:lnTo>
                  <a:pt x="3799" y="4379"/>
                </a:lnTo>
                <a:lnTo>
                  <a:pt x="3799" y="4379"/>
                </a:lnTo>
                <a:lnTo>
                  <a:pt x="3812" y="4338"/>
                </a:lnTo>
                <a:lnTo>
                  <a:pt x="3826" y="4298"/>
                </a:lnTo>
                <a:lnTo>
                  <a:pt x="3841" y="4262"/>
                </a:lnTo>
                <a:lnTo>
                  <a:pt x="3855" y="4229"/>
                </a:lnTo>
                <a:lnTo>
                  <a:pt x="3870" y="4202"/>
                </a:lnTo>
                <a:lnTo>
                  <a:pt x="3877" y="4189"/>
                </a:lnTo>
                <a:lnTo>
                  <a:pt x="3885" y="4179"/>
                </a:lnTo>
                <a:lnTo>
                  <a:pt x="3892" y="4170"/>
                </a:lnTo>
                <a:lnTo>
                  <a:pt x="3899" y="4163"/>
                </a:lnTo>
                <a:lnTo>
                  <a:pt x="3906" y="4158"/>
                </a:lnTo>
                <a:lnTo>
                  <a:pt x="3913" y="4154"/>
                </a:lnTo>
                <a:lnTo>
                  <a:pt x="3913" y="4154"/>
                </a:lnTo>
                <a:lnTo>
                  <a:pt x="3919" y="4152"/>
                </a:lnTo>
                <a:lnTo>
                  <a:pt x="3926" y="4152"/>
                </a:lnTo>
                <a:lnTo>
                  <a:pt x="3935" y="4152"/>
                </a:lnTo>
                <a:lnTo>
                  <a:pt x="3944" y="4153"/>
                </a:lnTo>
                <a:lnTo>
                  <a:pt x="3954" y="4155"/>
                </a:lnTo>
                <a:lnTo>
                  <a:pt x="3965" y="4157"/>
                </a:lnTo>
                <a:lnTo>
                  <a:pt x="3990" y="4166"/>
                </a:lnTo>
                <a:lnTo>
                  <a:pt x="4017" y="4177"/>
                </a:lnTo>
                <a:lnTo>
                  <a:pt x="4047" y="4192"/>
                </a:lnTo>
                <a:lnTo>
                  <a:pt x="4078" y="4212"/>
                </a:lnTo>
                <a:lnTo>
                  <a:pt x="4110" y="4233"/>
                </a:lnTo>
                <a:lnTo>
                  <a:pt x="4127" y="4246"/>
                </a:lnTo>
                <a:lnTo>
                  <a:pt x="4143" y="4259"/>
                </a:lnTo>
                <a:lnTo>
                  <a:pt x="4160" y="4273"/>
                </a:lnTo>
                <a:lnTo>
                  <a:pt x="4176" y="4288"/>
                </a:lnTo>
                <a:lnTo>
                  <a:pt x="4192" y="4303"/>
                </a:lnTo>
                <a:lnTo>
                  <a:pt x="4208" y="4319"/>
                </a:lnTo>
                <a:lnTo>
                  <a:pt x="4224" y="4337"/>
                </a:lnTo>
                <a:lnTo>
                  <a:pt x="4239" y="4355"/>
                </a:lnTo>
                <a:lnTo>
                  <a:pt x="4254" y="4373"/>
                </a:lnTo>
                <a:lnTo>
                  <a:pt x="4268" y="4393"/>
                </a:lnTo>
                <a:lnTo>
                  <a:pt x="4282" y="4413"/>
                </a:lnTo>
                <a:lnTo>
                  <a:pt x="4296" y="4435"/>
                </a:lnTo>
                <a:lnTo>
                  <a:pt x="4308" y="4456"/>
                </a:lnTo>
                <a:lnTo>
                  <a:pt x="4320" y="4479"/>
                </a:lnTo>
                <a:lnTo>
                  <a:pt x="4331" y="4502"/>
                </a:lnTo>
                <a:lnTo>
                  <a:pt x="4342" y="4527"/>
                </a:lnTo>
                <a:lnTo>
                  <a:pt x="4342" y="4527"/>
                </a:lnTo>
                <a:lnTo>
                  <a:pt x="4347" y="4541"/>
                </a:lnTo>
                <a:lnTo>
                  <a:pt x="4352" y="4558"/>
                </a:lnTo>
                <a:lnTo>
                  <a:pt x="4356" y="4574"/>
                </a:lnTo>
                <a:lnTo>
                  <a:pt x="4360" y="4591"/>
                </a:lnTo>
                <a:lnTo>
                  <a:pt x="4363" y="4610"/>
                </a:lnTo>
                <a:lnTo>
                  <a:pt x="4366" y="4628"/>
                </a:lnTo>
                <a:lnTo>
                  <a:pt x="4370" y="4667"/>
                </a:lnTo>
                <a:lnTo>
                  <a:pt x="4372" y="4706"/>
                </a:lnTo>
                <a:lnTo>
                  <a:pt x="4371" y="4747"/>
                </a:lnTo>
                <a:lnTo>
                  <a:pt x="4370" y="4767"/>
                </a:lnTo>
                <a:lnTo>
                  <a:pt x="4369" y="4787"/>
                </a:lnTo>
                <a:lnTo>
                  <a:pt x="4366" y="4807"/>
                </a:lnTo>
                <a:lnTo>
                  <a:pt x="4363" y="4826"/>
                </a:lnTo>
                <a:lnTo>
                  <a:pt x="4360" y="4846"/>
                </a:lnTo>
                <a:lnTo>
                  <a:pt x="4356" y="4864"/>
                </a:lnTo>
                <a:lnTo>
                  <a:pt x="4351" y="4883"/>
                </a:lnTo>
                <a:lnTo>
                  <a:pt x="4345" y="4900"/>
                </a:lnTo>
                <a:lnTo>
                  <a:pt x="4339" y="4917"/>
                </a:lnTo>
                <a:lnTo>
                  <a:pt x="4332" y="4933"/>
                </a:lnTo>
                <a:lnTo>
                  <a:pt x="4324" y="4948"/>
                </a:lnTo>
                <a:lnTo>
                  <a:pt x="4316" y="4962"/>
                </a:lnTo>
                <a:lnTo>
                  <a:pt x="4307" y="4976"/>
                </a:lnTo>
                <a:lnTo>
                  <a:pt x="4298" y="4988"/>
                </a:lnTo>
                <a:lnTo>
                  <a:pt x="4287" y="4999"/>
                </a:lnTo>
                <a:lnTo>
                  <a:pt x="4276" y="5008"/>
                </a:lnTo>
                <a:lnTo>
                  <a:pt x="4264" y="5017"/>
                </a:lnTo>
                <a:lnTo>
                  <a:pt x="4252" y="5024"/>
                </a:lnTo>
                <a:lnTo>
                  <a:pt x="4238" y="5029"/>
                </a:lnTo>
                <a:lnTo>
                  <a:pt x="4224" y="5032"/>
                </a:lnTo>
                <a:lnTo>
                  <a:pt x="4224" y="5032"/>
                </a:lnTo>
                <a:lnTo>
                  <a:pt x="4216" y="5033"/>
                </a:lnTo>
                <a:lnTo>
                  <a:pt x="4208" y="5033"/>
                </a:lnTo>
                <a:lnTo>
                  <a:pt x="4198" y="5032"/>
                </a:lnTo>
                <a:lnTo>
                  <a:pt x="4188" y="5030"/>
                </a:lnTo>
                <a:lnTo>
                  <a:pt x="4168" y="5025"/>
                </a:lnTo>
                <a:lnTo>
                  <a:pt x="4145" y="5017"/>
                </a:lnTo>
                <a:lnTo>
                  <a:pt x="4123" y="5006"/>
                </a:lnTo>
                <a:lnTo>
                  <a:pt x="4099" y="4995"/>
                </a:lnTo>
                <a:lnTo>
                  <a:pt x="4051" y="4973"/>
                </a:lnTo>
                <a:lnTo>
                  <a:pt x="4028" y="4961"/>
                </a:lnTo>
                <a:lnTo>
                  <a:pt x="4005" y="4952"/>
                </a:lnTo>
                <a:lnTo>
                  <a:pt x="3984" y="4945"/>
                </a:lnTo>
                <a:lnTo>
                  <a:pt x="3964" y="4940"/>
                </a:lnTo>
                <a:lnTo>
                  <a:pt x="3955" y="4939"/>
                </a:lnTo>
                <a:lnTo>
                  <a:pt x="3947" y="4938"/>
                </a:lnTo>
                <a:lnTo>
                  <a:pt x="3939" y="4939"/>
                </a:lnTo>
                <a:lnTo>
                  <a:pt x="3932" y="4940"/>
                </a:lnTo>
                <a:lnTo>
                  <a:pt x="3924" y="4943"/>
                </a:lnTo>
                <a:lnTo>
                  <a:pt x="3919" y="4947"/>
                </a:lnTo>
                <a:lnTo>
                  <a:pt x="3914" y="4952"/>
                </a:lnTo>
                <a:lnTo>
                  <a:pt x="3909" y="4958"/>
                </a:lnTo>
                <a:lnTo>
                  <a:pt x="3909" y="4958"/>
                </a:lnTo>
                <a:lnTo>
                  <a:pt x="3905" y="4965"/>
                </a:lnTo>
                <a:lnTo>
                  <a:pt x="3900" y="4973"/>
                </a:lnTo>
                <a:lnTo>
                  <a:pt x="3893" y="4979"/>
                </a:lnTo>
                <a:lnTo>
                  <a:pt x="3886" y="4985"/>
                </a:lnTo>
                <a:lnTo>
                  <a:pt x="3869" y="4996"/>
                </a:lnTo>
                <a:lnTo>
                  <a:pt x="3851" y="5006"/>
                </a:lnTo>
                <a:lnTo>
                  <a:pt x="3810" y="5028"/>
                </a:lnTo>
                <a:lnTo>
                  <a:pt x="3789" y="5039"/>
                </a:lnTo>
                <a:lnTo>
                  <a:pt x="3770" y="5052"/>
                </a:lnTo>
                <a:lnTo>
                  <a:pt x="3761" y="5058"/>
                </a:lnTo>
                <a:lnTo>
                  <a:pt x="3752" y="5067"/>
                </a:lnTo>
                <a:lnTo>
                  <a:pt x="3743" y="5074"/>
                </a:lnTo>
                <a:lnTo>
                  <a:pt x="3735" y="5083"/>
                </a:lnTo>
                <a:lnTo>
                  <a:pt x="3728" y="5092"/>
                </a:lnTo>
                <a:lnTo>
                  <a:pt x="3722" y="5102"/>
                </a:lnTo>
                <a:lnTo>
                  <a:pt x="3717" y="5113"/>
                </a:lnTo>
                <a:lnTo>
                  <a:pt x="3713" y="5125"/>
                </a:lnTo>
                <a:lnTo>
                  <a:pt x="3710" y="5137"/>
                </a:lnTo>
                <a:lnTo>
                  <a:pt x="3708" y="5151"/>
                </a:lnTo>
                <a:lnTo>
                  <a:pt x="3707" y="5165"/>
                </a:lnTo>
                <a:lnTo>
                  <a:pt x="3707" y="5181"/>
                </a:lnTo>
                <a:lnTo>
                  <a:pt x="3709" y="5198"/>
                </a:lnTo>
                <a:lnTo>
                  <a:pt x="3713" y="5215"/>
                </a:lnTo>
                <a:lnTo>
                  <a:pt x="3718" y="5234"/>
                </a:lnTo>
                <a:lnTo>
                  <a:pt x="3724" y="5255"/>
                </a:lnTo>
                <a:lnTo>
                  <a:pt x="3724" y="5255"/>
                </a:lnTo>
                <a:lnTo>
                  <a:pt x="3741" y="5234"/>
                </a:lnTo>
                <a:lnTo>
                  <a:pt x="3759" y="5213"/>
                </a:lnTo>
                <a:lnTo>
                  <a:pt x="3776" y="5194"/>
                </a:lnTo>
                <a:lnTo>
                  <a:pt x="3794" y="5178"/>
                </a:lnTo>
                <a:lnTo>
                  <a:pt x="3802" y="5171"/>
                </a:lnTo>
                <a:lnTo>
                  <a:pt x="3811" y="5165"/>
                </a:lnTo>
                <a:lnTo>
                  <a:pt x="3819" y="5159"/>
                </a:lnTo>
                <a:lnTo>
                  <a:pt x="3827" y="5155"/>
                </a:lnTo>
                <a:lnTo>
                  <a:pt x="3835" y="5153"/>
                </a:lnTo>
                <a:lnTo>
                  <a:pt x="3843" y="5151"/>
                </a:lnTo>
                <a:lnTo>
                  <a:pt x="3850" y="5151"/>
                </a:lnTo>
                <a:lnTo>
                  <a:pt x="3857" y="5153"/>
                </a:lnTo>
                <a:lnTo>
                  <a:pt x="3857" y="5153"/>
                </a:lnTo>
                <a:lnTo>
                  <a:pt x="3861" y="5155"/>
                </a:lnTo>
                <a:lnTo>
                  <a:pt x="3864" y="5157"/>
                </a:lnTo>
                <a:lnTo>
                  <a:pt x="3870" y="5163"/>
                </a:lnTo>
                <a:lnTo>
                  <a:pt x="3875" y="5171"/>
                </a:lnTo>
                <a:lnTo>
                  <a:pt x="3879" y="5179"/>
                </a:lnTo>
                <a:lnTo>
                  <a:pt x="3888" y="5200"/>
                </a:lnTo>
                <a:lnTo>
                  <a:pt x="3894" y="5210"/>
                </a:lnTo>
                <a:lnTo>
                  <a:pt x="3901" y="5220"/>
                </a:lnTo>
                <a:lnTo>
                  <a:pt x="3901" y="5220"/>
                </a:lnTo>
                <a:lnTo>
                  <a:pt x="3904" y="5223"/>
                </a:lnTo>
                <a:lnTo>
                  <a:pt x="3908" y="5225"/>
                </a:lnTo>
                <a:lnTo>
                  <a:pt x="3913" y="5227"/>
                </a:lnTo>
                <a:lnTo>
                  <a:pt x="3919" y="5228"/>
                </a:lnTo>
                <a:lnTo>
                  <a:pt x="3934" y="5230"/>
                </a:lnTo>
                <a:lnTo>
                  <a:pt x="3950" y="5230"/>
                </a:lnTo>
                <a:lnTo>
                  <a:pt x="3968" y="5229"/>
                </a:lnTo>
                <a:lnTo>
                  <a:pt x="3989" y="5227"/>
                </a:lnTo>
                <a:lnTo>
                  <a:pt x="4032" y="5223"/>
                </a:lnTo>
                <a:lnTo>
                  <a:pt x="4074" y="5219"/>
                </a:lnTo>
                <a:lnTo>
                  <a:pt x="4093" y="5217"/>
                </a:lnTo>
                <a:lnTo>
                  <a:pt x="4110" y="5217"/>
                </a:lnTo>
                <a:lnTo>
                  <a:pt x="4126" y="5217"/>
                </a:lnTo>
                <a:lnTo>
                  <a:pt x="4137" y="5219"/>
                </a:lnTo>
                <a:lnTo>
                  <a:pt x="4142" y="5221"/>
                </a:lnTo>
                <a:lnTo>
                  <a:pt x="4146" y="5223"/>
                </a:lnTo>
                <a:lnTo>
                  <a:pt x="4148" y="5225"/>
                </a:lnTo>
                <a:lnTo>
                  <a:pt x="4150" y="5228"/>
                </a:lnTo>
                <a:lnTo>
                  <a:pt x="4150" y="5228"/>
                </a:lnTo>
                <a:lnTo>
                  <a:pt x="4151" y="5231"/>
                </a:lnTo>
                <a:lnTo>
                  <a:pt x="4150" y="5234"/>
                </a:lnTo>
                <a:lnTo>
                  <a:pt x="4149" y="5236"/>
                </a:lnTo>
                <a:lnTo>
                  <a:pt x="4148" y="5238"/>
                </a:lnTo>
                <a:lnTo>
                  <a:pt x="4143" y="5242"/>
                </a:lnTo>
                <a:lnTo>
                  <a:pt x="4136" y="5243"/>
                </a:lnTo>
                <a:lnTo>
                  <a:pt x="4118" y="5246"/>
                </a:lnTo>
                <a:lnTo>
                  <a:pt x="4100" y="5248"/>
                </a:lnTo>
                <a:lnTo>
                  <a:pt x="4100" y="5248"/>
                </a:lnTo>
                <a:lnTo>
                  <a:pt x="4021" y="5262"/>
                </a:lnTo>
                <a:lnTo>
                  <a:pt x="3981" y="5269"/>
                </a:lnTo>
                <a:lnTo>
                  <a:pt x="3943" y="5277"/>
                </a:lnTo>
                <a:lnTo>
                  <a:pt x="3925" y="5282"/>
                </a:lnTo>
                <a:lnTo>
                  <a:pt x="3909" y="5288"/>
                </a:lnTo>
                <a:lnTo>
                  <a:pt x="3894" y="5294"/>
                </a:lnTo>
                <a:lnTo>
                  <a:pt x="3881" y="5300"/>
                </a:lnTo>
                <a:lnTo>
                  <a:pt x="3869" y="5306"/>
                </a:lnTo>
                <a:lnTo>
                  <a:pt x="3860" y="5314"/>
                </a:lnTo>
                <a:lnTo>
                  <a:pt x="3853" y="5322"/>
                </a:lnTo>
                <a:lnTo>
                  <a:pt x="3850" y="5326"/>
                </a:lnTo>
                <a:lnTo>
                  <a:pt x="3848" y="5331"/>
                </a:lnTo>
                <a:lnTo>
                  <a:pt x="3848" y="5331"/>
                </a:lnTo>
                <a:lnTo>
                  <a:pt x="3846" y="5338"/>
                </a:lnTo>
                <a:lnTo>
                  <a:pt x="3846" y="5342"/>
                </a:lnTo>
                <a:lnTo>
                  <a:pt x="3847" y="5352"/>
                </a:lnTo>
                <a:lnTo>
                  <a:pt x="3847" y="5357"/>
                </a:lnTo>
                <a:lnTo>
                  <a:pt x="3846" y="5363"/>
                </a:lnTo>
                <a:lnTo>
                  <a:pt x="3845" y="5371"/>
                </a:lnTo>
                <a:lnTo>
                  <a:pt x="3842" y="5382"/>
                </a:lnTo>
                <a:lnTo>
                  <a:pt x="3842" y="5382"/>
                </a:lnTo>
                <a:lnTo>
                  <a:pt x="3837" y="5393"/>
                </a:lnTo>
                <a:lnTo>
                  <a:pt x="3831" y="5402"/>
                </a:lnTo>
                <a:lnTo>
                  <a:pt x="3823" y="5410"/>
                </a:lnTo>
                <a:lnTo>
                  <a:pt x="3815" y="5418"/>
                </a:lnTo>
                <a:lnTo>
                  <a:pt x="3796" y="5434"/>
                </a:lnTo>
                <a:lnTo>
                  <a:pt x="3786" y="5442"/>
                </a:lnTo>
                <a:lnTo>
                  <a:pt x="3776" y="5451"/>
                </a:lnTo>
                <a:lnTo>
                  <a:pt x="3767" y="5460"/>
                </a:lnTo>
                <a:lnTo>
                  <a:pt x="3758" y="5472"/>
                </a:lnTo>
                <a:lnTo>
                  <a:pt x="3750" y="5485"/>
                </a:lnTo>
                <a:lnTo>
                  <a:pt x="3742" y="5499"/>
                </a:lnTo>
                <a:lnTo>
                  <a:pt x="3736" y="5517"/>
                </a:lnTo>
                <a:lnTo>
                  <a:pt x="3732" y="5536"/>
                </a:lnTo>
                <a:lnTo>
                  <a:pt x="3730" y="5558"/>
                </a:lnTo>
                <a:lnTo>
                  <a:pt x="3730" y="5584"/>
                </a:lnTo>
                <a:lnTo>
                  <a:pt x="3730" y="5584"/>
                </a:lnTo>
                <a:lnTo>
                  <a:pt x="3732" y="5597"/>
                </a:lnTo>
                <a:lnTo>
                  <a:pt x="3735" y="5610"/>
                </a:lnTo>
                <a:lnTo>
                  <a:pt x="3739" y="5622"/>
                </a:lnTo>
                <a:lnTo>
                  <a:pt x="3744" y="5634"/>
                </a:lnTo>
                <a:lnTo>
                  <a:pt x="3751" y="5644"/>
                </a:lnTo>
                <a:lnTo>
                  <a:pt x="3757" y="5656"/>
                </a:lnTo>
                <a:lnTo>
                  <a:pt x="3763" y="5665"/>
                </a:lnTo>
                <a:lnTo>
                  <a:pt x="3770" y="5674"/>
                </a:lnTo>
                <a:lnTo>
                  <a:pt x="3784" y="5689"/>
                </a:lnTo>
                <a:lnTo>
                  <a:pt x="3797" y="5701"/>
                </a:lnTo>
                <a:lnTo>
                  <a:pt x="3807" y="5708"/>
                </a:lnTo>
                <a:lnTo>
                  <a:pt x="3810" y="5710"/>
                </a:lnTo>
                <a:lnTo>
                  <a:pt x="3813" y="5711"/>
                </a:lnTo>
                <a:lnTo>
                  <a:pt x="3813" y="5711"/>
                </a:lnTo>
                <a:lnTo>
                  <a:pt x="3814" y="5710"/>
                </a:lnTo>
                <a:lnTo>
                  <a:pt x="3815" y="5709"/>
                </a:lnTo>
                <a:lnTo>
                  <a:pt x="3816" y="5704"/>
                </a:lnTo>
                <a:lnTo>
                  <a:pt x="3818" y="5696"/>
                </a:lnTo>
                <a:lnTo>
                  <a:pt x="3818" y="5686"/>
                </a:lnTo>
                <a:lnTo>
                  <a:pt x="3820" y="5662"/>
                </a:lnTo>
                <a:lnTo>
                  <a:pt x="3823" y="5633"/>
                </a:lnTo>
                <a:lnTo>
                  <a:pt x="3825" y="5619"/>
                </a:lnTo>
                <a:lnTo>
                  <a:pt x="3828" y="5603"/>
                </a:lnTo>
                <a:lnTo>
                  <a:pt x="3831" y="5590"/>
                </a:lnTo>
                <a:lnTo>
                  <a:pt x="3836" y="5577"/>
                </a:lnTo>
                <a:lnTo>
                  <a:pt x="3843" y="5566"/>
                </a:lnTo>
                <a:lnTo>
                  <a:pt x="3847" y="5562"/>
                </a:lnTo>
                <a:lnTo>
                  <a:pt x="3851" y="5556"/>
                </a:lnTo>
                <a:lnTo>
                  <a:pt x="3855" y="5553"/>
                </a:lnTo>
                <a:lnTo>
                  <a:pt x="3860" y="5550"/>
                </a:lnTo>
                <a:lnTo>
                  <a:pt x="3865" y="5547"/>
                </a:lnTo>
                <a:lnTo>
                  <a:pt x="3871" y="5546"/>
                </a:lnTo>
                <a:lnTo>
                  <a:pt x="3871" y="5546"/>
                </a:lnTo>
                <a:lnTo>
                  <a:pt x="3877" y="5545"/>
                </a:lnTo>
                <a:lnTo>
                  <a:pt x="3882" y="5546"/>
                </a:lnTo>
                <a:lnTo>
                  <a:pt x="3888" y="5548"/>
                </a:lnTo>
                <a:lnTo>
                  <a:pt x="3892" y="5552"/>
                </a:lnTo>
                <a:lnTo>
                  <a:pt x="3902" y="5561"/>
                </a:lnTo>
                <a:lnTo>
                  <a:pt x="3911" y="5571"/>
                </a:lnTo>
                <a:lnTo>
                  <a:pt x="3921" y="5581"/>
                </a:lnTo>
                <a:lnTo>
                  <a:pt x="3926" y="5586"/>
                </a:lnTo>
                <a:lnTo>
                  <a:pt x="3933" y="5590"/>
                </a:lnTo>
                <a:lnTo>
                  <a:pt x="3940" y="5594"/>
                </a:lnTo>
                <a:lnTo>
                  <a:pt x="3946" y="5597"/>
                </a:lnTo>
                <a:lnTo>
                  <a:pt x="3954" y="5598"/>
                </a:lnTo>
                <a:lnTo>
                  <a:pt x="3962" y="5599"/>
                </a:lnTo>
                <a:lnTo>
                  <a:pt x="3962" y="5599"/>
                </a:lnTo>
                <a:lnTo>
                  <a:pt x="3970" y="5598"/>
                </a:lnTo>
                <a:lnTo>
                  <a:pt x="3979" y="5595"/>
                </a:lnTo>
                <a:lnTo>
                  <a:pt x="3987" y="5592"/>
                </a:lnTo>
                <a:lnTo>
                  <a:pt x="3996" y="5588"/>
                </a:lnTo>
                <a:lnTo>
                  <a:pt x="4005" y="5582"/>
                </a:lnTo>
                <a:lnTo>
                  <a:pt x="4014" y="5576"/>
                </a:lnTo>
                <a:lnTo>
                  <a:pt x="4035" y="5559"/>
                </a:lnTo>
                <a:lnTo>
                  <a:pt x="4055" y="5542"/>
                </a:lnTo>
                <a:lnTo>
                  <a:pt x="4077" y="5522"/>
                </a:lnTo>
                <a:lnTo>
                  <a:pt x="4122" y="5479"/>
                </a:lnTo>
                <a:lnTo>
                  <a:pt x="4144" y="5457"/>
                </a:lnTo>
                <a:lnTo>
                  <a:pt x="4166" y="5437"/>
                </a:lnTo>
                <a:lnTo>
                  <a:pt x="4187" y="5417"/>
                </a:lnTo>
                <a:lnTo>
                  <a:pt x="4208" y="5402"/>
                </a:lnTo>
                <a:lnTo>
                  <a:pt x="4227" y="5389"/>
                </a:lnTo>
                <a:lnTo>
                  <a:pt x="4236" y="5384"/>
                </a:lnTo>
                <a:lnTo>
                  <a:pt x="4245" y="5380"/>
                </a:lnTo>
                <a:lnTo>
                  <a:pt x="4254" y="5376"/>
                </a:lnTo>
                <a:lnTo>
                  <a:pt x="4262" y="5374"/>
                </a:lnTo>
                <a:lnTo>
                  <a:pt x="4270" y="5374"/>
                </a:lnTo>
                <a:lnTo>
                  <a:pt x="4277" y="5375"/>
                </a:lnTo>
                <a:lnTo>
                  <a:pt x="4277" y="5375"/>
                </a:lnTo>
                <a:lnTo>
                  <a:pt x="4278" y="5376"/>
                </a:lnTo>
                <a:lnTo>
                  <a:pt x="4279" y="5379"/>
                </a:lnTo>
                <a:lnTo>
                  <a:pt x="4278" y="5382"/>
                </a:lnTo>
                <a:lnTo>
                  <a:pt x="4277" y="5384"/>
                </a:lnTo>
                <a:lnTo>
                  <a:pt x="4272" y="5391"/>
                </a:lnTo>
                <a:lnTo>
                  <a:pt x="4264" y="5399"/>
                </a:lnTo>
                <a:lnTo>
                  <a:pt x="4241" y="5420"/>
                </a:lnTo>
                <a:lnTo>
                  <a:pt x="4212" y="5447"/>
                </a:lnTo>
                <a:lnTo>
                  <a:pt x="4181" y="5477"/>
                </a:lnTo>
                <a:lnTo>
                  <a:pt x="4167" y="5492"/>
                </a:lnTo>
                <a:lnTo>
                  <a:pt x="4152" y="5508"/>
                </a:lnTo>
                <a:lnTo>
                  <a:pt x="4140" y="5525"/>
                </a:lnTo>
                <a:lnTo>
                  <a:pt x="4129" y="5542"/>
                </a:lnTo>
                <a:lnTo>
                  <a:pt x="4121" y="5558"/>
                </a:lnTo>
                <a:lnTo>
                  <a:pt x="4118" y="5567"/>
                </a:lnTo>
                <a:lnTo>
                  <a:pt x="4116" y="5576"/>
                </a:lnTo>
                <a:lnTo>
                  <a:pt x="4116" y="5576"/>
                </a:lnTo>
                <a:lnTo>
                  <a:pt x="4114" y="5588"/>
                </a:lnTo>
                <a:lnTo>
                  <a:pt x="4114" y="5599"/>
                </a:lnTo>
                <a:lnTo>
                  <a:pt x="4115" y="5611"/>
                </a:lnTo>
                <a:lnTo>
                  <a:pt x="4119" y="5620"/>
                </a:lnTo>
                <a:lnTo>
                  <a:pt x="4123" y="5628"/>
                </a:lnTo>
                <a:lnTo>
                  <a:pt x="4129" y="5636"/>
                </a:lnTo>
                <a:lnTo>
                  <a:pt x="4135" y="5643"/>
                </a:lnTo>
                <a:lnTo>
                  <a:pt x="4142" y="5649"/>
                </a:lnTo>
                <a:lnTo>
                  <a:pt x="4157" y="5663"/>
                </a:lnTo>
                <a:lnTo>
                  <a:pt x="4163" y="5669"/>
                </a:lnTo>
                <a:lnTo>
                  <a:pt x="4169" y="5676"/>
                </a:lnTo>
                <a:lnTo>
                  <a:pt x="4175" y="5683"/>
                </a:lnTo>
                <a:lnTo>
                  <a:pt x="4179" y="5690"/>
                </a:lnTo>
                <a:lnTo>
                  <a:pt x="4182" y="5699"/>
                </a:lnTo>
                <a:lnTo>
                  <a:pt x="4183" y="5708"/>
                </a:lnTo>
                <a:lnTo>
                  <a:pt x="4183" y="5708"/>
                </a:lnTo>
                <a:lnTo>
                  <a:pt x="4184" y="5718"/>
                </a:lnTo>
                <a:lnTo>
                  <a:pt x="4186" y="5729"/>
                </a:lnTo>
                <a:lnTo>
                  <a:pt x="4189" y="5738"/>
                </a:lnTo>
                <a:lnTo>
                  <a:pt x="4193" y="5749"/>
                </a:lnTo>
                <a:lnTo>
                  <a:pt x="4198" y="5758"/>
                </a:lnTo>
                <a:lnTo>
                  <a:pt x="4205" y="5767"/>
                </a:lnTo>
                <a:lnTo>
                  <a:pt x="4212" y="5775"/>
                </a:lnTo>
                <a:lnTo>
                  <a:pt x="4220" y="5783"/>
                </a:lnTo>
                <a:lnTo>
                  <a:pt x="4228" y="5792"/>
                </a:lnTo>
                <a:lnTo>
                  <a:pt x="4237" y="5799"/>
                </a:lnTo>
                <a:lnTo>
                  <a:pt x="4257" y="5812"/>
                </a:lnTo>
                <a:lnTo>
                  <a:pt x="4278" y="5824"/>
                </a:lnTo>
                <a:lnTo>
                  <a:pt x="4300" y="5835"/>
                </a:lnTo>
                <a:lnTo>
                  <a:pt x="4322" y="5844"/>
                </a:lnTo>
                <a:lnTo>
                  <a:pt x="4344" y="5852"/>
                </a:lnTo>
                <a:lnTo>
                  <a:pt x="4364" y="5857"/>
                </a:lnTo>
                <a:lnTo>
                  <a:pt x="4382" y="5862"/>
                </a:lnTo>
                <a:lnTo>
                  <a:pt x="4399" y="5864"/>
                </a:lnTo>
                <a:lnTo>
                  <a:pt x="4412" y="5865"/>
                </a:lnTo>
                <a:lnTo>
                  <a:pt x="4421" y="5865"/>
                </a:lnTo>
                <a:lnTo>
                  <a:pt x="4424" y="5864"/>
                </a:lnTo>
                <a:lnTo>
                  <a:pt x="4426" y="5863"/>
                </a:lnTo>
                <a:lnTo>
                  <a:pt x="4426" y="5863"/>
                </a:lnTo>
                <a:lnTo>
                  <a:pt x="4427" y="5861"/>
                </a:lnTo>
                <a:lnTo>
                  <a:pt x="4427" y="5859"/>
                </a:lnTo>
                <a:lnTo>
                  <a:pt x="4425" y="5853"/>
                </a:lnTo>
                <a:lnTo>
                  <a:pt x="4420" y="5846"/>
                </a:lnTo>
                <a:lnTo>
                  <a:pt x="4412" y="5836"/>
                </a:lnTo>
                <a:lnTo>
                  <a:pt x="4393" y="5813"/>
                </a:lnTo>
                <a:lnTo>
                  <a:pt x="4369" y="5786"/>
                </a:lnTo>
                <a:lnTo>
                  <a:pt x="4358" y="5773"/>
                </a:lnTo>
                <a:lnTo>
                  <a:pt x="4348" y="5759"/>
                </a:lnTo>
                <a:lnTo>
                  <a:pt x="4339" y="5745"/>
                </a:lnTo>
                <a:lnTo>
                  <a:pt x="4330" y="5731"/>
                </a:lnTo>
                <a:lnTo>
                  <a:pt x="4325" y="5718"/>
                </a:lnTo>
                <a:lnTo>
                  <a:pt x="4324" y="5712"/>
                </a:lnTo>
                <a:lnTo>
                  <a:pt x="4323" y="5706"/>
                </a:lnTo>
                <a:lnTo>
                  <a:pt x="4323" y="5700"/>
                </a:lnTo>
                <a:lnTo>
                  <a:pt x="4324" y="5694"/>
                </a:lnTo>
                <a:lnTo>
                  <a:pt x="4326" y="5689"/>
                </a:lnTo>
                <a:lnTo>
                  <a:pt x="4329" y="5684"/>
                </a:lnTo>
                <a:lnTo>
                  <a:pt x="4329" y="5684"/>
                </a:lnTo>
                <a:lnTo>
                  <a:pt x="4333" y="5680"/>
                </a:lnTo>
                <a:lnTo>
                  <a:pt x="4337" y="5677"/>
                </a:lnTo>
                <a:lnTo>
                  <a:pt x="4343" y="5676"/>
                </a:lnTo>
                <a:lnTo>
                  <a:pt x="4347" y="5675"/>
                </a:lnTo>
                <a:lnTo>
                  <a:pt x="4352" y="5675"/>
                </a:lnTo>
                <a:lnTo>
                  <a:pt x="4358" y="5676"/>
                </a:lnTo>
                <a:lnTo>
                  <a:pt x="4370" y="5678"/>
                </a:lnTo>
                <a:lnTo>
                  <a:pt x="4384" y="5681"/>
                </a:lnTo>
                <a:lnTo>
                  <a:pt x="4392" y="5682"/>
                </a:lnTo>
                <a:lnTo>
                  <a:pt x="4399" y="5682"/>
                </a:lnTo>
                <a:lnTo>
                  <a:pt x="4408" y="5682"/>
                </a:lnTo>
                <a:lnTo>
                  <a:pt x="4416" y="5681"/>
                </a:lnTo>
                <a:lnTo>
                  <a:pt x="4425" y="5679"/>
                </a:lnTo>
                <a:lnTo>
                  <a:pt x="4436" y="5675"/>
                </a:lnTo>
                <a:lnTo>
                  <a:pt x="4436" y="5675"/>
                </a:lnTo>
                <a:lnTo>
                  <a:pt x="4437" y="5673"/>
                </a:lnTo>
                <a:lnTo>
                  <a:pt x="4438" y="5670"/>
                </a:lnTo>
                <a:lnTo>
                  <a:pt x="4438" y="5663"/>
                </a:lnTo>
                <a:lnTo>
                  <a:pt x="4436" y="5652"/>
                </a:lnTo>
                <a:lnTo>
                  <a:pt x="4434" y="5637"/>
                </a:lnTo>
                <a:lnTo>
                  <a:pt x="4431" y="5621"/>
                </a:lnTo>
                <a:lnTo>
                  <a:pt x="4428" y="5602"/>
                </a:lnTo>
                <a:lnTo>
                  <a:pt x="4426" y="5581"/>
                </a:lnTo>
                <a:lnTo>
                  <a:pt x="4426" y="5557"/>
                </a:lnTo>
                <a:lnTo>
                  <a:pt x="4428" y="5533"/>
                </a:lnTo>
                <a:lnTo>
                  <a:pt x="4431" y="5520"/>
                </a:lnTo>
                <a:lnTo>
                  <a:pt x="4434" y="5505"/>
                </a:lnTo>
                <a:lnTo>
                  <a:pt x="4437" y="5492"/>
                </a:lnTo>
                <a:lnTo>
                  <a:pt x="4441" y="5477"/>
                </a:lnTo>
                <a:lnTo>
                  <a:pt x="4446" y="5462"/>
                </a:lnTo>
                <a:lnTo>
                  <a:pt x="4453" y="5447"/>
                </a:lnTo>
                <a:lnTo>
                  <a:pt x="4460" y="5432"/>
                </a:lnTo>
                <a:lnTo>
                  <a:pt x="4469" y="5416"/>
                </a:lnTo>
                <a:lnTo>
                  <a:pt x="4479" y="5400"/>
                </a:lnTo>
                <a:lnTo>
                  <a:pt x="4490" y="5384"/>
                </a:lnTo>
                <a:lnTo>
                  <a:pt x="4503" y="5367"/>
                </a:lnTo>
                <a:lnTo>
                  <a:pt x="4516" y="5351"/>
                </a:lnTo>
                <a:lnTo>
                  <a:pt x="4533" y="5334"/>
                </a:lnTo>
                <a:lnTo>
                  <a:pt x="4550" y="5317"/>
                </a:lnTo>
                <a:lnTo>
                  <a:pt x="4550" y="5317"/>
                </a:lnTo>
                <a:lnTo>
                  <a:pt x="4557" y="5328"/>
                </a:lnTo>
                <a:lnTo>
                  <a:pt x="4566" y="5340"/>
                </a:lnTo>
                <a:lnTo>
                  <a:pt x="4578" y="5353"/>
                </a:lnTo>
                <a:lnTo>
                  <a:pt x="4586" y="5360"/>
                </a:lnTo>
                <a:lnTo>
                  <a:pt x="4594" y="5367"/>
                </a:lnTo>
                <a:lnTo>
                  <a:pt x="4603" y="5373"/>
                </a:lnTo>
                <a:lnTo>
                  <a:pt x="4614" y="5381"/>
                </a:lnTo>
                <a:lnTo>
                  <a:pt x="4624" y="5386"/>
                </a:lnTo>
                <a:lnTo>
                  <a:pt x="4636" y="5390"/>
                </a:lnTo>
                <a:lnTo>
                  <a:pt x="4648" y="5394"/>
                </a:lnTo>
                <a:lnTo>
                  <a:pt x="4662" y="5396"/>
                </a:lnTo>
                <a:lnTo>
                  <a:pt x="4662" y="5396"/>
                </a:lnTo>
                <a:lnTo>
                  <a:pt x="4668" y="5397"/>
                </a:lnTo>
                <a:lnTo>
                  <a:pt x="4673" y="5399"/>
                </a:lnTo>
                <a:lnTo>
                  <a:pt x="4677" y="5402"/>
                </a:lnTo>
                <a:lnTo>
                  <a:pt x="4681" y="5405"/>
                </a:lnTo>
                <a:lnTo>
                  <a:pt x="4685" y="5409"/>
                </a:lnTo>
                <a:lnTo>
                  <a:pt x="4688" y="5413"/>
                </a:lnTo>
                <a:lnTo>
                  <a:pt x="4692" y="5425"/>
                </a:lnTo>
                <a:lnTo>
                  <a:pt x="4696" y="5437"/>
                </a:lnTo>
                <a:lnTo>
                  <a:pt x="4698" y="5450"/>
                </a:lnTo>
                <a:lnTo>
                  <a:pt x="4698" y="5463"/>
                </a:lnTo>
                <a:lnTo>
                  <a:pt x="4698" y="5478"/>
                </a:lnTo>
                <a:lnTo>
                  <a:pt x="4696" y="5506"/>
                </a:lnTo>
                <a:lnTo>
                  <a:pt x="4694" y="5531"/>
                </a:lnTo>
                <a:lnTo>
                  <a:pt x="4692" y="5548"/>
                </a:lnTo>
                <a:lnTo>
                  <a:pt x="4692" y="5553"/>
                </a:lnTo>
                <a:lnTo>
                  <a:pt x="4693" y="5554"/>
                </a:lnTo>
                <a:lnTo>
                  <a:pt x="4694" y="5554"/>
                </a:lnTo>
                <a:lnTo>
                  <a:pt x="4694" y="5554"/>
                </a:lnTo>
                <a:lnTo>
                  <a:pt x="4697" y="5553"/>
                </a:lnTo>
                <a:lnTo>
                  <a:pt x="4702" y="5550"/>
                </a:lnTo>
                <a:lnTo>
                  <a:pt x="4708" y="5545"/>
                </a:lnTo>
                <a:lnTo>
                  <a:pt x="4714" y="5538"/>
                </a:lnTo>
                <a:lnTo>
                  <a:pt x="4721" y="5529"/>
                </a:lnTo>
                <a:lnTo>
                  <a:pt x="4729" y="5519"/>
                </a:lnTo>
                <a:lnTo>
                  <a:pt x="4736" y="5505"/>
                </a:lnTo>
                <a:lnTo>
                  <a:pt x="4743" y="5492"/>
                </a:lnTo>
                <a:lnTo>
                  <a:pt x="4751" y="5477"/>
                </a:lnTo>
                <a:lnTo>
                  <a:pt x="4758" y="5459"/>
                </a:lnTo>
                <a:lnTo>
                  <a:pt x="4763" y="5442"/>
                </a:lnTo>
                <a:lnTo>
                  <a:pt x="4768" y="5422"/>
                </a:lnTo>
                <a:lnTo>
                  <a:pt x="4771" y="5402"/>
                </a:lnTo>
                <a:lnTo>
                  <a:pt x="4773" y="5382"/>
                </a:lnTo>
                <a:lnTo>
                  <a:pt x="4772" y="5360"/>
                </a:lnTo>
                <a:lnTo>
                  <a:pt x="4770" y="5338"/>
                </a:lnTo>
                <a:lnTo>
                  <a:pt x="4770" y="5338"/>
                </a:lnTo>
                <a:lnTo>
                  <a:pt x="4778" y="5330"/>
                </a:lnTo>
                <a:lnTo>
                  <a:pt x="4798" y="5313"/>
                </a:lnTo>
                <a:lnTo>
                  <a:pt x="4809" y="5302"/>
                </a:lnTo>
                <a:lnTo>
                  <a:pt x="4819" y="5290"/>
                </a:lnTo>
                <a:lnTo>
                  <a:pt x="4827" y="5276"/>
                </a:lnTo>
                <a:lnTo>
                  <a:pt x="4830" y="5270"/>
                </a:lnTo>
                <a:lnTo>
                  <a:pt x="4832" y="5264"/>
                </a:lnTo>
                <a:lnTo>
                  <a:pt x="4832" y="5264"/>
                </a:lnTo>
                <a:lnTo>
                  <a:pt x="4834" y="5255"/>
                </a:lnTo>
                <a:lnTo>
                  <a:pt x="4835" y="5246"/>
                </a:lnTo>
                <a:lnTo>
                  <a:pt x="4836" y="5237"/>
                </a:lnTo>
                <a:lnTo>
                  <a:pt x="4835" y="5230"/>
                </a:lnTo>
                <a:lnTo>
                  <a:pt x="4834" y="5224"/>
                </a:lnTo>
                <a:lnTo>
                  <a:pt x="4832" y="5218"/>
                </a:lnTo>
                <a:lnTo>
                  <a:pt x="4830" y="5213"/>
                </a:lnTo>
                <a:lnTo>
                  <a:pt x="4827" y="5208"/>
                </a:lnTo>
                <a:lnTo>
                  <a:pt x="4819" y="5199"/>
                </a:lnTo>
                <a:lnTo>
                  <a:pt x="4810" y="5189"/>
                </a:lnTo>
                <a:lnTo>
                  <a:pt x="4800" y="5180"/>
                </a:lnTo>
                <a:lnTo>
                  <a:pt x="4789" y="5169"/>
                </a:lnTo>
                <a:lnTo>
                  <a:pt x="4778" y="5156"/>
                </a:lnTo>
                <a:lnTo>
                  <a:pt x="4772" y="5148"/>
                </a:lnTo>
                <a:lnTo>
                  <a:pt x="4767" y="5139"/>
                </a:lnTo>
                <a:lnTo>
                  <a:pt x="4762" y="5130"/>
                </a:lnTo>
                <a:lnTo>
                  <a:pt x="4757" y="5120"/>
                </a:lnTo>
                <a:lnTo>
                  <a:pt x="4753" y="5108"/>
                </a:lnTo>
                <a:lnTo>
                  <a:pt x="4749" y="5095"/>
                </a:lnTo>
                <a:lnTo>
                  <a:pt x="4744" y="5081"/>
                </a:lnTo>
                <a:lnTo>
                  <a:pt x="4741" y="5065"/>
                </a:lnTo>
                <a:lnTo>
                  <a:pt x="4738" y="5048"/>
                </a:lnTo>
                <a:lnTo>
                  <a:pt x="4736" y="5029"/>
                </a:lnTo>
                <a:lnTo>
                  <a:pt x="4735" y="5008"/>
                </a:lnTo>
                <a:lnTo>
                  <a:pt x="4734" y="4986"/>
                </a:lnTo>
                <a:lnTo>
                  <a:pt x="4734" y="4961"/>
                </a:lnTo>
                <a:lnTo>
                  <a:pt x="4735" y="4935"/>
                </a:lnTo>
                <a:lnTo>
                  <a:pt x="4735" y="4935"/>
                </a:lnTo>
                <a:lnTo>
                  <a:pt x="4735" y="4917"/>
                </a:lnTo>
                <a:lnTo>
                  <a:pt x="4734" y="4911"/>
                </a:lnTo>
                <a:lnTo>
                  <a:pt x="4733" y="4906"/>
                </a:lnTo>
                <a:lnTo>
                  <a:pt x="4731" y="4901"/>
                </a:lnTo>
                <a:lnTo>
                  <a:pt x="4729" y="4897"/>
                </a:lnTo>
                <a:lnTo>
                  <a:pt x="4727" y="4894"/>
                </a:lnTo>
                <a:lnTo>
                  <a:pt x="4724" y="4891"/>
                </a:lnTo>
                <a:lnTo>
                  <a:pt x="4716" y="4885"/>
                </a:lnTo>
                <a:lnTo>
                  <a:pt x="4706" y="4878"/>
                </a:lnTo>
                <a:lnTo>
                  <a:pt x="4693" y="4868"/>
                </a:lnTo>
                <a:lnTo>
                  <a:pt x="4679" y="4856"/>
                </a:lnTo>
                <a:lnTo>
                  <a:pt x="4679" y="4856"/>
                </a:lnTo>
                <a:lnTo>
                  <a:pt x="4671" y="4846"/>
                </a:lnTo>
                <a:lnTo>
                  <a:pt x="4664" y="4836"/>
                </a:lnTo>
                <a:lnTo>
                  <a:pt x="4659" y="4825"/>
                </a:lnTo>
                <a:lnTo>
                  <a:pt x="4655" y="4815"/>
                </a:lnTo>
                <a:lnTo>
                  <a:pt x="4654" y="4807"/>
                </a:lnTo>
                <a:lnTo>
                  <a:pt x="4654" y="4804"/>
                </a:lnTo>
                <a:lnTo>
                  <a:pt x="4654" y="4802"/>
                </a:lnTo>
                <a:lnTo>
                  <a:pt x="4657" y="4800"/>
                </a:lnTo>
                <a:lnTo>
                  <a:pt x="4659" y="4799"/>
                </a:lnTo>
                <a:lnTo>
                  <a:pt x="4661" y="4799"/>
                </a:lnTo>
                <a:lnTo>
                  <a:pt x="4665" y="4800"/>
                </a:lnTo>
                <a:lnTo>
                  <a:pt x="4665" y="4800"/>
                </a:lnTo>
                <a:lnTo>
                  <a:pt x="4679" y="4806"/>
                </a:lnTo>
                <a:lnTo>
                  <a:pt x="4693" y="4810"/>
                </a:lnTo>
                <a:lnTo>
                  <a:pt x="4708" y="4813"/>
                </a:lnTo>
                <a:lnTo>
                  <a:pt x="4723" y="4814"/>
                </a:lnTo>
                <a:lnTo>
                  <a:pt x="4737" y="4815"/>
                </a:lnTo>
                <a:lnTo>
                  <a:pt x="4752" y="4816"/>
                </a:lnTo>
                <a:lnTo>
                  <a:pt x="4765" y="4815"/>
                </a:lnTo>
                <a:lnTo>
                  <a:pt x="4778" y="4814"/>
                </a:lnTo>
                <a:lnTo>
                  <a:pt x="4802" y="4811"/>
                </a:lnTo>
                <a:lnTo>
                  <a:pt x="4819" y="4807"/>
                </a:lnTo>
                <a:lnTo>
                  <a:pt x="4835" y="4803"/>
                </a:lnTo>
                <a:lnTo>
                  <a:pt x="4835" y="4803"/>
                </a:lnTo>
                <a:lnTo>
                  <a:pt x="4844" y="4707"/>
                </a:lnTo>
                <a:lnTo>
                  <a:pt x="4849" y="4632"/>
                </a:lnTo>
                <a:lnTo>
                  <a:pt x="4851" y="4577"/>
                </a:lnTo>
                <a:lnTo>
                  <a:pt x="4851" y="4539"/>
                </a:lnTo>
                <a:lnTo>
                  <a:pt x="4849" y="4514"/>
                </a:lnTo>
                <a:lnTo>
                  <a:pt x="4847" y="4499"/>
                </a:lnTo>
                <a:lnTo>
                  <a:pt x="4845" y="4493"/>
                </a:lnTo>
                <a:lnTo>
                  <a:pt x="4844" y="4491"/>
                </a:lnTo>
                <a:lnTo>
                  <a:pt x="4844" y="4491"/>
                </a:lnTo>
                <a:lnTo>
                  <a:pt x="4825" y="4492"/>
                </a:lnTo>
                <a:lnTo>
                  <a:pt x="4808" y="4491"/>
                </a:lnTo>
                <a:lnTo>
                  <a:pt x="4791" y="4490"/>
                </a:lnTo>
                <a:lnTo>
                  <a:pt x="4776" y="4489"/>
                </a:lnTo>
                <a:lnTo>
                  <a:pt x="4763" y="4487"/>
                </a:lnTo>
                <a:lnTo>
                  <a:pt x="4750" y="4484"/>
                </a:lnTo>
                <a:lnTo>
                  <a:pt x="4737" y="4481"/>
                </a:lnTo>
                <a:lnTo>
                  <a:pt x="4726" y="4477"/>
                </a:lnTo>
                <a:lnTo>
                  <a:pt x="4716" y="4473"/>
                </a:lnTo>
                <a:lnTo>
                  <a:pt x="4707" y="4469"/>
                </a:lnTo>
                <a:lnTo>
                  <a:pt x="4698" y="4463"/>
                </a:lnTo>
                <a:lnTo>
                  <a:pt x="4690" y="4458"/>
                </a:lnTo>
                <a:lnTo>
                  <a:pt x="4683" y="4452"/>
                </a:lnTo>
                <a:lnTo>
                  <a:pt x="4676" y="4447"/>
                </a:lnTo>
                <a:lnTo>
                  <a:pt x="4665" y="4434"/>
                </a:lnTo>
                <a:lnTo>
                  <a:pt x="4665" y="4434"/>
                </a:lnTo>
                <a:lnTo>
                  <a:pt x="4677" y="4437"/>
                </a:lnTo>
                <a:lnTo>
                  <a:pt x="4690" y="4439"/>
                </a:lnTo>
                <a:lnTo>
                  <a:pt x="4717" y="4441"/>
                </a:lnTo>
                <a:lnTo>
                  <a:pt x="4742" y="4441"/>
                </a:lnTo>
                <a:lnTo>
                  <a:pt x="4768" y="4439"/>
                </a:lnTo>
                <a:lnTo>
                  <a:pt x="4790" y="4435"/>
                </a:lnTo>
                <a:lnTo>
                  <a:pt x="4812" y="4429"/>
                </a:lnTo>
                <a:lnTo>
                  <a:pt x="4821" y="4426"/>
                </a:lnTo>
                <a:lnTo>
                  <a:pt x="4829" y="4422"/>
                </a:lnTo>
                <a:lnTo>
                  <a:pt x="4838" y="4416"/>
                </a:lnTo>
                <a:lnTo>
                  <a:pt x="4844" y="4412"/>
                </a:lnTo>
                <a:lnTo>
                  <a:pt x="4844" y="4412"/>
                </a:lnTo>
                <a:lnTo>
                  <a:pt x="4843" y="4364"/>
                </a:lnTo>
                <a:lnTo>
                  <a:pt x="4841" y="4316"/>
                </a:lnTo>
                <a:lnTo>
                  <a:pt x="4838" y="4261"/>
                </a:lnTo>
                <a:lnTo>
                  <a:pt x="4833" y="4206"/>
                </a:lnTo>
                <a:lnTo>
                  <a:pt x="4831" y="4181"/>
                </a:lnTo>
                <a:lnTo>
                  <a:pt x="4828" y="4159"/>
                </a:lnTo>
                <a:lnTo>
                  <a:pt x="4825" y="4140"/>
                </a:lnTo>
                <a:lnTo>
                  <a:pt x="4822" y="4126"/>
                </a:lnTo>
                <a:lnTo>
                  <a:pt x="4820" y="4121"/>
                </a:lnTo>
                <a:lnTo>
                  <a:pt x="4818" y="4118"/>
                </a:lnTo>
                <a:lnTo>
                  <a:pt x="4816" y="4116"/>
                </a:lnTo>
                <a:lnTo>
                  <a:pt x="4814" y="4116"/>
                </a:lnTo>
                <a:lnTo>
                  <a:pt x="4814" y="4116"/>
                </a:lnTo>
                <a:lnTo>
                  <a:pt x="4786" y="4123"/>
                </a:lnTo>
                <a:lnTo>
                  <a:pt x="4760" y="4128"/>
                </a:lnTo>
                <a:lnTo>
                  <a:pt x="4746" y="4129"/>
                </a:lnTo>
                <a:lnTo>
                  <a:pt x="4734" y="4130"/>
                </a:lnTo>
                <a:lnTo>
                  <a:pt x="4722" y="4130"/>
                </a:lnTo>
                <a:lnTo>
                  <a:pt x="4711" y="4129"/>
                </a:lnTo>
                <a:lnTo>
                  <a:pt x="4698" y="4127"/>
                </a:lnTo>
                <a:lnTo>
                  <a:pt x="4687" y="4125"/>
                </a:lnTo>
                <a:lnTo>
                  <a:pt x="4675" y="4122"/>
                </a:lnTo>
                <a:lnTo>
                  <a:pt x="4664" y="4118"/>
                </a:lnTo>
                <a:lnTo>
                  <a:pt x="4652" y="4113"/>
                </a:lnTo>
                <a:lnTo>
                  <a:pt x="4640" y="4108"/>
                </a:lnTo>
                <a:lnTo>
                  <a:pt x="4629" y="4100"/>
                </a:lnTo>
                <a:lnTo>
                  <a:pt x="4618" y="4093"/>
                </a:lnTo>
                <a:lnTo>
                  <a:pt x="4618" y="4093"/>
                </a:lnTo>
                <a:lnTo>
                  <a:pt x="4613" y="4090"/>
                </a:lnTo>
                <a:lnTo>
                  <a:pt x="4608" y="4086"/>
                </a:lnTo>
                <a:lnTo>
                  <a:pt x="4602" y="4078"/>
                </a:lnTo>
                <a:lnTo>
                  <a:pt x="4597" y="4069"/>
                </a:lnTo>
                <a:lnTo>
                  <a:pt x="4594" y="4059"/>
                </a:lnTo>
                <a:lnTo>
                  <a:pt x="4592" y="4047"/>
                </a:lnTo>
                <a:lnTo>
                  <a:pt x="4591" y="4037"/>
                </a:lnTo>
                <a:lnTo>
                  <a:pt x="4590" y="4015"/>
                </a:lnTo>
                <a:lnTo>
                  <a:pt x="4589" y="3993"/>
                </a:lnTo>
                <a:lnTo>
                  <a:pt x="4587" y="3984"/>
                </a:lnTo>
                <a:lnTo>
                  <a:pt x="4585" y="3976"/>
                </a:lnTo>
                <a:lnTo>
                  <a:pt x="4581" y="3969"/>
                </a:lnTo>
                <a:lnTo>
                  <a:pt x="4575" y="3962"/>
                </a:lnTo>
                <a:lnTo>
                  <a:pt x="4571" y="3959"/>
                </a:lnTo>
                <a:lnTo>
                  <a:pt x="4567" y="3957"/>
                </a:lnTo>
                <a:lnTo>
                  <a:pt x="4561" y="3956"/>
                </a:lnTo>
                <a:lnTo>
                  <a:pt x="4556" y="3955"/>
                </a:lnTo>
                <a:lnTo>
                  <a:pt x="4556" y="3955"/>
                </a:lnTo>
                <a:lnTo>
                  <a:pt x="4534" y="3948"/>
                </a:lnTo>
                <a:lnTo>
                  <a:pt x="4511" y="3941"/>
                </a:lnTo>
                <a:lnTo>
                  <a:pt x="4489" y="3933"/>
                </a:lnTo>
                <a:lnTo>
                  <a:pt x="4468" y="3923"/>
                </a:lnTo>
                <a:lnTo>
                  <a:pt x="4448" y="3913"/>
                </a:lnTo>
                <a:lnTo>
                  <a:pt x="4428" y="3902"/>
                </a:lnTo>
                <a:lnTo>
                  <a:pt x="4410" y="3892"/>
                </a:lnTo>
                <a:lnTo>
                  <a:pt x="4394" y="3881"/>
                </a:lnTo>
                <a:lnTo>
                  <a:pt x="4377" y="3869"/>
                </a:lnTo>
                <a:lnTo>
                  <a:pt x="4363" y="3859"/>
                </a:lnTo>
                <a:lnTo>
                  <a:pt x="4337" y="3839"/>
                </a:lnTo>
                <a:lnTo>
                  <a:pt x="4318" y="3820"/>
                </a:lnTo>
                <a:lnTo>
                  <a:pt x="4306" y="3805"/>
                </a:lnTo>
                <a:lnTo>
                  <a:pt x="4306" y="3805"/>
                </a:lnTo>
                <a:lnTo>
                  <a:pt x="4297" y="3793"/>
                </a:lnTo>
                <a:lnTo>
                  <a:pt x="4288" y="3780"/>
                </a:lnTo>
                <a:lnTo>
                  <a:pt x="4282" y="3769"/>
                </a:lnTo>
                <a:lnTo>
                  <a:pt x="4277" y="3758"/>
                </a:lnTo>
                <a:lnTo>
                  <a:pt x="4273" y="3748"/>
                </a:lnTo>
                <a:lnTo>
                  <a:pt x="4270" y="3739"/>
                </a:lnTo>
                <a:lnTo>
                  <a:pt x="4266" y="3722"/>
                </a:lnTo>
                <a:lnTo>
                  <a:pt x="4265" y="3709"/>
                </a:lnTo>
                <a:lnTo>
                  <a:pt x="4265" y="3699"/>
                </a:lnTo>
                <a:lnTo>
                  <a:pt x="4266" y="3690"/>
                </a:lnTo>
                <a:lnTo>
                  <a:pt x="4266" y="3690"/>
                </a:lnTo>
                <a:lnTo>
                  <a:pt x="4284" y="3700"/>
                </a:lnTo>
                <a:lnTo>
                  <a:pt x="4302" y="3706"/>
                </a:lnTo>
                <a:lnTo>
                  <a:pt x="4321" y="3711"/>
                </a:lnTo>
                <a:lnTo>
                  <a:pt x="4340" y="3714"/>
                </a:lnTo>
                <a:lnTo>
                  <a:pt x="4358" y="3716"/>
                </a:lnTo>
                <a:lnTo>
                  <a:pt x="4377" y="3715"/>
                </a:lnTo>
                <a:lnTo>
                  <a:pt x="4396" y="3712"/>
                </a:lnTo>
                <a:lnTo>
                  <a:pt x="4414" y="3708"/>
                </a:lnTo>
                <a:lnTo>
                  <a:pt x="4434" y="3468"/>
                </a:lnTo>
                <a:lnTo>
                  <a:pt x="4434" y="3468"/>
                </a:lnTo>
                <a:lnTo>
                  <a:pt x="4425" y="3467"/>
                </a:lnTo>
                <a:lnTo>
                  <a:pt x="4405" y="3464"/>
                </a:lnTo>
                <a:lnTo>
                  <a:pt x="4392" y="3461"/>
                </a:lnTo>
                <a:lnTo>
                  <a:pt x="4377" y="3457"/>
                </a:lnTo>
                <a:lnTo>
                  <a:pt x="4362" y="3453"/>
                </a:lnTo>
                <a:lnTo>
                  <a:pt x="4348" y="3447"/>
                </a:lnTo>
                <a:lnTo>
                  <a:pt x="4348" y="3447"/>
                </a:lnTo>
                <a:lnTo>
                  <a:pt x="4339" y="3443"/>
                </a:lnTo>
                <a:lnTo>
                  <a:pt x="4331" y="3438"/>
                </a:lnTo>
                <a:lnTo>
                  <a:pt x="4323" y="3432"/>
                </a:lnTo>
                <a:lnTo>
                  <a:pt x="4316" y="3426"/>
                </a:lnTo>
                <a:lnTo>
                  <a:pt x="4302" y="3412"/>
                </a:lnTo>
                <a:lnTo>
                  <a:pt x="4289" y="3399"/>
                </a:lnTo>
                <a:lnTo>
                  <a:pt x="4280" y="3386"/>
                </a:lnTo>
                <a:lnTo>
                  <a:pt x="4273" y="3376"/>
                </a:lnTo>
                <a:lnTo>
                  <a:pt x="4267" y="3366"/>
                </a:lnTo>
                <a:lnTo>
                  <a:pt x="4267" y="3366"/>
                </a:lnTo>
                <a:lnTo>
                  <a:pt x="4274" y="3369"/>
                </a:lnTo>
                <a:lnTo>
                  <a:pt x="4293" y="3377"/>
                </a:lnTo>
                <a:lnTo>
                  <a:pt x="4321" y="3385"/>
                </a:lnTo>
                <a:lnTo>
                  <a:pt x="4339" y="3389"/>
                </a:lnTo>
                <a:lnTo>
                  <a:pt x="4356" y="3392"/>
                </a:lnTo>
                <a:lnTo>
                  <a:pt x="4356" y="3392"/>
                </a:lnTo>
                <a:lnTo>
                  <a:pt x="4375" y="3394"/>
                </a:lnTo>
                <a:lnTo>
                  <a:pt x="4392" y="3395"/>
                </a:lnTo>
                <a:lnTo>
                  <a:pt x="4407" y="3393"/>
                </a:lnTo>
                <a:lnTo>
                  <a:pt x="4419" y="3391"/>
                </a:lnTo>
                <a:lnTo>
                  <a:pt x="4430" y="3389"/>
                </a:lnTo>
                <a:lnTo>
                  <a:pt x="4438" y="3387"/>
                </a:lnTo>
                <a:lnTo>
                  <a:pt x="4444" y="3384"/>
                </a:lnTo>
                <a:lnTo>
                  <a:pt x="4477" y="3113"/>
                </a:lnTo>
                <a:lnTo>
                  <a:pt x="4477" y="3113"/>
                </a:lnTo>
                <a:lnTo>
                  <a:pt x="4451" y="3114"/>
                </a:lnTo>
                <a:lnTo>
                  <a:pt x="4427" y="3113"/>
                </a:lnTo>
                <a:lnTo>
                  <a:pt x="4408" y="3111"/>
                </a:lnTo>
                <a:lnTo>
                  <a:pt x="4392" y="3106"/>
                </a:lnTo>
                <a:lnTo>
                  <a:pt x="4377" y="3100"/>
                </a:lnTo>
                <a:lnTo>
                  <a:pt x="4365" y="3093"/>
                </a:lnTo>
                <a:lnTo>
                  <a:pt x="4356" y="3085"/>
                </a:lnTo>
                <a:lnTo>
                  <a:pt x="4348" y="3077"/>
                </a:lnTo>
                <a:lnTo>
                  <a:pt x="4343" y="3069"/>
                </a:lnTo>
                <a:lnTo>
                  <a:pt x="4337" y="3060"/>
                </a:lnTo>
                <a:lnTo>
                  <a:pt x="4335" y="3051"/>
                </a:lnTo>
                <a:lnTo>
                  <a:pt x="4333" y="3043"/>
                </a:lnTo>
                <a:lnTo>
                  <a:pt x="4332" y="3035"/>
                </a:lnTo>
                <a:lnTo>
                  <a:pt x="4331" y="3029"/>
                </a:lnTo>
                <a:lnTo>
                  <a:pt x="4332" y="3020"/>
                </a:lnTo>
                <a:lnTo>
                  <a:pt x="4332" y="3020"/>
                </a:lnTo>
                <a:lnTo>
                  <a:pt x="4357" y="3015"/>
                </a:lnTo>
                <a:lnTo>
                  <a:pt x="4381" y="3009"/>
                </a:lnTo>
                <a:lnTo>
                  <a:pt x="4405" y="3001"/>
                </a:lnTo>
                <a:lnTo>
                  <a:pt x="4428" y="2994"/>
                </a:lnTo>
                <a:lnTo>
                  <a:pt x="4451" y="2985"/>
                </a:lnTo>
                <a:lnTo>
                  <a:pt x="4473" y="2975"/>
                </a:lnTo>
                <a:lnTo>
                  <a:pt x="4495" y="2964"/>
                </a:lnTo>
                <a:lnTo>
                  <a:pt x="4515" y="2951"/>
                </a:lnTo>
                <a:lnTo>
                  <a:pt x="4536" y="2939"/>
                </a:lnTo>
                <a:lnTo>
                  <a:pt x="4555" y="2926"/>
                </a:lnTo>
                <a:lnTo>
                  <a:pt x="4574" y="2911"/>
                </a:lnTo>
                <a:lnTo>
                  <a:pt x="4592" y="2896"/>
                </a:lnTo>
                <a:lnTo>
                  <a:pt x="4609" y="2881"/>
                </a:lnTo>
                <a:lnTo>
                  <a:pt x="4627" y="2864"/>
                </a:lnTo>
                <a:lnTo>
                  <a:pt x="4642" y="2848"/>
                </a:lnTo>
                <a:lnTo>
                  <a:pt x="4659" y="2831"/>
                </a:lnTo>
                <a:lnTo>
                  <a:pt x="4673" y="2812"/>
                </a:lnTo>
                <a:lnTo>
                  <a:pt x="4688" y="2794"/>
                </a:lnTo>
                <a:lnTo>
                  <a:pt x="4702" y="2775"/>
                </a:lnTo>
                <a:lnTo>
                  <a:pt x="4715" y="2756"/>
                </a:lnTo>
                <a:lnTo>
                  <a:pt x="4727" y="2737"/>
                </a:lnTo>
                <a:lnTo>
                  <a:pt x="4738" y="2717"/>
                </a:lnTo>
                <a:lnTo>
                  <a:pt x="4750" y="2698"/>
                </a:lnTo>
                <a:lnTo>
                  <a:pt x="4760" y="2677"/>
                </a:lnTo>
                <a:lnTo>
                  <a:pt x="4770" y="2657"/>
                </a:lnTo>
                <a:lnTo>
                  <a:pt x="4779" y="2636"/>
                </a:lnTo>
                <a:lnTo>
                  <a:pt x="4787" y="2616"/>
                </a:lnTo>
                <a:lnTo>
                  <a:pt x="4796" y="2595"/>
                </a:lnTo>
                <a:lnTo>
                  <a:pt x="4803" y="2575"/>
                </a:lnTo>
                <a:lnTo>
                  <a:pt x="4809" y="2555"/>
                </a:lnTo>
                <a:lnTo>
                  <a:pt x="4815" y="2534"/>
                </a:lnTo>
                <a:lnTo>
                  <a:pt x="4820" y="2515"/>
                </a:lnTo>
                <a:lnTo>
                  <a:pt x="4820" y="2515"/>
                </a:lnTo>
                <a:lnTo>
                  <a:pt x="4831" y="2521"/>
                </a:lnTo>
                <a:lnTo>
                  <a:pt x="4847" y="2527"/>
                </a:lnTo>
                <a:lnTo>
                  <a:pt x="4864" y="2533"/>
                </a:lnTo>
                <a:lnTo>
                  <a:pt x="4882" y="2538"/>
                </a:lnTo>
                <a:lnTo>
                  <a:pt x="4903" y="2541"/>
                </a:lnTo>
                <a:lnTo>
                  <a:pt x="4913" y="2542"/>
                </a:lnTo>
                <a:lnTo>
                  <a:pt x="4923" y="2543"/>
                </a:lnTo>
                <a:lnTo>
                  <a:pt x="4935" y="2542"/>
                </a:lnTo>
                <a:lnTo>
                  <a:pt x="4945" y="2541"/>
                </a:lnTo>
                <a:lnTo>
                  <a:pt x="4955" y="2539"/>
                </a:lnTo>
                <a:lnTo>
                  <a:pt x="4965" y="2536"/>
                </a:lnTo>
                <a:lnTo>
                  <a:pt x="4965" y="2536"/>
                </a:lnTo>
                <a:lnTo>
                  <a:pt x="4967" y="2508"/>
                </a:lnTo>
                <a:lnTo>
                  <a:pt x="4970" y="2441"/>
                </a:lnTo>
                <a:lnTo>
                  <a:pt x="4972" y="2405"/>
                </a:lnTo>
                <a:lnTo>
                  <a:pt x="4973" y="2371"/>
                </a:lnTo>
                <a:lnTo>
                  <a:pt x="4972" y="2343"/>
                </a:lnTo>
                <a:lnTo>
                  <a:pt x="4972" y="2333"/>
                </a:lnTo>
                <a:lnTo>
                  <a:pt x="4970" y="2327"/>
                </a:lnTo>
                <a:lnTo>
                  <a:pt x="4970" y="2327"/>
                </a:lnTo>
                <a:lnTo>
                  <a:pt x="4955" y="2325"/>
                </a:lnTo>
                <a:lnTo>
                  <a:pt x="4938" y="2322"/>
                </a:lnTo>
                <a:lnTo>
                  <a:pt x="4919" y="2317"/>
                </a:lnTo>
                <a:lnTo>
                  <a:pt x="4911" y="2314"/>
                </a:lnTo>
                <a:lnTo>
                  <a:pt x="4902" y="2311"/>
                </a:lnTo>
                <a:lnTo>
                  <a:pt x="4893" y="2306"/>
                </a:lnTo>
                <a:lnTo>
                  <a:pt x="4885" y="2302"/>
                </a:lnTo>
                <a:lnTo>
                  <a:pt x="4876" y="2296"/>
                </a:lnTo>
                <a:lnTo>
                  <a:pt x="4868" y="2289"/>
                </a:lnTo>
                <a:lnTo>
                  <a:pt x="4861" y="2282"/>
                </a:lnTo>
                <a:lnTo>
                  <a:pt x="4854" y="2273"/>
                </a:lnTo>
                <a:lnTo>
                  <a:pt x="4848" y="2264"/>
                </a:lnTo>
                <a:lnTo>
                  <a:pt x="4842" y="22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6" name="Freeform 37"/>
          <p:cNvSpPr>
            <a:spLocks/>
          </p:cNvSpPr>
          <p:nvPr userDrawn="1"/>
        </p:nvSpPr>
        <p:spPr bwMode="auto">
          <a:xfrm>
            <a:off x="8332788" y="-385340"/>
            <a:ext cx="276225" cy="73025"/>
          </a:xfrm>
          <a:custGeom>
            <a:avLst/>
            <a:gdLst>
              <a:gd name="T0" fmla="*/ 0 w 349"/>
              <a:gd name="T1" fmla="*/ 34 h 91"/>
              <a:gd name="T2" fmla="*/ 0 w 349"/>
              <a:gd name="T3" fmla="*/ 34 h 91"/>
              <a:gd name="T4" fmla="*/ 20 w 349"/>
              <a:gd name="T5" fmla="*/ 49 h 91"/>
              <a:gd name="T6" fmla="*/ 38 w 349"/>
              <a:gd name="T7" fmla="*/ 60 h 91"/>
              <a:gd name="T8" fmla="*/ 38 w 349"/>
              <a:gd name="T9" fmla="*/ 60 h 91"/>
              <a:gd name="T10" fmla="*/ 69 w 349"/>
              <a:gd name="T11" fmla="*/ 71 h 91"/>
              <a:gd name="T12" fmla="*/ 89 w 349"/>
              <a:gd name="T13" fmla="*/ 78 h 91"/>
              <a:gd name="T14" fmla="*/ 111 w 349"/>
              <a:gd name="T15" fmla="*/ 84 h 91"/>
              <a:gd name="T16" fmla="*/ 137 w 349"/>
              <a:gd name="T17" fmla="*/ 87 h 91"/>
              <a:gd name="T18" fmla="*/ 164 w 349"/>
              <a:gd name="T19" fmla="*/ 91 h 91"/>
              <a:gd name="T20" fmla="*/ 194 w 349"/>
              <a:gd name="T21" fmla="*/ 91 h 91"/>
              <a:gd name="T22" fmla="*/ 226 w 349"/>
              <a:gd name="T23" fmla="*/ 89 h 91"/>
              <a:gd name="T24" fmla="*/ 226 w 349"/>
              <a:gd name="T25" fmla="*/ 89 h 91"/>
              <a:gd name="T26" fmla="*/ 256 w 349"/>
              <a:gd name="T27" fmla="*/ 86 h 91"/>
              <a:gd name="T28" fmla="*/ 279 w 349"/>
              <a:gd name="T29" fmla="*/ 80 h 91"/>
              <a:gd name="T30" fmla="*/ 301 w 349"/>
              <a:gd name="T31" fmla="*/ 75 h 91"/>
              <a:gd name="T32" fmla="*/ 318 w 349"/>
              <a:gd name="T33" fmla="*/ 69 h 91"/>
              <a:gd name="T34" fmla="*/ 342 w 349"/>
              <a:gd name="T35" fmla="*/ 56 h 91"/>
              <a:gd name="T36" fmla="*/ 349 w 349"/>
              <a:gd name="T37" fmla="*/ 53 h 91"/>
              <a:gd name="T38" fmla="*/ 349 w 349"/>
              <a:gd name="T39" fmla="*/ 53 h 91"/>
              <a:gd name="T40" fmla="*/ 338 w 349"/>
              <a:gd name="T41" fmla="*/ 49 h 91"/>
              <a:gd name="T42" fmla="*/ 329 w 349"/>
              <a:gd name="T43" fmla="*/ 44 h 91"/>
              <a:gd name="T44" fmla="*/ 314 w 349"/>
              <a:gd name="T45" fmla="*/ 31 h 91"/>
              <a:gd name="T46" fmla="*/ 314 w 349"/>
              <a:gd name="T47" fmla="*/ 31 h 91"/>
              <a:gd name="T48" fmla="*/ 312 w 349"/>
              <a:gd name="T49" fmla="*/ 38 h 91"/>
              <a:gd name="T50" fmla="*/ 312 w 349"/>
              <a:gd name="T51" fmla="*/ 38 h 91"/>
              <a:gd name="T52" fmla="*/ 311 w 349"/>
              <a:gd name="T53" fmla="*/ 51 h 91"/>
              <a:gd name="T54" fmla="*/ 311 w 349"/>
              <a:gd name="T55" fmla="*/ 51 h 91"/>
              <a:gd name="T56" fmla="*/ 303 w 349"/>
              <a:gd name="T57" fmla="*/ 49 h 91"/>
              <a:gd name="T58" fmla="*/ 303 w 349"/>
              <a:gd name="T59" fmla="*/ 49 h 91"/>
              <a:gd name="T60" fmla="*/ 298 w 349"/>
              <a:gd name="T61" fmla="*/ 45 h 91"/>
              <a:gd name="T62" fmla="*/ 292 w 349"/>
              <a:gd name="T63" fmla="*/ 40 h 91"/>
              <a:gd name="T64" fmla="*/ 289 w 349"/>
              <a:gd name="T65" fmla="*/ 33 h 91"/>
              <a:gd name="T66" fmla="*/ 287 w 349"/>
              <a:gd name="T67" fmla="*/ 23 h 91"/>
              <a:gd name="T68" fmla="*/ 287 w 349"/>
              <a:gd name="T69" fmla="*/ 23 h 91"/>
              <a:gd name="T70" fmla="*/ 287 w 349"/>
              <a:gd name="T71" fmla="*/ 22 h 91"/>
              <a:gd name="T72" fmla="*/ 287 w 349"/>
              <a:gd name="T73" fmla="*/ 22 h 91"/>
              <a:gd name="T74" fmla="*/ 272 w 349"/>
              <a:gd name="T75" fmla="*/ 27 h 91"/>
              <a:gd name="T76" fmla="*/ 252 w 349"/>
              <a:gd name="T77" fmla="*/ 33 h 91"/>
              <a:gd name="T78" fmla="*/ 228 w 349"/>
              <a:gd name="T79" fmla="*/ 38 h 91"/>
              <a:gd name="T80" fmla="*/ 205 w 349"/>
              <a:gd name="T81" fmla="*/ 40 h 91"/>
              <a:gd name="T82" fmla="*/ 205 w 349"/>
              <a:gd name="T83" fmla="*/ 40 h 91"/>
              <a:gd name="T84" fmla="*/ 161 w 349"/>
              <a:gd name="T85" fmla="*/ 38 h 91"/>
              <a:gd name="T86" fmla="*/ 139 w 349"/>
              <a:gd name="T87" fmla="*/ 36 h 91"/>
              <a:gd name="T88" fmla="*/ 117 w 349"/>
              <a:gd name="T89" fmla="*/ 33 h 91"/>
              <a:gd name="T90" fmla="*/ 95 w 349"/>
              <a:gd name="T91" fmla="*/ 29 h 91"/>
              <a:gd name="T92" fmla="*/ 73 w 349"/>
              <a:gd name="T93" fmla="*/ 22 h 91"/>
              <a:gd name="T94" fmla="*/ 51 w 349"/>
              <a:gd name="T95" fmla="*/ 14 h 91"/>
              <a:gd name="T96" fmla="*/ 31 w 349"/>
              <a:gd name="T97" fmla="*/ 7 h 91"/>
              <a:gd name="T98" fmla="*/ 31 w 349"/>
              <a:gd name="T99" fmla="*/ 7 h 91"/>
              <a:gd name="T100" fmla="*/ 15 w 349"/>
              <a:gd name="T101" fmla="*/ 0 h 91"/>
              <a:gd name="T102" fmla="*/ 15 w 349"/>
              <a:gd name="T103" fmla="*/ 0 h 91"/>
              <a:gd name="T104" fmla="*/ 15 w 349"/>
              <a:gd name="T105" fmla="*/ 1 h 91"/>
              <a:gd name="T106" fmla="*/ 15 w 349"/>
              <a:gd name="T107" fmla="*/ 5 h 91"/>
              <a:gd name="T108" fmla="*/ 18 w 349"/>
              <a:gd name="T109" fmla="*/ 14 h 91"/>
              <a:gd name="T110" fmla="*/ 25 w 349"/>
              <a:gd name="T111" fmla="*/ 25 h 91"/>
              <a:gd name="T112" fmla="*/ 25 w 349"/>
              <a:gd name="T113" fmla="*/ 25 h 91"/>
              <a:gd name="T114" fmla="*/ 16 w 349"/>
              <a:gd name="T115" fmla="*/ 23 h 91"/>
              <a:gd name="T116" fmla="*/ 7 w 349"/>
              <a:gd name="T117" fmla="*/ 27 h 91"/>
              <a:gd name="T118" fmla="*/ 7 w 349"/>
              <a:gd name="T119" fmla="*/ 27 h 91"/>
              <a:gd name="T120" fmla="*/ 2 w 349"/>
              <a:gd name="T121" fmla="*/ 31 h 91"/>
              <a:gd name="T122" fmla="*/ 0 w 349"/>
              <a:gd name="T123" fmla="*/ 3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9" h="91">
                <a:moveTo>
                  <a:pt x="0" y="34"/>
                </a:moveTo>
                <a:lnTo>
                  <a:pt x="0" y="34"/>
                </a:lnTo>
                <a:lnTo>
                  <a:pt x="20" y="49"/>
                </a:lnTo>
                <a:lnTo>
                  <a:pt x="38" y="60"/>
                </a:lnTo>
                <a:lnTo>
                  <a:pt x="38" y="60"/>
                </a:lnTo>
                <a:lnTo>
                  <a:pt x="69" y="71"/>
                </a:lnTo>
                <a:lnTo>
                  <a:pt x="89" y="78"/>
                </a:lnTo>
                <a:lnTo>
                  <a:pt x="111" y="84"/>
                </a:lnTo>
                <a:lnTo>
                  <a:pt x="137" y="87"/>
                </a:lnTo>
                <a:lnTo>
                  <a:pt x="164" y="91"/>
                </a:lnTo>
                <a:lnTo>
                  <a:pt x="194" y="91"/>
                </a:lnTo>
                <a:lnTo>
                  <a:pt x="226" y="89"/>
                </a:lnTo>
                <a:lnTo>
                  <a:pt x="226" y="89"/>
                </a:lnTo>
                <a:lnTo>
                  <a:pt x="256" y="86"/>
                </a:lnTo>
                <a:lnTo>
                  <a:pt x="279" y="80"/>
                </a:lnTo>
                <a:lnTo>
                  <a:pt x="301" y="75"/>
                </a:lnTo>
                <a:lnTo>
                  <a:pt x="318" y="69"/>
                </a:lnTo>
                <a:lnTo>
                  <a:pt x="342" y="56"/>
                </a:lnTo>
                <a:lnTo>
                  <a:pt x="349" y="53"/>
                </a:lnTo>
                <a:lnTo>
                  <a:pt x="349" y="53"/>
                </a:lnTo>
                <a:lnTo>
                  <a:pt x="338" y="49"/>
                </a:lnTo>
                <a:lnTo>
                  <a:pt x="329" y="44"/>
                </a:lnTo>
                <a:lnTo>
                  <a:pt x="314" y="31"/>
                </a:lnTo>
                <a:lnTo>
                  <a:pt x="314" y="31"/>
                </a:lnTo>
                <a:lnTo>
                  <a:pt x="312" y="38"/>
                </a:lnTo>
                <a:lnTo>
                  <a:pt x="312" y="38"/>
                </a:lnTo>
                <a:lnTo>
                  <a:pt x="311" y="51"/>
                </a:lnTo>
                <a:lnTo>
                  <a:pt x="311" y="51"/>
                </a:lnTo>
                <a:lnTo>
                  <a:pt x="303" y="49"/>
                </a:lnTo>
                <a:lnTo>
                  <a:pt x="303" y="49"/>
                </a:lnTo>
                <a:lnTo>
                  <a:pt x="298" y="45"/>
                </a:lnTo>
                <a:lnTo>
                  <a:pt x="292" y="40"/>
                </a:lnTo>
                <a:lnTo>
                  <a:pt x="289" y="33"/>
                </a:lnTo>
                <a:lnTo>
                  <a:pt x="287" y="23"/>
                </a:lnTo>
                <a:lnTo>
                  <a:pt x="287" y="23"/>
                </a:lnTo>
                <a:lnTo>
                  <a:pt x="287" y="22"/>
                </a:lnTo>
                <a:lnTo>
                  <a:pt x="287" y="22"/>
                </a:lnTo>
                <a:lnTo>
                  <a:pt x="272" y="27"/>
                </a:lnTo>
                <a:lnTo>
                  <a:pt x="252" y="33"/>
                </a:lnTo>
                <a:lnTo>
                  <a:pt x="228" y="38"/>
                </a:lnTo>
                <a:lnTo>
                  <a:pt x="205" y="40"/>
                </a:lnTo>
                <a:lnTo>
                  <a:pt x="205" y="40"/>
                </a:lnTo>
                <a:lnTo>
                  <a:pt x="161" y="38"/>
                </a:lnTo>
                <a:lnTo>
                  <a:pt x="139" y="36"/>
                </a:lnTo>
                <a:lnTo>
                  <a:pt x="117" y="33"/>
                </a:lnTo>
                <a:lnTo>
                  <a:pt x="95" y="29"/>
                </a:lnTo>
                <a:lnTo>
                  <a:pt x="73" y="22"/>
                </a:lnTo>
                <a:lnTo>
                  <a:pt x="51" y="14"/>
                </a:lnTo>
                <a:lnTo>
                  <a:pt x="31" y="7"/>
                </a:lnTo>
                <a:lnTo>
                  <a:pt x="31" y="7"/>
                </a:lnTo>
                <a:lnTo>
                  <a:pt x="15" y="0"/>
                </a:lnTo>
                <a:lnTo>
                  <a:pt x="15" y="0"/>
                </a:lnTo>
                <a:lnTo>
                  <a:pt x="15" y="1"/>
                </a:lnTo>
                <a:lnTo>
                  <a:pt x="15" y="5"/>
                </a:lnTo>
                <a:lnTo>
                  <a:pt x="18" y="14"/>
                </a:lnTo>
                <a:lnTo>
                  <a:pt x="25" y="25"/>
                </a:lnTo>
                <a:lnTo>
                  <a:pt x="25" y="25"/>
                </a:lnTo>
                <a:lnTo>
                  <a:pt x="16" y="23"/>
                </a:lnTo>
                <a:lnTo>
                  <a:pt x="7" y="27"/>
                </a:lnTo>
                <a:lnTo>
                  <a:pt x="7" y="27"/>
                </a:lnTo>
                <a:lnTo>
                  <a:pt x="2" y="31"/>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7" name="Freeform 38"/>
          <p:cNvSpPr>
            <a:spLocks/>
          </p:cNvSpPr>
          <p:nvPr userDrawn="1"/>
        </p:nvSpPr>
        <p:spPr bwMode="auto">
          <a:xfrm>
            <a:off x="8270875" y="-618703"/>
            <a:ext cx="282575" cy="201613"/>
          </a:xfrm>
          <a:custGeom>
            <a:avLst/>
            <a:gdLst>
              <a:gd name="T0" fmla="*/ 326 w 357"/>
              <a:gd name="T1" fmla="*/ 20 h 253"/>
              <a:gd name="T2" fmla="*/ 320 w 357"/>
              <a:gd name="T3" fmla="*/ 3 h 253"/>
              <a:gd name="T4" fmla="*/ 311 w 357"/>
              <a:gd name="T5" fmla="*/ 0 h 253"/>
              <a:gd name="T6" fmla="*/ 227 w 357"/>
              <a:gd name="T7" fmla="*/ 40 h 253"/>
              <a:gd name="T8" fmla="*/ 207 w 357"/>
              <a:gd name="T9" fmla="*/ 53 h 253"/>
              <a:gd name="T10" fmla="*/ 176 w 357"/>
              <a:gd name="T11" fmla="*/ 53 h 253"/>
              <a:gd name="T12" fmla="*/ 181 w 357"/>
              <a:gd name="T13" fmla="*/ 71 h 253"/>
              <a:gd name="T14" fmla="*/ 172 w 357"/>
              <a:gd name="T15" fmla="*/ 78 h 253"/>
              <a:gd name="T16" fmla="*/ 181 w 357"/>
              <a:gd name="T17" fmla="*/ 93 h 253"/>
              <a:gd name="T18" fmla="*/ 198 w 357"/>
              <a:gd name="T19" fmla="*/ 91 h 253"/>
              <a:gd name="T20" fmla="*/ 189 w 357"/>
              <a:gd name="T21" fmla="*/ 115 h 253"/>
              <a:gd name="T22" fmla="*/ 147 w 357"/>
              <a:gd name="T23" fmla="*/ 146 h 253"/>
              <a:gd name="T24" fmla="*/ 101 w 357"/>
              <a:gd name="T25" fmla="*/ 155 h 253"/>
              <a:gd name="T26" fmla="*/ 79 w 357"/>
              <a:gd name="T27" fmla="*/ 137 h 253"/>
              <a:gd name="T28" fmla="*/ 68 w 357"/>
              <a:gd name="T29" fmla="*/ 126 h 253"/>
              <a:gd name="T30" fmla="*/ 50 w 357"/>
              <a:gd name="T31" fmla="*/ 126 h 253"/>
              <a:gd name="T32" fmla="*/ 28 w 357"/>
              <a:gd name="T33" fmla="*/ 137 h 253"/>
              <a:gd name="T34" fmla="*/ 48 w 357"/>
              <a:gd name="T35" fmla="*/ 140 h 253"/>
              <a:gd name="T36" fmla="*/ 44 w 357"/>
              <a:gd name="T37" fmla="*/ 149 h 253"/>
              <a:gd name="T38" fmla="*/ 75 w 357"/>
              <a:gd name="T39" fmla="*/ 169 h 253"/>
              <a:gd name="T40" fmla="*/ 75 w 357"/>
              <a:gd name="T41" fmla="*/ 171 h 253"/>
              <a:gd name="T42" fmla="*/ 39 w 357"/>
              <a:gd name="T43" fmla="*/ 160 h 253"/>
              <a:gd name="T44" fmla="*/ 28 w 357"/>
              <a:gd name="T45" fmla="*/ 164 h 253"/>
              <a:gd name="T46" fmla="*/ 8 w 357"/>
              <a:gd name="T47" fmla="*/ 171 h 253"/>
              <a:gd name="T48" fmla="*/ 2 w 357"/>
              <a:gd name="T49" fmla="*/ 193 h 253"/>
              <a:gd name="T50" fmla="*/ 17 w 357"/>
              <a:gd name="T51" fmla="*/ 180 h 253"/>
              <a:gd name="T52" fmla="*/ 22 w 357"/>
              <a:gd name="T53" fmla="*/ 188 h 253"/>
              <a:gd name="T54" fmla="*/ 26 w 357"/>
              <a:gd name="T55" fmla="*/ 197 h 253"/>
              <a:gd name="T56" fmla="*/ 66 w 357"/>
              <a:gd name="T57" fmla="*/ 195 h 253"/>
              <a:gd name="T58" fmla="*/ 75 w 357"/>
              <a:gd name="T59" fmla="*/ 197 h 253"/>
              <a:gd name="T60" fmla="*/ 39 w 357"/>
              <a:gd name="T61" fmla="*/ 206 h 253"/>
              <a:gd name="T62" fmla="*/ 37 w 357"/>
              <a:gd name="T63" fmla="*/ 213 h 253"/>
              <a:gd name="T64" fmla="*/ 28 w 357"/>
              <a:gd name="T65" fmla="*/ 233 h 253"/>
              <a:gd name="T66" fmla="*/ 35 w 357"/>
              <a:gd name="T67" fmla="*/ 248 h 253"/>
              <a:gd name="T68" fmla="*/ 41 w 357"/>
              <a:gd name="T69" fmla="*/ 244 h 253"/>
              <a:gd name="T70" fmla="*/ 42 w 357"/>
              <a:gd name="T71" fmla="*/ 235 h 253"/>
              <a:gd name="T72" fmla="*/ 55 w 357"/>
              <a:gd name="T73" fmla="*/ 243 h 253"/>
              <a:gd name="T74" fmla="*/ 72 w 357"/>
              <a:gd name="T75" fmla="*/ 232 h 253"/>
              <a:gd name="T76" fmla="*/ 94 w 357"/>
              <a:gd name="T77" fmla="*/ 213 h 253"/>
              <a:gd name="T78" fmla="*/ 108 w 357"/>
              <a:gd name="T79" fmla="*/ 211 h 253"/>
              <a:gd name="T80" fmla="*/ 110 w 357"/>
              <a:gd name="T81" fmla="*/ 222 h 253"/>
              <a:gd name="T82" fmla="*/ 115 w 357"/>
              <a:gd name="T83" fmla="*/ 233 h 253"/>
              <a:gd name="T84" fmla="*/ 114 w 357"/>
              <a:gd name="T85" fmla="*/ 243 h 253"/>
              <a:gd name="T86" fmla="*/ 136 w 357"/>
              <a:gd name="T87" fmla="*/ 224 h 253"/>
              <a:gd name="T88" fmla="*/ 141 w 357"/>
              <a:gd name="T89" fmla="*/ 219 h 253"/>
              <a:gd name="T90" fmla="*/ 145 w 357"/>
              <a:gd name="T91" fmla="*/ 211 h 253"/>
              <a:gd name="T92" fmla="*/ 147 w 357"/>
              <a:gd name="T93" fmla="*/ 200 h 253"/>
              <a:gd name="T94" fmla="*/ 167 w 357"/>
              <a:gd name="T95" fmla="*/ 193 h 253"/>
              <a:gd name="T96" fmla="*/ 170 w 357"/>
              <a:gd name="T97" fmla="*/ 180 h 253"/>
              <a:gd name="T98" fmla="*/ 181 w 357"/>
              <a:gd name="T99" fmla="*/ 179 h 253"/>
              <a:gd name="T100" fmla="*/ 199 w 357"/>
              <a:gd name="T101" fmla="*/ 197 h 253"/>
              <a:gd name="T102" fmla="*/ 231 w 357"/>
              <a:gd name="T103" fmla="*/ 182 h 253"/>
              <a:gd name="T104" fmla="*/ 227 w 357"/>
              <a:gd name="T105" fmla="*/ 169 h 253"/>
              <a:gd name="T106" fmla="*/ 223 w 357"/>
              <a:gd name="T107" fmla="*/ 155 h 253"/>
              <a:gd name="T108" fmla="*/ 245 w 357"/>
              <a:gd name="T109" fmla="*/ 173 h 253"/>
              <a:gd name="T110" fmla="*/ 276 w 357"/>
              <a:gd name="T111" fmla="*/ 155 h 253"/>
              <a:gd name="T112" fmla="*/ 273 w 357"/>
              <a:gd name="T113" fmla="*/ 149 h 253"/>
              <a:gd name="T114" fmla="*/ 263 w 357"/>
              <a:gd name="T115" fmla="*/ 131 h 253"/>
              <a:gd name="T116" fmla="*/ 262 w 357"/>
              <a:gd name="T117" fmla="*/ 115 h 253"/>
              <a:gd name="T118" fmla="*/ 262 w 357"/>
              <a:gd name="T119" fmla="*/ 98 h 253"/>
              <a:gd name="T120" fmla="*/ 353 w 357"/>
              <a:gd name="T121" fmla="*/ 45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7" h="253">
                <a:moveTo>
                  <a:pt x="344" y="31"/>
                </a:moveTo>
                <a:lnTo>
                  <a:pt x="344" y="31"/>
                </a:lnTo>
                <a:lnTo>
                  <a:pt x="335" y="23"/>
                </a:lnTo>
                <a:lnTo>
                  <a:pt x="326" y="20"/>
                </a:lnTo>
                <a:lnTo>
                  <a:pt x="309" y="12"/>
                </a:lnTo>
                <a:lnTo>
                  <a:pt x="309" y="12"/>
                </a:lnTo>
                <a:lnTo>
                  <a:pt x="316" y="7"/>
                </a:lnTo>
                <a:lnTo>
                  <a:pt x="320" y="3"/>
                </a:lnTo>
                <a:lnTo>
                  <a:pt x="320" y="1"/>
                </a:lnTo>
                <a:lnTo>
                  <a:pt x="320" y="1"/>
                </a:lnTo>
                <a:lnTo>
                  <a:pt x="315" y="0"/>
                </a:lnTo>
                <a:lnTo>
                  <a:pt x="311" y="0"/>
                </a:lnTo>
                <a:lnTo>
                  <a:pt x="311" y="0"/>
                </a:lnTo>
                <a:lnTo>
                  <a:pt x="280" y="12"/>
                </a:lnTo>
                <a:lnTo>
                  <a:pt x="252" y="25"/>
                </a:lnTo>
                <a:lnTo>
                  <a:pt x="227" y="40"/>
                </a:lnTo>
                <a:lnTo>
                  <a:pt x="209" y="53"/>
                </a:lnTo>
                <a:lnTo>
                  <a:pt x="209" y="53"/>
                </a:lnTo>
                <a:lnTo>
                  <a:pt x="207" y="53"/>
                </a:lnTo>
                <a:lnTo>
                  <a:pt x="207" y="53"/>
                </a:lnTo>
                <a:lnTo>
                  <a:pt x="201" y="56"/>
                </a:lnTo>
                <a:lnTo>
                  <a:pt x="196" y="56"/>
                </a:lnTo>
                <a:lnTo>
                  <a:pt x="185" y="54"/>
                </a:lnTo>
                <a:lnTo>
                  <a:pt x="176" y="53"/>
                </a:lnTo>
                <a:lnTo>
                  <a:pt x="174" y="51"/>
                </a:lnTo>
                <a:lnTo>
                  <a:pt x="170" y="67"/>
                </a:lnTo>
                <a:lnTo>
                  <a:pt x="170" y="67"/>
                </a:lnTo>
                <a:lnTo>
                  <a:pt x="181" y="71"/>
                </a:lnTo>
                <a:lnTo>
                  <a:pt x="189" y="74"/>
                </a:lnTo>
                <a:lnTo>
                  <a:pt x="189" y="74"/>
                </a:lnTo>
                <a:lnTo>
                  <a:pt x="178" y="76"/>
                </a:lnTo>
                <a:lnTo>
                  <a:pt x="172" y="78"/>
                </a:lnTo>
                <a:lnTo>
                  <a:pt x="168" y="82"/>
                </a:lnTo>
                <a:lnTo>
                  <a:pt x="174" y="96"/>
                </a:lnTo>
                <a:lnTo>
                  <a:pt x="174" y="96"/>
                </a:lnTo>
                <a:lnTo>
                  <a:pt x="181" y="93"/>
                </a:lnTo>
                <a:lnTo>
                  <a:pt x="189" y="91"/>
                </a:lnTo>
                <a:lnTo>
                  <a:pt x="198" y="89"/>
                </a:lnTo>
                <a:lnTo>
                  <a:pt x="198" y="89"/>
                </a:lnTo>
                <a:lnTo>
                  <a:pt x="198" y="91"/>
                </a:lnTo>
                <a:lnTo>
                  <a:pt x="198" y="91"/>
                </a:lnTo>
                <a:lnTo>
                  <a:pt x="198" y="98"/>
                </a:lnTo>
                <a:lnTo>
                  <a:pt x="194" y="105"/>
                </a:lnTo>
                <a:lnTo>
                  <a:pt x="189" y="115"/>
                </a:lnTo>
                <a:lnTo>
                  <a:pt x="181" y="122"/>
                </a:lnTo>
                <a:lnTo>
                  <a:pt x="165" y="137"/>
                </a:lnTo>
                <a:lnTo>
                  <a:pt x="156" y="142"/>
                </a:lnTo>
                <a:lnTo>
                  <a:pt x="147" y="146"/>
                </a:lnTo>
                <a:lnTo>
                  <a:pt x="147" y="146"/>
                </a:lnTo>
                <a:lnTo>
                  <a:pt x="128" y="151"/>
                </a:lnTo>
                <a:lnTo>
                  <a:pt x="112" y="155"/>
                </a:lnTo>
                <a:lnTo>
                  <a:pt x="101" y="155"/>
                </a:lnTo>
                <a:lnTo>
                  <a:pt x="95" y="153"/>
                </a:lnTo>
                <a:lnTo>
                  <a:pt x="95" y="153"/>
                </a:lnTo>
                <a:lnTo>
                  <a:pt x="84" y="144"/>
                </a:lnTo>
                <a:lnTo>
                  <a:pt x="79" y="137"/>
                </a:lnTo>
                <a:lnTo>
                  <a:pt x="73" y="129"/>
                </a:lnTo>
                <a:lnTo>
                  <a:pt x="72" y="126"/>
                </a:lnTo>
                <a:lnTo>
                  <a:pt x="68" y="126"/>
                </a:lnTo>
                <a:lnTo>
                  <a:pt x="68" y="126"/>
                </a:lnTo>
                <a:lnTo>
                  <a:pt x="64" y="126"/>
                </a:lnTo>
                <a:lnTo>
                  <a:pt x="61" y="127"/>
                </a:lnTo>
                <a:lnTo>
                  <a:pt x="61" y="127"/>
                </a:lnTo>
                <a:lnTo>
                  <a:pt x="50" y="126"/>
                </a:lnTo>
                <a:lnTo>
                  <a:pt x="41" y="127"/>
                </a:lnTo>
                <a:lnTo>
                  <a:pt x="33" y="131"/>
                </a:lnTo>
                <a:lnTo>
                  <a:pt x="30" y="133"/>
                </a:lnTo>
                <a:lnTo>
                  <a:pt x="28" y="137"/>
                </a:lnTo>
                <a:lnTo>
                  <a:pt x="28" y="137"/>
                </a:lnTo>
                <a:lnTo>
                  <a:pt x="41" y="137"/>
                </a:lnTo>
                <a:lnTo>
                  <a:pt x="48" y="138"/>
                </a:lnTo>
                <a:lnTo>
                  <a:pt x="48" y="140"/>
                </a:lnTo>
                <a:lnTo>
                  <a:pt x="46" y="142"/>
                </a:lnTo>
                <a:lnTo>
                  <a:pt x="46" y="142"/>
                </a:lnTo>
                <a:lnTo>
                  <a:pt x="42" y="146"/>
                </a:lnTo>
                <a:lnTo>
                  <a:pt x="44" y="149"/>
                </a:lnTo>
                <a:lnTo>
                  <a:pt x="46" y="153"/>
                </a:lnTo>
                <a:lnTo>
                  <a:pt x="52" y="157"/>
                </a:lnTo>
                <a:lnTo>
                  <a:pt x="75" y="169"/>
                </a:lnTo>
                <a:lnTo>
                  <a:pt x="75" y="169"/>
                </a:lnTo>
                <a:lnTo>
                  <a:pt x="75" y="169"/>
                </a:lnTo>
                <a:lnTo>
                  <a:pt x="75" y="171"/>
                </a:lnTo>
                <a:lnTo>
                  <a:pt x="75" y="171"/>
                </a:lnTo>
                <a:lnTo>
                  <a:pt x="75" y="171"/>
                </a:lnTo>
                <a:lnTo>
                  <a:pt x="68" y="171"/>
                </a:lnTo>
                <a:lnTo>
                  <a:pt x="59" y="168"/>
                </a:lnTo>
                <a:lnTo>
                  <a:pt x="39" y="160"/>
                </a:lnTo>
                <a:lnTo>
                  <a:pt x="39" y="160"/>
                </a:lnTo>
                <a:lnTo>
                  <a:pt x="35" y="160"/>
                </a:lnTo>
                <a:lnTo>
                  <a:pt x="31" y="160"/>
                </a:lnTo>
                <a:lnTo>
                  <a:pt x="28" y="164"/>
                </a:lnTo>
                <a:lnTo>
                  <a:pt x="28" y="164"/>
                </a:lnTo>
                <a:lnTo>
                  <a:pt x="24" y="164"/>
                </a:lnTo>
                <a:lnTo>
                  <a:pt x="19" y="164"/>
                </a:lnTo>
                <a:lnTo>
                  <a:pt x="11" y="168"/>
                </a:lnTo>
                <a:lnTo>
                  <a:pt x="8" y="171"/>
                </a:lnTo>
                <a:lnTo>
                  <a:pt x="2" y="175"/>
                </a:lnTo>
                <a:lnTo>
                  <a:pt x="0" y="180"/>
                </a:lnTo>
                <a:lnTo>
                  <a:pt x="0" y="186"/>
                </a:lnTo>
                <a:lnTo>
                  <a:pt x="2" y="193"/>
                </a:lnTo>
                <a:lnTo>
                  <a:pt x="2" y="193"/>
                </a:lnTo>
                <a:lnTo>
                  <a:pt x="8" y="186"/>
                </a:lnTo>
                <a:lnTo>
                  <a:pt x="13" y="180"/>
                </a:lnTo>
                <a:lnTo>
                  <a:pt x="17" y="180"/>
                </a:lnTo>
                <a:lnTo>
                  <a:pt x="20" y="180"/>
                </a:lnTo>
                <a:lnTo>
                  <a:pt x="20" y="180"/>
                </a:lnTo>
                <a:lnTo>
                  <a:pt x="22" y="182"/>
                </a:lnTo>
                <a:lnTo>
                  <a:pt x="22" y="188"/>
                </a:lnTo>
                <a:lnTo>
                  <a:pt x="22" y="191"/>
                </a:lnTo>
                <a:lnTo>
                  <a:pt x="24" y="195"/>
                </a:lnTo>
                <a:lnTo>
                  <a:pt x="26" y="197"/>
                </a:lnTo>
                <a:lnTo>
                  <a:pt x="26" y="197"/>
                </a:lnTo>
                <a:lnTo>
                  <a:pt x="30" y="199"/>
                </a:lnTo>
                <a:lnTo>
                  <a:pt x="37" y="199"/>
                </a:lnTo>
                <a:lnTo>
                  <a:pt x="52" y="197"/>
                </a:lnTo>
                <a:lnTo>
                  <a:pt x="66" y="195"/>
                </a:lnTo>
                <a:lnTo>
                  <a:pt x="73" y="195"/>
                </a:lnTo>
                <a:lnTo>
                  <a:pt x="75" y="195"/>
                </a:lnTo>
                <a:lnTo>
                  <a:pt x="75" y="195"/>
                </a:lnTo>
                <a:lnTo>
                  <a:pt x="75" y="197"/>
                </a:lnTo>
                <a:lnTo>
                  <a:pt x="72" y="199"/>
                </a:lnTo>
                <a:lnTo>
                  <a:pt x="59" y="200"/>
                </a:lnTo>
                <a:lnTo>
                  <a:pt x="44" y="202"/>
                </a:lnTo>
                <a:lnTo>
                  <a:pt x="39" y="206"/>
                </a:lnTo>
                <a:lnTo>
                  <a:pt x="37" y="208"/>
                </a:lnTo>
                <a:lnTo>
                  <a:pt x="37" y="208"/>
                </a:lnTo>
                <a:lnTo>
                  <a:pt x="37" y="213"/>
                </a:lnTo>
                <a:lnTo>
                  <a:pt x="37" y="213"/>
                </a:lnTo>
                <a:lnTo>
                  <a:pt x="37" y="215"/>
                </a:lnTo>
                <a:lnTo>
                  <a:pt x="33" y="219"/>
                </a:lnTo>
                <a:lnTo>
                  <a:pt x="30" y="226"/>
                </a:lnTo>
                <a:lnTo>
                  <a:pt x="28" y="233"/>
                </a:lnTo>
                <a:lnTo>
                  <a:pt x="28" y="233"/>
                </a:lnTo>
                <a:lnTo>
                  <a:pt x="28" y="237"/>
                </a:lnTo>
                <a:lnTo>
                  <a:pt x="30" y="243"/>
                </a:lnTo>
                <a:lnTo>
                  <a:pt x="35" y="248"/>
                </a:lnTo>
                <a:lnTo>
                  <a:pt x="41" y="253"/>
                </a:lnTo>
                <a:lnTo>
                  <a:pt x="41" y="253"/>
                </a:lnTo>
                <a:lnTo>
                  <a:pt x="42" y="252"/>
                </a:lnTo>
                <a:lnTo>
                  <a:pt x="41" y="244"/>
                </a:lnTo>
                <a:lnTo>
                  <a:pt x="41" y="239"/>
                </a:lnTo>
                <a:lnTo>
                  <a:pt x="42" y="237"/>
                </a:lnTo>
                <a:lnTo>
                  <a:pt x="42" y="235"/>
                </a:lnTo>
                <a:lnTo>
                  <a:pt x="42" y="235"/>
                </a:lnTo>
                <a:lnTo>
                  <a:pt x="46" y="235"/>
                </a:lnTo>
                <a:lnTo>
                  <a:pt x="48" y="237"/>
                </a:lnTo>
                <a:lnTo>
                  <a:pt x="52" y="241"/>
                </a:lnTo>
                <a:lnTo>
                  <a:pt x="55" y="243"/>
                </a:lnTo>
                <a:lnTo>
                  <a:pt x="55" y="243"/>
                </a:lnTo>
                <a:lnTo>
                  <a:pt x="59" y="241"/>
                </a:lnTo>
                <a:lnTo>
                  <a:pt x="62" y="239"/>
                </a:lnTo>
                <a:lnTo>
                  <a:pt x="72" y="232"/>
                </a:lnTo>
                <a:lnTo>
                  <a:pt x="81" y="222"/>
                </a:lnTo>
                <a:lnTo>
                  <a:pt x="86" y="217"/>
                </a:lnTo>
                <a:lnTo>
                  <a:pt x="94" y="213"/>
                </a:lnTo>
                <a:lnTo>
                  <a:pt x="94" y="213"/>
                </a:lnTo>
                <a:lnTo>
                  <a:pt x="103" y="210"/>
                </a:lnTo>
                <a:lnTo>
                  <a:pt x="106" y="208"/>
                </a:lnTo>
                <a:lnTo>
                  <a:pt x="108" y="210"/>
                </a:lnTo>
                <a:lnTo>
                  <a:pt x="108" y="211"/>
                </a:lnTo>
                <a:lnTo>
                  <a:pt x="108" y="217"/>
                </a:lnTo>
                <a:lnTo>
                  <a:pt x="108" y="221"/>
                </a:lnTo>
                <a:lnTo>
                  <a:pt x="110" y="222"/>
                </a:lnTo>
                <a:lnTo>
                  <a:pt x="110" y="222"/>
                </a:lnTo>
                <a:lnTo>
                  <a:pt x="115" y="224"/>
                </a:lnTo>
                <a:lnTo>
                  <a:pt x="117" y="226"/>
                </a:lnTo>
                <a:lnTo>
                  <a:pt x="117" y="230"/>
                </a:lnTo>
                <a:lnTo>
                  <a:pt x="115" y="233"/>
                </a:lnTo>
                <a:lnTo>
                  <a:pt x="112" y="239"/>
                </a:lnTo>
                <a:lnTo>
                  <a:pt x="108" y="243"/>
                </a:lnTo>
                <a:lnTo>
                  <a:pt x="108" y="243"/>
                </a:lnTo>
                <a:lnTo>
                  <a:pt x="114" y="243"/>
                </a:lnTo>
                <a:lnTo>
                  <a:pt x="121" y="241"/>
                </a:lnTo>
                <a:lnTo>
                  <a:pt x="128" y="233"/>
                </a:lnTo>
                <a:lnTo>
                  <a:pt x="132" y="230"/>
                </a:lnTo>
                <a:lnTo>
                  <a:pt x="136" y="224"/>
                </a:lnTo>
                <a:lnTo>
                  <a:pt x="136" y="224"/>
                </a:lnTo>
                <a:lnTo>
                  <a:pt x="136" y="221"/>
                </a:lnTo>
                <a:lnTo>
                  <a:pt x="137" y="221"/>
                </a:lnTo>
                <a:lnTo>
                  <a:pt x="141" y="219"/>
                </a:lnTo>
                <a:lnTo>
                  <a:pt x="143" y="217"/>
                </a:lnTo>
                <a:lnTo>
                  <a:pt x="143" y="217"/>
                </a:lnTo>
                <a:lnTo>
                  <a:pt x="145" y="215"/>
                </a:lnTo>
                <a:lnTo>
                  <a:pt x="145" y="211"/>
                </a:lnTo>
                <a:lnTo>
                  <a:pt x="145" y="208"/>
                </a:lnTo>
                <a:lnTo>
                  <a:pt x="145" y="204"/>
                </a:lnTo>
                <a:lnTo>
                  <a:pt x="145" y="204"/>
                </a:lnTo>
                <a:lnTo>
                  <a:pt x="147" y="200"/>
                </a:lnTo>
                <a:lnTo>
                  <a:pt x="150" y="199"/>
                </a:lnTo>
                <a:lnTo>
                  <a:pt x="157" y="197"/>
                </a:lnTo>
                <a:lnTo>
                  <a:pt x="165" y="195"/>
                </a:lnTo>
                <a:lnTo>
                  <a:pt x="167" y="193"/>
                </a:lnTo>
                <a:lnTo>
                  <a:pt x="167" y="191"/>
                </a:lnTo>
                <a:lnTo>
                  <a:pt x="167" y="191"/>
                </a:lnTo>
                <a:lnTo>
                  <a:pt x="167" y="186"/>
                </a:lnTo>
                <a:lnTo>
                  <a:pt x="170" y="180"/>
                </a:lnTo>
                <a:lnTo>
                  <a:pt x="176" y="179"/>
                </a:lnTo>
                <a:lnTo>
                  <a:pt x="179" y="177"/>
                </a:lnTo>
                <a:lnTo>
                  <a:pt x="179" y="177"/>
                </a:lnTo>
                <a:lnTo>
                  <a:pt x="181" y="179"/>
                </a:lnTo>
                <a:lnTo>
                  <a:pt x="183" y="184"/>
                </a:lnTo>
                <a:lnTo>
                  <a:pt x="189" y="190"/>
                </a:lnTo>
                <a:lnTo>
                  <a:pt x="194" y="193"/>
                </a:lnTo>
                <a:lnTo>
                  <a:pt x="199" y="197"/>
                </a:lnTo>
                <a:lnTo>
                  <a:pt x="199" y="197"/>
                </a:lnTo>
                <a:lnTo>
                  <a:pt x="221" y="186"/>
                </a:lnTo>
                <a:lnTo>
                  <a:pt x="221" y="186"/>
                </a:lnTo>
                <a:lnTo>
                  <a:pt x="231" y="182"/>
                </a:lnTo>
                <a:lnTo>
                  <a:pt x="234" y="179"/>
                </a:lnTo>
                <a:lnTo>
                  <a:pt x="234" y="179"/>
                </a:lnTo>
                <a:lnTo>
                  <a:pt x="231" y="173"/>
                </a:lnTo>
                <a:lnTo>
                  <a:pt x="227" y="169"/>
                </a:lnTo>
                <a:lnTo>
                  <a:pt x="225" y="164"/>
                </a:lnTo>
                <a:lnTo>
                  <a:pt x="225" y="164"/>
                </a:lnTo>
                <a:lnTo>
                  <a:pt x="223" y="158"/>
                </a:lnTo>
                <a:lnTo>
                  <a:pt x="223" y="155"/>
                </a:lnTo>
                <a:lnTo>
                  <a:pt x="223" y="155"/>
                </a:lnTo>
                <a:lnTo>
                  <a:pt x="229" y="162"/>
                </a:lnTo>
                <a:lnTo>
                  <a:pt x="236" y="168"/>
                </a:lnTo>
                <a:lnTo>
                  <a:pt x="245" y="173"/>
                </a:lnTo>
                <a:lnTo>
                  <a:pt x="245" y="173"/>
                </a:lnTo>
                <a:lnTo>
                  <a:pt x="271" y="157"/>
                </a:lnTo>
                <a:lnTo>
                  <a:pt x="271" y="157"/>
                </a:lnTo>
                <a:lnTo>
                  <a:pt x="276" y="155"/>
                </a:lnTo>
                <a:lnTo>
                  <a:pt x="276" y="155"/>
                </a:lnTo>
                <a:lnTo>
                  <a:pt x="276" y="155"/>
                </a:lnTo>
                <a:lnTo>
                  <a:pt x="276" y="155"/>
                </a:lnTo>
                <a:lnTo>
                  <a:pt x="273" y="149"/>
                </a:lnTo>
                <a:lnTo>
                  <a:pt x="267" y="144"/>
                </a:lnTo>
                <a:lnTo>
                  <a:pt x="262" y="137"/>
                </a:lnTo>
                <a:lnTo>
                  <a:pt x="262" y="133"/>
                </a:lnTo>
                <a:lnTo>
                  <a:pt x="263" y="131"/>
                </a:lnTo>
                <a:lnTo>
                  <a:pt x="263" y="131"/>
                </a:lnTo>
                <a:lnTo>
                  <a:pt x="265" y="129"/>
                </a:lnTo>
                <a:lnTo>
                  <a:pt x="265" y="126"/>
                </a:lnTo>
                <a:lnTo>
                  <a:pt x="262" y="115"/>
                </a:lnTo>
                <a:lnTo>
                  <a:pt x="258" y="105"/>
                </a:lnTo>
                <a:lnTo>
                  <a:pt x="258" y="100"/>
                </a:lnTo>
                <a:lnTo>
                  <a:pt x="262" y="98"/>
                </a:lnTo>
                <a:lnTo>
                  <a:pt x="262" y="98"/>
                </a:lnTo>
                <a:lnTo>
                  <a:pt x="313" y="73"/>
                </a:lnTo>
                <a:lnTo>
                  <a:pt x="357" y="51"/>
                </a:lnTo>
                <a:lnTo>
                  <a:pt x="357" y="51"/>
                </a:lnTo>
                <a:lnTo>
                  <a:pt x="353" y="45"/>
                </a:lnTo>
                <a:lnTo>
                  <a:pt x="349" y="38"/>
                </a:lnTo>
                <a:lnTo>
                  <a:pt x="344"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8" name="Freeform 39"/>
          <p:cNvSpPr>
            <a:spLocks/>
          </p:cNvSpPr>
          <p:nvPr userDrawn="1"/>
        </p:nvSpPr>
        <p:spPr bwMode="auto">
          <a:xfrm>
            <a:off x="8229600" y="-437728"/>
            <a:ext cx="120650" cy="115888"/>
          </a:xfrm>
          <a:custGeom>
            <a:avLst/>
            <a:gdLst>
              <a:gd name="T0" fmla="*/ 0 w 152"/>
              <a:gd name="T1" fmla="*/ 42 h 144"/>
              <a:gd name="T2" fmla="*/ 2 w 152"/>
              <a:gd name="T3" fmla="*/ 51 h 144"/>
              <a:gd name="T4" fmla="*/ 4 w 152"/>
              <a:gd name="T5" fmla="*/ 57 h 144"/>
              <a:gd name="T6" fmla="*/ 15 w 152"/>
              <a:gd name="T7" fmla="*/ 60 h 144"/>
              <a:gd name="T8" fmla="*/ 18 w 152"/>
              <a:gd name="T9" fmla="*/ 58 h 144"/>
              <a:gd name="T10" fmla="*/ 20 w 152"/>
              <a:gd name="T11" fmla="*/ 51 h 144"/>
              <a:gd name="T12" fmla="*/ 22 w 152"/>
              <a:gd name="T13" fmla="*/ 44 h 144"/>
              <a:gd name="T14" fmla="*/ 24 w 152"/>
              <a:gd name="T15" fmla="*/ 42 h 144"/>
              <a:gd name="T16" fmla="*/ 26 w 152"/>
              <a:gd name="T17" fmla="*/ 42 h 144"/>
              <a:gd name="T18" fmla="*/ 28 w 152"/>
              <a:gd name="T19" fmla="*/ 40 h 144"/>
              <a:gd name="T20" fmla="*/ 68 w 152"/>
              <a:gd name="T21" fmla="*/ 60 h 144"/>
              <a:gd name="T22" fmla="*/ 106 w 152"/>
              <a:gd name="T23" fmla="*/ 86 h 144"/>
              <a:gd name="T24" fmla="*/ 112 w 152"/>
              <a:gd name="T25" fmla="*/ 89 h 144"/>
              <a:gd name="T26" fmla="*/ 106 w 152"/>
              <a:gd name="T27" fmla="*/ 100 h 144"/>
              <a:gd name="T28" fmla="*/ 95 w 152"/>
              <a:gd name="T29" fmla="*/ 128 h 144"/>
              <a:gd name="T30" fmla="*/ 93 w 152"/>
              <a:gd name="T31" fmla="*/ 135 h 144"/>
              <a:gd name="T32" fmla="*/ 97 w 152"/>
              <a:gd name="T33" fmla="*/ 142 h 144"/>
              <a:gd name="T34" fmla="*/ 104 w 152"/>
              <a:gd name="T35" fmla="*/ 144 h 144"/>
              <a:gd name="T36" fmla="*/ 110 w 152"/>
              <a:gd name="T37" fmla="*/ 144 h 144"/>
              <a:gd name="T38" fmla="*/ 117 w 152"/>
              <a:gd name="T39" fmla="*/ 139 h 144"/>
              <a:gd name="T40" fmla="*/ 119 w 152"/>
              <a:gd name="T41" fmla="*/ 135 h 144"/>
              <a:gd name="T42" fmla="*/ 119 w 152"/>
              <a:gd name="T43" fmla="*/ 130 h 144"/>
              <a:gd name="T44" fmla="*/ 112 w 152"/>
              <a:gd name="T45" fmla="*/ 122 h 144"/>
              <a:gd name="T46" fmla="*/ 110 w 152"/>
              <a:gd name="T47" fmla="*/ 122 h 144"/>
              <a:gd name="T48" fmla="*/ 115 w 152"/>
              <a:gd name="T49" fmla="*/ 110 h 144"/>
              <a:gd name="T50" fmla="*/ 123 w 152"/>
              <a:gd name="T51" fmla="*/ 93 h 144"/>
              <a:gd name="T52" fmla="*/ 132 w 152"/>
              <a:gd name="T53" fmla="*/ 86 h 144"/>
              <a:gd name="T54" fmla="*/ 141 w 152"/>
              <a:gd name="T55" fmla="*/ 84 h 144"/>
              <a:gd name="T56" fmla="*/ 139 w 152"/>
              <a:gd name="T57" fmla="*/ 80 h 144"/>
              <a:gd name="T58" fmla="*/ 135 w 152"/>
              <a:gd name="T59" fmla="*/ 69 h 144"/>
              <a:gd name="T60" fmla="*/ 137 w 152"/>
              <a:gd name="T61" fmla="*/ 57 h 144"/>
              <a:gd name="T62" fmla="*/ 141 w 152"/>
              <a:gd name="T63" fmla="*/ 49 h 144"/>
              <a:gd name="T64" fmla="*/ 152 w 152"/>
              <a:gd name="T65" fmla="*/ 18 h 144"/>
              <a:gd name="T66" fmla="*/ 152 w 152"/>
              <a:gd name="T67" fmla="*/ 13 h 144"/>
              <a:gd name="T68" fmla="*/ 146 w 152"/>
              <a:gd name="T69" fmla="*/ 5 h 144"/>
              <a:gd name="T70" fmla="*/ 141 w 152"/>
              <a:gd name="T71" fmla="*/ 4 h 144"/>
              <a:gd name="T72" fmla="*/ 132 w 152"/>
              <a:gd name="T73" fmla="*/ 7 h 144"/>
              <a:gd name="T74" fmla="*/ 128 w 152"/>
              <a:gd name="T75" fmla="*/ 15 h 144"/>
              <a:gd name="T76" fmla="*/ 128 w 152"/>
              <a:gd name="T77" fmla="*/ 20 h 144"/>
              <a:gd name="T78" fmla="*/ 134 w 152"/>
              <a:gd name="T79" fmla="*/ 27 h 144"/>
              <a:gd name="T80" fmla="*/ 137 w 152"/>
              <a:gd name="T81" fmla="*/ 29 h 144"/>
              <a:gd name="T82" fmla="*/ 132 w 152"/>
              <a:gd name="T83" fmla="*/ 46 h 144"/>
              <a:gd name="T84" fmla="*/ 124 w 152"/>
              <a:gd name="T85" fmla="*/ 55 h 144"/>
              <a:gd name="T86" fmla="*/ 117 w 152"/>
              <a:gd name="T87" fmla="*/ 51 h 144"/>
              <a:gd name="T88" fmla="*/ 60 w 152"/>
              <a:gd name="T89" fmla="*/ 24 h 144"/>
              <a:gd name="T90" fmla="*/ 40 w 152"/>
              <a:gd name="T91" fmla="*/ 18 h 144"/>
              <a:gd name="T92" fmla="*/ 42 w 152"/>
              <a:gd name="T93" fmla="*/ 13 h 144"/>
              <a:gd name="T94" fmla="*/ 50 w 152"/>
              <a:gd name="T95" fmla="*/ 0 h 144"/>
              <a:gd name="T96" fmla="*/ 46 w 152"/>
              <a:gd name="T97" fmla="*/ 2 h 144"/>
              <a:gd name="T98" fmla="*/ 39 w 152"/>
              <a:gd name="T99" fmla="*/ 5 h 144"/>
              <a:gd name="T100" fmla="*/ 24 w 152"/>
              <a:gd name="T101" fmla="*/ 11 h 144"/>
              <a:gd name="T102" fmla="*/ 18 w 152"/>
              <a:gd name="T103" fmla="*/ 11 h 144"/>
              <a:gd name="T104" fmla="*/ 15 w 152"/>
              <a:gd name="T105" fmla="*/ 11 h 144"/>
              <a:gd name="T106" fmla="*/ 9 w 152"/>
              <a:gd name="T107" fmla="*/ 22 h 144"/>
              <a:gd name="T108" fmla="*/ 6 w 152"/>
              <a:gd name="T109" fmla="*/ 33 h 144"/>
              <a:gd name="T110" fmla="*/ 2 w 152"/>
              <a:gd name="T111"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144">
                <a:moveTo>
                  <a:pt x="0" y="42"/>
                </a:moveTo>
                <a:lnTo>
                  <a:pt x="0" y="42"/>
                </a:lnTo>
                <a:lnTo>
                  <a:pt x="0" y="47"/>
                </a:lnTo>
                <a:lnTo>
                  <a:pt x="2" y="51"/>
                </a:lnTo>
                <a:lnTo>
                  <a:pt x="4" y="57"/>
                </a:lnTo>
                <a:lnTo>
                  <a:pt x="4" y="57"/>
                </a:lnTo>
                <a:lnTo>
                  <a:pt x="11" y="58"/>
                </a:lnTo>
                <a:lnTo>
                  <a:pt x="15" y="60"/>
                </a:lnTo>
                <a:lnTo>
                  <a:pt x="18" y="58"/>
                </a:lnTo>
                <a:lnTo>
                  <a:pt x="18" y="58"/>
                </a:lnTo>
                <a:lnTo>
                  <a:pt x="20" y="55"/>
                </a:lnTo>
                <a:lnTo>
                  <a:pt x="20" y="51"/>
                </a:lnTo>
                <a:lnTo>
                  <a:pt x="20" y="47"/>
                </a:lnTo>
                <a:lnTo>
                  <a:pt x="22" y="44"/>
                </a:lnTo>
                <a:lnTo>
                  <a:pt x="22" y="44"/>
                </a:lnTo>
                <a:lnTo>
                  <a:pt x="24" y="42"/>
                </a:lnTo>
                <a:lnTo>
                  <a:pt x="26" y="42"/>
                </a:lnTo>
                <a:lnTo>
                  <a:pt x="26" y="42"/>
                </a:lnTo>
                <a:lnTo>
                  <a:pt x="28" y="40"/>
                </a:lnTo>
                <a:lnTo>
                  <a:pt x="28" y="40"/>
                </a:lnTo>
                <a:lnTo>
                  <a:pt x="48" y="49"/>
                </a:lnTo>
                <a:lnTo>
                  <a:pt x="68" y="60"/>
                </a:lnTo>
                <a:lnTo>
                  <a:pt x="106" y="86"/>
                </a:lnTo>
                <a:lnTo>
                  <a:pt x="106" y="86"/>
                </a:lnTo>
                <a:lnTo>
                  <a:pt x="112" y="89"/>
                </a:lnTo>
                <a:lnTo>
                  <a:pt x="112" y="89"/>
                </a:lnTo>
                <a:lnTo>
                  <a:pt x="106" y="100"/>
                </a:lnTo>
                <a:lnTo>
                  <a:pt x="106" y="100"/>
                </a:lnTo>
                <a:lnTo>
                  <a:pt x="97" y="119"/>
                </a:lnTo>
                <a:lnTo>
                  <a:pt x="95" y="128"/>
                </a:lnTo>
                <a:lnTo>
                  <a:pt x="93" y="135"/>
                </a:lnTo>
                <a:lnTo>
                  <a:pt x="93" y="135"/>
                </a:lnTo>
                <a:lnTo>
                  <a:pt x="95" y="139"/>
                </a:lnTo>
                <a:lnTo>
                  <a:pt x="97" y="142"/>
                </a:lnTo>
                <a:lnTo>
                  <a:pt x="101" y="144"/>
                </a:lnTo>
                <a:lnTo>
                  <a:pt x="104" y="144"/>
                </a:lnTo>
                <a:lnTo>
                  <a:pt x="104" y="144"/>
                </a:lnTo>
                <a:lnTo>
                  <a:pt x="110" y="144"/>
                </a:lnTo>
                <a:lnTo>
                  <a:pt x="113" y="142"/>
                </a:lnTo>
                <a:lnTo>
                  <a:pt x="117" y="139"/>
                </a:lnTo>
                <a:lnTo>
                  <a:pt x="119" y="135"/>
                </a:lnTo>
                <a:lnTo>
                  <a:pt x="119" y="135"/>
                </a:lnTo>
                <a:lnTo>
                  <a:pt x="119" y="131"/>
                </a:lnTo>
                <a:lnTo>
                  <a:pt x="119" y="130"/>
                </a:lnTo>
                <a:lnTo>
                  <a:pt x="115" y="124"/>
                </a:lnTo>
                <a:lnTo>
                  <a:pt x="112" y="122"/>
                </a:lnTo>
                <a:lnTo>
                  <a:pt x="110" y="122"/>
                </a:lnTo>
                <a:lnTo>
                  <a:pt x="110" y="122"/>
                </a:lnTo>
                <a:lnTo>
                  <a:pt x="115" y="110"/>
                </a:lnTo>
                <a:lnTo>
                  <a:pt x="115" y="110"/>
                </a:lnTo>
                <a:lnTo>
                  <a:pt x="119" y="100"/>
                </a:lnTo>
                <a:lnTo>
                  <a:pt x="123" y="93"/>
                </a:lnTo>
                <a:lnTo>
                  <a:pt x="128" y="89"/>
                </a:lnTo>
                <a:lnTo>
                  <a:pt x="132" y="86"/>
                </a:lnTo>
                <a:lnTo>
                  <a:pt x="137" y="84"/>
                </a:lnTo>
                <a:lnTo>
                  <a:pt x="141" y="84"/>
                </a:lnTo>
                <a:lnTo>
                  <a:pt x="141" y="84"/>
                </a:lnTo>
                <a:lnTo>
                  <a:pt x="139" y="80"/>
                </a:lnTo>
                <a:lnTo>
                  <a:pt x="135" y="75"/>
                </a:lnTo>
                <a:lnTo>
                  <a:pt x="135" y="69"/>
                </a:lnTo>
                <a:lnTo>
                  <a:pt x="135" y="64"/>
                </a:lnTo>
                <a:lnTo>
                  <a:pt x="137" y="57"/>
                </a:lnTo>
                <a:lnTo>
                  <a:pt x="141" y="49"/>
                </a:lnTo>
                <a:lnTo>
                  <a:pt x="141" y="49"/>
                </a:lnTo>
                <a:lnTo>
                  <a:pt x="148" y="31"/>
                </a:lnTo>
                <a:lnTo>
                  <a:pt x="152" y="18"/>
                </a:lnTo>
                <a:lnTo>
                  <a:pt x="152" y="18"/>
                </a:lnTo>
                <a:lnTo>
                  <a:pt x="152" y="13"/>
                </a:lnTo>
                <a:lnTo>
                  <a:pt x="150" y="9"/>
                </a:lnTo>
                <a:lnTo>
                  <a:pt x="146" y="5"/>
                </a:lnTo>
                <a:lnTo>
                  <a:pt x="141" y="4"/>
                </a:lnTo>
                <a:lnTo>
                  <a:pt x="141" y="4"/>
                </a:lnTo>
                <a:lnTo>
                  <a:pt x="137" y="5"/>
                </a:lnTo>
                <a:lnTo>
                  <a:pt x="132" y="7"/>
                </a:lnTo>
                <a:lnTo>
                  <a:pt x="130" y="11"/>
                </a:lnTo>
                <a:lnTo>
                  <a:pt x="128" y="15"/>
                </a:lnTo>
                <a:lnTo>
                  <a:pt x="128" y="15"/>
                </a:lnTo>
                <a:lnTo>
                  <a:pt x="128" y="20"/>
                </a:lnTo>
                <a:lnTo>
                  <a:pt x="130" y="24"/>
                </a:lnTo>
                <a:lnTo>
                  <a:pt x="134" y="27"/>
                </a:lnTo>
                <a:lnTo>
                  <a:pt x="137" y="29"/>
                </a:lnTo>
                <a:lnTo>
                  <a:pt x="137" y="29"/>
                </a:lnTo>
                <a:lnTo>
                  <a:pt x="137" y="29"/>
                </a:lnTo>
                <a:lnTo>
                  <a:pt x="132" y="46"/>
                </a:lnTo>
                <a:lnTo>
                  <a:pt x="124" y="55"/>
                </a:lnTo>
                <a:lnTo>
                  <a:pt x="124" y="55"/>
                </a:lnTo>
                <a:lnTo>
                  <a:pt x="117" y="51"/>
                </a:lnTo>
                <a:lnTo>
                  <a:pt x="117" y="51"/>
                </a:lnTo>
                <a:lnTo>
                  <a:pt x="81" y="31"/>
                </a:lnTo>
                <a:lnTo>
                  <a:pt x="60" y="24"/>
                </a:lnTo>
                <a:lnTo>
                  <a:pt x="40" y="18"/>
                </a:lnTo>
                <a:lnTo>
                  <a:pt x="40" y="18"/>
                </a:lnTo>
                <a:lnTo>
                  <a:pt x="42" y="13"/>
                </a:lnTo>
                <a:lnTo>
                  <a:pt x="42" y="13"/>
                </a:lnTo>
                <a:lnTo>
                  <a:pt x="48" y="4"/>
                </a:lnTo>
                <a:lnTo>
                  <a:pt x="50" y="0"/>
                </a:lnTo>
                <a:lnTo>
                  <a:pt x="50" y="0"/>
                </a:lnTo>
                <a:lnTo>
                  <a:pt x="46" y="2"/>
                </a:lnTo>
                <a:lnTo>
                  <a:pt x="39" y="5"/>
                </a:lnTo>
                <a:lnTo>
                  <a:pt x="39" y="5"/>
                </a:lnTo>
                <a:lnTo>
                  <a:pt x="29" y="9"/>
                </a:lnTo>
                <a:lnTo>
                  <a:pt x="24" y="11"/>
                </a:lnTo>
                <a:lnTo>
                  <a:pt x="24" y="11"/>
                </a:lnTo>
                <a:lnTo>
                  <a:pt x="18" y="11"/>
                </a:lnTo>
                <a:lnTo>
                  <a:pt x="15" y="11"/>
                </a:lnTo>
                <a:lnTo>
                  <a:pt x="15" y="11"/>
                </a:lnTo>
                <a:lnTo>
                  <a:pt x="13" y="13"/>
                </a:lnTo>
                <a:lnTo>
                  <a:pt x="9" y="22"/>
                </a:lnTo>
                <a:lnTo>
                  <a:pt x="9" y="22"/>
                </a:lnTo>
                <a:lnTo>
                  <a:pt x="6" y="33"/>
                </a:lnTo>
                <a:lnTo>
                  <a:pt x="6" y="33"/>
                </a:lnTo>
                <a:lnTo>
                  <a:pt x="2" y="38"/>
                </a:lnTo>
                <a:lnTo>
                  <a:pt x="0"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9" name="Freeform 40"/>
          <p:cNvSpPr>
            <a:spLocks/>
          </p:cNvSpPr>
          <p:nvPr userDrawn="1"/>
        </p:nvSpPr>
        <p:spPr bwMode="auto">
          <a:xfrm>
            <a:off x="8226425" y="-921915"/>
            <a:ext cx="30163" cy="34925"/>
          </a:xfrm>
          <a:custGeom>
            <a:avLst/>
            <a:gdLst>
              <a:gd name="T0" fmla="*/ 12 w 36"/>
              <a:gd name="T1" fmla="*/ 44 h 44"/>
              <a:gd name="T2" fmla="*/ 12 w 36"/>
              <a:gd name="T3" fmla="*/ 44 h 44"/>
              <a:gd name="T4" fmla="*/ 27 w 36"/>
              <a:gd name="T5" fmla="*/ 42 h 44"/>
              <a:gd name="T6" fmla="*/ 36 w 36"/>
              <a:gd name="T7" fmla="*/ 40 h 44"/>
              <a:gd name="T8" fmla="*/ 36 w 36"/>
              <a:gd name="T9" fmla="*/ 3 h 44"/>
              <a:gd name="T10" fmla="*/ 36 w 36"/>
              <a:gd name="T11" fmla="*/ 3 h 44"/>
              <a:gd name="T12" fmla="*/ 16 w 36"/>
              <a:gd name="T13" fmla="*/ 0 h 44"/>
              <a:gd name="T14" fmla="*/ 16 w 36"/>
              <a:gd name="T15" fmla="*/ 0 h 44"/>
              <a:gd name="T16" fmla="*/ 11 w 36"/>
              <a:gd name="T17" fmla="*/ 0 h 44"/>
              <a:gd name="T18" fmla="*/ 7 w 36"/>
              <a:gd name="T19" fmla="*/ 2 h 44"/>
              <a:gd name="T20" fmla="*/ 3 w 36"/>
              <a:gd name="T21" fmla="*/ 3 h 44"/>
              <a:gd name="T22" fmla="*/ 1 w 36"/>
              <a:gd name="T23" fmla="*/ 7 h 44"/>
              <a:gd name="T24" fmla="*/ 0 w 36"/>
              <a:gd name="T25" fmla="*/ 13 h 44"/>
              <a:gd name="T26" fmla="*/ 0 w 36"/>
              <a:gd name="T27" fmla="*/ 16 h 44"/>
              <a:gd name="T28" fmla="*/ 0 w 36"/>
              <a:gd name="T29" fmla="*/ 27 h 44"/>
              <a:gd name="T30" fmla="*/ 0 w 36"/>
              <a:gd name="T31" fmla="*/ 27 h 44"/>
              <a:gd name="T32" fmla="*/ 1 w 36"/>
              <a:gd name="T33" fmla="*/ 34 h 44"/>
              <a:gd name="T34" fmla="*/ 5 w 36"/>
              <a:gd name="T35" fmla="*/ 40 h 44"/>
              <a:gd name="T36" fmla="*/ 9 w 36"/>
              <a:gd name="T37" fmla="*/ 42 h 44"/>
              <a:gd name="T38" fmla="*/ 12 w 36"/>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44">
                <a:moveTo>
                  <a:pt x="12" y="44"/>
                </a:moveTo>
                <a:lnTo>
                  <a:pt x="12" y="44"/>
                </a:lnTo>
                <a:lnTo>
                  <a:pt x="27" y="42"/>
                </a:lnTo>
                <a:lnTo>
                  <a:pt x="36" y="40"/>
                </a:lnTo>
                <a:lnTo>
                  <a:pt x="36" y="3"/>
                </a:lnTo>
                <a:lnTo>
                  <a:pt x="36" y="3"/>
                </a:lnTo>
                <a:lnTo>
                  <a:pt x="16" y="0"/>
                </a:lnTo>
                <a:lnTo>
                  <a:pt x="16" y="0"/>
                </a:lnTo>
                <a:lnTo>
                  <a:pt x="11" y="0"/>
                </a:lnTo>
                <a:lnTo>
                  <a:pt x="7" y="2"/>
                </a:lnTo>
                <a:lnTo>
                  <a:pt x="3" y="3"/>
                </a:lnTo>
                <a:lnTo>
                  <a:pt x="1" y="7"/>
                </a:lnTo>
                <a:lnTo>
                  <a:pt x="0" y="13"/>
                </a:lnTo>
                <a:lnTo>
                  <a:pt x="0" y="16"/>
                </a:lnTo>
                <a:lnTo>
                  <a:pt x="0" y="27"/>
                </a:lnTo>
                <a:lnTo>
                  <a:pt x="0" y="27"/>
                </a:lnTo>
                <a:lnTo>
                  <a:pt x="1" y="34"/>
                </a:lnTo>
                <a:lnTo>
                  <a:pt x="5" y="40"/>
                </a:lnTo>
                <a:lnTo>
                  <a:pt x="9" y="42"/>
                </a:lnTo>
                <a:lnTo>
                  <a:pt x="1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0" name="Freeform 41"/>
          <p:cNvSpPr>
            <a:spLocks/>
          </p:cNvSpPr>
          <p:nvPr userDrawn="1"/>
        </p:nvSpPr>
        <p:spPr bwMode="auto">
          <a:xfrm>
            <a:off x="8262938" y="-928265"/>
            <a:ext cx="44450" cy="41275"/>
          </a:xfrm>
          <a:custGeom>
            <a:avLst/>
            <a:gdLst>
              <a:gd name="T0" fmla="*/ 55 w 55"/>
              <a:gd name="T1" fmla="*/ 38 h 53"/>
              <a:gd name="T2" fmla="*/ 55 w 55"/>
              <a:gd name="T3" fmla="*/ 27 h 53"/>
              <a:gd name="T4" fmla="*/ 55 w 55"/>
              <a:gd name="T5" fmla="*/ 7 h 53"/>
              <a:gd name="T6" fmla="*/ 55 w 55"/>
              <a:gd name="T7" fmla="*/ 1 h 53"/>
              <a:gd name="T8" fmla="*/ 53 w 55"/>
              <a:gd name="T9" fmla="*/ 0 h 53"/>
              <a:gd name="T10" fmla="*/ 46 w 55"/>
              <a:gd name="T11" fmla="*/ 0 h 53"/>
              <a:gd name="T12" fmla="*/ 40 w 55"/>
              <a:gd name="T13" fmla="*/ 0 h 53"/>
              <a:gd name="T14" fmla="*/ 29 w 55"/>
              <a:gd name="T15" fmla="*/ 0 h 53"/>
              <a:gd name="T16" fmla="*/ 28 w 55"/>
              <a:gd name="T17" fmla="*/ 7 h 53"/>
              <a:gd name="T18" fmla="*/ 26 w 55"/>
              <a:gd name="T19" fmla="*/ 0 h 53"/>
              <a:gd name="T20" fmla="*/ 17 w 55"/>
              <a:gd name="T21" fmla="*/ 0 h 53"/>
              <a:gd name="T22" fmla="*/ 11 w 55"/>
              <a:gd name="T23" fmla="*/ 0 h 53"/>
              <a:gd name="T24" fmla="*/ 4 w 55"/>
              <a:gd name="T25" fmla="*/ 0 h 53"/>
              <a:gd name="T26" fmla="*/ 2 w 55"/>
              <a:gd name="T27" fmla="*/ 1 h 53"/>
              <a:gd name="T28" fmla="*/ 0 w 55"/>
              <a:gd name="T29" fmla="*/ 7 h 53"/>
              <a:gd name="T30" fmla="*/ 0 w 55"/>
              <a:gd name="T31" fmla="*/ 27 h 53"/>
              <a:gd name="T32" fmla="*/ 0 w 55"/>
              <a:gd name="T33" fmla="*/ 49 h 53"/>
              <a:gd name="T34" fmla="*/ 6 w 55"/>
              <a:gd name="T35" fmla="*/ 49 h 53"/>
              <a:gd name="T36" fmla="*/ 9 w 55"/>
              <a:gd name="T37" fmla="*/ 47 h 53"/>
              <a:gd name="T38" fmla="*/ 13 w 55"/>
              <a:gd name="T39" fmla="*/ 40 h 53"/>
              <a:gd name="T40" fmla="*/ 13 w 55"/>
              <a:gd name="T41" fmla="*/ 53 h 53"/>
              <a:gd name="T42" fmla="*/ 17 w 55"/>
              <a:gd name="T43" fmla="*/ 53 h 53"/>
              <a:gd name="T44" fmla="*/ 24 w 55"/>
              <a:gd name="T45" fmla="*/ 49 h 53"/>
              <a:gd name="T46" fmla="*/ 26 w 55"/>
              <a:gd name="T47" fmla="*/ 43 h 53"/>
              <a:gd name="T48" fmla="*/ 28 w 55"/>
              <a:gd name="T49" fmla="*/ 40 h 53"/>
              <a:gd name="T50" fmla="*/ 28 w 55"/>
              <a:gd name="T51" fmla="*/ 53 h 53"/>
              <a:gd name="T52" fmla="*/ 39 w 55"/>
              <a:gd name="T53" fmla="*/ 49 h 53"/>
              <a:gd name="T54" fmla="*/ 42 w 55"/>
              <a:gd name="T55" fmla="*/ 43 h 53"/>
              <a:gd name="T56" fmla="*/ 42 w 55"/>
              <a:gd name="T57" fmla="*/ 40 h 53"/>
              <a:gd name="T58" fmla="*/ 42 w 55"/>
              <a:gd name="T59" fmla="*/ 49 h 53"/>
              <a:gd name="T60" fmla="*/ 46 w 55"/>
              <a:gd name="T61" fmla="*/ 47 h 53"/>
              <a:gd name="T62" fmla="*/ 51 w 55"/>
              <a:gd name="T63" fmla="*/ 45 h 53"/>
              <a:gd name="T64" fmla="*/ 55 w 55"/>
              <a:gd name="T6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53">
                <a:moveTo>
                  <a:pt x="55" y="38"/>
                </a:moveTo>
                <a:lnTo>
                  <a:pt x="55" y="38"/>
                </a:lnTo>
                <a:lnTo>
                  <a:pt x="55" y="27"/>
                </a:lnTo>
                <a:lnTo>
                  <a:pt x="55" y="27"/>
                </a:lnTo>
                <a:lnTo>
                  <a:pt x="55" y="7"/>
                </a:lnTo>
                <a:lnTo>
                  <a:pt x="55" y="7"/>
                </a:lnTo>
                <a:lnTo>
                  <a:pt x="55" y="3"/>
                </a:lnTo>
                <a:lnTo>
                  <a:pt x="55" y="1"/>
                </a:lnTo>
                <a:lnTo>
                  <a:pt x="53" y="0"/>
                </a:lnTo>
                <a:lnTo>
                  <a:pt x="53" y="0"/>
                </a:lnTo>
                <a:lnTo>
                  <a:pt x="46" y="0"/>
                </a:lnTo>
                <a:lnTo>
                  <a:pt x="46" y="0"/>
                </a:lnTo>
                <a:lnTo>
                  <a:pt x="42" y="7"/>
                </a:lnTo>
                <a:lnTo>
                  <a:pt x="40" y="0"/>
                </a:lnTo>
                <a:lnTo>
                  <a:pt x="40" y="0"/>
                </a:lnTo>
                <a:lnTo>
                  <a:pt x="29" y="0"/>
                </a:lnTo>
                <a:lnTo>
                  <a:pt x="29" y="0"/>
                </a:lnTo>
                <a:lnTo>
                  <a:pt x="28" y="7"/>
                </a:lnTo>
                <a:lnTo>
                  <a:pt x="26" y="0"/>
                </a:lnTo>
                <a:lnTo>
                  <a:pt x="26" y="0"/>
                </a:lnTo>
                <a:lnTo>
                  <a:pt x="17" y="0"/>
                </a:lnTo>
                <a:lnTo>
                  <a:pt x="17" y="0"/>
                </a:lnTo>
                <a:lnTo>
                  <a:pt x="13" y="7"/>
                </a:lnTo>
                <a:lnTo>
                  <a:pt x="11" y="0"/>
                </a:lnTo>
                <a:lnTo>
                  <a:pt x="11" y="0"/>
                </a:lnTo>
                <a:lnTo>
                  <a:pt x="4" y="0"/>
                </a:lnTo>
                <a:lnTo>
                  <a:pt x="4" y="0"/>
                </a:lnTo>
                <a:lnTo>
                  <a:pt x="2" y="1"/>
                </a:lnTo>
                <a:lnTo>
                  <a:pt x="0" y="3"/>
                </a:lnTo>
                <a:lnTo>
                  <a:pt x="0" y="7"/>
                </a:lnTo>
                <a:lnTo>
                  <a:pt x="0" y="7"/>
                </a:lnTo>
                <a:lnTo>
                  <a:pt x="0" y="27"/>
                </a:lnTo>
                <a:lnTo>
                  <a:pt x="0" y="27"/>
                </a:lnTo>
                <a:lnTo>
                  <a:pt x="0" y="49"/>
                </a:lnTo>
                <a:lnTo>
                  <a:pt x="0" y="49"/>
                </a:lnTo>
                <a:lnTo>
                  <a:pt x="6" y="49"/>
                </a:lnTo>
                <a:lnTo>
                  <a:pt x="9" y="47"/>
                </a:lnTo>
                <a:lnTo>
                  <a:pt x="9" y="47"/>
                </a:lnTo>
                <a:lnTo>
                  <a:pt x="11" y="42"/>
                </a:lnTo>
                <a:lnTo>
                  <a:pt x="13" y="40"/>
                </a:lnTo>
                <a:lnTo>
                  <a:pt x="13" y="40"/>
                </a:lnTo>
                <a:lnTo>
                  <a:pt x="13" y="53"/>
                </a:lnTo>
                <a:lnTo>
                  <a:pt x="13" y="53"/>
                </a:lnTo>
                <a:lnTo>
                  <a:pt x="17" y="53"/>
                </a:lnTo>
                <a:lnTo>
                  <a:pt x="20" y="51"/>
                </a:lnTo>
                <a:lnTo>
                  <a:pt x="24" y="49"/>
                </a:lnTo>
                <a:lnTo>
                  <a:pt x="24" y="49"/>
                </a:lnTo>
                <a:lnTo>
                  <a:pt x="26" y="43"/>
                </a:lnTo>
                <a:lnTo>
                  <a:pt x="28" y="40"/>
                </a:lnTo>
                <a:lnTo>
                  <a:pt x="28" y="40"/>
                </a:lnTo>
                <a:lnTo>
                  <a:pt x="28" y="53"/>
                </a:lnTo>
                <a:lnTo>
                  <a:pt x="28" y="53"/>
                </a:lnTo>
                <a:lnTo>
                  <a:pt x="33" y="51"/>
                </a:lnTo>
                <a:lnTo>
                  <a:pt x="39" y="49"/>
                </a:lnTo>
                <a:lnTo>
                  <a:pt x="39" y="49"/>
                </a:lnTo>
                <a:lnTo>
                  <a:pt x="42" y="43"/>
                </a:lnTo>
                <a:lnTo>
                  <a:pt x="42" y="40"/>
                </a:lnTo>
                <a:lnTo>
                  <a:pt x="42" y="40"/>
                </a:lnTo>
                <a:lnTo>
                  <a:pt x="42" y="49"/>
                </a:lnTo>
                <a:lnTo>
                  <a:pt x="42" y="49"/>
                </a:lnTo>
                <a:lnTo>
                  <a:pt x="46" y="47"/>
                </a:lnTo>
                <a:lnTo>
                  <a:pt x="46" y="47"/>
                </a:lnTo>
                <a:lnTo>
                  <a:pt x="51" y="45"/>
                </a:lnTo>
                <a:lnTo>
                  <a:pt x="51" y="45"/>
                </a:lnTo>
                <a:lnTo>
                  <a:pt x="53" y="43"/>
                </a:lnTo>
                <a:lnTo>
                  <a:pt x="55"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1" name="Freeform 42"/>
          <p:cNvSpPr>
            <a:spLocks/>
          </p:cNvSpPr>
          <p:nvPr userDrawn="1"/>
        </p:nvSpPr>
        <p:spPr bwMode="auto">
          <a:xfrm>
            <a:off x="8269288" y="-926678"/>
            <a:ext cx="53975" cy="60325"/>
          </a:xfrm>
          <a:custGeom>
            <a:avLst/>
            <a:gdLst>
              <a:gd name="T0" fmla="*/ 67 w 67"/>
              <a:gd name="T1" fmla="*/ 57 h 77"/>
              <a:gd name="T2" fmla="*/ 67 w 67"/>
              <a:gd name="T3" fmla="*/ 44 h 77"/>
              <a:gd name="T4" fmla="*/ 67 w 67"/>
              <a:gd name="T5" fmla="*/ 44 h 77"/>
              <a:gd name="T6" fmla="*/ 65 w 67"/>
              <a:gd name="T7" fmla="*/ 42 h 77"/>
              <a:gd name="T8" fmla="*/ 63 w 67"/>
              <a:gd name="T9" fmla="*/ 37 h 77"/>
              <a:gd name="T10" fmla="*/ 63 w 67"/>
              <a:gd name="T11" fmla="*/ 30 h 77"/>
              <a:gd name="T12" fmla="*/ 63 w 67"/>
              <a:gd name="T13" fmla="*/ 30 h 77"/>
              <a:gd name="T14" fmla="*/ 63 w 67"/>
              <a:gd name="T15" fmla="*/ 26 h 77"/>
              <a:gd name="T16" fmla="*/ 65 w 67"/>
              <a:gd name="T17" fmla="*/ 21 h 77"/>
              <a:gd name="T18" fmla="*/ 67 w 67"/>
              <a:gd name="T19" fmla="*/ 17 h 77"/>
              <a:gd name="T20" fmla="*/ 67 w 67"/>
              <a:gd name="T21" fmla="*/ 6 h 77"/>
              <a:gd name="T22" fmla="*/ 67 w 67"/>
              <a:gd name="T23" fmla="*/ 6 h 77"/>
              <a:gd name="T24" fmla="*/ 63 w 67"/>
              <a:gd name="T25" fmla="*/ 2 h 77"/>
              <a:gd name="T26" fmla="*/ 60 w 67"/>
              <a:gd name="T27" fmla="*/ 0 h 77"/>
              <a:gd name="T28" fmla="*/ 56 w 67"/>
              <a:gd name="T29" fmla="*/ 0 h 77"/>
              <a:gd name="T30" fmla="*/ 56 w 67"/>
              <a:gd name="T31" fmla="*/ 41 h 77"/>
              <a:gd name="T32" fmla="*/ 56 w 67"/>
              <a:gd name="T33" fmla="*/ 41 h 77"/>
              <a:gd name="T34" fmla="*/ 54 w 67"/>
              <a:gd name="T35" fmla="*/ 46 h 77"/>
              <a:gd name="T36" fmla="*/ 51 w 67"/>
              <a:gd name="T37" fmla="*/ 52 h 77"/>
              <a:gd name="T38" fmla="*/ 45 w 67"/>
              <a:gd name="T39" fmla="*/ 55 h 77"/>
              <a:gd name="T40" fmla="*/ 38 w 67"/>
              <a:gd name="T41" fmla="*/ 57 h 77"/>
              <a:gd name="T42" fmla="*/ 38 w 67"/>
              <a:gd name="T43" fmla="*/ 57 h 77"/>
              <a:gd name="T44" fmla="*/ 23 w 67"/>
              <a:gd name="T45" fmla="*/ 59 h 77"/>
              <a:gd name="T46" fmla="*/ 10 w 67"/>
              <a:gd name="T47" fmla="*/ 61 h 77"/>
              <a:gd name="T48" fmla="*/ 0 w 67"/>
              <a:gd name="T49" fmla="*/ 61 h 77"/>
              <a:gd name="T50" fmla="*/ 0 w 67"/>
              <a:gd name="T51" fmla="*/ 61 h 77"/>
              <a:gd name="T52" fmla="*/ 1 w 67"/>
              <a:gd name="T53" fmla="*/ 70 h 77"/>
              <a:gd name="T54" fmla="*/ 1 w 67"/>
              <a:gd name="T55" fmla="*/ 70 h 77"/>
              <a:gd name="T56" fmla="*/ 5 w 67"/>
              <a:gd name="T57" fmla="*/ 75 h 77"/>
              <a:gd name="T58" fmla="*/ 7 w 67"/>
              <a:gd name="T59" fmla="*/ 77 h 77"/>
              <a:gd name="T60" fmla="*/ 54 w 67"/>
              <a:gd name="T61" fmla="*/ 77 h 77"/>
              <a:gd name="T62" fmla="*/ 67 w 67"/>
              <a:gd name="T63"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77">
                <a:moveTo>
                  <a:pt x="67" y="57"/>
                </a:moveTo>
                <a:lnTo>
                  <a:pt x="67" y="44"/>
                </a:lnTo>
                <a:lnTo>
                  <a:pt x="67" y="44"/>
                </a:lnTo>
                <a:lnTo>
                  <a:pt x="65" y="42"/>
                </a:lnTo>
                <a:lnTo>
                  <a:pt x="63" y="37"/>
                </a:lnTo>
                <a:lnTo>
                  <a:pt x="63" y="30"/>
                </a:lnTo>
                <a:lnTo>
                  <a:pt x="63" y="30"/>
                </a:lnTo>
                <a:lnTo>
                  <a:pt x="63" y="26"/>
                </a:lnTo>
                <a:lnTo>
                  <a:pt x="65" y="21"/>
                </a:lnTo>
                <a:lnTo>
                  <a:pt x="67" y="17"/>
                </a:lnTo>
                <a:lnTo>
                  <a:pt x="67" y="6"/>
                </a:lnTo>
                <a:lnTo>
                  <a:pt x="67" y="6"/>
                </a:lnTo>
                <a:lnTo>
                  <a:pt x="63" y="2"/>
                </a:lnTo>
                <a:lnTo>
                  <a:pt x="60" y="0"/>
                </a:lnTo>
                <a:lnTo>
                  <a:pt x="56" y="0"/>
                </a:lnTo>
                <a:lnTo>
                  <a:pt x="56" y="41"/>
                </a:lnTo>
                <a:lnTo>
                  <a:pt x="56" y="41"/>
                </a:lnTo>
                <a:lnTo>
                  <a:pt x="54" y="46"/>
                </a:lnTo>
                <a:lnTo>
                  <a:pt x="51" y="52"/>
                </a:lnTo>
                <a:lnTo>
                  <a:pt x="45" y="55"/>
                </a:lnTo>
                <a:lnTo>
                  <a:pt x="38" y="57"/>
                </a:lnTo>
                <a:lnTo>
                  <a:pt x="38" y="57"/>
                </a:lnTo>
                <a:lnTo>
                  <a:pt x="23" y="59"/>
                </a:lnTo>
                <a:lnTo>
                  <a:pt x="10" y="61"/>
                </a:lnTo>
                <a:lnTo>
                  <a:pt x="0" y="61"/>
                </a:lnTo>
                <a:lnTo>
                  <a:pt x="0" y="61"/>
                </a:lnTo>
                <a:lnTo>
                  <a:pt x="1" y="70"/>
                </a:lnTo>
                <a:lnTo>
                  <a:pt x="1" y="70"/>
                </a:lnTo>
                <a:lnTo>
                  <a:pt x="5" y="75"/>
                </a:lnTo>
                <a:lnTo>
                  <a:pt x="7" y="77"/>
                </a:lnTo>
                <a:lnTo>
                  <a:pt x="54" y="77"/>
                </a:lnTo>
                <a:lnTo>
                  <a:pt x="67" y="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2" name="Freeform 43"/>
          <p:cNvSpPr>
            <a:spLocks/>
          </p:cNvSpPr>
          <p:nvPr userDrawn="1"/>
        </p:nvSpPr>
        <p:spPr bwMode="auto">
          <a:xfrm>
            <a:off x="8272463" y="-858415"/>
            <a:ext cx="42863" cy="14288"/>
          </a:xfrm>
          <a:custGeom>
            <a:avLst/>
            <a:gdLst>
              <a:gd name="T0" fmla="*/ 4 w 55"/>
              <a:gd name="T1" fmla="*/ 19 h 19"/>
              <a:gd name="T2" fmla="*/ 51 w 55"/>
              <a:gd name="T3" fmla="*/ 19 h 19"/>
              <a:gd name="T4" fmla="*/ 51 w 55"/>
              <a:gd name="T5" fmla="*/ 19 h 19"/>
              <a:gd name="T6" fmla="*/ 55 w 55"/>
              <a:gd name="T7" fmla="*/ 9 h 19"/>
              <a:gd name="T8" fmla="*/ 53 w 55"/>
              <a:gd name="T9" fmla="*/ 0 h 19"/>
              <a:gd name="T10" fmla="*/ 4 w 55"/>
              <a:gd name="T11" fmla="*/ 0 h 19"/>
              <a:gd name="T12" fmla="*/ 0 w 55"/>
              <a:gd name="T13" fmla="*/ 9 h 19"/>
              <a:gd name="T14" fmla="*/ 4 w 55"/>
              <a:gd name="T15" fmla="*/ 19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19">
                <a:moveTo>
                  <a:pt x="4" y="19"/>
                </a:moveTo>
                <a:lnTo>
                  <a:pt x="51" y="19"/>
                </a:lnTo>
                <a:lnTo>
                  <a:pt x="51" y="19"/>
                </a:lnTo>
                <a:lnTo>
                  <a:pt x="55" y="9"/>
                </a:lnTo>
                <a:lnTo>
                  <a:pt x="53" y="0"/>
                </a:lnTo>
                <a:lnTo>
                  <a:pt x="4" y="0"/>
                </a:lnTo>
                <a:lnTo>
                  <a:pt x="0" y="9"/>
                </a:lnTo>
                <a:lnTo>
                  <a:pt x="4"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3" name="Freeform 44"/>
          <p:cNvSpPr>
            <a:spLocks/>
          </p:cNvSpPr>
          <p:nvPr userDrawn="1"/>
        </p:nvSpPr>
        <p:spPr bwMode="auto">
          <a:xfrm>
            <a:off x="8274050" y="-837778"/>
            <a:ext cx="44450" cy="50800"/>
          </a:xfrm>
          <a:custGeom>
            <a:avLst/>
            <a:gdLst>
              <a:gd name="T0" fmla="*/ 47 w 55"/>
              <a:gd name="T1" fmla="*/ 0 h 64"/>
              <a:gd name="T2" fmla="*/ 0 w 55"/>
              <a:gd name="T3" fmla="*/ 0 h 64"/>
              <a:gd name="T4" fmla="*/ 0 w 55"/>
              <a:gd name="T5" fmla="*/ 62 h 64"/>
              <a:gd name="T6" fmla="*/ 42 w 55"/>
              <a:gd name="T7" fmla="*/ 64 h 64"/>
              <a:gd name="T8" fmla="*/ 55 w 55"/>
              <a:gd name="T9" fmla="*/ 53 h 64"/>
              <a:gd name="T10" fmla="*/ 47 w 55"/>
              <a:gd name="T11" fmla="*/ 0 h 64"/>
            </a:gdLst>
            <a:ahLst/>
            <a:cxnLst>
              <a:cxn ang="0">
                <a:pos x="T0" y="T1"/>
              </a:cxn>
              <a:cxn ang="0">
                <a:pos x="T2" y="T3"/>
              </a:cxn>
              <a:cxn ang="0">
                <a:pos x="T4" y="T5"/>
              </a:cxn>
              <a:cxn ang="0">
                <a:pos x="T6" y="T7"/>
              </a:cxn>
              <a:cxn ang="0">
                <a:pos x="T8" y="T9"/>
              </a:cxn>
              <a:cxn ang="0">
                <a:pos x="T10" y="T11"/>
              </a:cxn>
            </a:cxnLst>
            <a:rect l="0" t="0" r="r" b="b"/>
            <a:pathLst>
              <a:path w="55" h="64">
                <a:moveTo>
                  <a:pt x="47" y="0"/>
                </a:moveTo>
                <a:lnTo>
                  <a:pt x="0" y="0"/>
                </a:lnTo>
                <a:lnTo>
                  <a:pt x="0" y="62"/>
                </a:lnTo>
                <a:lnTo>
                  <a:pt x="42" y="64"/>
                </a:lnTo>
                <a:lnTo>
                  <a:pt x="55" y="53"/>
                </a:lnTo>
                <a:lnTo>
                  <a:pt x="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4" name="Freeform 45"/>
          <p:cNvSpPr>
            <a:spLocks/>
          </p:cNvSpPr>
          <p:nvPr userDrawn="1"/>
        </p:nvSpPr>
        <p:spPr bwMode="auto">
          <a:xfrm>
            <a:off x="8274050" y="-788565"/>
            <a:ext cx="57150" cy="50800"/>
          </a:xfrm>
          <a:custGeom>
            <a:avLst/>
            <a:gdLst>
              <a:gd name="T0" fmla="*/ 73 w 73"/>
              <a:gd name="T1" fmla="*/ 16 h 64"/>
              <a:gd name="T2" fmla="*/ 73 w 73"/>
              <a:gd name="T3" fmla="*/ 16 h 64"/>
              <a:gd name="T4" fmla="*/ 64 w 73"/>
              <a:gd name="T5" fmla="*/ 9 h 64"/>
              <a:gd name="T6" fmla="*/ 64 w 73"/>
              <a:gd name="T7" fmla="*/ 9 h 64"/>
              <a:gd name="T8" fmla="*/ 62 w 73"/>
              <a:gd name="T9" fmla="*/ 0 h 64"/>
              <a:gd name="T10" fmla="*/ 48 w 73"/>
              <a:gd name="T11" fmla="*/ 11 h 64"/>
              <a:gd name="T12" fmla="*/ 0 w 73"/>
              <a:gd name="T13" fmla="*/ 11 h 64"/>
              <a:gd name="T14" fmla="*/ 0 w 73"/>
              <a:gd name="T15" fmla="*/ 11 h 64"/>
              <a:gd name="T16" fmla="*/ 0 w 73"/>
              <a:gd name="T17" fmla="*/ 27 h 64"/>
              <a:gd name="T18" fmla="*/ 0 w 73"/>
              <a:gd name="T19" fmla="*/ 45 h 64"/>
              <a:gd name="T20" fmla="*/ 0 w 73"/>
              <a:gd name="T21" fmla="*/ 45 h 64"/>
              <a:gd name="T22" fmla="*/ 11 w 73"/>
              <a:gd name="T23" fmla="*/ 55 h 64"/>
              <a:gd name="T24" fmla="*/ 24 w 73"/>
              <a:gd name="T25" fmla="*/ 64 h 64"/>
              <a:gd name="T26" fmla="*/ 55 w 73"/>
              <a:gd name="T27" fmla="*/ 25 h 64"/>
              <a:gd name="T28" fmla="*/ 73 w 73"/>
              <a:gd name="T29" fmla="*/ 1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64">
                <a:moveTo>
                  <a:pt x="73" y="16"/>
                </a:moveTo>
                <a:lnTo>
                  <a:pt x="73" y="16"/>
                </a:lnTo>
                <a:lnTo>
                  <a:pt x="64" y="9"/>
                </a:lnTo>
                <a:lnTo>
                  <a:pt x="64" y="9"/>
                </a:lnTo>
                <a:lnTo>
                  <a:pt x="62" y="0"/>
                </a:lnTo>
                <a:lnTo>
                  <a:pt x="48" y="11"/>
                </a:lnTo>
                <a:lnTo>
                  <a:pt x="0" y="11"/>
                </a:lnTo>
                <a:lnTo>
                  <a:pt x="0" y="11"/>
                </a:lnTo>
                <a:lnTo>
                  <a:pt x="0" y="27"/>
                </a:lnTo>
                <a:lnTo>
                  <a:pt x="0" y="45"/>
                </a:lnTo>
                <a:lnTo>
                  <a:pt x="0" y="45"/>
                </a:lnTo>
                <a:lnTo>
                  <a:pt x="11" y="55"/>
                </a:lnTo>
                <a:lnTo>
                  <a:pt x="24" y="64"/>
                </a:lnTo>
                <a:lnTo>
                  <a:pt x="55" y="25"/>
                </a:lnTo>
                <a:lnTo>
                  <a:pt x="73"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5" name="Freeform 46"/>
          <p:cNvSpPr>
            <a:spLocks/>
          </p:cNvSpPr>
          <p:nvPr userDrawn="1"/>
        </p:nvSpPr>
        <p:spPr bwMode="auto">
          <a:xfrm>
            <a:off x="8301038" y="-769515"/>
            <a:ext cx="85725" cy="50800"/>
          </a:xfrm>
          <a:custGeom>
            <a:avLst/>
            <a:gdLst>
              <a:gd name="T0" fmla="*/ 27 w 108"/>
              <a:gd name="T1" fmla="*/ 7 h 63"/>
              <a:gd name="T2" fmla="*/ 0 w 108"/>
              <a:gd name="T3" fmla="*/ 43 h 63"/>
              <a:gd name="T4" fmla="*/ 45 w 108"/>
              <a:gd name="T5" fmla="*/ 63 h 63"/>
              <a:gd name="T6" fmla="*/ 45 w 108"/>
              <a:gd name="T7" fmla="*/ 63 h 63"/>
              <a:gd name="T8" fmla="*/ 65 w 108"/>
              <a:gd name="T9" fmla="*/ 51 h 63"/>
              <a:gd name="T10" fmla="*/ 86 w 108"/>
              <a:gd name="T11" fmla="*/ 38 h 63"/>
              <a:gd name="T12" fmla="*/ 108 w 108"/>
              <a:gd name="T13" fmla="*/ 23 h 63"/>
              <a:gd name="T14" fmla="*/ 44 w 108"/>
              <a:gd name="T15" fmla="*/ 0 h 63"/>
              <a:gd name="T16" fmla="*/ 27 w 108"/>
              <a:gd name="T17"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63">
                <a:moveTo>
                  <a:pt x="27" y="7"/>
                </a:moveTo>
                <a:lnTo>
                  <a:pt x="0" y="43"/>
                </a:lnTo>
                <a:lnTo>
                  <a:pt x="45" y="63"/>
                </a:lnTo>
                <a:lnTo>
                  <a:pt x="45" y="63"/>
                </a:lnTo>
                <a:lnTo>
                  <a:pt x="65" y="51"/>
                </a:lnTo>
                <a:lnTo>
                  <a:pt x="86" y="38"/>
                </a:lnTo>
                <a:lnTo>
                  <a:pt x="108" y="23"/>
                </a:lnTo>
                <a:lnTo>
                  <a:pt x="44" y="0"/>
                </a:lnTo>
                <a:lnTo>
                  <a:pt x="27"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6" name="Freeform 47"/>
          <p:cNvSpPr>
            <a:spLocks/>
          </p:cNvSpPr>
          <p:nvPr userDrawn="1"/>
        </p:nvSpPr>
        <p:spPr bwMode="auto">
          <a:xfrm>
            <a:off x="8324850" y="-952078"/>
            <a:ext cx="22225" cy="93663"/>
          </a:xfrm>
          <a:custGeom>
            <a:avLst/>
            <a:gdLst>
              <a:gd name="T0" fmla="*/ 22 w 27"/>
              <a:gd name="T1" fmla="*/ 50 h 117"/>
              <a:gd name="T2" fmla="*/ 22 w 27"/>
              <a:gd name="T3" fmla="*/ 50 h 117"/>
              <a:gd name="T4" fmla="*/ 22 w 27"/>
              <a:gd name="T5" fmla="*/ 11 h 117"/>
              <a:gd name="T6" fmla="*/ 22 w 27"/>
              <a:gd name="T7" fmla="*/ 11 h 117"/>
              <a:gd name="T8" fmla="*/ 24 w 27"/>
              <a:gd name="T9" fmla="*/ 8 h 117"/>
              <a:gd name="T10" fmla="*/ 24 w 27"/>
              <a:gd name="T11" fmla="*/ 8 h 117"/>
              <a:gd name="T12" fmla="*/ 24 w 27"/>
              <a:gd name="T13" fmla="*/ 4 h 117"/>
              <a:gd name="T14" fmla="*/ 24 w 27"/>
              <a:gd name="T15" fmla="*/ 0 h 117"/>
              <a:gd name="T16" fmla="*/ 2 w 27"/>
              <a:gd name="T17" fmla="*/ 0 h 117"/>
              <a:gd name="T18" fmla="*/ 2 w 27"/>
              <a:gd name="T19" fmla="*/ 0 h 117"/>
              <a:gd name="T20" fmla="*/ 2 w 27"/>
              <a:gd name="T21" fmla="*/ 6 h 117"/>
              <a:gd name="T22" fmla="*/ 2 w 27"/>
              <a:gd name="T23" fmla="*/ 6 h 117"/>
              <a:gd name="T24" fmla="*/ 2 w 27"/>
              <a:gd name="T25" fmla="*/ 9 h 117"/>
              <a:gd name="T26" fmla="*/ 3 w 27"/>
              <a:gd name="T27" fmla="*/ 11 h 117"/>
              <a:gd name="T28" fmla="*/ 3 w 27"/>
              <a:gd name="T29" fmla="*/ 50 h 117"/>
              <a:gd name="T30" fmla="*/ 3 w 27"/>
              <a:gd name="T31" fmla="*/ 50 h 117"/>
              <a:gd name="T32" fmla="*/ 2 w 27"/>
              <a:gd name="T33" fmla="*/ 52 h 117"/>
              <a:gd name="T34" fmla="*/ 0 w 27"/>
              <a:gd name="T35" fmla="*/ 61 h 117"/>
              <a:gd name="T36" fmla="*/ 0 w 27"/>
              <a:gd name="T37" fmla="*/ 61 h 117"/>
              <a:gd name="T38" fmla="*/ 0 w 27"/>
              <a:gd name="T39" fmla="*/ 66 h 117"/>
              <a:gd name="T40" fmla="*/ 2 w 27"/>
              <a:gd name="T41" fmla="*/ 72 h 117"/>
              <a:gd name="T42" fmla="*/ 5 w 27"/>
              <a:gd name="T43" fmla="*/ 75 h 117"/>
              <a:gd name="T44" fmla="*/ 3 w 27"/>
              <a:gd name="T45" fmla="*/ 106 h 117"/>
              <a:gd name="T46" fmla="*/ 3 w 27"/>
              <a:gd name="T47" fmla="*/ 106 h 117"/>
              <a:gd name="T48" fmla="*/ 3 w 27"/>
              <a:gd name="T49" fmla="*/ 108 h 117"/>
              <a:gd name="T50" fmla="*/ 2 w 27"/>
              <a:gd name="T51" fmla="*/ 112 h 117"/>
              <a:gd name="T52" fmla="*/ 2 w 27"/>
              <a:gd name="T53" fmla="*/ 112 h 117"/>
              <a:gd name="T54" fmla="*/ 2 w 27"/>
              <a:gd name="T55" fmla="*/ 117 h 117"/>
              <a:gd name="T56" fmla="*/ 24 w 27"/>
              <a:gd name="T57" fmla="*/ 117 h 117"/>
              <a:gd name="T58" fmla="*/ 24 w 27"/>
              <a:gd name="T59" fmla="*/ 117 h 117"/>
              <a:gd name="T60" fmla="*/ 24 w 27"/>
              <a:gd name="T61" fmla="*/ 110 h 117"/>
              <a:gd name="T62" fmla="*/ 24 w 27"/>
              <a:gd name="T63" fmla="*/ 110 h 117"/>
              <a:gd name="T64" fmla="*/ 22 w 27"/>
              <a:gd name="T65" fmla="*/ 106 h 117"/>
              <a:gd name="T66" fmla="*/ 22 w 27"/>
              <a:gd name="T67" fmla="*/ 75 h 117"/>
              <a:gd name="T68" fmla="*/ 22 w 27"/>
              <a:gd name="T69" fmla="*/ 75 h 117"/>
              <a:gd name="T70" fmla="*/ 25 w 27"/>
              <a:gd name="T71" fmla="*/ 70 h 117"/>
              <a:gd name="T72" fmla="*/ 25 w 27"/>
              <a:gd name="T73" fmla="*/ 66 h 117"/>
              <a:gd name="T74" fmla="*/ 27 w 27"/>
              <a:gd name="T75" fmla="*/ 62 h 117"/>
              <a:gd name="T76" fmla="*/ 27 w 27"/>
              <a:gd name="T77" fmla="*/ 62 h 117"/>
              <a:gd name="T78" fmla="*/ 24 w 27"/>
              <a:gd name="T79" fmla="*/ 53 h 117"/>
              <a:gd name="T80" fmla="*/ 22 w 27"/>
              <a:gd name="T81" fmla="*/ 5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 h="117">
                <a:moveTo>
                  <a:pt x="22" y="50"/>
                </a:moveTo>
                <a:lnTo>
                  <a:pt x="22" y="50"/>
                </a:lnTo>
                <a:lnTo>
                  <a:pt x="22" y="11"/>
                </a:lnTo>
                <a:lnTo>
                  <a:pt x="22" y="11"/>
                </a:lnTo>
                <a:lnTo>
                  <a:pt x="24" y="8"/>
                </a:lnTo>
                <a:lnTo>
                  <a:pt x="24" y="8"/>
                </a:lnTo>
                <a:lnTo>
                  <a:pt x="24" y="4"/>
                </a:lnTo>
                <a:lnTo>
                  <a:pt x="24" y="0"/>
                </a:lnTo>
                <a:lnTo>
                  <a:pt x="2" y="0"/>
                </a:lnTo>
                <a:lnTo>
                  <a:pt x="2" y="0"/>
                </a:lnTo>
                <a:lnTo>
                  <a:pt x="2" y="6"/>
                </a:lnTo>
                <a:lnTo>
                  <a:pt x="2" y="6"/>
                </a:lnTo>
                <a:lnTo>
                  <a:pt x="2" y="9"/>
                </a:lnTo>
                <a:lnTo>
                  <a:pt x="3" y="11"/>
                </a:lnTo>
                <a:lnTo>
                  <a:pt x="3" y="50"/>
                </a:lnTo>
                <a:lnTo>
                  <a:pt x="3" y="50"/>
                </a:lnTo>
                <a:lnTo>
                  <a:pt x="2" y="52"/>
                </a:lnTo>
                <a:lnTo>
                  <a:pt x="0" y="61"/>
                </a:lnTo>
                <a:lnTo>
                  <a:pt x="0" y="61"/>
                </a:lnTo>
                <a:lnTo>
                  <a:pt x="0" y="66"/>
                </a:lnTo>
                <a:lnTo>
                  <a:pt x="2" y="72"/>
                </a:lnTo>
                <a:lnTo>
                  <a:pt x="5" y="75"/>
                </a:lnTo>
                <a:lnTo>
                  <a:pt x="3" y="106"/>
                </a:lnTo>
                <a:lnTo>
                  <a:pt x="3" y="106"/>
                </a:lnTo>
                <a:lnTo>
                  <a:pt x="3" y="108"/>
                </a:lnTo>
                <a:lnTo>
                  <a:pt x="2" y="112"/>
                </a:lnTo>
                <a:lnTo>
                  <a:pt x="2" y="112"/>
                </a:lnTo>
                <a:lnTo>
                  <a:pt x="2" y="117"/>
                </a:lnTo>
                <a:lnTo>
                  <a:pt x="24" y="117"/>
                </a:lnTo>
                <a:lnTo>
                  <a:pt x="24" y="117"/>
                </a:lnTo>
                <a:lnTo>
                  <a:pt x="24" y="110"/>
                </a:lnTo>
                <a:lnTo>
                  <a:pt x="24" y="110"/>
                </a:lnTo>
                <a:lnTo>
                  <a:pt x="22" y="106"/>
                </a:lnTo>
                <a:lnTo>
                  <a:pt x="22" y="75"/>
                </a:lnTo>
                <a:lnTo>
                  <a:pt x="22" y="75"/>
                </a:lnTo>
                <a:lnTo>
                  <a:pt x="25" y="70"/>
                </a:lnTo>
                <a:lnTo>
                  <a:pt x="25" y="66"/>
                </a:lnTo>
                <a:lnTo>
                  <a:pt x="27" y="62"/>
                </a:lnTo>
                <a:lnTo>
                  <a:pt x="27" y="62"/>
                </a:lnTo>
                <a:lnTo>
                  <a:pt x="24" y="53"/>
                </a:lnTo>
                <a:lnTo>
                  <a:pt x="2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7" name="Freeform 48"/>
          <p:cNvSpPr>
            <a:spLocks/>
          </p:cNvSpPr>
          <p:nvPr userDrawn="1"/>
        </p:nvSpPr>
        <p:spPr bwMode="auto">
          <a:xfrm>
            <a:off x="8347075" y="-923503"/>
            <a:ext cx="60325" cy="42863"/>
          </a:xfrm>
          <a:custGeom>
            <a:avLst/>
            <a:gdLst>
              <a:gd name="T0" fmla="*/ 42 w 77"/>
              <a:gd name="T1" fmla="*/ 46 h 55"/>
              <a:gd name="T2" fmla="*/ 77 w 77"/>
              <a:gd name="T3" fmla="*/ 9 h 55"/>
              <a:gd name="T4" fmla="*/ 77 w 77"/>
              <a:gd name="T5" fmla="*/ 9 h 55"/>
              <a:gd name="T6" fmla="*/ 26 w 77"/>
              <a:gd name="T7" fmla="*/ 9 h 55"/>
              <a:gd name="T8" fmla="*/ 26 w 77"/>
              <a:gd name="T9" fmla="*/ 9 h 55"/>
              <a:gd name="T10" fmla="*/ 20 w 77"/>
              <a:gd name="T11" fmla="*/ 7 h 55"/>
              <a:gd name="T12" fmla="*/ 15 w 77"/>
              <a:gd name="T13" fmla="*/ 4 h 55"/>
              <a:gd name="T14" fmla="*/ 7 w 77"/>
              <a:gd name="T15" fmla="*/ 0 h 55"/>
              <a:gd name="T16" fmla="*/ 6 w 77"/>
              <a:gd name="T17" fmla="*/ 0 h 55"/>
              <a:gd name="T18" fmla="*/ 6 w 77"/>
              <a:gd name="T19" fmla="*/ 0 h 55"/>
              <a:gd name="T20" fmla="*/ 0 w 77"/>
              <a:gd name="T21" fmla="*/ 11 h 55"/>
              <a:gd name="T22" fmla="*/ 0 w 77"/>
              <a:gd name="T23" fmla="*/ 11 h 55"/>
              <a:gd name="T24" fmla="*/ 4 w 77"/>
              <a:gd name="T25" fmla="*/ 17 h 55"/>
              <a:gd name="T26" fmla="*/ 6 w 77"/>
              <a:gd name="T27" fmla="*/ 20 h 55"/>
              <a:gd name="T28" fmla="*/ 7 w 77"/>
              <a:gd name="T29" fmla="*/ 27 h 55"/>
              <a:gd name="T30" fmla="*/ 7 w 77"/>
              <a:gd name="T31" fmla="*/ 27 h 55"/>
              <a:gd name="T32" fmla="*/ 7 w 77"/>
              <a:gd name="T33" fmla="*/ 33 h 55"/>
              <a:gd name="T34" fmla="*/ 4 w 77"/>
              <a:gd name="T35" fmla="*/ 38 h 55"/>
              <a:gd name="T36" fmla="*/ 0 w 77"/>
              <a:gd name="T37" fmla="*/ 42 h 55"/>
              <a:gd name="T38" fmla="*/ 0 w 77"/>
              <a:gd name="T39" fmla="*/ 42 h 55"/>
              <a:gd name="T40" fmla="*/ 7 w 77"/>
              <a:gd name="T41" fmla="*/ 55 h 55"/>
              <a:gd name="T42" fmla="*/ 7 w 77"/>
              <a:gd name="T43" fmla="*/ 55 h 55"/>
              <a:gd name="T44" fmla="*/ 13 w 77"/>
              <a:gd name="T45" fmla="*/ 51 h 55"/>
              <a:gd name="T46" fmla="*/ 28 w 77"/>
              <a:gd name="T47" fmla="*/ 46 h 55"/>
              <a:gd name="T48" fmla="*/ 28 w 77"/>
              <a:gd name="T49" fmla="*/ 46 h 55"/>
              <a:gd name="T50" fmla="*/ 42 w 77"/>
              <a:gd name="T51" fmla="*/ 4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55">
                <a:moveTo>
                  <a:pt x="42" y="46"/>
                </a:moveTo>
                <a:lnTo>
                  <a:pt x="77" y="9"/>
                </a:lnTo>
                <a:lnTo>
                  <a:pt x="77" y="9"/>
                </a:lnTo>
                <a:lnTo>
                  <a:pt x="26" y="9"/>
                </a:lnTo>
                <a:lnTo>
                  <a:pt x="26" y="9"/>
                </a:lnTo>
                <a:lnTo>
                  <a:pt x="20" y="7"/>
                </a:lnTo>
                <a:lnTo>
                  <a:pt x="15" y="4"/>
                </a:lnTo>
                <a:lnTo>
                  <a:pt x="7" y="0"/>
                </a:lnTo>
                <a:lnTo>
                  <a:pt x="6" y="0"/>
                </a:lnTo>
                <a:lnTo>
                  <a:pt x="6" y="0"/>
                </a:lnTo>
                <a:lnTo>
                  <a:pt x="0" y="11"/>
                </a:lnTo>
                <a:lnTo>
                  <a:pt x="0" y="11"/>
                </a:lnTo>
                <a:lnTo>
                  <a:pt x="4" y="17"/>
                </a:lnTo>
                <a:lnTo>
                  <a:pt x="6" y="20"/>
                </a:lnTo>
                <a:lnTo>
                  <a:pt x="7" y="27"/>
                </a:lnTo>
                <a:lnTo>
                  <a:pt x="7" y="27"/>
                </a:lnTo>
                <a:lnTo>
                  <a:pt x="7" y="33"/>
                </a:lnTo>
                <a:lnTo>
                  <a:pt x="4" y="38"/>
                </a:lnTo>
                <a:lnTo>
                  <a:pt x="0" y="42"/>
                </a:lnTo>
                <a:lnTo>
                  <a:pt x="0" y="42"/>
                </a:lnTo>
                <a:lnTo>
                  <a:pt x="7" y="55"/>
                </a:lnTo>
                <a:lnTo>
                  <a:pt x="7" y="55"/>
                </a:lnTo>
                <a:lnTo>
                  <a:pt x="13" y="51"/>
                </a:lnTo>
                <a:lnTo>
                  <a:pt x="28" y="46"/>
                </a:lnTo>
                <a:lnTo>
                  <a:pt x="28" y="46"/>
                </a:lnTo>
                <a:lnTo>
                  <a:pt x="42"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8" name="Freeform 49"/>
          <p:cNvSpPr>
            <a:spLocks/>
          </p:cNvSpPr>
          <p:nvPr userDrawn="1"/>
        </p:nvSpPr>
        <p:spPr bwMode="auto">
          <a:xfrm>
            <a:off x="8423275" y="-982240"/>
            <a:ext cx="119063" cy="93663"/>
          </a:xfrm>
          <a:custGeom>
            <a:avLst/>
            <a:gdLst>
              <a:gd name="T0" fmla="*/ 152 w 152"/>
              <a:gd name="T1" fmla="*/ 60 h 119"/>
              <a:gd name="T2" fmla="*/ 148 w 152"/>
              <a:gd name="T3" fmla="*/ 58 h 119"/>
              <a:gd name="T4" fmla="*/ 139 w 152"/>
              <a:gd name="T5" fmla="*/ 62 h 119"/>
              <a:gd name="T6" fmla="*/ 135 w 152"/>
              <a:gd name="T7" fmla="*/ 64 h 119"/>
              <a:gd name="T8" fmla="*/ 134 w 152"/>
              <a:gd name="T9" fmla="*/ 75 h 119"/>
              <a:gd name="T10" fmla="*/ 130 w 152"/>
              <a:gd name="T11" fmla="*/ 71 h 119"/>
              <a:gd name="T12" fmla="*/ 121 w 152"/>
              <a:gd name="T13" fmla="*/ 69 h 119"/>
              <a:gd name="T14" fmla="*/ 113 w 152"/>
              <a:gd name="T15" fmla="*/ 71 h 119"/>
              <a:gd name="T16" fmla="*/ 117 w 152"/>
              <a:gd name="T17" fmla="*/ 80 h 119"/>
              <a:gd name="T18" fmla="*/ 113 w 152"/>
              <a:gd name="T19" fmla="*/ 90 h 119"/>
              <a:gd name="T20" fmla="*/ 110 w 152"/>
              <a:gd name="T21" fmla="*/ 90 h 119"/>
              <a:gd name="T22" fmla="*/ 103 w 152"/>
              <a:gd name="T23" fmla="*/ 84 h 119"/>
              <a:gd name="T24" fmla="*/ 103 w 152"/>
              <a:gd name="T25" fmla="*/ 79 h 119"/>
              <a:gd name="T26" fmla="*/ 93 w 152"/>
              <a:gd name="T27" fmla="*/ 82 h 119"/>
              <a:gd name="T28" fmla="*/ 88 w 152"/>
              <a:gd name="T29" fmla="*/ 79 h 119"/>
              <a:gd name="T30" fmla="*/ 90 w 152"/>
              <a:gd name="T31" fmla="*/ 69 h 119"/>
              <a:gd name="T32" fmla="*/ 104 w 152"/>
              <a:gd name="T33" fmla="*/ 66 h 119"/>
              <a:gd name="T34" fmla="*/ 103 w 152"/>
              <a:gd name="T35" fmla="*/ 60 h 119"/>
              <a:gd name="T36" fmla="*/ 97 w 152"/>
              <a:gd name="T37" fmla="*/ 53 h 119"/>
              <a:gd name="T38" fmla="*/ 92 w 152"/>
              <a:gd name="T39" fmla="*/ 51 h 119"/>
              <a:gd name="T40" fmla="*/ 82 w 152"/>
              <a:gd name="T41" fmla="*/ 53 h 119"/>
              <a:gd name="T42" fmla="*/ 86 w 152"/>
              <a:gd name="T43" fmla="*/ 51 h 119"/>
              <a:gd name="T44" fmla="*/ 90 w 152"/>
              <a:gd name="T45" fmla="*/ 44 h 119"/>
              <a:gd name="T46" fmla="*/ 90 w 152"/>
              <a:gd name="T47" fmla="*/ 35 h 119"/>
              <a:gd name="T48" fmla="*/ 84 w 152"/>
              <a:gd name="T49" fmla="*/ 26 h 119"/>
              <a:gd name="T50" fmla="*/ 84 w 152"/>
              <a:gd name="T51" fmla="*/ 26 h 119"/>
              <a:gd name="T52" fmla="*/ 79 w 152"/>
              <a:gd name="T53" fmla="*/ 27 h 119"/>
              <a:gd name="T54" fmla="*/ 68 w 152"/>
              <a:gd name="T55" fmla="*/ 33 h 119"/>
              <a:gd name="T56" fmla="*/ 66 w 152"/>
              <a:gd name="T57" fmla="*/ 38 h 119"/>
              <a:gd name="T58" fmla="*/ 66 w 152"/>
              <a:gd name="T59" fmla="*/ 46 h 119"/>
              <a:gd name="T60" fmla="*/ 62 w 152"/>
              <a:gd name="T61" fmla="*/ 40 h 119"/>
              <a:gd name="T62" fmla="*/ 55 w 152"/>
              <a:gd name="T63" fmla="*/ 35 h 119"/>
              <a:gd name="T64" fmla="*/ 50 w 152"/>
              <a:gd name="T65" fmla="*/ 35 h 119"/>
              <a:gd name="T66" fmla="*/ 42 w 152"/>
              <a:gd name="T67" fmla="*/ 38 h 119"/>
              <a:gd name="T68" fmla="*/ 48 w 152"/>
              <a:gd name="T69" fmla="*/ 46 h 119"/>
              <a:gd name="T70" fmla="*/ 48 w 152"/>
              <a:gd name="T71" fmla="*/ 57 h 119"/>
              <a:gd name="T72" fmla="*/ 42 w 152"/>
              <a:gd name="T73" fmla="*/ 58 h 119"/>
              <a:gd name="T74" fmla="*/ 35 w 152"/>
              <a:gd name="T75" fmla="*/ 53 h 119"/>
              <a:gd name="T76" fmla="*/ 33 w 152"/>
              <a:gd name="T77" fmla="*/ 47 h 119"/>
              <a:gd name="T78" fmla="*/ 26 w 152"/>
              <a:gd name="T79" fmla="*/ 53 h 119"/>
              <a:gd name="T80" fmla="*/ 20 w 152"/>
              <a:gd name="T81" fmla="*/ 51 h 119"/>
              <a:gd name="T82" fmla="*/ 17 w 152"/>
              <a:gd name="T83" fmla="*/ 42 h 119"/>
              <a:gd name="T84" fmla="*/ 31 w 152"/>
              <a:gd name="T85" fmla="*/ 35 h 119"/>
              <a:gd name="T86" fmla="*/ 29 w 152"/>
              <a:gd name="T87" fmla="*/ 33 h 119"/>
              <a:gd name="T88" fmla="*/ 22 w 152"/>
              <a:gd name="T89" fmla="*/ 24 h 119"/>
              <a:gd name="T90" fmla="*/ 15 w 152"/>
              <a:gd name="T91" fmla="*/ 24 h 119"/>
              <a:gd name="T92" fmla="*/ 18 w 152"/>
              <a:gd name="T93" fmla="*/ 18 h 119"/>
              <a:gd name="T94" fmla="*/ 20 w 152"/>
              <a:gd name="T95" fmla="*/ 9 h 119"/>
              <a:gd name="T96" fmla="*/ 18 w 152"/>
              <a:gd name="T97" fmla="*/ 5 h 119"/>
              <a:gd name="T98" fmla="*/ 13 w 152"/>
              <a:gd name="T99" fmla="*/ 0 h 119"/>
              <a:gd name="T100" fmla="*/ 35 w 152"/>
              <a:gd name="T101" fmla="*/ 88 h 119"/>
              <a:gd name="T102" fmla="*/ 46 w 152"/>
              <a:gd name="T103" fmla="*/ 82 h 119"/>
              <a:gd name="T104" fmla="*/ 51 w 152"/>
              <a:gd name="T105" fmla="*/ 79 h 119"/>
              <a:gd name="T106" fmla="*/ 66 w 152"/>
              <a:gd name="T107" fmla="*/ 80 h 119"/>
              <a:gd name="T108" fmla="*/ 71 w 152"/>
              <a:gd name="T109" fmla="*/ 82 h 119"/>
              <a:gd name="T110" fmla="*/ 82 w 152"/>
              <a:gd name="T111" fmla="*/ 90 h 119"/>
              <a:gd name="T112" fmla="*/ 84 w 152"/>
              <a:gd name="T113" fmla="*/ 99 h 119"/>
              <a:gd name="T114" fmla="*/ 84 w 152"/>
              <a:gd name="T115" fmla="*/ 104 h 119"/>
              <a:gd name="T116" fmla="*/ 106 w 152"/>
              <a:gd name="T11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2" h="119">
                <a:moveTo>
                  <a:pt x="106" y="119"/>
                </a:moveTo>
                <a:lnTo>
                  <a:pt x="152" y="60"/>
                </a:lnTo>
                <a:lnTo>
                  <a:pt x="152" y="60"/>
                </a:lnTo>
                <a:lnTo>
                  <a:pt x="148" y="58"/>
                </a:lnTo>
                <a:lnTo>
                  <a:pt x="145" y="60"/>
                </a:lnTo>
                <a:lnTo>
                  <a:pt x="139" y="62"/>
                </a:lnTo>
                <a:lnTo>
                  <a:pt x="139" y="62"/>
                </a:lnTo>
                <a:lnTo>
                  <a:pt x="135" y="64"/>
                </a:lnTo>
                <a:lnTo>
                  <a:pt x="134" y="69"/>
                </a:lnTo>
                <a:lnTo>
                  <a:pt x="134" y="75"/>
                </a:lnTo>
                <a:lnTo>
                  <a:pt x="134" y="75"/>
                </a:lnTo>
                <a:lnTo>
                  <a:pt x="130" y="71"/>
                </a:lnTo>
                <a:lnTo>
                  <a:pt x="128" y="69"/>
                </a:lnTo>
                <a:lnTo>
                  <a:pt x="121" y="69"/>
                </a:lnTo>
                <a:lnTo>
                  <a:pt x="115" y="69"/>
                </a:lnTo>
                <a:lnTo>
                  <a:pt x="113" y="71"/>
                </a:lnTo>
                <a:lnTo>
                  <a:pt x="113" y="71"/>
                </a:lnTo>
                <a:lnTo>
                  <a:pt x="117" y="80"/>
                </a:lnTo>
                <a:lnTo>
                  <a:pt x="117" y="86"/>
                </a:lnTo>
                <a:lnTo>
                  <a:pt x="113" y="90"/>
                </a:lnTo>
                <a:lnTo>
                  <a:pt x="110" y="90"/>
                </a:lnTo>
                <a:lnTo>
                  <a:pt x="110" y="90"/>
                </a:lnTo>
                <a:lnTo>
                  <a:pt x="104" y="88"/>
                </a:lnTo>
                <a:lnTo>
                  <a:pt x="103" y="84"/>
                </a:lnTo>
                <a:lnTo>
                  <a:pt x="103" y="79"/>
                </a:lnTo>
                <a:lnTo>
                  <a:pt x="103" y="79"/>
                </a:lnTo>
                <a:lnTo>
                  <a:pt x="97" y="82"/>
                </a:lnTo>
                <a:lnTo>
                  <a:pt x="93" y="82"/>
                </a:lnTo>
                <a:lnTo>
                  <a:pt x="88" y="79"/>
                </a:lnTo>
                <a:lnTo>
                  <a:pt x="88" y="79"/>
                </a:lnTo>
                <a:lnTo>
                  <a:pt x="86" y="75"/>
                </a:lnTo>
                <a:lnTo>
                  <a:pt x="90" y="69"/>
                </a:lnTo>
                <a:lnTo>
                  <a:pt x="95" y="68"/>
                </a:lnTo>
                <a:lnTo>
                  <a:pt x="104" y="66"/>
                </a:lnTo>
                <a:lnTo>
                  <a:pt x="104" y="66"/>
                </a:lnTo>
                <a:lnTo>
                  <a:pt x="103" y="60"/>
                </a:lnTo>
                <a:lnTo>
                  <a:pt x="101" y="57"/>
                </a:lnTo>
                <a:lnTo>
                  <a:pt x="97" y="53"/>
                </a:lnTo>
                <a:lnTo>
                  <a:pt x="97" y="53"/>
                </a:lnTo>
                <a:lnTo>
                  <a:pt x="92" y="51"/>
                </a:lnTo>
                <a:lnTo>
                  <a:pt x="88" y="51"/>
                </a:lnTo>
                <a:lnTo>
                  <a:pt x="82" y="53"/>
                </a:lnTo>
                <a:lnTo>
                  <a:pt x="82" y="53"/>
                </a:lnTo>
                <a:lnTo>
                  <a:pt x="86" y="51"/>
                </a:lnTo>
                <a:lnTo>
                  <a:pt x="88" y="47"/>
                </a:lnTo>
                <a:lnTo>
                  <a:pt x="90" y="44"/>
                </a:lnTo>
                <a:lnTo>
                  <a:pt x="90" y="44"/>
                </a:lnTo>
                <a:lnTo>
                  <a:pt x="90" y="35"/>
                </a:lnTo>
                <a:lnTo>
                  <a:pt x="88" y="31"/>
                </a:lnTo>
                <a:lnTo>
                  <a:pt x="84" y="26"/>
                </a:lnTo>
                <a:lnTo>
                  <a:pt x="84" y="26"/>
                </a:lnTo>
                <a:lnTo>
                  <a:pt x="84" y="26"/>
                </a:lnTo>
                <a:lnTo>
                  <a:pt x="84" y="26"/>
                </a:lnTo>
                <a:lnTo>
                  <a:pt x="79" y="27"/>
                </a:lnTo>
                <a:lnTo>
                  <a:pt x="73" y="29"/>
                </a:lnTo>
                <a:lnTo>
                  <a:pt x="68" y="33"/>
                </a:lnTo>
                <a:lnTo>
                  <a:pt x="68" y="33"/>
                </a:lnTo>
                <a:lnTo>
                  <a:pt x="66" y="38"/>
                </a:lnTo>
                <a:lnTo>
                  <a:pt x="66" y="42"/>
                </a:lnTo>
                <a:lnTo>
                  <a:pt x="66" y="46"/>
                </a:lnTo>
                <a:lnTo>
                  <a:pt x="66" y="46"/>
                </a:lnTo>
                <a:lnTo>
                  <a:pt x="62" y="40"/>
                </a:lnTo>
                <a:lnTo>
                  <a:pt x="60" y="37"/>
                </a:lnTo>
                <a:lnTo>
                  <a:pt x="55" y="35"/>
                </a:lnTo>
                <a:lnTo>
                  <a:pt x="55" y="35"/>
                </a:lnTo>
                <a:lnTo>
                  <a:pt x="50" y="35"/>
                </a:lnTo>
                <a:lnTo>
                  <a:pt x="46" y="37"/>
                </a:lnTo>
                <a:lnTo>
                  <a:pt x="42" y="38"/>
                </a:lnTo>
                <a:lnTo>
                  <a:pt x="42" y="38"/>
                </a:lnTo>
                <a:lnTo>
                  <a:pt x="48" y="46"/>
                </a:lnTo>
                <a:lnTo>
                  <a:pt x="48" y="53"/>
                </a:lnTo>
                <a:lnTo>
                  <a:pt x="48" y="57"/>
                </a:lnTo>
                <a:lnTo>
                  <a:pt x="42" y="58"/>
                </a:lnTo>
                <a:lnTo>
                  <a:pt x="42" y="58"/>
                </a:lnTo>
                <a:lnTo>
                  <a:pt x="37" y="57"/>
                </a:lnTo>
                <a:lnTo>
                  <a:pt x="35" y="53"/>
                </a:lnTo>
                <a:lnTo>
                  <a:pt x="33" y="47"/>
                </a:lnTo>
                <a:lnTo>
                  <a:pt x="33" y="47"/>
                </a:lnTo>
                <a:lnTo>
                  <a:pt x="29" y="51"/>
                </a:lnTo>
                <a:lnTo>
                  <a:pt x="26" y="53"/>
                </a:lnTo>
                <a:lnTo>
                  <a:pt x="20" y="51"/>
                </a:lnTo>
                <a:lnTo>
                  <a:pt x="20" y="51"/>
                </a:lnTo>
                <a:lnTo>
                  <a:pt x="17" y="47"/>
                </a:lnTo>
                <a:lnTo>
                  <a:pt x="17" y="42"/>
                </a:lnTo>
                <a:lnTo>
                  <a:pt x="22" y="38"/>
                </a:lnTo>
                <a:lnTo>
                  <a:pt x="31" y="35"/>
                </a:lnTo>
                <a:lnTo>
                  <a:pt x="31" y="35"/>
                </a:lnTo>
                <a:lnTo>
                  <a:pt x="29" y="33"/>
                </a:lnTo>
                <a:lnTo>
                  <a:pt x="28" y="27"/>
                </a:lnTo>
                <a:lnTo>
                  <a:pt x="22" y="24"/>
                </a:lnTo>
                <a:lnTo>
                  <a:pt x="18" y="22"/>
                </a:lnTo>
                <a:lnTo>
                  <a:pt x="15" y="24"/>
                </a:lnTo>
                <a:lnTo>
                  <a:pt x="15" y="24"/>
                </a:lnTo>
                <a:lnTo>
                  <a:pt x="18" y="18"/>
                </a:lnTo>
                <a:lnTo>
                  <a:pt x="20" y="15"/>
                </a:lnTo>
                <a:lnTo>
                  <a:pt x="20" y="9"/>
                </a:lnTo>
                <a:lnTo>
                  <a:pt x="20" y="9"/>
                </a:lnTo>
                <a:lnTo>
                  <a:pt x="18" y="5"/>
                </a:lnTo>
                <a:lnTo>
                  <a:pt x="17" y="2"/>
                </a:lnTo>
                <a:lnTo>
                  <a:pt x="13" y="0"/>
                </a:lnTo>
                <a:lnTo>
                  <a:pt x="0" y="73"/>
                </a:lnTo>
                <a:lnTo>
                  <a:pt x="35" y="88"/>
                </a:lnTo>
                <a:lnTo>
                  <a:pt x="35" y="88"/>
                </a:lnTo>
                <a:lnTo>
                  <a:pt x="46" y="82"/>
                </a:lnTo>
                <a:lnTo>
                  <a:pt x="46" y="82"/>
                </a:lnTo>
                <a:lnTo>
                  <a:pt x="51" y="79"/>
                </a:lnTo>
                <a:lnTo>
                  <a:pt x="59" y="79"/>
                </a:lnTo>
                <a:lnTo>
                  <a:pt x="66" y="80"/>
                </a:lnTo>
                <a:lnTo>
                  <a:pt x="71" y="82"/>
                </a:lnTo>
                <a:lnTo>
                  <a:pt x="71" y="82"/>
                </a:lnTo>
                <a:lnTo>
                  <a:pt x="79" y="86"/>
                </a:lnTo>
                <a:lnTo>
                  <a:pt x="82" y="90"/>
                </a:lnTo>
                <a:lnTo>
                  <a:pt x="84" y="95"/>
                </a:lnTo>
                <a:lnTo>
                  <a:pt x="84" y="99"/>
                </a:lnTo>
                <a:lnTo>
                  <a:pt x="84" y="99"/>
                </a:lnTo>
                <a:lnTo>
                  <a:pt x="84" y="104"/>
                </a:lnTo>
                <a:lnTo>
                  <a:pt x="81" y="110"/>
                </a:lnTo>
                <a:lnTo>
                  <a:pt x="106" y="1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9" name="Freeform 50"/>
          <p:cNvSpPr>
            <a:spLocks/>
          </p:cNvSpPr>
          <p:nvPr userDrawn="1"/>
        </p:nvSpPr>
        <p:spPr bwMode="auto">
          <a:xfrm>
            <a:off x="8520113" y="-917153"/>
            <a:ext cx="142875" cy="25400"/>
          </a:xfrm>
          <a:custGeom>
            <a:avLst/>
            <a:gdLst>
              <a:gd name="T0" fmla="*/ 151 w 180"/>
              <a:gd name="T1" fmla="*/ 28 h 31"/>
              <a:gd name="T2" fmla="*/ 180 w 180"/>
              <a:gd name="T3" fmla="*/ 15 h 31"/>
              <a:gd name="T4" fmla="*/ 151 w 180"/>
              <a:gd name="T5" fmla="*/ 2 h 31"/>
              <a:gd name="T6" fmla="*/ 151 w 180"/>
              <a:gd name="T7" fmla="*/ 2 h 31"/>
              <a:gd name="T8" fmla="*/ 102 w 180"/>
              <a:gd name="T9" fmla="*/ 2 h 31"/>
              <a:gd name="T10" fmla="*/ 23 w 180"/>
              <a:gd name="T11" fmla="*/ 0 h 31"/>
              <a:gd name="T12" fmla="*/ 0 w 180"/>
              <a:gd name="T13" fmla="*/ 31 h 31"/>
              <a:gd name="T14" fmla="*/ 0 w 180"/>
              <a:gd name="T15" fmla="*/ 31 h 31"/>
              <a:gd name="T16" fmla="*/ 151 w 180"/>
              <a:gd name="T17"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1">
                <a:moveTo>
                  <a:pt x="151" y="28"/>
                </a:moveTo>
                <a:lnTo>
                  <a:pt x="180" y="15"/>
                </a:lnTo>
                <a:lnTo>
                  <a:pt x="151" y="2"/>
                </a:lnTo>
                <a:lnTo>
                  <a:pt x="151" y="2"/>
                </a:lnTo>
                <a:lnTo>
                  <a:pt x="102" y="2"/>
                </a:lnTo>
                <a:lnTo>
                  <a:pt x="23" y="0"/>
                </a:lnTo>
                <a:lnTo>
                  <a:pt x="0" y="31"/>
                </a:lnTo>
                <a:lnTo>
                  <a:pt x="0" y="31"/>
                </a:lnTo>
                <a:lnTo>
                  <a:pt x="151"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0" name="Freeform 51"/>
          <p:cNvSpPr>
            <a:spLocks/>
          </p:cNvSpPr>
          <p:nvPr userDrawn="1"/>
        </p:nvSpPr>
        <p:spPr bwMode="auto">
          <a:xfrm>
            <a:off x="8566150" y="-855240"/>
            <a:ext cx="85725" cy="84138"/>
          </a:xfrm>
          <a:custGeom>
            <a:avLst/>
            <a:gdLst>
              <a:gd name="T0" fmla="*/ 55 w 108"/>
              <a:gd name="T1" fmla="*/ 106 h 106"/>
              <a:gd name="T2" fmla="*/ 55 w 108"/>
              <a:gd name="T3" fmla="*/ 106 h 106"/>
              <a:gd name="T4" fmla="*/ 38 w 108"/>
              <a:gd name="T5" fmla="*/ 97 h 106"/>
              <a:gd name="T6" fmla="*/ 26 w 108"/>
              <a:gd name="T7" fmla="*/ 89 h 106"/>
              <a:gd name="T8" fmla="*/ 13 w 108"/>
              <a:gd name="T9" fmla="*/ 80 h 106"/>
              <a:gd name="T10" fmla="*/ 4 w 108"/>
              <a:gd name="T11" fmla="*/ 69 h 106"/>
              <a:gd name="T12" fmla="*/ 4 w 108"/>
              <a:gd name="T13" fmla="*/ 69 h 106"/>
              <a:gd name="T14" fmla="*/ 0 w 108"/>
              <a:gd name="T15" fmla="*/ 62 h 106"/>
              <a:gd name="T16" fmla="*/ 0 w 108"/>
              <a:gd name="T17" fmla="*/ 53 h 106"/>
              <a:gd name="T18" fmla="*/ 0 w 108"/>
              <a:gd name="T19" fmla="*/ 45 h 106"/>
              <a:gd name="T20" fmla="*/ 0 w 108"/>
              <a:gd name="T21" fmla="*/ 36 h 106"/>
              <a:gd name="T22" fmla="*/ 4 w 108"/>
              <a:gd name="T23" fmla="*/ 27 h 106"/>
              <a:gd name="T24" fmla="*/ 7 w 108"/>
              <a:gd name="T25" fmla="*/ 20 h 106"/>
              <a:gd name="T26" fmla="*/ 15 w 108"/>
              <a:gd name="T27" fmla="*/ 13 h 106"/>
              <a:gd name="T28" fmla="*/ 22 w 108"/>
              <a:gd name="T29" fmla="*/ 7 h 106"/>
              <a:gd name="T30" fmla="*/ 22 w 108"/>
              <a:gd name="T31" fmla="*/ 7 h 106"/>
              <a:gd name="T32" fmla="*/ 26 w 108"/>
              <a:gd name="T33" fmla="*/ 11 h 106"/>
              <a:gd name="T34" fmla="*/ 27 w 108"/>
              <a:gd name="T35" fmla="*/ 14 h 106"/>
              <a:gd name="T36" fmla="*/ 27 w 108"/>
              <a:gd name="T37" fmla="*/ 18 h 106"/>
              <a:gd name="T38" fmla="*/ 27 w 108"/>
              <a:gd name="T39" fmla="*/ 18 h 106"/>
              <a:gd name="T40" fmla="*/ 51 w 108"/>
              <a:gd name="T41" fmla="*/ 16 h 106"/>
              <a:gd name="T42" fmla="*/ 51 w 108"/>
              <a:gd name="T43" fmla="*/ 16 h 106"/>
              <a:gd name="T44" fmla="*/ 51 w 108"/>
              <a:gd name="T45" fmla="*/ 9 h 106"/>
              <a:gd name="T46" fmla="*/ 51 w 108"/>
              <a:gd name="T47" fmla="*/ 3 h 106"/>
              <a:gd name="T48" fmla="*/ 49 w 108"/>
              <a:gd name="T49" fmla="*/ 0 h 106"/>
              <a:gd name="T50" fmla="*/ 49 w 108"/>
              <a:gd name="T51" fmla="*/ 0 h 106"/>
              <a:gd name="T52" fmla="*/ 57 w 108"/>
              <a:gd name="T53" fmla="*/ 5 h 106"/>
              <a:gd name="T54" fmla="*/ 59 w 108"/>
              <a:gd name="T55" fmla="*/ 11 h 106"/>
              <a:gd name="T56" fmla="*/ 60 w 108"/>
              <a:gd name="T57" fmla="*/ 16 h 106"/>
              <a:gd name="T58" fmla="*/ 60 w 108"/>
              <a:gd name="T59" fmla="*/ 16 h 106"/>
              <a:gd name="T60" fmla="*/ 82 w 108"/>
              <a:gd name="T61" fmla="*/ 18 h 106"/>
              <a:gd name="T62" fmla="*/ 82 w 108"/>
              <a:gd name="T63" fmla="*/ 18 h 106"/>
              <a:gd name="T64" fmla="*/ 82 w 108"/>
              <a:gd name="T65" fmla="*/ 11 h 106"/>
              <a:gd name="T66" fmla="*/ 79 w 108"/>
              <a:gd name="T67" fmla="*/ 3 h 106"/>
              <a:gd name="T68" fmla="*/ 79 w 108"/>
              <a:gd name="T69" fmla="*/ 3 h 106"/>
              <a:gd name="T70" fmla="*/ 86 w 108"/>
              <a:gd name="T71" fmla="*/ 9 h 106"/>
              <a:gd name="T72" fmla="*/ 93 w 108"/>
              <a:gd name="T73" fmla="*/ 13 h 106"/>
              <a:gd name="T74" fmla="*/ 99 w 108"/>
              <a:gd name="T75" fmla="*/ 20 h 106"/>
              <a:gd name="T76" fmla="*/ 102 w 108"/>
              <a:gd name="T77" fmla="*/ 25 h 106"/>
              <a:gd name="T78" fmla="*/ 106 w 108"/>
              <a:gd name="T79" fmla="*/ 38 h 106"/>
              <a:gd name="T80" fmla="*/ 108 w 108"/>
              <a:gd name="T81" fmla="*/ 49 h 106"/>
              <a:gd name="T82" fmla="*/ 108 w 108"/>
              <a:gd name="T83" fmla="*/ 49 h 106"/>
              <a:gd name="T84" fmla="*/ 106 w 108"/>
              <a:gd name="T85" fmla="*/ 62 h 106"/>
              <a:gd name="T86" fmla="*/ 102 w 108"/>
              <a:gd name="T87" fmla="*/ 73 h 106"/>
              <a:gd name="T88" fmla="*/ 95 w 108"/>
              <a:gd name="T89" fmla="*/ 82 h 106"/>
              <a:gd name="T90" fmla="*/ 86 w 108"/>
              <a:gd name="T91" fmla="*/ 89 h 106"/>
              <a:gd name="T92" fmla="*/ 86 w 108"/>
              <a:gd name="T93" fmla="*/ 89 h 106"/>
              <a:gd name="T94" fmla="*/ 69 w 108"/>
              <a:gd name="T95" fmla="*/ 98 h 106"/>
              <a:gd name="T96" fmla="*/ 55 w 108"/>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06">
                <a:moveTo>
                  <a:pt x="55" y="106"/>
                </a:moveTo>
                <a:lnTo>
                  <a:pt x="55" y="106"/>
                </a:lnTo>
                <a:lnTo>
                  <a:pt x="38" y="97"/>
                </a:lnTo>
                <a:lnTo>
                  <a:pt x="26" y="89"/>
                </a:lnTo>
                <a:lnTo>
                  <a:pt x="13" y="80"/>
                </a:lnTo>
                <a:lnTo>
                  <a:pt x="4" y="69"/>
                </a:lnTo>
                <a:lnTo>
                  <a:pt x="4" y="69"/>
                </a:lnTo>
                <a:lnTo>
                  <a:pt x="0" y="62"/>
                </a:lnTo>
                <a:lnTo>
                  <a:pt x="0" y="53"/>
                </a:lnTo>
                <a:lnTo>
                  <a:pt x="0" y="45"/>
                </a:lnTo>
                <a:lnTo>
                  <a:pt x="0" y="36"/>
                </a:lnTo>
                <a:lnTo>
                  <a:pt x="4" y="27"/>
                </a:lnTo>
                <a:lnTo>
                  <a:pt x="7" y="20"/>
                </a:lnTo>
                <a:lnTo>
                  <a:pt x="15" y="13"/>
                </a:lnTo>
                <a:lnTo>
                  <a:pt x="22" y="7"/>
                </a:lnTo>
                <a:lnTo>
                  <a:pt x="22" y="7"/>
                </a:lnTo>
                <a:lnTo>
                  <a:pt x="26" y="11"/>
                </a:lnTo>
                <a:lnTo>
                  <a:pt x="27" y="14"/>
                </a:lnTo>
                <a:lnTo>
                  <a:pt x="27" y="18"/>
                </a:lnTo>
                <a:lnTo>
                  <a:pt x="27" y="18"/>
                </a:lnTo>
                <a:lnTo>
                  <a:pt x="51" y="16"/>
                </a:lnTo>
                <a:lnTo>
                  <a:pt x="51" y="16"/>
                </a:lnTo>
                <a:lnTo>
                  <a:pt x="51" y="9"/>
                </a:lnTo>
                <a:lnTo>
                  <a:pt x="51" y="3"/>
                </a:lnTo>
                <a:lnTo>
                  <a:pt x="49" y="0"/>
                </a:lnTo>
                <a:lnTo>
                  <a:pt x="49" y="0"/>
                </a:lnTo>
                <a:lnTo>
                  <a:pt x="57" y="5"/>
                </a:lnTo>
                <a:lnTo>
                  <a:pt x="59" y="11"/>
                </a:lnTo>
                <a:lnTo>
                  <a:pt x="60" y="16"/>
                </a:lnTo>
                <a:lnTo>
                  <a:pt x="60" y="16"/>
                </a:lnTo>
                <a:lnTo>
                  <a:pt x="82" y="18"/>
                </a:lnTo>
                <a:lnTo>
                  <a:pt x="82" y="18"/>
                </a:lnTo>
                <a:lnTo>
                  <a:pt x="82" y="11"/>
                </a:lnTo>
                <a:lnTo>
                  <a:pt x="79" y="3"/>
                </a:lnTo>
                <a:lnTo>
                  <a:pt x="79" y="3"/>
                </a:lnTo>
                <a:lnTo>
                  <a:pt x="86" y="9"/>
                </a:lnTo>
                <a:lnTo>
                  <a:pt x="93" y="13"/>
                </a:lnTo>
                <a:lnTo>
                  <a:pt x="99" y="20"/>
                </a:lnTo>
                <a:lnTo>
                  <a:pt x="102" y="25"/>
                </a:lnTo>
                <a:lnTo>
                  <a:pt x="106" y="38"/>
                </a:lnTo>
                <a:lnTo>
                  <a:pt x="108" y="49"/>
                </a:lnTo>
                <a:lnTo>
                  <a:pt x="108" y="49"/>
                </a:lnTo>
                <a:lnTo>
                  <a:pt x="106" y="62"/>
                </a:lnTo>
                <a:lnTo>
                  <a:pt x="102" y="73"/>
                </a:lnTo>
                <a:lnTo>
                  <a:pt x="95" y="82"/>
                </a:lnTo>
                <a:lnTo>
                  <a:pt x="86" y="89"/>
                </a:lnTo>
                <a:lnTo>
                  <a:pt x="86" y="89"/>
                </a:lnTo>
                <a:lnTo>
                  <a:pt x="69" y="98"/>
                </a:lnTo>
                <a:lnTo>
                  <a:pt x="55"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1" name="Freeform 52"/>
          <p:cNvSpPr>
            <a:spLocks/>
          </p:cNvSpPr>
          <p:nvPr userDrawn="1"/>
        </p:nvSpPr>
        <p:spPr bwMode="auto">
          <a:xfrm>
            <a:off x="8589963" y="-648865"/>
            <a:ext cx="1588" cy="1588"/>
          </a:xfrm>
          <a:custGeom>
            <a:avLst/>
            <a:gdLst>
              <a:gd name="T0" fmla="*/ 4 w 4"/>
              <a:gd name="T1" fmla="*/ 2 h 2"/>
              <a:gd name="T2" fmla="*/ 4 w 4"/>
              <a:gd name="T3" fmla="*/ 2 h 2"/>
              <a:gd name="T4" fmla="*/ 2 w 4"/>
              <a:gd name="T5" fmla="*/ 0 h 2"/>
              <a:gd name="T6" fmla="*/ 2 w 4"/>
              <a:gd name="T7" fmla="*/ 0 h 2"/>
              <a:gd name="T8" fmla="*/ 0 w 4"/>
              <a:gd name="T9" fmla="*/ 0 h 2"/>
              <a:gd name="T10" fmla="*/ 0 w 4"/>
              <a:gd name="T11" fmla="*/ 0 h 2"/>
              <a:gd name="T12" fmla="*/ 4 w 4"/>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4" y="2"/>
                </a:moveTo>
                <a:lnTo>
                  <a:pt x="4" y="2"/>
                </a:lnTo>
                <a:lnTo>
                  <a:pt x="2" y="0"/>
                </a:lnTo>
                <a:lnTo>
                  <a:pt x="2" y="0"/>
                </a:lnTo>
                <a:lnTo>
                  <a:pt x="0" y="0"/>
                </a:lnTo>
                <a:lnTo>
                  <a:pt x="0" y="0"/>
                </a:lnTo>
                <a:lnTo>
                  <a:pt x="4"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2" name="Freeform 53"/>
          <p:cNvSpPr>
            <a:spLocks/>
          </p:cNvSpPr>
          <p:nvPr userDrawn="1"/>
        </p:nvSpPr>
        <p:spPr bwMode="auto">
          <a:xfrm>
            <a:off x="8405813" y="-885403"/>
            <a:ext cx="15875" cy="9525"/>
          </a:xfrm>
          <a:custGeom>
            <a:avLst/>
            <a:gdLst>
              <a:gd name="T0" fmla="*/ 20 w 20"/>
              <a:gd name="T1" fmla="*/ 10 h 11"/>
              <a:gd name="T2" fmla="*/ 20 w 20"/>
              <a:gd name="T3" fmla="*/ 10 h 11"/>
              <a:gd name="T4" fmla="*/ 19 w 20"/>
              <a:gd name="T5" fmla="*/ 10 h 11"/>
              <a:gd name="T6" fmla="*/ 11 w 20"/>
              <a:gd name="T7" fmla="*/ 11 h 11"/>
              <a:gd name="T8" fmla="*/ 2 w 20"/>
              <a:gd name="T9" fmla="*/ 11 h 11"/>
              <a:gd name="T10" fmla="*/ 2 w 20"/>
              <a:gd name="T11" fmla="*/ 11 h 11"/>
              <a:gd name="T12" fmla="*/ 0 w 20"/>
              <a:gd name="T13" fmla="*/ 8 h 11"/>
              <a:gd name="T14" fmla="*/ 0 w 20"/>
              <a:gd name="T15" fmla="*/ 0 h 11"/>
              <a:gd name="T16" fmla="*/ 0 w 20"/>
              <a:gd name="T17" fmla="*/ 0 h 11"/>
              <a:gd name="T18" fmla="*/ 4 w 20"/>
              <a:gd name="T19" fmla="*/ 0 h 11"/>
              <a:gd name="T20" fmla="*/ 11 w 20"/>
              <a:gd name="T21" fmla="*/ 2 h 11"/>
              <a:gd name="T22" fmla="*/ 17 w 20"/>
              <a:gd name="T23" fmla="*/ 4 h 11"/>
              <a:gd name="T24" fmla="*/ 20 w 20"/>
              <a:gd name="T25"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1">
                <a:moveTo>
                  <a:pt x="20" y="10"/>
                </a:moveTo>
                <a:lnTo>
                  <a:pt x="20" y="10"/>
                </a:lnTo>
                <a:lnTo>
                  <a:pt x="19" y="10"/>
                </a:lnTo>
                <a:lnTo>
                  <a:pt x="11" y="11"/>
                </a:lnTo>
                <a:lnTo>
                  <a:pt x="2" y="11"/>
                </a:lnTo>
                <a:lnTo>
                  <a:pt x="2" y="11"/>
                </a:lnTo>
                <a:lnTo>
                  <a:pt x="0" y="8"/>
                </a:lnTo>
                <a:lnTo>
                  <a:pt x="0" y="0"/>
                </a:lnTo>
                <a:lnTo>
                  <a:pt x="0" y="0"/>
                </a:lnTo>
                <a:lnTo>
                  <a:pt x="4" y="0"/>
                </a:lnTo>
                <a:lnTo>
                  <a:pt x="11" y="2"/>
                </a:lnTo>
                <a:lnTo>
                  <a:pt x="17" y="4"/>
                </a:lnTo>
                <a:lnTo>
                  <a:pt x="2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3" name="Freeform 54"/>
          <p:cNvSpPr>
            <a:spLocks/>
          </p:cNvSpPr>
          <p:nvPr userDrawn="1"/>
        </p:nvSpPr>
        <p:spPr bwMode="auto">
          <a:xfrm>
            <a:off x="8197850" y="-917153"/>
            <a:ext cx="492125" cy="579438"/>
          </a:xfrm>
          <a:custGeom>
            <a:avLst/>
            <a:gdLst>
              <a:gd name="T0" fmla="*/ 592 w 619"/>
              <a:gd name="T1" fmla="*/ 245 h 729"/>
              <a:gd name="T2" fmla="*/ 588 w 619"/>
              <a:gd name="T3" fmla="*/ 150 h 729"/>
              <a:gd name="T4" fmla="*/ 513 w 619"/>
              <a:gd name="T5" fmla="*/ 57 h 729"/>
              <a:gd name="T6" fmla="*/ 446 w 619"/>
              <a:gd name="T7" fmla="*/ 150 h 729"/>
              <a:gd name="T8" fmla="*/ 460 w 619"/>
              <a:gd name="T9" fmla="*/ 243 h 729"/>
              <a:gd name="T10" fmla="*/ 490 w 619"/>
              <a:gd name="T11" fmla="*/ 256 h 729"/>
              <a:gd name="T12" fmla="*/ 506 w 619"/>
              <a:gd name="T13" fmla="*/ 240 h 729"/>
              <a:gd name="T14" fmla="*/ 568 w 619"/>
              <a:gd name="T15" fmla="*/ 250 h 729"/>
              <a:gd name="T16" fmla="*/ 533 w 619"/>
              <a:gd name="T17" fmla="*/ 345 h 729"/>
              <a:gd name="T18" fmla="*/ 429 w 619"/>
              <a:gd name="T19" fmla="*/ 291 h 729"/>
              <a:gd name="T20" fmla="*/ 417 w 619"/>
              <a:gd name="T21" fmla="*/ 198 h 729"/>
              <a:gd name="T22" fmla="*/ 418 w 619"/>
              <a:gd name="T23" fmla="*/ 183 h 729"/>
              <a:gd name="T24" fmla="*/ 375 w 619"/>
              <a:gd name="T25" fmla="*/ 121 h 729"/>
              <a:gd name="T26" fmla="*/ 424 w 619"/>
              <a:gd name="T27" fmla="*/ 77 h 729"/>
              <a:gd name="T28" fmla="*/ 353 w 619"/>
              <a:gd name="T29" fmla="*/ 28 h 729"/>
              <a:gd name="T30" fmla="*/ 247 w 619"/>
              <a:gd name="T31" fmla="*/ 33 h 729"/>
              <a:gd name="T32" fmla="*/ 225 w 619"/>
              <a:gd name="T33" fmla="*/ 73 h 729"/>
              <a:gd name="T34" fmla="*/ 243 w 619"/>
              <a:gd name="T35" fmla="*/ 104 h 729"/>
              <a:gd name="T36" fmla="*/ 292 w 619"/>
              <a:gd name="T37" fmla="*/ 88 h 729"/>
              <a:gd name="T38" fmla="*/ 219 w 619"/>
              <a:gd name="T39" fmla="*/ 115 h 729"/>
              <a:gd name="T40" fmla="*/ 190 w 619"/>
              <a:gd name="T41" fmla="*/ 110 h 729"/>
              <a:gd name="T42" fmla="*/ 258 w 619"/>
              <a:gd name="T43" fmla="*/ 112 h 729"/>
              <a:gd name="T44" fmla="*/ 261 w 619"/>
              <a:gd name="T45" fmla="*/ 128 h 729"/>
              <a:gd name="T46" fmla="*/ 238 w 619"/>
              <a:gd name="T47" fmla="*/ 152 h 729"/>
              <a:gd name="T48" fmla="*/ 259 w 619"/>
              <a:gd name="T49" fmla="*/ 192 h 729"/>
              <a:gd name="T50" fmla="*/ 133 w 619"/>
              <a:gd name="T51" fmla="*/ 276 h 729"/>
              <a:gd name="T52" fmla="*/ 53 w 619"/>
              <a:gd name="T53" fmla="*/ 252 h 729"/>
              <a:gd name="T54" fmla="*/ 42 w 619"/>
              <a:gd name="T55" fmla="*/ 267 h 729"/>
              <a:gd name="T56" fmla="*/ 51 w 619"/>
              <a:gd name="T57" fmla="*/ 287 h 729"/>
              <a:gd name="T58" fmla="*/ 2 w 619"/>
              <a:gd name="T59" fmla="*/ 305 h 729"/>
              <a:gd name="T60" fmla="*/ 58 w 619"/>
              <a:gd name="T61" fmla="*/ 313 h 729"/>
              <a:gd name="T62" fmla="*/ 37 w 619"/>
              <a:gd name="T63" fmla="*/ 331 h 729"/>
              <a:gd name="T64" fmla="*/ 53 w 619"/>
              <a:gd name="T65" fmla="*/ 345 h 729"/>
              <a:gd name="T66" fmla="*/ 104 w 619"/>
              <a:gd name="T67" fmla="*/ 345 h 729"/>
              <a:gd name="T68" fmla="*/ 117 w 619"/>
              <a:gd name="T69" fmla="*/ 347 h 729"/>
              <a:gd name="T70" fmla="*/ 163 w 619"/>
              <a:gd name="T71" fmla="*/ 309 h 729"/>
              <a:gd name="T72" fmla="*/ 214 w 619"/>
              <a:gd name="T73" fmla="*/ 300 h 729"/>
              <a:gd name="T74" fmla="*/ 283 w 619"/>
              <a:gd name="T75" fmla="*/ 325 h 729"/>
              <a:gd name="T76" fmla="*/ 417 w 619"/>
              <a:gd name="T77" fmla="*/ 386 h 729"/>
              <a:gd name="T78" fmla="*/ 466 w 619"/>
              <a:gd name="T79" fmla="*/ 492 h 729"/>
              <a:gd name="T80" fmla="*/ 464 w 619"/>
              <a:gd name="T81" fmla="*/ 517 h 729"/>
              <a:gd name="T82" fmla="*/ 512 w 619"/>
              <a:gd name="T83" fmla="*/ 526 h 729"/>
              <a:gd name="T84" fmla="*/ 526 w 619"/>
              <a:gd name="T85" fmla="*/ 627 h 729"/>
              <a:gd name="T86" fmla="*/ 462 w 619"/>
              <a:gd name="T87" fmla="*/ 638 h 729"/>
              <a:gd name="T88" fmla="*/ 491 w 619"/>
              <a:gd name="T89" fmla="*/ 651 h 729"/>
              <a:gd name="T90" fmla="*/ 479 w 619"/>
              <a:gd name="T91" fmla="*/ 663 h 729"/>
              <a:gd name="T92" fmla="*/ 475 w 619"/>
              <a:gd name="T93" fmla="*/ 711 h 729"/>
              <a:gd name="T94" fmla="*/ 502 w 619"/>
              <a:gd name="T95" fmla="*/ 693 h 729"/>
              <a:gd name="T96" fmla="*/ 513 w 619"/>
              <a:gd name="T97" fmla="*/ 700 h 729"/>
              <a:gd name="T98" fmla="*/ 544 w 619"/>
              <a:gd name="T99" fmla="*/ 720 h 729"/>
              <a:gd name="T100" fmla="*/ 554 w 619"/>
              <a:gd name="T101" fmla="*/ 678 h 729"/>
              <a:gd name="T102" fmla="*/ 586 w 619"/>
              <a:gd name="T103" fmla="*/ 689 h 729"/>
              <a:gd name="T104" fmla="*/ 590 w 619"/>
              <a:gd name="T105" fmla="*/ 625 h 729"/>
              <a:gd name="T106" fmla="*/ 603 w 619"/>
              <a:gd name="T107" fmla="*/ 598 h 729"/>
              <a:gd name="T108" fmla="*/ 599 w 619"/>
              <a:gd name="T109" fmla="*/ 552 h 729"/>
              <a:gd name="T110" fmla="*/ 574 w 619"/>
              <a:gd name="T111" fmla="*/ 508 h 729"/>
              <a:gd name="T112" fmla="*/ 532 w 619"/>
              <a:gd name="T113" fmla="*/ 462 h 729"/>
              <a:gd name="T114" fmla="*/ 532 w 619"/>
              <a:gd name="T115" fmla="*/ 419 h 729"/>
              <a:gd name="T116" fmla="*/ 539 w 619"/>
              <a:gd name="T117" fmla="*/ 377 h 729"/>
              <a:gd name="T118" fmla="*/ 618 w 619"/>
              <a:gd name="T119" fmla="*/ 316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9" h="729">
                <a:moveTo>
                  <a:pt x="603" y="280"/>
                </a:moveTo>
                <a:lnTo>
                  <a:pt x="603" y="280"/>
                </a:lnTo>
                <a:lnTo>
                  <a:pt x="612" y="282"/>
                </a:lnTo>
                <a:lnTo>
                  <a:pt x="619" y="280"/>
                </a:lnTo>
                <a:lnTo>
                  <a:pt x="619" y="280"/>
                </a:lnTo>
                <a:lnTo>
                  <a:pt x="618" y="269"/>
                </a:lnTo>
                <a:lnTo>
                  <a:pt x="616" y="252"/>
                </a:lnTo>
                <a:lnTo>
                  <a:pt x="616" y="252"/>
                </a:lnTo>
                <a:lnTo>
                  <a:pt x="610" y="252"/>
                </a:lnTo>
                <a:lnTo>
                  <a:pt x="605" y="252"/>
                </a:lnTo>
                <a:lnTo>
                  <a:pt x="599" y="250"/>
                </a:lnTo>
                <a:lnTo>
                  <a:pt x="592" y="245"/>
                </a:lnTo>
                <a:lnTo>
                  <a:pt x="592" y="245"/>
                </a:lnTo>
                <a:lnTo>
                  <a:pt x="588" y="238"/>
                </a:lnTo>
                <a:lnTo>
                  <a:pt x="588" y="238"/>
                </a:lnTo>
                <a:lnTo>
                  <a:pt x="577" y="223"/>
                </a:lnTo>
                <a:lnTo>
                  <a:pt x="565" y="212"/>
                </a:lnTo>
                <a:lnTo>
                  <a:pt x="552" y="203"/>
                </a:lnTo>
                <a:lnTo>
                  <a:pt x="541" y="196"/>
                </a:lnTo>
                <a:lnTo>
                  <a:pt x="541" y="196"/>
                </a:lnTo>
                <a:lnTo>
                  <a:pt x="559" y="185"/>
                </a:lnTo>
                <a:lnTo>
                  <a:pt x="572" y="174"/>
                </a:lnTo>
                <a:lnTo>
                  <a:pt x="581" y="165"/>
                </a:lnTo>
                <a:lnTo>
                  <a:pt x="585" y="157"/>
                </a:lnTo>
                <a:lnTo>
                  <a:pt x="585" y="157"/>
                </a:lnTo>
                <a:lnTo>
                  <a:pt x="588" y="150"/>
                </a:lnTo>
                <a:lnTo>
                  <a:pt x="592" y="139"/>
                </a:lnTo>
                <a:lnTo>
                  <a:pt x="592" y="128"/>
                </a:lnTo>
                <a:lnTo>
                  <a:pt x="592" y="115"/>
                </a:lnTo>
                <a:lnTo>
                  <a:pt x="588" y="103"/>
                </a:lnTo>
                <a:lnTo>
                  <a:pt x="583" y="90"/>
                </a:lnTo>
                <a:lnTo>
                  <a:pt x="574" y="79"/>
                </a:lnTo>
                <a:lnTo>
                  <a:pt x="566" y="73"/>
                </a:lnTo>
                <a:lnTo>
                  <a:pt x="559" y="68"/>
                </a:lnTo>
                <a:lnTo>
                  <a:pt x="559" y="68"/>
                </a:lnTo>
                <a:lnTo>
                  <a:pt x="548" y="62"/>
                </a:lnTo>
                <a:lnTo>
                  <a:pt x="535" y="59"/>
                </a:lnTo>
                <a:lnTo>
                  <a:pt x="524" y="57"/>
                </a:lnTo>
                <a:lnTo>
                  <a:pt x="513" y="57"/>
                </a:lnTo>
                <a:lnTo>
                  <a:pt x="495" y="60"/>
                </a:lnTo>
                <a:lnTo>
                  <a:pt x="481" y="64"/>
                </a:lnTo>
                <a:lnTo>
                  <a:pt x="481" y="64"/>
                </a:lnTo>
                <a:lnTo>
                  <a:pt x="471" y="70"/>
                </a:lnTo>
                <a:lnTo>
                  <a:pt x="462" y="77"/>
                </a:lnTo>
                <a:lnTo>
                  <a:pt x="455" y="84"/>
                </a:lnTo>
                <a:lnTo>
                  <a:pt x="449" y="93"/>
                </a:lnTo>
                <a:lnTo>
                  <a:pt x="446" y="104"/>
                </a:lnTo>
                <a:lnTo>
                  <a:pt x="442" y="115"/>
                </a:lnTo>
                <a:lnTo>
                  <a:pt x="442" y="126"/>
                </a:lnTo>
                <a:lnTo>
                  <a:pt x="442" y="141"/>
                </a:lnTo>
                <a:lnTo>
                  <a:pt x="442" y="141"/>
                </a:lnTo>
                <a:lnTo>
                  <a:pt x="446" y="150"/>
                </a:lnTo>
                <a:lnTo>
                  <a:pt x="449" y="159"/>
                </a:lnTo>
                <a:lnTo>
                  <a:pt x="455" y="168"/>
                </a:lnTo>
                <a:lnTo>
                  <a:pt x="460" y="174"/>
                </a:lnTo>
                <a:lnTo>
                  <a:pt x="477" y="185"/>
                </a:lnTo>
                <a:lnTo>
                  <a:pt x="495" y="196"/>
                </a:lnTo>
                <a:lnTo>
                  <a:pt x="495" y="196"/>
                </a:lnTo>
                <a:lnTo>
                  <a:pt x="481" y="203"/>
                </a:lnTo>
                <a:lnTo>
                  <a:pt x="470" y="214"/>
                </a:lnTo>
                <a:lnTo>
                  <a:pt x="466" y="219"/>
                </a:lnTo>
                <a:lnTo>
                  <a:pt x="464" y="227"/>
                </a:lnTo>
                <a:lnTo>
                  <a:pt x="462" y="234"/>
                </a:lnTo>
                <a:lnTo>
                  <a:pt x="460" y="243"/>
                </a:lnTo>
                <a:lnTo>
                  <a:pt x="460" y="243"/>
                </a:lnTo>
                <a:lnTo>
                  <a:pt x="462" y="254"/>
                </a:lnTo>
                <a:lnTo>
                  <a:pt x="466" y="267"/>
                </a:lnTo>
                <a:lnTo>
                  <a:pt x="468" y="282"/>
                </a:lnTo>
                <a:lnTo>
                  <a:pt x="468" y="291"/>
                </a:lnTo>
                <a:lnTo>
                  <a:pt x="466" y="300"/>
                </a:lnTo>
                <a:lnTo>
                  <a:pt x="466" y="300"/>
                </a:lnTo>
                <a:lnTo>
                  <a:pt x="468" y="300"/>
                </a:lnTo>
                <a:lnTo>
                  <a:pt x="475" y="298"/>
                </a:lnTo>
                <a:lnTo>
                  <a:pt x="484" y="291"/>
                </a:lnTo>
                <a:lnTo>
                  <a:pt x="484" y="291"/>
                </a:lnTo>
                <a:lnTo>
                  <a:pt x="488" y="280"/>
                </a:lnTo>
                <a:lnTo>
                  <a:pt x="490" y="269"/>
                </a:lnTo>
                <a:lnTo>
                  <a:pt x="490" y="256"/>
                </a:lnTo>
                <a:lnTo>
                  <a:pt x="490" y="256"/>
                </a:lnTo>
                <a:lnTo>
                  <a:pt x="493" y="261"/>
                </a:lnTo>
                <a:lnTo>
                  <a:pt x="495" y="271"/>
                </a:lnTo>
                <a:lnTo>
                  <a:pt x="495" y="278"/>
                </a:lnTo>
                <a:lnTo>
                  <a:pt x="493" y="285"/>
                </a:lnTo>
                <a:lnTo>
                  <a:pt x="493" y="285"/>
                </a:lnTo>
                <a:lnTo>
                  <a:pt x="501" y="282"/>
                </a:lnTo>
                <a:lnTo>
                  <a:pt x="504" y="278"/>
                </a:lnTo>
                <a:lnTo>
                  <a:pt x="508" y="274"/>
                </a:lnTo>
                <a:lnTo>
                  <a:pt x="508" y="274"/>
                </a:lnTo>
                <a:lnTo>
                  <a:pt x="510" y="261"/>
                </a:lnTo>
                <a:lnTo>
                  <a:pt x="510" y="249"/>
                </a:lnTo>
                <a:lnTo>
                  <a:pt x="506" y="240"/>
                </a:lnTo>
                <a:lnTo>
                  <a:pt x="504" y="232"/>
                </a:lnTo>
                <a:lnTo>
                  <a:pt x="504" y="232"/>
                </a:lnTo>
                <a:lnTo>
                  <a:pt x="502" y="225"/>
                </a:lnTo>
                <a:lnTo>
                  <a:pt x="504" y="218"/>
                </a:lnTo>
                <a:lnTo>
                  <a:pt x="510" y="210"/>
                </a:lnTo>
                <a:lnTo>
                  <a:pt x="515" y="207"/>
                </a:lnTo>
                <a:lnTo>
                  <a:pt x="515" y="207"/>
                </a:lnTo>
                <a:lnTo>
                  <a:pt x="533" y="216"/>
                </a:lnTo>
                <a:lnTo>
                  <a:pt x="533" y="216"/>
                </a:lnTo>
                <a:lnTo>
                  <a:pt x="541" y="221"/>
                </a:lnTo>
                <a:lnTo>
                  <a:pt x="552" y="230"/>
                </a:lnTo>
                <a:lnTo>
                  <a:pt x="563" y="243"/>
                </a:lnTo>
                <a:lnTo>
                  <a:pt x="568" y="250"/>
                </a:lnTo>
                <a:lnTo>
                  <a:pt x="572" y="260"/>
                </a:lnTo>
                <a:lnTo>
                  <a:pt x="572" y="260"/>
                </a:lnTo>
                <a:lnTo>
                  <a:pt x="577" y="271"/>
                </a:lnTo>
                <a:lnTo>
                  <a:pt x="579" y="282"/>
                </a:lnTo>
                <a:lnTo>
                  <a:pt x="579" y="291"/>
                </a:lnTo>
                <a:lnTo>
                  <a:pt x="579" y="300"/>
                </a:lnTo>
                <a:lnTo>
                  <a:pt x="576" y="313"/>
                </a:lnTo>
                <a:lnTo>
                  <a:pt x="572" y="320"/>
                </a:lnTo>
                <a:lnTo>
                  <a:pt x="572" y="320"/>
                </a:lnTo>
                <a:lnTo>
                  <a:pt x="565" y="329"/>
                </a:lnTo>
                <a:lnTo>
                  <a:pt x="557" y="338"/>
                </a:lnTo>
                <a:lnTo>
                  <a:pt x="546" y="344"/>
                </a:lnTo>
                <a:lnTo>
                  <a:pt x="533" y="345"/>
                </a:lnTo>
                <a:lnTo>
                  <a:pt x="533" y="345"/>
                </a:lnTo>
                <a:lnTo>
                  <a:pt x="532" y="345"/>
                </a:lnTo>
                <a:lnTo>
                  <a:pt x="532" y="345"/>
                </a:lnTo>
                <a:lnTo>
                  <a:pt x="517" y="345"/>
                </a:lnTo>
                <a:lnTo>
                  <a:pt x="517" y="345"/>
                </a:lnTo>
                <a:lnTo>
                  <a:pt x="504" y="342"/>
                </a:lnTo>
                <a:lnTo>
                  <a:pt x="504" y="342"/>
                </a:lnTo>
                <a:lnTo>
                  <a:pt x="493" y="338"/>
                </a:lnTo>
                <a:lnTo>
                  <a:pt x="493" y="338"/>
                </a:lnTo>
                <a:lnTo>
                  <a:pt x="482" y="333"/>
                </a:lnTo>
                <a:lnTo>
                  <a:pt x="466" y="322"/>
                </a:lnTo>
                <a:lnTo>
                  <a:pt x="448" y="309"/>
                </a:lnTo>
                <a:lnTo>
                  <a:pt x="429" y="291"/>
                </a:lnTo>
                <a:lnTo>
                  <a:pt x="429" y="291"/>
                </a:lnTo>
                <a:lnTo>
                  <a:pt x="406" y="261"/>
                </a:lnTo>
                <a:lnTo>
                  <a:pt x="389" y="241"/>
                </a:lnTo>
                <a:lnTo>
                  <a:pt x="389" y="241"/>
                </a:lnTo>
                <a:lnTo>
                  <a:pt x="398" y="245"/>
                </a:lnTo>
                <a:lnTo>
                  <a:pt x="406" y="245"/>
                </a:lnTo>
                <a:lnTo>
                  <a:pt x="415" y="245"/>
                </a:lnTo>
                <a:lnTo>
                  <a:pt x="415" y="245"/>
                </a:lnTo>
                <a:lnTo>
                  <a:pt x="417" y="229"/>
                </a:lnTo>
                <a:lnTo>
                  <a:pt x="417" y="212"/>
                </a:lnTo>
                <a:lnTo>
                  <a:pt x="417" y="212"/>
                </a:lnTo>
                <a:lnTo>
                  <a:pt x="417" y="198"/>
                </a:lnTo>
                <a:lnTo>
                  <a:pt x="417" y="198"/>
                </a:lnTo>
                <a:lnTo>
                  <a:pt x="411" y="198"/>
                </a:lnTo>
                <a:lnTo>
                  <a:pt x="398" y="194"/>
                </a:lnTo>
                <a:lnTo>
                  <a:pt x="393" y="192"/>
                </a:lnTo>
                <a:lnTo>
                  <a:pt x="386" y="188"/>
                </a:lnTo>
                <a:lnTo>
                  <a:pt x="380" y="185"/>
                </a:lnTo>
                <a:lnTo>
                  <a:pt x="376" y="179"/>
                </a:lnTo>
                <a:lnTo>
                  <a:pt x="376" y="179"/>
                </a:lnTo>
                <a:lnTo>
                  <a:pt x="382" y="181"/>
                </a:lnTo>
                <a:lnTo>
                  <a:pt x="387" y="183"/>
                </a:lnTo>
                <a:lnTo>
                  <a:pt x="395" y="185"/>
                </a:lnTo>
                <a:lnTo>
                  <a:pt x="395" y="185"/>
                </a:lnTo>
                <a:lnTo>
                  <a:pt x="411" y="183"/>
                </a:lnTo>
                <a:lnTo>
                  <a:pt x="418" y="183"/>
                </a:lnTo>
                <a:lnTo>
                  <a:pt x="418" y="183"/>
                </a:lnTo>
                <a:lnTo>
                  <a:pt x="420" y="166"/>
                </a:lnTo>
                <a:lnTo>
                  <a:pt x="420" y="152"/>
                </a:lnTo>
                <a:lnTo>
                  <a:pt x="420" y="152"/>
                </a:lnTo>
                <a:lnTo>
                  <a:pt x="420" y="137"/>
                </a:lnTo>
                <a:lnTo>
                  <a:pt x="420" y="137"/>
                </a:lnTo>
                <a:lnTo>
                  <a:pt x="409" y="137"/>
                </a:lnTo>
                <a:lnTo>
                  <a:pt x="396" y="135"/>
                </a:lnTo>
                <a:lnTo>
                  <a:pt x="396" y="135"/>
                </a:lnTo>
                <a:lnTo>
                  <a:pt x="384" y="130"/>
                </a:lnTo>
                <a:lnTo>
                  <a:pt x="378" y="126"/>
                </a:lnTo>
                <a:lnTo>
                  <a:pt x="375" y="121"/>
                </a:lnTo>
                <a:lnTo>
                  <a:pt x="375" y="121"/>
                </a:lnTo>
                <a:lnTo>
                  <a:pt x="380" y="123"/>
                </a:lnTo>
                <a:lnTo>
                  <a:pt x="395" y="126"/>
                </a:lnTo>
                <a:lnTo>
                  <a:pt x="395" y="126"/>
                </a:lnTo>
                <a:lnTo>
                  <a:pt x="404" y="126"/>
                </a:lnTo>
                <a:lnTo>
                  <a:pt x="413" y="124"/>
                </a:lnTo>
                <a:lnTo>
                  <a:pt x="420" y="124"/>
                </a:lnTo>
                <a:lnTo>
                  <a:pt x="422" y="123"/>
                </a:lnTo>
                <a:lnTo>
                  <a:pt x="422" y="123"/>
                </a:lnTo>
                <a:lnTo>
                  <a:pt x="422" y="93"/>
                </a:lnTo>
                <a:lnTo>
                  <a:pt x="422" y="93"/>
                </a:lnTo>
                <a:lnTo>
                  <a:pt x="424" y="86"/>
                </a:lnTo>
                <a:lnTo>
                  <a:pt x="424" y="77"/>
                </a:lnTo>
                <a:lnTo>
                  <a:pt x="424" y="77"/>
                </a:lnTo>
                <a:lnTo>
                  <a:pt x="418" y="77"/>
                </a:lnTo>
                <a:lnTo>
                  <a:pt x="407" y="75"/>
                </a:lnTo>
                <a:lnTo>
                  <a:pt x="395" y="70"/>
                </a:lnTo>
                <a:lnTo>
                  <a:pt x="389" y="66"/>
                </a:lnTo>
                <a:lnTo>
                  <a:pt x="382" y="60"/>
                </a:lnTo>
                <a:lnTo>
                  <a:pt x="382" y="60"/>
                </a:lnTo>
                <a:lnTo>
                  <a:pt x="380" y="57"/>
                </a:lnTo>
                <a:lnTo>
                  <a:pt x="380" y="53"/>
                </a:lnTo>
                <a:lnTo>
                  <a:pt x="382" y="46"/>
                </a:lnTo>
                <a:lnTo>
                  <a:pt x="382" y="46"/>
                </a:lnTo>
                <a:lnTo>
                  <a:pt x="349" y="31"/>
                </a:lnTo>
                <a:lnTo>
                  <a:pt x="349" y="31"/>
                </a:lnTo>
                <a:lnTo>
                  <a:pt x="353" y="28"/>
                </a:lnTo>
                <a:lnTo>
                  <a:pt x="356" y="22"/>
                </a:lnTo>
                <a:lnTo>
                  <a:pt x="356" y="18"/>
                </a:lnTo>
                <a:lnTo>
                  <a:pt x="356" y="18"/>
                </a:lnTo>
                <a:lnTo>
                  <a:pt x="354" y="13"/>
                </a:lnTo>
                <a:lnTo>
                  <a:pt x="349" y="9"/>
                </a:lnTo>
                <a:lnTo>
                  <a:pt x="343" y="8"/>
                </a:lnTo>
                <a:lnTo>
                  <a:pt x="336" y="8"/>
                </a:lnTo>
                <a:lnTo>
                  <a:pt x="336" y="8"/>
                </a:lnTo>
                <a:lnTo>
                  <a:pt x="329" y="9"/>
                </a:lnTo>
                <a:lnTo>
                  <a:pt x="325" y="13"/>
                </a:lnTo>
                <a:lnTo>
                  <a:pt x="320" y="18"/>
                </a:lnTo>
                <a:lnTo>
                  <a:pt x="280" y="0"/>
                </a:lnTo>
                <a:lnTo>
                  <a:pt x="247" y="33"/>
                </a:lnTo>
                <a:lnTo>
                  <a:pt x="247" y="33"/>
                </a:lnTo>
                <a:lnTo>
                  <a:pt x="245" y="35"/>
                </a:lnTo>
                <a:lnTo>
                  <a:pt x="245" y="39"/>
                </a:lnTo>
                <a:lnTo>
                  <a:pt x="245" y="42"/>
                </a:lnTo>
                <a:lnTo>
                  <a:pt x="245" y="42"/>
                </a:lnTo>
                <a:lnTo>
                  <a:pt x="245" y="44"/>
                </a:lnTo>
                <a:lnTo>
                  <a:pt x="243" y="46"/>
                </a:lnTo>
                <a:lnTo>
                  <a:pt x="243" y="46"/>
                </a:lnTo>
                <a:lnTo>
                  <a:pt x="234" y="57"/>
                </a:lnTo>
                <a:lnTo>
                  <a:pt x="234" y="57"/>
                </a:lnTo>
                <a:lnTo>
                  <a:pt x="228" y="66"/>
                </a:lnTo>
                <a:lnTo>
                  <a:pt x="228" y="66"/>
                </a:lnTo>
                <a:lnTo>
                  <a:pt x="225" y="73"/>
                </a:lnTo>
                <a:lnTo>
                  <a:pt x="223" y="79"/>
                </a:lnTo>
                <a:lnTo>
                  <a:pt x="223" y="79"/>
                </a:lnTo>
                <a:lnTo>
                  <a:pt x="221" y="81"/>
                </a:lnTo>
                <a:lnTo>
                  <a:pt x="221" y="84"/>
                </a:lnTo>
                <a:lnTo>
                  <a:pt x="225" y="92"/>
                </a:lnTo>
                <a:lnTo>
                  <a:pt x="234" y="99"/>
                </a:lnTo>
                <a:lnTo>
                  <a:pt x="234" y="101"/>
                </a:lnTo>
                <a:lnTo>
                  <a:pt x="234" y="101"/>
                </a:lnTo>
                <a:lnTo>
                  <a:pt x="236" y="99"/>
                </a:lnTo>
                <a:lnTo>
                  <a:pt x="238" y="99"/>
                </a:lnTo>
                <a:lnTo>
                  <a:pt x="238" y="99"/>
                </a:lnTo>
                <a:lnTo>
                  <a:pt x="243" y="104"/>
                </a:lnTo>
                <a:lnTo>
                  <a:pt x="243" y="104"/>
                </a:lnTo>
                <a:lnTo>
                  <a:pt x="245" y="101"/>
                </a:lnTo>
                <a:lnTo>
                  <a:pt x="248" y="95"/>
                </a:lnTo>
                <a:lnTo>
                  <a:pt x="248" y="95"/>
                </a:lnTo>
                <a:lnTo>
                  <a:pt x="254" y="88"/>
                </a:lnTo>
                <a:lnTo>
                  <a:pt x="261" y="82"/>
                </a:lnTo>
                <a:lnTo>
                  <a:pt x="261" y="82"/>
                </a:lnTo>
                <a:lnTo>
                  <a:pt x="269" y="79"/>
                </a:lnTo>
                <a:lnTo>
                  <a:pt x="276" y="79"/>
                </a:lnTo>
                <a:lnTo>
                  <a:pt x="276" y="79"/>
                </a:lnTo>
                <a:lnTo>
                  <a:pt x="283" y="79"/>
                </a:lnTo>
                <a:lnTo>
                  <a:pt x="289" y="82"/>
                </a:lnTo>
                <a:lnTo>
                  <a:pt x="289" y="82"/>
                </a:lnTo>
                <a:lnTo>
                  <a:pt x="292" y="88"/>
                </a:lnTo>
                <a:lnTo>
                  <a:pt x="294" y="95"/>
                </a:lnTo>
                <a:lnTo>
                  <a:pt x="294" y="103"/>
                </a:lnTo>
                <a:lnTo>
                  <a:pt x="294" y="108"/>
                </a:lnTo>
                <a:lnTo>
                  <a:pt x="294" y="108"/>
                </a:lnTo>
                <a:lnTo>
                  <a:pt x="290" y="104"/>
                </a:lnTo>
                <a:lnTo>
                  <a:pt x="290" y="104"/>
                </a:lnTo>
                <a:lnTo>
                  <a:pt x="285" y="103"/>
                </a:lnTo>
                <a:lnTo>
                  <a:pt x="276" y="101"/>
                </a:lnTo>
                <a:lnTo>
                  <a:pt x="265" y="101"/>
                </a:lnTo>
                <a:lnTo>
                  <a:pt x="254" y="103"/>
                </a:lnTo>
                <a:lnTo>
                  <a:pt x="254" y="103"/>
                </a:lnTo>
                <a:lnTo>
                  <a:pt x="241" y="108"/>
                </a:lnTo>
                <a:lnTo>
                  <a:pt x="219" y="115"/>
                </a:lnTo>
                <a:lnTo>
                  <a:pt x="219" y="115"/>
                </a:lnTo>
                <a:lnTo>
                  <a:pt x="214" y="117"/>
                </a:lnTo>
                <a:lnTo>
                  <a:pt x="208" y="117"/>
                </a:lnTo>
                <a:lnTo>
                  <a:pt x="205" y="113"/>
                </a:lnTo>
                <a:lnTo>
                  <a:pt x="203" y="110"/>
                </a:lnTo>
                <a:lnTo>
                  <a:pt x="203" y="110"/>
                </a:lnTo>
                <a:lnTo>
                  <a:pt x="203" y="104"/>
                </a:lnTo>
                <a:lnTo>
                  <a:pt x="203" y="101"/>
                </a:lnTo>
                <a:lnTo>
                  <a:pt x="205" y="97"/>
                </a:lnTo>
                <a:lnTo>
                  <a:pt x="205" y="97"/>
                </a:lnTo>
                <a:lnTo>
                  <a:pt x="199" y="101"/>
                </a:lnTo>
                <a:lnTo>
                  <a:pt x="194" y="104"/>
                </a:lnTo>
                <a:lnTo>
                  <a:pt x="190" y="110"/>
                </a:lnTo>
                <a:lnTo>
                  <a:pt x="190" y="110"/>
                </a:lnTo>
                <a:lnTo>
                  <a:pt x="190" y="117"/>
                </a:lnTo>
                <a:lnTo>
                  <a:pt x="192" y="124"/>
                </a:lnTo>
                <a:lnTo>
                  <a:pt x="195" y="128"/>
                </a:lnTo>
                <a:lnTo>
                  <a:pt x="201" y="132"/>
                </a:lnTo>
                <a:lnTo>
                  <a:pt x="201" y="132"/>
                </a:lnTo>
                <a:lnTo>
                  <a:pt x="208" y="132"/>
                </a:lnTo>
                <a:lnTo>
                  <a:pt x="217" y="130"/>
                </a:lnTo>
                <a:lnTo>
                  <a:pt x="234" y="123"/>
                </a:lnTo>
                <a:lnTo>
                  <a:pt x="234" y="123"/>
                </a:lnTo>
                <a:lnTo>
                  <a:pt x="250" y="113"/>
                </a:lnTo>
                <a:lnTo>
                  <a:pt x="250" y="113"/>
                </a:lnTo>
                <a:lnTo>
                  <a:pt x="258" y="112"/>
                </a:lnTo>
                <a:lnTo>
                  <a:pt x="263" y="110"/>
                </a:lnTo>
                <a:lnTo>
                  <a:pt x="270" y="112"/>
                </a:lnTo>
                <a:lnTo>
                  <a:pt x="278" y="113"/>
                </a:lnTo>
                <a:lnTo>
                  <a:pt x="278" y="113"/>
                </a:lnTo>
                <a:lnTo>
                  <a:pt x="285" y="119"/>
                </a:lnTo>
                <a:lnTo>
                  <a:pt x="289" y="121"/>
                </a:lnTo>
                <a:lnTo>
                  <a:pt x="289" y="121"/>
                </a:lnTo>
                <a:lnTo>
                  <a:pt x="285" y="126"/>
                </a:lnTo>
                <a:lnTo>
                  <a:pt x="281" y="130"/>
                </a:lnTo>
                <a:lnTo>
                  <a:pt x="274" y="130"/>
                </a:lnTo>
                <a:lnTo>
                  <a:pt x="274" y="130"/>
                </a:lnTo>
                <a:lnTo>
                  <a:pt x="267" y="130"/>
                </a:lnTo>
                <a:lnTo>
                  <a:pt x="261" y="128"/>
                </a:lnTo>
                <a:lnTo>
                  <a:pt x="256" y="124"/>
                </a:lnTo>
                <a:lnTo>
                  <a:pt x="254" y="121"/>
                </a:lnTo>
                <a:lnTo>
                  <a:pt x="254" y="121"/>
                </a:lnTo>
                <a:lnTo>
                  <a:pt x="250" y="128"/>
                </a:lnTo>
                <a:lnTo>
                  <a:pt x="250" y="128"/>
                </a:lnTo>
                <a:lnTo>
                  <a:pt x="248" y="132"/>
                </a:lnTo>
                <a:lnTo>
                  <a:pt x="248" y="135"/>
                </a:lnTo>
                <a:lnTo>
                  <a:pt x="250" y="137"/>
                </a:lnTo>
                <a:lnTo>
                  <a:pt x="248" y="141"/>
                </a:lnTo>
                <a:lnTo>
                  <a:pt x="248" y="141"/>
                </a:lnTo>
                <a:lnTo>
                  <a:pt x="247" y="143"/>
                </a:lnTo>
                <a:lnTo>
                  <a:pt x="245" y="146"/>
                </a:lnTo>
                <a:lnTo>
                  <a:pt x="238" y="152"/>
                </a:lnTo>
                <a:lnTo>
                  <a:pt x="238" y="152"/>
                </a:lnTo>
                <a:lnTo>
                  <a:pt x="227" y="157"/>
                </a:lnTo>
                <a:lnTo>
                  <a:pt x="219" y="159"/>
                </a:lnTo>
                <a:lnTo>
                  <a:pt x="219" y="159"/>
                </a:lnTo>
                <a:lnTo>
                  <a:pt x="227" y="176"/>
                </a:lnTo>
                <a:lnTo>
                  <a:pt x="227" y="176"/>
                </a:lnTo>
                <a:lnTo>
                  <a:pt x="232" y="187"/>
                </a:lnTo>
                <a:lnTo>
                  <a:pt x="236" y="194"/>
                </a:lnTo>
                <a:lnTo>
                  <a:pt x="239" y="199"/>
                </a:lnTo>
                <a:lnTo>
                  <a:pt x="239" y="199"/>
                </a:lnTo>
                <a:lnTo>
                  <a:pt x="247" y="198"/>
                </a:lnTo>
                <a:lnTo>
                  <a:pt x="259" y="192"/>
                </a:lnTo>
                <a:lnTo>
                  <a:pt x="259" y="192"/>
                </a:lnTo>
                <a:lnTo>
                  <a:pt x="269" y="185"/>
                </a:lnTo>
                <a:lnTo>
                  <a:pt x="274" y="177"/>
                </a:lnTo>
                <a:lnTo>
                  <a:pt x="274" y="177"/>
                </a:lnTo>
                <a:lnTo>
                  <a:pt x="267" y="194"/>
                </a:lnTo>
                <a:lnTo>
                  <a:pt x="261" y="203"/>
                </a:lnTo>
                <a:lnTo>
                  <a:pt x="254" y="210"/>
                </a:lnTo>
                <a:lnTo>
                  <a:pt x="248" y="216"/>
                </a:lnTo>
                <a:lnTo>
                  <a:pt x="248" y="216"/>
                </a:lnTo>
                <a:lnTo>
                  <a:pt x="225" y="232"/>
                </a:lnTo>
                <a:lnTo>
                  <a:pt x="192" y="250"/>
                </a:lnTo>
                <a:lnTo>
                  <a:pt x="172" y="261"/>
                </a:lnTo>
                <a:lnTo>
                  <a:pt x="153" y="269"/>
                </a:lnTo>
                <a:lnTo>
                  <a:pt x="133" y="276"/>
                </a:lnTo>
                <a:lnTo>
                  <a:pt x="113" y="280"/>
                </a:lnTo>
                <a:lnTo>
                  <a:pt x="113" y="280"/>
                </a:lnTo>
                <a:lnTo>
                  <a:pt x="108" y="278"/>
                </a:lnTo>
                <a:lnTo>
                  <a:pt x="100" y="276"/>
                </a:lnTo>
                <a:lnTo>
                  <a:pt x="88" y="267"/>
                </a:lnTo>
                <a:lnTo>
                  <a:pt x="75" y="258"/>
                </a:lnTo>
                <a:lnTo>
                  <a:pt x="68" y="249"/>
                </a:lnTo>
                <a:lnTo>
                  <a:pt x="68" y="249"/>
                </a:lnTo>
                <a:lnTo>
                  <a:pt x="66" y="249"/>
                </a:lnTo>
                <a:lnTo>
                  <a:pt x="62" y="247"/>
                </a:lnTo>
                <a:lnTo>
                  <a:pt x="58" y="249"/>
                </a:lnTo>
                <a:lnTo>
                  <a:pt x="53" y="252"/>
                </a:lnTo>
                <a:lnTo>
                  <a:pt x="53" y="252"/>
                </a:lnTo>
                <a:lnTo>
                  <a:pt x="49" y="252"/>
                </a:lnTo>
                <a:lnTo>
                  <a:pt x="42" y="252"/>
                </a:lnTo>
                <a:lnTo>
                  <a:pt x="31" y="254"/>
                </a:lnTo>
                <a:lnTo>
                  <a:pt x="27" y="258"/>
                </a:lnTo>
                <a:lnTo>
                  <a:pt x="24" y="261"/>
                </a:lnTo>
                <a:lnTo>
                  <a:pt x="24" y="261"/>
                </a:lnTo>
                <a:lnTo>
                  <a:pt x="24" y="263"/>
                </a:lnTo>
                <a:lnTo>
                  <a:pt x="29" y="263"/>
                </a:lnTo>
                <a:lnTo>
                  <a:pt x="35" y="261"/>
                </a:lnTo>
                <a:lnTo>
                  <a:pt x="42" y="263"/>
                </a:lnTo>
                <a:lnTo>
                  <a:pt x="42" y="263"/>
                </a:lnTo>
                <a:lnTo>
                  <a:pt x="44" y="265"/>
                </a:lnTo>
                <a:lnTo>
                  <a:pt x="42" y="267"/>
                </a:lnTo>
                <a:lnTo>
                  <a:pt x="40" y="269"/>
                </a:lnTo>
                <a:lnTo>
                  <a:pt x="40" y="272"/>
                </a:lnTo>
                <a:lnTo>
                  <a:pt x="40" y="272"/>
                </a:lnTo>
                <a:lnTo>
                  <a:pt x="40" y="274"/>
                </a:lnTo>
                <a:lnTo>
                  <a:pt x="44" y="278"/>
                </a:lnTo>
                <a:lnTo>
                  <a:pt x="53" y="282"/>
                </a:lnTo>
                <a:lnTo>
                  <a:pt x="71" y="289"/>
                </a:lnTo>
                <a:lnTo>
                  <a:pt x="71" y="289"/>
                </a:lnTo>
                <a:lnTo>
                  <a:pt x="73" y="291"/>
                </a:lnTo>
                <a:lnTo>
                  <a:pt x="73" y="293"/>
                </a:lnTo>
                <a:lnTo>
                  <a:pt x="73" y="293"/>
                </a:lnTo>
                <a:lnTo>
                  <a:pt x="60" y="291"/>
                </a:lnTo>
                <a:lnTo>
                  <a:pt x="51" y="287"/>
                </a:lnTo>
                <a:lnTo>
                  <a:pt x="38" y="282"/>
                </a:lnTo>
                <a:lnTo>
                  <a:pt x="38" y="282"/>
                </a:lnTo>
                <a:lnTo>
                  <a:pt x="29" y="280"/>
                </a:lnTo>
                <a:lnTo>
                  <a:pt x="24" y="280"/>
                </a:lnTo>
                <a:lnTo>
                  <a:pt x="22" y="283"/>
                </a:lnTo>
                <a:lnTo>
                  <a:pt x="20" y="287"/>
                </a:lnTo>
                <a:lnTo>
                  <a:pt x="20" y="287"/>
                </a:lnTo>
                <a:lnTo>
                  <a:pt x="18" y="289"/>
                </a:lnTo>
                <a:lnTo>
                  <a:pt x="16" y="289"/>
                </a:lnTo>
                <a:lnTo>
                  <a:pt x="11" y="293"/>
                </a:lnTo>
                <a:lnTo>
                  <a:pt x="7" y="294"/>
                </a:lnTo>
                <a:lnTo>
                  <a:pt x="4" y="300"/>
                </a:lnTo>
                <a:lnTo>
                  <a:pt x="2" y="305"/>
                </a:lnTo>
                <a:lnTo>
                  <a:pt x="0" y="314"/>
                </a:lnTo>
                <a:lnTo>
                  <a:pt x="0" y="314"/>
                </a:lnTo>
                <a:lnTo>
                  <a:pt x="4" y="313"/>
                </a:lnTo>
                <a:lnTo>
                  <a:pt x="9" y="307"/>
                </a:lnTo>
                <a:lnTo>
                  <a:pt x="15" y="303"/>
                </a:lnTo>
                <a:lnTo>
                  <a:pt x="18" y="302"/>
                </a:lnTo>
                <a:lnTo>
                  <a:pt x="18" y="303"/>
                </a:lnTo>
                <a:lnTo>
                  <a:pt x="18" y="303"/>
                </a:lnTo>
                <a:lnTo>
                  <a:pt x="22" y="311"/>
                </a:lnTo>
                <a:lnTo>
                  <a:pt x="27" y="314"/>
                </a:lnTo>
                <a:lnTo>
                  <a:pt x="35" y="314"/>
                </a:lnTo>
                <a:lnTo>
                  <a:pt x="42" y="314"/>
                </a:lnTo>
                <a:lnTo>
                  <a:pt x="58" y="313"/>
                </a:lnTo>
                <a:lnTo>
                  <a:pt x="66" y="313"/>
                </a:lnTo>
                <a:lnTo>
                  <a:pt x="69" y="313"/>
                </a:lnTo>
                <a:lnTo>
                  <a:pt x="69" y="313"/>
                </a:lnTo>
                <a:lnTo>
                  <a:pt x="69" y="314"/>
                </a:lnTo>
                <a:lnTo>
                  <a:pt x="69" y="314"/>
                </a:lnTo>
                <a:lnTo>
                  <a:pt x="66" y="316"/>
                </a:lnTo>
                <a:lnTo>
                  <a:pt x="53" y="318"/>
                </a:lnTo>
                <a:lnTo>
                  <a:pt x="46" y="320"/>
                </a:lnTo>
                <a:lnTo>
                  <a:pt x="38" y="324"/>
                </a:lnTo>
                <a:lnTo>
                  <a:pt x="37" y="325"/>
                </a:lnTo>
                <a:lnTo>
                  <a:pt x="35" y="329"/>
                </a:lnTo>
                <a:lnTo>
                  <a:pt x="37" y="331"/>
                </a:lnTo>
                <a:lnTo>
                  <a:pt x="37" y="331"/>
                </a:lnTo>
                <a:lnTo>
                  <a:pt x="33" y="335"/>
                </a:lnTo>
                <a:lnTo>
                  <a:pt x="29" y="342"/>
                </a:lnTo>
                <a:lnTo>
                  <a:pt x="27" y="345"/>
                </a:lnTo>
                <a:lnTo>
                  <a:pt x="27" y="351"/>
                </a:lnTo>
                <a:lnTo>
                  <a:pt x="29" y="356"/>
                </a:lnTo>
                <a:lnTo>
                  <a:pt x="35" y="364"/>
                </a:lnTo>
                <a:lnTo>
                  <a:pt x="35" y="364"/>
                </a:lnTo>
                <a:lnTo>
                  <a:pt x="37" y="353"/>
                </a:lnTo>
                <a:lnTo>
                  <a:pt x="40" y="347"/>
                </a:lnTo>
                <a:lnTo>
                  <a:pt x="42" y="345"/>
                </a:lnTo>
                <a:lnTo>
                  <a:pt x="46" y="345"/>
                </a:lnTo>
                <a:lnTo>
                  <a:pt x="46" y="345"/>
                </a:lnTo>
                <a:lnTo>
                  <a:pt x="53" y="345"/>
                </a:lnTo>
                <a:lnTo>
                  <a:pt x="58" y="349"/>
                </a:lnTo>
                <a:lnTo>
                  <a:pt x="64" y="349"/>
                </a:lnTo>
                <a:lnTo>
                  <a:pt x="71" y="345"/>
                </a:lnTo>
                <a:lnTo>
                  <a:pt x="71" y="345"/>
                </a:lnTo>
                <a:lnTo>
                  <a:pt x="79" y="340"/>
                </a:lnTo>
                <a:lnTo>
                  <a:pt x="84" y="336"/>
                </a:lnTo>
                <a:lnTo>
                  <a:pt x="95" y="333"/>
                </a:lnTo>
                <a:lnTo>
                  <a:pt x="95" y="333"/>
                </a:lnTo>
                <a:lnTo>
                  <a:pt x="95" y="336"/>
                </a:lnTo>
                <a:lnTo>
                  <a:pt x="99" y="342"/>
                </a:lnTo>
                <a:lnTo>
                  <a:pt x="99" y="342"/>
                </a:lnTo>
                <a:lnTo>
                  <a:pt x="102" y="344"/>
                </a:lnTo>
                <a:lnTo>
                  <a:pt x="104" y="345"/>
                </a:lnTo>
                <a:lnTo>
                  <a:pt x="104" y="345"/>
                </a:lnTo>
                <a:lnTo>
                  <a:pt x="104" y="345"/>
                </a:lnTo>
                <a:lnTo>
                  <a:pt x="102" y="351"/>
                </a:lnTo>
                <a:lnTo>
                  <a:pt x="99" y="356"/>
                </a:lnTo>
                <a:lnTo>
                  <a:pt x="95" y="360"/>
                </a:lnTo>
                <a:lnTo>
                  <a:pt x="95" y="360"/>
                </a:lnTo>
                <a:lnTo>
                  <a:pt x="97" y="360"/>
                </a:lnTo>
                <a:lnTo>
                  <a:pt x="102" y="360"/>
                </a:lnTo>
                <a:lnTo>
                  <a:pt x="108" y="358"/>
                </a:lnTo>
                <a:lnTo>
                  <a:pt x="111" y="355"/>
                </a:lnTo>
                <a:lnTo>
                  <a:pt x="115" y="349"/>
                </a:lnTo>
                <a:lnTo>
                  <a:pt x="115" y="349"/>
                </a:lnTo>
                <a:lnTo>
                  <a:pt x="117" y="347"/>
                </a:lnTo>
                <a:lnTo>
                  <a:pt x="119" y="347"/>
                </a:lnTo>
                <a:lnTo>
                  <a:pt x="124" y="347"/>
                </a:lnTo>
                <a:lnTo>
                  <a:pt x="124" y="347"/>
                </a:lnTo>
                <a:lnTo>
                  <a:pt x="128" y="345"/>
                </a:lnTo>
                <a:lnTo>
                  <a:pt x="130" y="344"/>
                </a:lnTo>
                <a:lnTo>
                  <a:pt x="130" y="338"/>
                </a:lnTo>
                <a:lnTo>
                  <a:pt x="130" y="333"/>
                </a:lnTo>
                <a:lnTo>
                  <a:pt x="130" y="329"/>
                </a:lnTo>
                <a:lnTo>
                  <a:pt x="132" y="327"/>
                </a:lnTo>
                <a:lnTo>
                  <a:pt x="132" y="327"/>
                </a:lnTo>
                <a:lnTo>
                  <a:pt x="139" y="322"/>
                </a:lnTo>
                <a:lnTo>
                  <a:pt x="146" y="316"/>
                </a:lnTo>
                <a:lnTo>
                  <a:pt x="163" y="309"/>
                </a:lnTo>
                <a:lnTo>
                  <a:pt x="163" y="309"/>
                </a:lnTo>
                <a:lnTo>
                  <a:pt x="161" y="316"/>
                </a:lnTo>
                <a:lnTo>
                  <a:pt x="161" y="324"/>
                </a:lnTo>
                <a:lnTo>
                  <a:pt x="164" y="333"/>
                </a:lnTo>
                <a:lnTo>
                  <a:pt x="205" y="322"/>
                </a:lnTo>
                <a:lnTo>
                  <a:pt x="205" y="322"/>
                </a:lnTo>
                <a:lnTo>
                  <a:pt x="203" y="313"/>
                </a:lnTo>
                <a:lnTo>
                  <a:pt x="205" y="305"/>
                </a:lnTo>
                <a:lnTo>
                  <a:pt x="210" y="296"/>
                </a:lnTo>
                <a:lnTo>
                  <a:pt x="216" y="287"/>
                </a:lnTo>
                <a:lnTo>
                  <a:pt x="216" y="287"/>
                </a:lnTo>
                <a:lnTo>
                  <a:pt x="216" y="291"/>
                </a:lnTo>
                <a:lnTo>
                  <a:pt x="214" y="300"/>
                </a:lnTo>
                <a:lnTo>
                  <a:pt x="214" y="311"/>
                </a:lnTo>
                <a:lnTo>
                  <a:pt x="214" y="316"/>
                </a:lnTo>
                <a:lnTo>
                  <a:pt x="216" y="318"/>
                </a:lnTo>
                <a:lnTo>
                  <a:pt x="256" y="309"/>
                </a:lnTo>
                <a:lnTo>
                  <a:pt x="256" y="309"/>
                </a:lnTo>
                <a:lnTo>
                  <a:pt x="254" y="303"/>
                </a:lnTo>
                <a:lnTo>
                  <a:pt x="254" y="296"/>
                </a:lnTo>
                <a:lnTo>
                  <a:pt x="258" y="283"/>
                </a:lnTo>
                <a:lnTo>
                  <a:pt x="258" y="283"/>
                </a:lnTo>
                <a:lnTo>
                  <a:pt x="261" y="298"/>
                </a:lnTo>
                <a:lnTo>
                  <a:pt x="269" y="311"/>
                </a:lnTo>
                <a:lnTo>
                  <a:pt x="278" y="322"/>
                </a:lnTo>
                <a:lnTo>
                  <a:pt x="283" y="325"/>
                </a:lnTo>
                <a:lnTo>
                  <a:pt x="289" y="329"/>
                </a:lnTo>
                <a:lnTo>
                  <a:pt x="289" y="329"/>
                </a:lnTo>
                <a:lnTo>
                  <a:pt x="311" y="338"/>
                </a:lnTo>
                <a:lnTo>
                  <a:pt x="334" y="345"/>
                </a:lnTo>
                <a:lnTo>
                  <a:pt x="391" y="362"/>
                </a:lnTo>
                <a:lnTo>
                  <a:pt x="391" y="362"/>
                </a:lnTo>
                <a:lnTo>
                  <a:pt x="407" y="367"/>
                </a:lnTo>
                <a:lnTo>
                  <a:pt x="420" y="373"/>
                </a:lnTo>
                <a:lnTo>
                  <a:pt x="420" y="373"/>
                </a:lnTo>
                <a:lnTo>
                  <a:pt x="424" y="375"/>
                </a:lnTo>
                <a:lnTo>
                  <a:pt x="424" y="377"/>
                </a:lnTo>
                <a:lnTo>
                  <a:pt x="422" y="382"/>
                </a:lnTo>
                <a:lnTo>
                  <a:pt x="417" y="386"/>
                </a:lnTo>
                <a:lnTo>
                  <a:pt x="417" y="386"/>
                </a:lnTo>
                <a:lnTo>
                  <a:pt x="424" y="391"/>
                </a:lnTo>
                <a:lnTo>
                  <a:pt x="438" y="400"/>
                </a:lnTo>
                <a:lnTo>
                  <a:pt x="438" y="400"/>
                </a:lnTo>
                <a:lnTo>
                  <a:pt x="448" y="409"/>
                </a:lnTo>
                <a:lnTo>
                  <a:pt x="453" y="420"/>
                </a:lnTo>
                <a:lnTo>
                  <a:pt x="459" y="435"/>
                </a:lnTo>
                <a:lnTo>
                  <a:pt x="462" y="450"/>
                </a:lnTo>
                <a:lnTo>
                  <a:pt x="462" y="450"/>
                </a:lnTo>
                <a:lnTo>
                  <a:pt x="466" y="462"/>
                </a:lnTo>
                <a:lnTo>
                  <a:pt x="466" y="475"/>
                </a:lnTo>
                <a:lnTo>
                  <a:pt x="466" y="486"/>
                </a:lnTo>
                <a:lnTo>
                  <a:pt x="466" y="492"/>
                </a:lnTo>
                <a:lnTo>
                  <a:pt x="464" y="493"/>
                </a:lnTo>
                <a:lnTo>
                  <a:pt x="464" y="493"/>
                </a:lnTo>
                <a:lnTo>
                  <a:pt x="460" y="497"/>
                </a:lnTo>
                <a:lnTo>
                  <a:pt x="457" y="499"/>
                </a:lnTo>
                <a:lnTo>
                  <a:pt x="451" y="501"/>
                </a:lnTo>
                <a:lnTo>
                  <a:pt x="440" y="504"/>
                </a:lnTo>
                <a:lnTo>
                  <a:pt x="444" y="519"/>
                </a:lnTo>
                <a:lnTo>
                  <a:pt x="444" y="519"/>
                </a:lnTo>
                <a:lnTo>
                  <a:pt x="451" y="519"/>
                </a:lnTo>
                <a:lnTo>
                  <a:pt x="459" y="517"/>
                </a:lnTo>
                <a:lnTo>
                  <a:pt x="466" y="515"/>
                </a:lnTo>
                <a:lnTo>
                  <a:pt x="466" y="515"/>
                </a:lnTo>
                <a:lnTo>
                  <a:pt x="464" y="517"/>
                </a:lnTo>
                <a:lnTo>
                  <a:pt x="464" y="517"/>
                </a:lnTo>
                <a:lnTo>
                  <a:pt x="459" y="526"/>
                </a:lnTo>
                <a:lnTo>
                  <a:pt x="457" y="534"/>
                </a:lnTo>
                <a:lnTo>
                  <a:pt x="473" y="545"/>
                </a:lnTo>
                <a:lnTo>
                  <a:pt x="473" y="545"/>
                </a:lnTo>
                <a:lnTo>
                  <a:pt x="481" y="526"/>
                </a:lnTo>
                <a:lnTo>
                  <a:pt x="484" y="521"/>
                </a:lnTo>
                <a:lnTo>
                  <a:pt x="488" y="517"/>
                </a:lnTo>
                <a:lnTo>
                  <a:pt x="488" y="517"/>
                </a:lnTo>
                <a:lnTo>
                  <a:pt x="491" y="517"/>
                </a:lnTo>
                <a:lnTo>
                  <a:pt x="497" y="519"/>
                </a:lnTo>
                <a:lnTo>
                  <a:pt x="504" y="523"/>
                </a:lnTo>
                <a:lnTo>
                  <a:pt x="512" y="526"/>
                </a:lnTo>
                <a:lnTo>
                  <a:pt x="521" y="534"/>
                </a:lnTo>
                <a:lnTo>
                  <a:pt x="528" y="543"/>
                </a:lnTo>
                <a:lnTo>
                  <a:pt x="535" y="552"/>
                </a:lnTo>
                <a:lnTo>
                  <a:pt x="541" y="563"/>
                </a:lnTo>
                <a:lnTo>
                  <a:pt x="541" y="563"/>
                </a:lnTo>
                <a:lnTo>
                  <a:pt x="543" y="572"/>
                </a:lnTo>
                <a:lnTo>
                  <a:pt x="544" y="581"/>
                </a:lnTo>
                <a:lnTo>
                  <a:pt x="544" y="590"/>
                </a:lnTo>
                <a:lnTo>
                  <a:pt x="543" y="601"/>
                </a:lnTo>
                <a:lnTo>
                  <a:pt x="541" y="610"/>
                </a:lnTo>
                <a:lnTo>
                  <a:pt x="537" y="618"/>
                </a:lnTo>
                <a:lnTo>
                  <a:pt x="532" y="623"/>
                </a:lnTo>
                <a:lnTo>
                  <a:pt x="526" y="627"/>
                </a:lnTo>
                <a:lnTo>
                  <a:pt x="526" y="627"/>
                </a:lnTo>
                <a:lnTo>
                  <a:pt x="521" y="627"/>
                </a:lnTo>
                <a:lnTo>
                  <a:pt x="517" y="625"/>
                </a:lnTo>
                <a:lnTo>
                  <a:pt x="504" y="620"/>
                </a:lnTo>
                <a:lnTo>
                  <a:pt x="493" y="614"/>
                </a:lnTo>
                <a:lnTo>
                  <a:pt x="490" y="614"/>
                </a:lnTo>
                <a:lnTo>
                  <a:pt x="486" y="618"/>
                </a:lnTo>
                <a:lnTo>
                  <a:pt x="486" y="618"/>
                </a:lnTo>
                <a:lnTo>
                  <a:pt x="484" y="620"/>
                </a:lnTo>
                <a:lnTo>
                  <a:pt x="479" y="623"/>
                </a:lnTo>
                <a:lnTo>
                  <a:pt x="470" y="629"/>
                </a:lnTo>
                <a:lnTo>
                  <a:pt x="466" y="632"/>
                </a:lnTo>
                <a:lnTo>
                  <a:pt x="462" y="638"/>
                </a:lnTo>
                <a:lnTo>
                  <a:pt x="462" y="645"/>
                </a:lnTo>
                <a:lnTo>
                  <a:pt x="464" y="654"/>
                </a:lnTo>
                <a:lnTo>
                  <a:pt x="464" y="654"/>
                </a:lnTo>
                <a:lnTo>
                  <a:pt x="473" y="645"/>
                </a:lnTo>
                <a:lnTo>
                  <a:pt x="477" y="641"/>
                </a:lnTo>
                <a:lnTo>
                  <a:pt x="481" y="641"/>
                </a:lnTo>
                <a:lnTo>
                  <a:pt x="481" y="641"/>
                </a:lnTo>
                <a:lnTo>
                  <a:pt x="482" y="643"/>
                </a:lnTo>
                <a:lnTo>
                  <a:pt x="482" y="645"/>
                </a:lnTo>
                <a:lnTo>
                  <a:pt x="486" y="649"/>
                </a:lnTo>
                <a:lnTo>
                  <a:pt x="486" y="649"/>
                </a:lnTo>
                <a:lnTo>
                  <a:pt x="488" y="651"/>
                </a:lnTo>
                <a:lnTo>
                  <a:pt x="491" y="651"/>
                </a:lnTo>
                <a:lnTo>
                  <a:pt x="502" y="651"/>
                </a:lnTo>
                <a:lnTo>
                  <a:pt x="512" y="649"/>
                </a:lnTo>
                <a:lnTo>
                  <a:pt x="515" y="649"/>
                </a:lnTo>
                <a:lnTo>
                  <a:pt x="517" y="651"/>
                </a:lnTo>
                <a:lnTo>
                  <a:pt x="517" y="651"/>
                </a:lnTo>
                <a:lnTo>
                  <a:pt x="517" y="652"/>
                </a:lnTo>
                <a:lnTo>
                  <a:pt x="515" y="652"/>
                </a:lnTo>
                <a:lnTo>
                  <a:pt x="510" y="652"/>
                </a:lnTo>
                <a:lnTo>
                  <a:pt x="510" y="652"/>
                </a:lnTo>
                <a:lnTo>
                  <a:pt x="491" y="656"/>
                </a:lnTo>
                <a:lnTo>
                  <a:pt x="484" y="660"/>
                </a:lnTo>
                <a:lnTo>
                  <a:pt x="479" y="663"/>
                </a:lnTo>
                <a:lnTo>
                  <a:pt x="479" y="663"/>
                </a:lnTo>
                <a:lnTo>
                  <a:pt x="479" y="665"/>
                </a:lnTo>
                <a:lnTo>
                  <a:pt x="479" y="669"/>
                </a:lnTo>
                <a:lnTo>
                  <a:pt x="479" y="669"/>
                </a:lnTo>
                <a:lnTo>
                  <a:pt x="475" y="674"/>
                </a:lnTo>
                <a:lnTo>
                  <a:pt x="470" y="678"/>
                </a:lnTo>
                <a:lnTo>
                  <a:pt x="466" y="683"/>
                </a:lnTo>
                <a:lnTo>
                  <a:pt x="464" y="689"/>
                </a:lnTo>
                <a:lnTo>
                  <a:pt x="464" y="694"/>
                </a:lnTo>
                <a:lnTo>
                  <a:pt x="464" y="694"/>
                </a:lnTo>
                <a:lnTo>
                  <a:pt x="466" y="702"/>
                </a:lnTo>
                <a:lnTo>
                  <a:pt x="470" y="705"/>
                </a:lnTo>
                <a:lnTo>
                  <a:pt x="475" y="711"/>
                </a:lnTo>
                <a:lnTo>
                  <a:pt x="475" y="711"/>
                </a:lnTo>
                <a:lnTo>
                  <a:pt x="475" y="707"/>
                </a:lnTo>
                <a:lnTo>
                  <a:pt x="477" y="702"/>
                </a:lnTo>
                <a:lnTo>
                  <a:pt x="479" y="694"/>
                </a:lnTo>
                <a:lnTo>
                  <a:pt x="479" y="691"/>
                </a:lnTo>
                <a:lnTo>
                  <a:pt x="482" y="691"/>
                </a:lnTo>
                <a:lnTo>
                  <a:pt x="482" y="691"/>
                </a:lnTo>
                <a:lnTo>
                  <a:pt x="484" y="691"/>
                </a:lnTo>
                <a:lnTo>
                  <a:pt x="488" y="693"/>
                </a:lnTo>
                <a:lnTo>
                  <a:pt x="490" y="696"/>
                </a:lnTo>
                <a:lnTo>
                  <a:pt x="493" y="696"/>
                </a:lnTo>
                <a:lnTo>
                  <a:pt x="493" y="696"/>
                </a:lnTo>
                <a:lnTo>
                  <a:pt x="497" y="696"/>
                </a:lnTo>
                <a:lnTo>
                  <a:pt x="502" y="693"/>
                </a:lnTo>
                <a:lnTo>
                  <a:pt x="513" y="682"/>
                </a:lnTo>
                <a:lnTo>
                  <a:pt x="524" y="672"/>
                </a:lnTo>
                <a:lnTo>
                  <a:pt x="528" y="669"/>
                </a:lnTo>
                <a:lnTo>
                  <a:pt x="532" y="669"/>
                </a:lnTo>
                <a:lnTo>
                  <a:pt x="532" y="669"/>
                </a:lnTo>
                <a:lnTo>
                  <a:pt x="533" y="671"/>
                </a:lnTo>
                <a:lnTo>
                  <a:pt x="532" y="672"/>
                </a:lnTo>
                <a:lnTo>
                  <a:pt x="524" y="678"/>
                </a:lnTo>
                <a:lnTo>
                  <a:pt x="517" y="685"/>
                </a:lnTo>
                <a:lnTo>
                  <a:pt x="513" y="689"/>
                </a:lnTo>
                <a:lnTo>
                  <a:pt x="512" y="694"/>
                </a:lnTo>
                <a:lnTo>
                  <a:pt x="512" y="694"/>
                </a:lnTo>
                <a:lnTo>
                  <a:pt x="513" y="700"/>
                </a:lnTo>
                <a:lnTo>
                  <a:pt x="515" y="704"/>
                </a:lnTo>
                <a:lnTo>
                  <a:pt x="519" y="707"/>
                </a:lnTo>
                <a:lnTo>
                  <a:pt x="521" y="711"/>
                </a:lnTo>
                <a:lnTo>
                  <a:pt x="521" y="711"/>
                </a:lnTo>
                <a:lnTo>
                  <a:pt x="523" y="715"/>
                </a:lnTo>
                <a:lnTo>
                  <a:pt x="526" y="720"/>
                </a:lnTo>
                <a:lnTo>
                  <a:pt x="530" y="724"/>
                </a:lnTo>
                <a:lnTo>
                  <a:pt x="535" y="725"/>
                </a:lnTo>
                <a:lnTo>
                  <a:pt x="546" y="729"/>
                </a:lnTo>
                <a:lnTo>
                  <a:pt x="552" y="729"/>
                </a:lnTo>
                <a:lnTo>
                  <a:pt x="552" y="729"/>
                </a:lnTo>
                <a:lnTo>
                  <a:pt x="550" y="725"/>
                </a:lnTo>
                <a:lnTo>
                  <a:pt x="544" y="720"/>
                </a:lnTo>
                <a:lnTo>
                  <a:pt x="539" y="713"/>
                </a:lnTo>
                <a:lnTo>
                  <a:pt x="539" y="711"/>
                </a:lnTo>
                <a:lnTo>
                  <a:pt x="539" y="707"/>
                </a:lnTo>
                <a:lnTo>
                  <a:pt x="539" y="707"/>
                </a:lnTo>
                <a:lnTo>
                  <a:pt x="541" y="705"/>
                </a:lnTo>
                <a:lnTo>
                  <a:pt x="544" y="707"/>
                </a:lnTo>
                <a:lnTo>
                  <a:pt x="548" y="707"/>
                </a:lnTo>
                <a:lnTo>
                  <a:pt x="552" y="705"/>
                </a:lnTo>
                <a:lnTo>
                  <a:pt x="552" y="705"/>
                </a:lnTo>
                <a:lnTo>
                  <a:pt x="552" y="702"/>
                </a:lnTo>
                <a:lnTo>
                  <a:pt x="552" y="691"/>
                </a:lnTo>
                <a:lnTo>
                  <a:pt x="552" y="685"/>
                </a:lnTo>
                <a:lnTo>
                  <a:pt x="554" y="678"/>
                </a:lnTo>
                <a:lnTo>
                  <a:pt x="559" y="671"/>
                </a:lnTo>
                <a:lnTo>
                  <a:pt x="566" y="662"/>
                </a:lnTo>
                <a:lnTo>
                  <a:pt x="566" y="662"/>
                </a:lnTo>
                <a:lnTo>
                  <a:pt x="570" y="667"/>
                </a:lnTo>
                <a:lnTo>
                  <a:pt x="574" y="669"/>
                </a:lnTo>
                <a:lnTo>
                  <a:pt x="581" y="671"/>
                </a:lnTo>
                <a:lnTo>
                  <a:pt x="581" y="671"/>
                </a:lnTo>
                <a:lnTo>
                  <a:pt x="583" y="672"/>
                </a:lnTo>
                <a:lnTo>
                  <a:pt x="585" y="674"/>
                </a:lnTo>
                <a:lnTo>
                  <a:pt x="585" y="682"/>
                </a:lnTo>
                <a:lnTo>
                  <a:pt x="585" y="691"/>
                </a:lnTo>
                <a:lnTo>
                  <a:pt x="585" y="691"/>
                </a:lnTo>
                <a:lnTo>
                  <a:pt x="586" y="689"/>
                </a:lnTo>
                <a:lnTo>
                  <a:pt x="590" y="683"/>
                </a:lnTo>
                <a:lnTo>
                  <a:pt x="594" y="674"/>
                </a:lnTo>
                <a:lnTo>
                  <a:pt x="594" y="663"/>
                </a:lnTo>
                <a:lnTo>
                  <a:pt x="594" y="663"/>
                </a:lnTo>
                <a:lnTo>
                  <a:pt x="597" y="662"/>
                </a:lnTo>
                <a:lnTo>
                  <a:pt x="601" y="654"/>
                </a:lnTo>
                <a:lnTo>
                  <a:pt x="601" y="654"/>
                </a:lnTo>
                <a:lnTo>
                  <a:pt x="603" y="651"/>
                </a:lnTo>
                <a:lnTo>
                  <a:pt x="601" y="649"/>
                </a:lnTo>
                <a:lnTo>
                  <a:pt x="596" y="643"/>
                </a:lnTo>
                <a:lnTo>
                  <a:pt x="594" y="640"/>
                </a:lnTo>
                <a:lnTo>
                  <a:pt x="592" y="634"/>
                </a:lnTo>
                <a:lnTo>
                  <a:pt x="590" y="625"/>
                </a:lnTo>
                <a:lnTo>
                  <a:pt x="590" y="614"/>
                </a:lnTo>
                <a:lnTo>
                  <a:pt x="590" y="614"/>
                </a:lnTo>
                <a:lnTo>
                  <a:pt x="590" y="610"/>
                </a:lnTo>
                <a:lnTo>
                  <a:pt x="588" y="609"/>
                </a:lnTo>
                <a:lnTo>
                  <a:pt x="583" y="605"/>
                </a:lnTo>
                <a:lnTo>
                  <a:pt x="583" y="605"/>
                </a:lnTo>
                <a:lnTo>
                  <a:pt x="579" y="599"/>
                </a:lnTo>
                <a:lnTo>
                  <a:pt x="579" y="598"/>
                </a:lnTo>
                <a:lnTo>
                  <a:pt x="581" y="598"/>
                </a:lnTo>
                <a:lnTo>
                  <a:pt x="581" y="598"/>
                </a:lnTo>
                <a:lnTo>
                  <a:pt x="588" y="599"/>
                </a:lnTo>
                <a:lnTo>
                  <a:pt x="596" y="599"/>
                </a:lnTo>
                <a:lnTo>
                  <a:pt x="603" y="598"/>
                </a:lnTo>
                <a:lnTo>
                  <a:pt x="603" y="598"/>
                </a:lnTo>
                <a:lnTo>
                  <a:pt x="603" y="576"/>
                </a:lnTo>
                <a:lnTo>
                  <a:pt x="605" y="565"/>
                </a:lnTo>
                <a:lnTo>
                  <a:pt x="603" y="559"/>
                </a:lnTo>
                <a:lnTo>
                  <a:pt x="603" y="559"/>
                </a:lnTo>
                <a:lnTo>
                  <a:pt x="596" y="559"/>
                </a:lnTo>
                <a:lnTo>
                  <a:pt x="588" y="557"/>
                </a:lnTo>
                <a:lnTo>
                  <a:pt x="585" y="556"/>
                </a:lnTo>
                <a:lnTo>
                  <a:pt x="581" y="552"/>
                </a:lnTo>
                <a:lnTo>
                  <a:pt x="581" y="552"/>
                </a:lnTo>
                <a:lnTo>
                  <a:pt x="586" y="552"/>
                </a:lnTo>
                <a:lnTo>
                  <a:pt x="594" y="552"/>
                </a:lnTo>
                <a:lnTo>
                  <a:pt x="599" y="552"/>
                </a:lnTo>
                <a:lnTo>
                  <a:pt x="603" y="548"/>
                </a:lnTo>
                <a:lnTo>
                  <a:pt x="603" y="548"/>
                </a:lnTo>
                <a:lnTo>
                  <a:pt x="603" y="530"/>
                </a:lnTo>
                <a:lnTo>
                  <a:pt x="601" y="517"/>
                </a:lnTo>
                <a:lnTo>
                  <a:pt x="601" y="514"/>
                </a:lnTo>
                <a:lnTo>
                  <a:pt x="599" y="512"/>
                </a:lnTo>
                <a:lnTo>
                  <a:pt x="599" y="512"/>
                </a:lnTo>
                <a:lnTo>
                  <a:pt x="592" y="514"/>
                </a:lnTo>
                <a:lnTo>
                  <a:pt x="586" y="514"/>
                </a:lnTo>
                <a:lnTo>
                  <a:pt x="581" y="512"/>
                </a:lnTo>
                <a:lnTo>
                  <a:pt x="576" y="510"/>
                </a:lnTo>
                <a:lnTo>
                  <a:pt x="576" y="510"/>
                </a:lnTo>
                <a:lnTo>
                  <a:pt x="574" y="508"/>
                </a:lnTo>
                <a:lnTo>
                  <a:pt x="572" y="504"/>
                </a:lnTo>
                <a:lnTo>
                  <a:pt x="572" y="499"/>
                </a:lnTo>
                <a:lnTo>
                  <a:pt x="570" y="495"/>
                </a:lnTo>
                <a:lnTo>
                  <a:pt x="570" y="493"/>
                </a:lnTo>
                <a:lnTo>
                  <a:pt x="568" y="492"/>
                </a:lnTo>
                <a:lnTo>
                  <a:pt x="568" y="492"/>
                </a:lnTo>
                <a:lnTo>
                  <a:pt x="557" y="488"/>
                </a:lnTo>
                <a:lnTo>
                  <a:pt x="546" y="482"/>
                </a:lnTo>
                <a:lnTo>
                  <a:pt x="541" y="477"/>
                </a:lnTo>
                <a:lnTo>
                  <a:pt x="535" y="473"/>
                </a:lnTo>
                <a:lnTo>
                  <a:pt x="535" y="473"/>
                </a:lnTo>
                <a:lnTo>
                  <a:pt x="532" y="468"/>
                </a:lnTo>
                <a:lnTo>
                  <a:pt x="532" y="462"/>
                </a:lnTo>
                <a:lnTo>
                  <a:pt x="532" y="459"/>
                </a:lnTo>
                <a:lnTo>
                  <a:pt x="532" y="459"/>
                </a:lnTo>
                <a:lnTo>
                  <a:pt x="541" y="462"/>
                </a:lnTo>
                <a:lnTo>
                  <a:pt x="544" y="462"/>
                </a:lnTo>
                <a:lnTo>
                  <a:pt x="550" y="461"/>
                </a:lnTo>
                <a:lnTo>
                  <a:pt x="552" y="431"/>
                </a:lnTo>
                <a:lnTo>
                  <a:pt x="552" y="431"/>
                </a:lnTo>
                <a:lnTo>
                  <a:pt x="548" y="431"/>
                </a:lnTo>
                <a:lnTo>
                  <a:pt x="541" y="430"/>
                </a:lnTo>
                <a:lnTo>
                  <a:pt x="541" y="430"/>
                </a:lnTo>
                <a:lnTo>
                  <a:pt x="537" y="426"/>
                </a:lnTo>
                <a:lnTo>
                  <a:pt x="533" y="422"/>
                </a:lnTo>
                <a:lnTo>
                  <a:pt x="532" y="419"/>
                </a:lnTo>
                <a:lnTo>
                  <a:pt x="532" y="419"/>
                </a:lnTo>
                <a:lnTo>
                  <a:pt x="535" y="420"/>
                </a:lnTo>
                <a:lnTo>
                  <a:pt x="543" y="422"/>
                </a:lnTo>
                <a:lnTo>
                  <a:pt x="543" y="422"/>
                </a:lnTo>
                <a:lnTo>
                  <a:pt x="550" y="422"/>
                </a:lnTo>
                <a:lnTo>
                  <a:pt x="554" y="420"/>
                </a:lnTo>
                <a:lnTo>
                  <a:pt x="557" y="387"/>
                </a:lnTo>
                <a:lnTo>
                  <a:pt x="557" y="387"/>
                </a:lnTo>
                <a:lnTo>
                  <a:pt x="552" y="387"/>
                </a:lnTo>
                <a:lnTo>
                  <a:pt x="546" y="386"/>
                </a:lnTo>
                <a:lnTo>
                  <a:pt x="541" y="384"/>
                </a:lnTo>
                <a:lnTo>
                  <a:pt x="539" y="378"/>
                </a:lnTo>
                <a:lnTo>
                  <a:pt x="539" y="377"/>
                </a:lnTo>
                <a:lnTo>
                  <a:pt x="539" y="377"/>
                </a:lnTo>
                <a:lnTo>
                  <a:pt x="552" y="373"/>
                </a:lnTo>
                <a:lnTo>
                  <a:pt x="563" y="367"/>
                </a:lnTo>
                <a:lnTo>
                  <a:pt x="572" y="360"/>
                </a:lnTo>
                <a:lnTo>
                  <a:pt x="579" y="353"/>
                </a:lnTo>
                <a:lnTo>
                  <a:pt x="586" y="344"/>
                </a:lnTo>
                <a:lnTo>
                  <a:pt x="592" y="333"/>
                </a:lnTo>
                <a:lnTo>
                  <a:pt x="597" y="324"/>
                </a:lnTo>
                <a:lnTo>
                  <a:pt x="599" y="313"/>
                </a:lnTo>
                <a:lnTo>
                  <a:pt x="599" y="313"/>
                </a:lnTo>
                <a:lnTo>
                  <a:pt x="608" y="316"/>
                </a:lnTo>
                <a:lnTo>
                  <a:pt x="614" y="316"/>
                </a:lnTo>
                <a:lnTo>
                  <a:pt x="618" y="316"/>
                </a:lnTo>
                <a:lnTo>
                  <a:pt x="618" y="316"/>
                </a:lnTo>
                <a:lnTo>
                  <a:pt x="619" y="303"/>
                </a:lnTo>
                <a:lnTo>
                  <a:pt x="619" y="289"/>
                </a:lnTo>
                <a:lnTo>
                  <a:pt x="619" y="289"/>
                </a:lnTo>
                <a:lnTo>
                  <a:pt x="610" y="287"/>
                </a:lnTo>
                <a:lnTo>
                  <a:pt x="607" y="285"/>
                </a:lnTo>
                <a:lnTo>
                  <a:pt x="603" y="2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pic>
        <p:nvPicPr>
          <p:cNvPr id="211" name="Picture 2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2419516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_Otsikko ja sisältö tyhjä">
    <p:spTree>
      <p:nvGrpSpPr>
        <p:cNvPr id="1" name=""/>
        <p:cNvGrpSpPr/>
        <p:nvPr/>
      </p:nvGrpSpPr>
      <p:grpSpPr>
        <a:xfrm>
          <a:off x="0" y="0"/>
          <a:ext cx="0" cy="0"/>
          <a:chOff x="0" y="0"/>
          <a:chExt cx="0" cy="0"/>
        </a:xfrm>
      </p:grpSpPr>
      <p:sp>
        <p:nvSpPr>
          <p:cNvPr id="3" name="Sisällön paikkamerkki 2"/>
          <p:cNvSpPr>
            <a:spLocks noGrp="1"/>
          </p:cNvSpPr>
          <p:nvPr>
            <p:ph idx="1"/>
          </p:nvPr>
        </p:nvSpPr>
        <p:spPr>
          <a:xfrm>
            <a:off x="432785" y="1410997"/>
            <a:ext cx="8224354" cy="33930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i-FI" dirty="0"/>
          </a:p>
        </p:txBody>
      </p:sp>
      <p:sp>
        <p:nvSpPr>
          <p:cNvPr id="8" name="Otsikko 7"/>
          <p:cNvSpPr>
            <a:spLocks noGrp="1"/>
          </p:cNvSpPr>
          <p:nvPr>
            <p:ph type="title"/>
          </p:nvPr>
        </p:nvSpPr>
        <p:spPr>
          <a:xfrm>
            <a:off x="432785" y="235340"/>
            <a:ext cx="8224354" cy="974270"/>
          </a:xfrm>
        </p:spPr>
        <p:txBody>
          <a:bodyPr/>
          <a:lstStyle>
            <a:lvl1pPr>
              <a:defRPr>
                <a:solidFill>
                  <a:schemeClr val="tx2"/>
                </a:solidFill>
              </a:defRPr>
            </a:lvl1pPr>
          </a:lstStyle>
          <a:p>
            <a:r>
              <a:rPr lang="en-US"/>
              <a:t>Click to edit Master title style</a:t>
            </a:r>
            <a:endParaRPr lang="fi-FI" dirty="0"/>
          </a:p>
        </p:txBody>
      </p:sp>
      <p:sp>
        <p:nvSpPr>
          <p:cNvPr id="13"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9"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0"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6097347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Tyhjä">
    <p:spTree>
      <p:nvGrpSpPr>
        <p:cNvPr id="1" name=""/>
        <p:cNvGrpSpPr/>
        <p:nvPr/>
      </p:nvGrpSpPr>
      <p:grpSpPr>
        <a:xfrm>
          <a:off x="0" y="0"/>
          <a:ext cx="0" cy="0"/>
          <a:chOff x="0" y="0"/>
          <a:chExt cx="0" cy="0"/>
        </a:xfrm>
      </p:grpSpPr>
      <p:sp>
        <p:nvSpPr>
          <p:cNvPr id="2"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3"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4"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22417232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8_Lopetus">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95" name="Otsikko 1"/>
          <p:cNvSpPr>
            <a:spLocks noGrp="1"/>
          </p:cNvSpPr>
          <p:nvPr userDrawn="1">
            <p:ph type="ctrTitle" hasCustomPrompt="1"/>
          </p:nvPr>
        </p:nvSpPr>
        <p:spPr>
          <a:xfrm>
            <a:off x="899592" y="1549330"/>
            <a:ext cx="6745957" cy="1400175"/>
          </a:xfrm>
        </p:spPr>
        <p:txBody>
          <a:bodyPr anchor="b" anchorCtr="0">
            <a:noAutofit/>
          </a:bodyPr>
          <a:lstStyle>
            <a:lvl1pPr algn="l">
              <a:defRPr sz="4000">
                <a:solidFill>
                  <a:schemeClr val="tx2"/>
                </a:solidFill>
              </a:defRPr>
            </a:lvl1pPr>
          </a:lstStyle>
          <a:p>
            <a:r>
              <a:rPr lang="fi-FI" dirty="0"/>
              <a:t>Esityksen päättävä teksti</a:t>
            </a:r>
          </a:p>
        </p:txBody>
      </p:sp>
      <p:sp>
        <p:nvSpPr>
          <p:cNvPr id="96" name="Alaotsikko 2"/>
          <p:cNvSpPr>
            <a:spLocks noGrp="1"/>
          </p:cNvSpPr>
          <p:nvPr userDrawn="1">
            <p:ph type="subTitle" idx="1"/>
          </p:nvPr>
        </p:nvSpPr>
        <p:spPr>
          <a:xfrm>
            <a:off x="899592" y="3060780"/>
            <a:ext cx="6696744" cy="1318882"/>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i-FI" dirty="0"/>
          </a:p>
        </p:txBody>
      </p:sp>
      <p:pic>
        <p:nvPicPr>
          <p:cNvPr id="205" name="Picture 20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29050943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Pää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p:ph type="ctrTitle" hasCustomPrompt="1"/>
          </p:nvPr>
        </p:nvSpPr>
        <p:spPr>
          <a:xfrm>
            <a:off x="467544" y="1419622"/>
            <a:ext cx="5832648" cy="2095528"/>
          </a:xfrm>
        </p:spPr>
        <p:txBody>
          <a:bodyPr anchor="b" anchorCtr="0">
            <a:noAutofit/>
          </a:bodyPr>
          <a:lstStyle>
            <a:lvl1pPr algn="l">
              <a:defRPr sz="4000">
                <a:solidFill>
                  <a:schemeClr val="tx2"/>
                </a:solidFill>
              </a:defRPr>
            </a:lvl1pPr>
          </a:lstStyle>
          <a:p>
            <a:r>
              <a:rPr lang="en-US" dirty="0" err="1"/>
              <a:t>Pääotsikko</a:t>
            </a:r>
            <a:endParaRPr lang="fi-FI" dirty="0"/>
          </a:p>
        </p:txBody>
      </p:sp>
      <p:sp>
        <p:nvSpPr>
          <p:cNvPr id="11" name="Alaotsikko 2"/>
          <p:cNvSpPr>
            <a:spLocks noGrp="1"/>
          </p:cNvSpPr>
          <p:nvPr>
            <p:ph type="subTitle" idx="1"/>
          </p:nvPr>
        </p:nvSpPr>
        <p:spPr>
          <a:xfrm>
            <a:off x="467544" y="3632529"/>
            <a:ext cx="5832648" cy="66741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41379881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23309047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4457192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4_Väli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userDrawn="1">
            <p:ph type="ctrTitle" hasCustomPrompt="1"/>
          </p:nvPr>
        </p:nvSpPr>
        <p:spPr>
          <a:xfrm>
            <a:off x="366652" y="627534"/>
            <a:ext cx="4924040" cy="2751038"/>
          </a:xfrm>
        </p:spPr>
        <p:txBody>
          <a:bodyPr anchor="b" anchorCtr="0">
            <a:noAutofit/>
          </a:bodyPr>
          <a:lstStyle>
            <a:lvl1pPr algn="l">
              <a:defRPr sz="4000">
                <a:solidFill>
                  <a:schemeClr val="tx2"/>
                </a:solidFill>
              </a:defRPr>
            </a:lvl1pPr>
          </a:lstStyle>
          <a:p>
            <a:r>
              <a:rPr lang="en-US" dirty="0" err="1"/>
              <a:t>Väliotsikko</a:t>
            </a:r>
            <a:endParaRPr lang="fi-FI" dirty="0"/>
          </a:p>
        </p:txBody>
      </p:sp>
      <p:sp>
        <p:nvSpPr>
          <p:cNvPr id="11" name="Alaotsikko 2"/>
          <p:cNvSpPr>
            <a:spLocks noGrp="1"/>
          </p:cNvSpPr>
          <p:nvPr userDrawn="1">
            <p:ph type="subTitle" idx="1"/>
          </p:nvPr>
        </p:nvSpPr>
        <p:spPr>
          <a:xfrm>
            <a:off x="366650" y="3507854"/>
            <a:ext cx="4924041" cy="86625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sp>
        <p:nvSpPr>
          <p:cNvPr id="32" name="Freeform 30"/>
          <p:cNvSpPr>
            <a:spLocks/>
          </p:cNvSpPr>
          <p:nvPr userDrawn="1"/>
        </p:nvSpPr>
        <p:spPr bwMode="auto">
          <a:xfrm>
            <a:off x="7331075" y="1931690"/>
            <a:ext cx="371475" cy="98425"/>
          </a:xfrm>
          <a:custGeom>
            <a:avLst/>
            <a:gdLst>
              <a:gd name="T0" fmla="*/ 87 w 2807"/>
              <a:gd name="T1" fmla="*/ 343 h 743"/>
              <a:gd name="T2" fmla="*/ 203 w 2807"/>
              <a:gd name="T3" fmla="*/ 417 h 743"/>
              <a:gd name="T4" fmla="*/ 319 w 2807"/>
              <a:gd name="T5" fmla="*/ 479 h 743"/>
              <a:gd name="T6" fmla="*/ 430 w 2807"/>
              <a:gd name="T7" fmla="*/ 529 h 743"/>
              <a:gd name="T8" fmla="*/ 603 w 2807"/>
              <a:gd name="T9" fmla="*/ 595 h 743"/>
              <a:gd name="T10" fmla="*/ 724 w 2807"/>
              <a:gd name="T11" fmla="*/ 633 h 743"/>
              <a:gd name="T12" fmla="*/ 857 w 2807"/>
              <a:gd name="T13" fmla="*/ 666 h 743"/>
              <a:gd name="T14" fmla="*/ 1001 w 2807"/>
              <a:gd name="T15" fmla="*/ 696 h 743"/>
              <a:gd name="T16" fmla="*/ 1157 w 2807"/>
              <a:gd name="T17" fmla="*/ 719 h 743"/>
              <a:gd name="T18" fmla="*/ 1324 w 2807"/>
              <a:gd name="T19" fmla="*/ 736 h 743"/>
              <a:gd name="T20" fmla="*/ 1502 w 2807"/>
              <a:gd name="T21" fmla="*/ 743 h 743"/>
              <a:gd name="T22" fmla="*/ 1689 w 2807"/>
              <a:gd name="T23" fmla="*/ 738 h 743"/>
              <a:gd name="T24" fmla="*/ 1819 w 2807"/>
              <a:gd name="T25" fmla="*/ 729 h 743"/>
              <a:gd name="T26" fmla="*/ 1999 w 2807"/>
              <a:gd name="T27" fmla="*/ 706 h 743"/>
              <a:gd name="T28" fmla="*/ 2159 w 2807"/>
              <a:gd name="T29" fmla="*/ 678 h 743"/>
              <a:gd name="T30" fmla="*/ 2302 w 2807"/>
              <a:gd name="T31" fmla="*/ 643 h 743"/>
              <a:gd name="T32" fmla="*/ 2426 w 2807"/>
              <a:gd name="T33" fmla="*/ 605 h 743"/>
              <a:gd name="T34" fmla="*/ 2533 w 2807"/>
              <a:gd name="T35" fmla="*/ 566 h 743"/>
              <a:gd name="T36" fmla="*/ 2672 w 2807"/>
              <a:gd name="T37" fmla="*/ 505 h 743"/>
              <a:gd name="T38" fmla="*/ 2773 w 2807"/>
              <a:gd name="T39" fmla="*/ 449 h 743"/>
              <a:gd name="T40" fmla="*/ 2807 w 2807"/>
              <a:gd name="T41" fmla="*/ 426 h 743"/>
              <a:gd name="T42" fmla="*/ 2745 w 2807"/>
              <a:gd name="T43" fmla="*/ 402 h 743"/>
              <a:gd name="T44" fmla="*/ 2688 w 2807"/>
              <a:gd name="T45" fmla="*/ 372 h 743"/>
              <a:gd name="T46" fmla="*/ 2586 w 2807"/>
              <a:gd name="T47" fmla="*/ 303 h 743"/>
              <a:gd name="T48" fmla="*/ 2529 w 2807"/>
              <a:gd name="T49" fmla="*/ 256 h 743"/>
              <a:gd name="T50" fmla="*/ 2518 w 2807"/>
              <a:gd name="T51" fmla="*/ 294 h 743"/>
              <a:gd name="T52" fmla="*/ 2507 w 2807"/>
              <a:gd name="T53" fmla="*/ 381 h 743"/>
              <a:gd name="T54" fmla="*/ 2499 w 2807"/>
              <a:gd name="T55" fmla="*/ 413 h 743"/>
              <a:gd name="T56" fmla="*/ 2443 w 2807"/>
              <a:gd name="T57" fmla="*/ 391 h 743"/>
              <a:gd name="T58" fmla="*/ 2423 w 2807"/>
              <a:gd name="T59" fmla="*/ 381 h 743"/>
              <a:gd name="T60" fmla="*/ 2392 w 2807"/>
              <a:gd name="T61" fmla="*/ 357 h 743"/>
              <a:gd name="T62" fmla="*/ 2361 w 2807"/>
              <a:gd name="T63" fmla="*/ 324 h 743"/>
              <a:gd name="T64" fmla="*/ 2334 w 2807"/>
              <a:gd name="T65" fmla="*/ 283 h 743"/>
              <a:gd name="T66" fmla="*/ 2316 w 2807"/>
              <a:gd name="T67" fmla="*/ 235 h 743"/>
              <a:gd name="T68" fmla="*/ 2310 w 2807"/>
              <a:gd name="T69" fmla="*/ 199 h 743"/>
              <a:gd name="T70" fmla="*/ 2252 w 2807"/>
              <a:gd name="T71" fmla="*/ 195 h 743"/>
              <a:gd name="T72" fmla="*/ 2110 w 2807"/>
              <a:gd name="T73" fmla="*/ 243 h 743"/>
              <a:gd name="T74" fmla="*/ 1984 w 2807"/>
              <a:gd name="T75" fmla="*/ 277 h 743"/>
              <a:gd name="T76" fmla="*/ 1843 w 2807"/>
              <a:gd name="T77" fmla="*/ 303 h 743"/>
              <a:gd name="T78" fmla="*/ 1697 w 2807"/>
              <a:gd name="T79" fmla="*/ 319 h 743"/>
              <a:gd name="T80" fmla="*/ 1558 w 2807"/>
              <a:gd name="T81" fmla="*/ 322 h 743"/>
              <a:gd name="T82" fmla="*/ 1293 w 2807"/>
              <a:gd name="T83" fmla="*/ 312 h 743"/>
              <a:gd name="T84" fmla="*/ 1030 w 2807"/>
              <a:gd name="T85" fmla="*/ 282 h 743"/>
              <a:gd name="T86" fmla="*/ 855 w 2807"/>
              <a:gd name="T87" fmla="*/ 251 h 743"/>
              <a:gd name="T88" fmla="*/ 725 w 2807"/>
              <a:gd name="T89" fmla="*/ 221 h 743"/>
              <a:gd name="T90" fmla="*/ 594 w 2807"/>
              <a:gd name="T91" fmla="*/ 185 h 743"/>
              <a:gd name="T92" fmla="*/ 465 w 2807"/>
              <a:gd name="T93" fmla="*/ 143 h 743"/>
              <a:gd name="T94" fmla="*/ 336 w 2807"/>
              <a:gd name="T95" fmla="*/ 94 h 743"/>
              <a:gd name="T96" fmla="*/ 251 w 2807"/>
              <a:gd name="T97" fmla="*/ 58 h 743"/>
              <a:gd name="T98" fmla="*/ 122 w 2807"/>
              <a:gd name="T99" fmla="*/ 0 h 743"/>
              <a:gd name="T100" fmla="*/ 119 w 2807"/>
              <a:gd name="T101" fmla="*/ 19 h 743"/>
              <a:gd name="T102" fmla="*/ 121 w 2807"/>
              <a:gd name="T103" fmla="*/ 51 h 743"/>
              <a:gd name="T104" fmla="*/ 136 w 2807"/>
              <a:gd name="T105" fmla="*/ 96 h 743"/>
              <a:gd name="T106" fmla="*/ 171 w 2807"/>
              <a:gd name="T107" fmla="*/ 156 h 743"/>
              <a:gd name="T108" fmla="*/ 207 w 2807"/>
              <a:gd name="T109" fmla="*/ 204 h 743"/>
              <a:gd name="T110" fmla="*/ 151 w 2807"/>
              <a:gd name="T111" fmla="*/ 199 h 743"/>
              <a:gd name="T112" fmla="*/ 98 w 2807"/>
              <a:gd name="T113" fmla="*/ 204 h 743"/>
              <a:gd name="T114" fmla="*/ 69 w 2807"/>
              <a:gd name="T115" fmla="*/ 215 h 743"/>
              <a:gd name="T116" fmla="*/ 32 w 2807"/>
              <a:gd name="T117" fmla="*/ 244 h 743"/>
              <a:gd name="T118" fmla="*/ 7 w 2807"/>
              <a:gd name="T119" fmla="*/ 272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07" h="743">
                <a:moveTo>
                  <a:pt x="0" y="284"/>
                </a:moveTo>
                <a:lnTo>
                  <a:pt x="0" y="284"/>
                </a:lnTo>
                <a:lnTo>
                  <a:pt x="87" y="343"/>
                </a:lnTo>
                <a:lnTo>
                  <a:pt x="127" y="369"/>
                </a:lnTo>
                <a:lnTo>
                  <a:pt x="166" y="394"/>
                </a:lnTo>
                <a:lnTo>
                  <a:pt x="203" y="417"/>
                </a:lnTo>
                <a:lnTo>
                  <a:pt x="241" y="438"/>
                </a:lnTo>
                <a:lnTo>
                  <a:pt x="280" y="460"/>
                </a:lnTo>
                <a:lnTo>
                  <a:pt x="319" y="479"/>
                </a:lnTo>
                <a:lnTo>
                  <a:pt x="319" y="479"/>
                </a:lnTo>
                <a:lnTo>
                  <a:pt x="372" y="504"/>
                </a:lnTo>
                <a:lnTo>
                  <a:pt x="430" y="529"/>
                </a:lnTo>
                <a:lnTo>
                  <a:pt x="495" y="556"/>
                </a:lnTo>
                <a:lnTo>
                  <a:pt x="565" y="581"/>
                </a:lnTo>
                <a:lnTo>
                  <a:pt x="603" y="595"/>
                </a:lnTo>
                <a:lnTo>
                  <a:pt x="642" y="607"/>
                </a:lnTo>
                <a:lnTo>
                  <a:pt x="682" y="620"/>
                </a:lnTo>
                <a:lnTo>
                  <a:pt x="724" y="633"/>
                </a:lnTo>
                <a:lnTo>
                  <a:pt x="767" y="644"/>
                </a:lnTo>
                <a:lnTo>
                  <a:pt x="811" y="655"/>
                </a:lnTo>
                <a:lnTo>
                  <a:pt x="857" y="666"/>
                </a:lnTo>
                <a:lnTo>
                  <a:pt x="903" y="677"/>
                </a:lnTo>
                <a:lnTo>
                  <a:pt x="952" y="687"/>
                </a:lnTo>
                <a:lnTo>
                  <a:pt x="1001" y="696"/>
                </a:lnTo>
                <a:lnTo>
                  <a:pt x="1052" y="705"/>
                </a:lnTo>
                <a:lnTo>
                  <a:pt x="1104" y="713"/>
                </a:lnTo>
                <a:lnTo>
                  <a:pt x="1157" y="719"/>
                </a:lnTo>
                <a:lnTo>
                  <a:pt x="1212" y="727"/>
                </a:lnTo>
                <a:lnTo>
                  <a:pt x="1267" y="732"/>
                </a:lnTo>
                <a:lnTo>
                  <a:pt x="1324" y="736"/>
                </a:lnTo>
                <a:lnTo>
                  <a:pt x="1382" y="739"/>
                </a:lnTo>
                <a:lnTo>
                  <a:pt x="1442" y="741"/>
                </a:lnTo>
                <a:lnTo>
                  <a:pt x="1502" y="743"/>
                </a:lnTo>
                <a:lnTo>
                  <a:pt x="1563" y="742"/>
                </a:lnTo>
                <a:lnTo>
                  <a:pt x="1626" y="741"/>
                </a:lnTo>
                <a:lnTo>
                  <a:pt x="1689" y="738"/>
                </a:lnTo>
                <a:lnTo>
                  <a:pt x="1754" y="734"/>
                </a:lnTo>
                <a:lnTo>
                  <a:pt x="1819" y="729"/>
                </a:lnTo>
                <a:lnTo>
                  <a:pt x="1819" y="729"/>
                </a:lnTo>
                <a:lnTo>
                  <a:pt x="1881" y="723"/>
                </a:lnTo>
                <a:lnTo>
                  <a:pt x="1941" y="714"/>
                </a:lnTo>
                <a:lnTo>
                  <a:pt x="1999" y="706"/>
                </a:lnTo>
                <a:lnTo>
                  <a:pt x="2054" y="697"/>
                </a:lnTo>
                <a:lnTo>
                  <a:pt x="2108" y="688"/>
                </a:lnTo>
                <a:lnTo>
                  <a:pt x="2159" y="678"/>
                </a:lnTo>
                <a:lnTo>
                  <a:pt x="2209" y="666"/>
                </a:lnTo>
                <a:lnTo>
                  <a:pt x="2257" y="655"/>
                </a:lnTo>
                <a:lnTo>
                  <a:pt x="2302" y="643"/>
                </a:lnTo>
                <a:lnTo>
                  <a:pt x="2346" y="631"/>
                </a:lnTo>
                <a:lnTo>
                  <a:pt x="2387" y="618"/>
                </a:lnTo>
                <a:lnTo>
                  <a:pt x="2426" y="605"/>
                </a:lnTo>
                <a:lnTo>
                  <a:pt x="2464" y="593"/>
                </a:lnTo>
                <a:lnTo>
                  <a:pt x="2500" y="579"/>
                </a:lnTo>
                <a:lnTo>
                  <a:pt x="2533" y="566"/>
                </a:lnTo>
                <a:lnTo>
                  <a:pt x="2564" y="554"/>
                </a:lnTo>
                <a:lnTo>
                  <a:pt x="2622" y="528"/>
                </a:lnTo>
                <a:lnTo>
                  <a:pt x="2672" y="505"/>
                </a:lnTo>
                <a:lnTo>
                  <a:pt x="2713" y="483"/>
                </a:lnTo>
                <a:lnTo>
                  <a:pt x="2747" y="465"/>
                </a:lnTo>
                <a:lnTo>
                  <a:pt x="2773" y="449"/>
                </a:lnTo>
                <a:lnTo>
                  <a:pt x="2792" y="436"/>
                </a:lnTo>
                <a:lnTo>
                  <a:pt x="2807" y="426"/>
                </a:lnTo>
                <a:lnTo>
                  <a:pt x="2807" y="426"/>
                </a:lnTo>
                <a:lnTo>
                  <a:pt x="2786" y="419"/>
                </a:lnTo>
                <a:lnTo>
                  <a:pt x="2766" y="410"/>
                </a:lnTo>
                <a:lnTo>
                  <a:pt x="2745" y="402"/>
                </a:lnTo>
                <a:lnTo>
                  <a:pt x="2726" y="391"/>
                </a:lnTo>
                <a:lnTo>
                  <a:pt x="2706" y="382"/>
                </a:lnTo>
                <a:lnTo>
                  <a:pt x="2688" y="372"/>
                </a:lnTo>
                <a:lnTo>
                  <a:pt x="2651" y="349"/>
                </a:lnTo>
                <a:lnTo>
                  <a:pt x="2618" y="327"/>
                </a:lnTo>
                <a:lnTo>
                  <a:pt x="2586" y="303"/>
                </a:lnTo>
                <a:lnTo>
                  <a:pt x="2556" y="280"/>
                </a:lnTo>
                <a:lnTo>
                  <a:pt x="2529" y="256"/>
                </a:lnTo>
                <a:lnTo>
                  <a:pt x="2529" y="256"/>
                </a:lnTo>
                <a:lnTo>
                  <a:pt x="2524" y="266"/>
                </a:lnTo>
                <a:lnTo>
                  <a:pt x="2521" y="279"/>
                </a:lnTo>
                <a:lnTo>
                  <a:pt x="2518" y="294"/>
                </a:lnTo>
                <a:lnTo>
                  <a:pt x="2515" y="312"/>
                </a:lnTo>
                <a:lnTo>
                  <a:pt x="2515" y="312"/>
                </a:lnTo>
                <a:lnTo>
                  <a:pt x="2507" y="381"/>
                </a:lnTo>
                <a:lnTo>
                  <a:pt x="2503" y="414"/>
                </a:lnTo>
                <a:lnTo>
                  <a:pt x="2503" y="414"/>
                </a:lnTo>
                <a:lnTo>
                  <a:pt x="2499" y="413"/>
                </a:lnTo>
                <a:lnTo>
                  <a:pt x="2489" y="410"/>
                </a:lnTo>
                <a:lnTo>
                  <a:pt x="2470" y="403"/>
                </a:lnTo>
                <a:lnTo>
                  <a:pt x="2443" y="391"/>
                </a:lnTo>
                <a:lnTo>
                  <a:pt x="2443" y="391"/>
                </a:lnTo>
                <a:lnTo>
                  <a:pt x="2433" y="387"/>
                </a:lnTo>
                <a:lnTo>
                  <a:pt x="2423" y="381"/>
                </a:lnTo>
                <a:lnTo>
                  <a:pt x="2413" y="374"/>
                </a:lnTo>
                <a:lnTo>
                  <a:pt x="2403" y="366"/>
                </a:lnTo>
                <a:lnTo>
                  <a:pt x="2392" y="357"/>
                </a:lnTo>
                <a:lnTo>
                  <a:pt x="2381" y="347"/>
                </a:lnTo>
                <a:lnTo>
                  <a:pt x="2371" y="336"/>
                </a:lnTo>
                <a:lnTo>
                  <a:pt x="2361" y="324"/>
                </a:lnTo>
                <a:lnTo>
                  <a:pt x="2351" y="312"/>
                </a:lnTo>
                <a:lnTo>
                  <a:pt x="2342" y="297"/>
                </a:lnTo>
                <a:lnTo>
                  <a:pt x="2334" y="283"/>
                </a:lnTo>
                <a:lnTo>
                  <a:pt x="2326" y="268"/>
                </a:lnTo>
                <a:lnTo>
                  <a:pt x="2320" y="251"/>
                </a:lnTo>
                <a:lnTo>
                  <a:pt x="2316" y="235"/>
                </a:lnTo>
                <a:lnTo>
                  <a:pt x="2312" y="216"/>
                </a:lnTo>
                <a:lnTo>
                  <a:pt x="2310" y="199"/>
                </a:lnTo>
                <a:lnTo>
                  <a:pt x="2310" y="199"/>
                </a:lnTo>
                <a:lnTo>
                  <a:pt x="2309" y="174"/>
                </a:lnTo>
                <a:lnTo>
                  <a:pt x="2309" y="174"/>
                </a:lnTo>
                <a:lnTo>
                  <a:pt x="2252" y="195"/>
                </a:lnTo>
                <a:lnTo>
                  <a:pt x="2186" y="218"/>
                </a:lnTo>
                <a:lnTo>
                  <a:pt x="2149" y="231"/>
                </a:lnTo>
                <a:lnTo>
                  <a:pt x="2110" y="243"/>
                </a:lnTo>
                <a:lnTo>
                  <a:pt x="2069" y="254"/>
                </a:lnTo>
                <a:lnTo>
                  <a:pt x="2028" y="266"/>
                </a:lnTo>
                <a:lnTo>
                  <a:pt x="1984" y="277"/>
                </a:lnTo>
                <a:lnTo>
                  <a:pt x="1938" y="286"/>
                </a:lnTo>
                <a:lnTo>
                  <a:pt x="1892" y="295"/>
                </a:lnTo>
                <a:lnTo>
                  <a:pt x="1843" y="303"/>
                </a:lnTo>
                <a:lnTo>
                  <a:pt x="1795" y="311"/>
                </a:lnTo>
                <a:lnTo>
                  <a:pt x="1746" y="316"/>
                </a:lnTo>
                <a:lnTo>
                  <a:pt x="1697" y="319"/>
                </a:lnTo>
                <a:lnTo>
                  <a:pt x="1647" y="321"/>
                </a:lnTo>
                <a:lnTo>
                  <a:pt x="1647" y="321"/>
                </a:lnTo>
                <a:lnTo>
                  <a:pt x="1558" y="322"/>
                </a:lnTo>
                <a:lnTo>
                  <a:pt x="1470" y="321"/>
                </a:lnTo>
                <a:lnTo>
                  <a:pt x="1382" y="317"/>
                </a:lnTo>
                <a:lnTo>
                  <a:pt x="1293" y="312"/>
                </a:lnTo>
                <a:lnTo>
                  <a:pt x="1205" y="304"/>
                </a:lnTo>
                <a:lnTo>
                  <a:pt x="1118" y="294"/>
                </a:lnTo>
                <a:lnTo>
                  <a:pt x="1030" y="282"/>
                </a:lnTo>
                <a:lnTo>
                  <a:pt x="943" y="268"/>
                </a:lnTo>
                <a:lnTo>
                  <a:pt x="899" y="259"/>
                </a:lnTo>
                <a:lnTo>
                  <a:pt x="855" y="251"/>
                </a:lnTo>
                <a:lnTo>
                  <a:pt x="812" y="241"/>
                </a:lnTo>
                <a:lnTo>
                  <a:pt x="768" y="231"/>
                </a:lnTo>
                <a:lnTo>
                  <a:pt x="725" y="221"/>
                </a:lnTo>
                <a:lnTo>
                  <a:pt x="681" y="209"/>
                </a:lnTo>
                <a:lnTo>
                  <a:pt x="638" y="197"/>
                </a:lnTo>
                <a:lnTo>
                  <a:pt x="594" y="185"/>
                </a:lnTo>
                <a:lnTo>
                  <a:pt x="551" y="171"/>
                </a:lnTo>
                <a:lnTo>
                  <a:pt x="508" y="157"/>
                </a:lnTo>
                <a:lnTo>
                  <a:pt x="465" y="143"/>
                </a:lnTo>
                <a:lnTo>
                  <a:pt x="422" y="127"/>
                </a:lnTo>
                <a:lnTo>
                  <a:pt x="379" y="111"/>
                </a:lnTo>
                <a:lnTo>
                  <a:pt x="336" y="94"/>
                </a:lnTo>
                <a:lnTo>
                  <a:pt x="294" y="76"/>
                </a:lnTo>
                <a:lnTo>
                  <a:pt x="251" y="58"/>
                </a:lnTo>
                <a:lnTo>
                  <a:pt x="251" y="58"/>
                </a:lnTo>
                <a:lnTo>
                  <a:pt x="165" y="19"/>
                </a:lnTo>
                <a:lnTo>
                  <a:pt x="122" y="0"/>
                </a:lnTo>
                <a:lnTo>
                  <a:pt x="122" y="0"/>
                </a:lnTo>
                <a:lnTo>
                  <a:pt x="121" y="3"/>
                </a:lnTo>
                <a:lnTo>
                  <a:pt x="119" y="12"/>
                </a:lnTo>
                <a:lnTo>
                  <a:pt x="119" y="19"/>
                </a:lnTo>
                <a:lnTo>
                  <a:pt x="119" y="28"/>
                </a:lnTo>
                <a:lnTo>
                  <a:pt x="119" y="39"/>
                </a:lnTo>
                <a:lnTo>
                  <a:pt x="121" y="51"/>
                </a:lnTo>
                <a:lnTo>
                  <a:pt x="125" y="64"/>
                </a:lnTo>
                <a:lnTo>
                  <a:pt x="129" y="79"/>
                </a:lnTo>
                <a:lnTo>
                  <a:pt x="136" y="96"/>
                </a:lnTo>
                <a:lnTo>
                  <a:pt x="145" y="114"/>
                </a:lnTo>
                <a:lnTo>
                  <a:pt x="156" y="135"/>
                </a:lnTo>
                <a:lnTo>
                  <a:pt x="171" y="156"/>
                </a:lnTo>
                <a:lnTo>
                  <a:pt x="187" y="180"/>
                </a:lnTo>
                <a:lnTo>
                  <a:pt x="207" y="204"/>
                </a:lnTo>
                <a:lnTo>
                  <a:pt x="207" y="204"/>
                </a:lnTo>
                <a:lnTo>
                  <a:pt x="189" y="201"/>
                </a:lnTo>
                <a:lnTo>
                  <a:pt x="170" y="199"/>
                </a:lnTo>
                <a:lnTo>
                  <a:pt x="151" y="199"/>
                </a:lnTo>
                <a:lnTo>
                  <a:pt x="132" y="199"/>
                </a:lnTo>
                <a:lnTo>
                  <a:pt x="114" y="201"/>
                </a:lnTo>
                <a:lnTo>
                  <a:pt x="98" y="204"/>
                </a:lnTo>
                <a:lnTo>
                  <a:pt x="83" y="209"/>
                </a:lnTo>
                <a:lnTo>
                  <a:pt x="69" y="215"/>
                </a:lnTo>
                <a:lnTo>
                  <a:pt x="69" y="215"/>
                </a:lnTo>
                <a:lnTo>
                  <a:pt x="55" y="224"/>
                </a:lnTo>
                <a:lnTo>
                  <a:pt x="42" y="234"/>
                </a:lnTo>
                <a:lnTo>
                  <a:pt x="32" y="244"/>
                </a:lnTo>
                <a:lnTo>
                  <a:pt x="21" y="253"/>
                </a:lnTo>
                <a:lnTo>
                  <a:pt x="13" y="262"/>
                </a:lnTo>
                <a:lnTo>
                  <a:pt x="7" y="272"/>
                </a:lnTo>
                <a:lnTo>
                  <a:pt x="0" y="2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3" name="Freeform 31"/>
          <p:cNvSpPr>
            <a:spLocks/>
          </p:cNvSpPr>
          <p:nvPr userDrawn="1"/>
        </p:nvSpPr>
        <p:spPr bwMode="auto">
          <a:xfrm>
            <a:off x="7248525" y="1618953"/>
            <a:ext cx="377825" cy="271463"/>
          </a:xfrm>
          <a:custGeom>
            <a:avLst/>
            <a:gdLst>
              <a:gd name="T0" fmla="*/ 2491 w 2863"/>
              <a:gd name="T1" fmla="*/ 103 h 2054"/>
              <a:gd name="T2" fmla="*/ 2575 w 2863"/>
              <a:gd name="T3" fmla="*/ 23 h 2054"/>
              <a:gd name="T4" fmla="*/ 2196 w 2863"/>
              <a:gd name="T5" fmla="*/ 132 h 2054"/>
              <a:gd name="T6" fmla="*/ 1671 w 2863"/>
              <a:gd name="T7" fmla="*/ 429 h 2054"/>
              <a:gd name="T8" fmla="*/ 1528 w 2863"/>
              <a:gd name="T9" fmla="*/ 462 h 2054"/>
              <a:gd name="T10" fmla="*/ 1416 w 2863"/>
              <a:gd name="T11" fmla="*/ 568 h 2054"/>
              <a:gd name="T12" fmla="*/ 1409 w 2863"/>
              <a:gd name="T13" fmla="*/ 634 h 2054"/>
              <a:gd name="T14" fmla="*/ 1479 w 2863"/>
              <a:gd name="T15" fmla="*/ 748 h 2054"/>
              <a:gd name="T16" fmla="*/ 1586 w 2863"/>
              <a:gd name="T17" fmla="*/ 787 h 2054"/>
              <a:gd name="T18" fmla="*/ 1476 w 2863"/>
              <a:gd name="T19" fmla="*/ 974 h 2054"/>
              <a:gd name="T20" fmla="*/ 1133 w 2863"/>
              <a:gd name="T21" fmla="*/ 1199 h 2054"/>
              <a:gd name="T22" fmla="*/ 799 w 2863"/>
              <a:gd name="T23" fmla="*/ 1254 h 2054"/>
              <a:gd name="T24" fmla="*/ 634 w 2863"/>
              <a:gd name="T25" fmla="*/ 1102 h 2054"/>
              <a:gd name="T26" fmla="*/ 539 w 2863"/>
              <a:gd name="T27" fmla="*/ 1015 h 2054"/>
              <a:gd name="T28" fmla="*/ 406 w 2863"/>
              <a:gd name="T29" fmla="*/ 1023 h 2054"/>
              <a:gd name="T30" fmla="*/ 231 w 2863"/>
              <a:gd name="T31" fmla="*/ 1090 h 2054"/>
              <a:gd name="T32" fmla="*/ 382 w 2863"/>
              <a:gd name="T33" fmla="*/ 1121 h 2054"/>
              <a:gd name="T34" fmla="*/ 351 w 2863"/>
              <a:gd name="T35" fmla="*/ 1168 h 2054"/>
              <a:gd name="T36" fmla="*/ 418 w 2863"/>
              <a:gd name="T37" fmla="*/ 1270 h 2054"/>
              <a:gd name="T38" fmla="*/ 608 w 2863"/>
              <a:gd name="T39" fmla="*/ 1387 h 2054"/>
              <a:gd name="T40" fmla="*/ 314 w 2863"/>
              <a:gd name="T41" fmla="*/ 1296 h 2054"/>
              <a:gd name="T42" fmla="*/ 234 w 2863"/>
              <a:gd name="T43" fmla="*/ 1324 h 2054"/>
              <a:gd name="T44" fmla="*/ 77 w 2863"/>
              <a:gd name="T45" fmla="*/ 1367 h 2054"/>
              <a:gd name="T46" fmla="*/ 0 w 2863"/>
              <a:gd name="T47" fmla="*/ 1480 h 2054"/>
              <a:gd name="T48" fmla="*/ 63 w 2863"/>
              <a:gd name="T49" fmla="*/ 1501 h 2054"/>
              <a:gd name="T50" fmla="*/ 166 w 2863"/>
              <a:gd name="T51" fmla="*/ 1461 h 2054"/>
              <a:gd name="T52" fmla="*/ 187 w 2863"/>
              <a:gd name="T53" fmla="*/ 1573 h 2054"/>
              <a:gd name="T54" fmla="*/ 354 w 2863"/>
              <a:gd name="T55" fmla="*/ 1597 h 2054"/>
              <a:gd name="T56" fmla="*/ 616 w 2863"/>
              <a:gd name="T57" fmla="*/ 1588 h 2054"/>
              <a:gd name="T58" fmla="*/ 382 w 2863"/>
              <a:gd name="T59" fmla="*/ 1636 h 2054"/>
              <a:gd name="T60" fmla="*/ 295 w 2863"/>
              <a:gd name="T61" fmla="*/ 1696 h 2054"/>
              <a:gd name="T62" fmla="*/ 254 w 2863"/>
              <a:gd name="T63" fmla="*/ 1795 h 2054"/>
              <a:gd name="T64" fmla="*/ 239 w 2863"/>
              <a:gd name="T65" fmla="*/ 1953 h 2054"/>
              <a:gd name="T66" fmla="*/ 335 w 2863"/>
              <a:gd name="T67" fmla="*/ 2045 h 2054"/>
              <a:gd name="T68" fmla="*/ 341 w 2863"/>
              <a:gd name="T69" fmla="*/ 1906 h 2054"/>
              <a:gd name="T70" fmla="*/ 417 w 2863"/>
              <a:gd name="T71" fmla="*/ 1946 h 2054"/>
              <a:gd name="T72" fmla="*/ 509 w 2863"/>
              <a:gd name="T73" fmla="*/ 1935 h 2054"/>
              <a:gd name="T74" fmla="*/ 732 w 2863"/>
              <a:gd name="T75" fmla="*/ 1733 h 2054"/>
              <a:gd name="T76" fmla="*/ 874 w 2863"/>
              <a:gd name="T77" fmla="*/ 1691 h 2054"/>
              <a:gd name="T78" fmla="*/ 870 w 2863"/>
              <a:gd name="T79" fmla="*/ 1786 h 2054"/>
              <a:gd name="T80" fmla="*/ 945 w 2863"/>
              <a:gd name="T81" fmla="*/ 1834 h 2054"/>
              <a:gd name="T82" fmla="*/ 875 w 2863"/>
              <a:gd name="T83" fmla="*/ 1948 h 2054"/>
              <a:gd name="T84" fmla="*/ 1004 w 2863"/>
              <a:gd name="T85" fmla="*/ 1919 h 2054"/>
              <a:gd name="T86" fmla="*/ 1100 w 2863"/>
              <a:gd name="T87" fmla="*/ 1787 h 2054"/>
              <a:gd name="T88" fmla="*/ 1159 w 2863"/>
              <a:gd name="T89" fmla="*/ 1734 h 2054"/>
              <a:gd name="T90" fmla="*/ 1183 w 2863"/>
              <a:gd name="T91" fmla="*/ 1628 h 2054"/>
              <a:gd name="T92" fmla="*/ 1338 w 2863"/>
              <a:gd name="T93" fmla="*/ 1564 h 2054"/>
              <a:gd name="T94" fmla="*/ 1370 w 2863"/>
              <a:gd name="T95" fmla="*/ 1465 h 2054"/>
              <a:gd name="T96" fmla="*/ 1461 w 2863"/>
              <a:gd name="T97" fmla="*/ 1462 h 2054"/>
              <a:gd name="T98" fmla="*/ 1684 w 2863"/>
              <a:gd name="T99" fmla="*/ 1556 h 2054"/>
              <a:gd name="T100" fmla="*/ 1888 w 2863"/>
              <a:gd name="T101" fmla="*/ 1440 h 2054"/>
              <a:gd name="T102" fmla="*/ 1799 w 2863"/>
              <a:gd name="T103" fmla="*/ 1308 h 2054"/>
              <a:gd name="T104" fmla="*/ 1857 w 2863"/>
              <a:gd name="T105" fmla="*/ 1327 h 2054"/>
              <a:gd name="T106" fmla="*/ 2183 w 2863"/>
              <a:gd name="T107" fmla="*/ 1273 h 2054"/>
              <a:gd name="T108" fmla="*/ 2142 w 2863"/>
              <a:gd name="T109" fmla="*/ 1164 h 2054"/>
              <a:gd name="T110" fmla="*/ 2112 w 2863"/>
              <a:gd name="T111" fmla="*/ 1069 h 2054"/>
              <a:gd name="T112" fmla="*/ 2121 w 2863"/>
              <a:gd name="T113" fmla="*/ 977 h 2054"/>
              <a:gd name="T114" fmla="*/ 2085 w 2863"/>
              <a:gd name="T115" fmla="*/ 807 h 2054"/>
              <a:gd name="T116" fmla="*/ 2859 w 2863"/>
              <a:gd name="T117" fmla="*/ 408 h 2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63" h="2054">
                <a:moveTo>
                  <a:pt x="2759" y="252"/>
                </a:moveTo>
                <a:lnTo>
                  <a:pt x="2759" y="252"/>
                </a:lnTo>
                <a:lnTo>
                  <a:pt x="2742" y="239"/>
                </a:lnTo>
                <a:lnTo>
                  <a:pt x="2725" y="227"/>
                </a:lnTo>
                <a:lnTo>
                  <a:pt x="2708" y="214"/>
                </a:lnTo>
                <a:lnTo>
                  <a:pt x="2690" y="203"/>
                </a:lnTo>
                <a:lnTo>
                  <a:pt x="2655" y="184"/>
                </a:lnTo>
                <a:lnTo>
                  <a:pt x="2621" y="165"/>
                </a:lnTo>
                <a:lnTo>
                  <a:pt x="2586" y="148"/>
                </a:lnTo>
                <a:lnTo>
                  <a:pt x="2553" y="133"/>
                </a:lnTo>
                <a:lnTo>
                  <a:pt x="2522" y="118"/>
                </a:lnTo>
                <a:lnTo>
                  <a:pt x="2491" y="103"/>
                </a:lnTo>
                <a:lnTo>
                  <a:pt x="2491" y="103"/>
                </a:lnTo>
                <a:lnTo>
                  <a:pt x="2507" y="93"/>
                </a:lnTo>
                <a:lnTo>
                  <a:pt x="2523" y="82"/>
                </a:lnTo>
                <a:lnTo>
                  <a:pt x="2540" y="68"/>
                </a:lnTo>
                <a:lnTo>
                  <a:pt x="2556" y="54"/>
                </a:lnTo>
                <a:lnTo>
                  <a:pt x="2570" y="41"/>
                </a:lnTo>
                <a:lnTo>
                  <a:pt x="2574" y="35"/>
                </a:lnTo>
                <a:lnTo>
                  <a:pt x="2577" y="30"/>
                </a:lnTo>
                <a:lnTo>
                  <a:pt x="2577" y="26"/>
                </a:lnTo>
                <a:lnTo>
                  <a:pt x="2577" y="24"/>
                </a:lnTo>
                <a:lnTo>
                  <a:pt x="2575" y="23"/>
                </a:lnTo>
                <a:lnTo>
                  <a:pt x="2575" y="23"/>
                </a:lnTo>
                <a:lnTo>
                  <a:pt x="2562" y="16"/>
                </a:lnTo>
                <a:lnTo>
                  <a:pt x="2550" y="10"/>
                </a:lnTo>
                <a:lnTo>
                  <a:pt x="2538" y="6"/>
                </a:lnTo>
                <a:lnTo>
                  <a:pt x="2527" y="4"/>
                </a:lnTo>
                <a:lnTo>
                  <a:pt x="2508" y="1"/>
                </a:lnTo>
                <a:lnTo>
                  <a:pt x="2501" y="0"/>
                </a:lnTo>
                <a:lnTo>
                  <a:pt x="2501" y="0"/>
                </a:lnTo>
                <a:lnTo>
                  <a:pt x="2440" y="24"/>
                </a:lnTo>
                <a:lnTo>
                  <a:pt x="2377" y="50"/>
                </a:lnTo>
                <a:lnTo>
                  <a:pt x="2317" y="76"/>
                </a:lnTo>
                <a:lnTo>
                  <a:pt x="2256" y="103"/>
                </a:lnTo>
                <a:lnTo>
                  <a:pt x="2196" y="132"/>
                </a:lnTo>
                <a:lnTo>
                  <a:pt x="2138" y="160"/>
                </a:lnTo>
                <a:lnTo>
                  <a:pt x="2081" y="189"/>
                </a:lnTo>
                <a:lnTo>
                  <a:pt x="2026" y="219"/>
                </a:lnTo>
                <a:lnTo>
                  <a:pt x="1972" y="247"/>
                </a:lnTo>
                <a:lnTo>
                  <a:pt x="1921" y="276"/>
                </a:lnTo>
                <a:lnTo>
                  <a:pt x="1872" y="303"/>
                </a:lnTo>
                <a:lnTo>
                  <a:pt x="1825" y="331"/>
                </a:lnTo>
                <a:lnTo>
                  <a:pt x="1782" y="358"/>
                </a:lnTo>
                <a:lnTo>
                  <a:pt x="1741" y="383"/>
                </a:lnTo>
                <a:lnTo>
                  <a:pt x="1705" y="407"/>
                </a:lnTo>
                <a:lnTo>
                  <a:pt x="1671" y="429"/>
                </a:lnTo>
                <a:lnTo>
                  <a:pt x="1671" y="429"/>
                </a:lnTo>
                <a:lnTo>
                  <a:pt x="1666" y="432"/>
                </a:lnTo>
                <a:lnTo>
                  <a:pt x="1666" y="432"/>
                </a:lnTo>
                <a:lnTo>
                  <a:pt x="1654" y="439"/>
                </a:lnTo>
                <a:lnTo>
                  <a:pt x="1643" y="446"/>
                </a:lnTo>
                <a:lnTo>
                  <a:pt x="1632" y="451"/>
                </a:lnTo>
                <a:lnTo>
                  <a:pt x="1620" y="455"/>
                </a:lnTo>
                <a:lnTo>
                  <a:pt x="1608" y="458"/>
                </a:lnTo>
                <a:lnTo>
                  <a:pt x="1597" y="461"/>
                </a:lnTo>
                <a:lnTo>
                  <a:pt x="1585" y="462"/>
                </a:lnTo>
                <a:lnTo>
                  <a:pt x="1574" y="463"/>
                </a:lnTo>
                <a:lnTo>
                  <a:pt x="1550" y="464"/>
                </a:lnTo>
                <a:lnTo>
                  <a:pt x="1528" y="462"/>
                </a:lnTo>
                <a:lnTo>
                  <a:pt x="1505" y="459"/>
                </a:lnTo>
                <a:lnTo>
                  <a:pt x="1485" y="454"/>
                </a:lnTo>
                <a:lnTo>
                  <a:pt x="1465" y="449"/>
                </a:lnTo>
                <a:lnTo>
                  <a:pt x="1448" y="442"/>
                </a:lnTo>
                <a:lnTo>
                  <a:pt x="1433" y="436"/>
                </a:lnTo>
                <a:lnTo>
                  <a:pt x="1418" y="430"/>
                </a:lnTo>
                <a:lnTo>
                  <a:pt x="1399" y="420"/>
                </a:lnTo>
                <a:lnTo>
                  <a:pt x="1393" y="416"/>
                </a:lnTo>
                <a:lnTo>
                  <a:pt x="1372" y="544"/>
                </a:lnTo>
                <a:lnTo>
                  <a:pt x="1372" y="544"/>
                </a:lnTo>
                <a:lnTo>
                  <a:pt x="1395" y="557"/>
                </a:lnTo>
                <a:lnTo>
                  <a:pt x="1416" y="568"/>
                </a:lnTo>
                <a:lnTo>
                  <a:pt x="1437" y="577"/>
                </a:lnTo>
                <a:lnTo>
                  <a:pt x="1454" y="586"/>
                </a:lnTo>
                <a:lnTo>
                  <a:pt x="1470" y="592"/>
                </a:lnTo>
                <a:lnTo>
                  <a:pt x="1486" y="596"/>
                </a:lnTo>
                <a:lnTo>
                  <a:pt x="1499" y="600"/>
                </a:lnTo>
                <a:lnTo>
                  <a:pt x="1510" y="602"/>
                </a:lnTo>
                <a:lnTo>
                  <a:pt x="1510" y="602"/>
                </a:lnTo>
                <a:lnTo>
                  <a:pt x="1491" y="606"/>
                </a:lnTo>
                <a:lnTo>
                  <a:pt x="1470" y="611"/>
                </a:lnTo>
                <a:lnTo>
                  <a:pt x="1450" y="617"/>
                </a:lnTo>
                <a:lnTo>
                  <a:pt x="1428" y="625"/>
                </a:lnTo>
                <a:lnTo>
                  <a:pt x="1409" y="634"/>
                </a:lnTo>
                <a:lnTo>
                  <a:pt x="1391" y="645"/>
                </a:lnTo>
                <a:lnTo>
                  <a:pt x="1381" y="650"/>
                </a:lnTo>
                <a:lnTo>
                  <a:pt x="1373" y="656"/>
                </a:lnTo>
                <a:lnTo>
                  <a:pt x="1366" y="663"/>
                </a:lnTo>
                <a:lnTo>
                  <a:pt x="1360" y="670"/>
                </a:lnTo>
                <a:lnTo>
                  <a:pt x="1404" y="788"/>
                </a:lnTo>
                <a:lnTo>
                  <a:pt x="1404" y="788"/>
                </a:lnTo>
                <a:lnTo>
                  <a:pt x="1416" y="779"/>
                </a:lnTo>
                <a:lnTo>
                  <a:pt x="1432" y="770"/>
                </a:lnTo>
                <a:lnTo>
                  <a:pt x="1453" y="758"/>
                </a:lnTo>
                <a:lnTo>
                  <a:pt x="1465" y="753"/>
                </a:lnTo>
                <a:lnTo>
                  <a:pt x="1479" y="748"/>
                </a:lnTo>
                <a:lnTo>
                  <a:pt x="1494" y="743"/>
                </a:lnTo>
                <a:lnTo>
                  <a:pt x="1509" y="738"/>
                </a:lnTo>
                <a:lnTo>
                  <a:pt x="1527" y="734"/>
                </a:lnTo>
                <a:lnTo>
                  <a:pt x="1545" y="731"/>
                </a:lnTo>
                <a:lnTo>
                  <a:pt x="1564" y="729"/>
                </a:lnTo>
                <a:lnTo>
                  <a:pt x="1585" y="728"/>
                </a:lnTo>
                <a:lnTo>
                  <a:pt x="1585" y="728"/>
                </a:lnTo>
                <a:lnTo>
                  <a:pt x="1588" y="744"/>
                </a:lnTo>
                <a:lnTo>
                  <a:pt x="1588" y="744"/>
                </a:lnTo>
                <a:lnTo>
                  <a:pt x="1588" y="758"/>
                </a:lnTo>
                <a:lnTo>
                  <a:pt x="1588" y="773"/>
                </a:lnTo>
                <a:lnTo>
                  <a:pt x="1586" y="787"/>
                </a:lnTo>
                <a:lnTo>
                  <a:pt x="1583" y="802"/>
                </a:lnTo>
                <a:lnTo>
                  <a:pt x="1578" y="818"/>
                </a:lnTo>
                <a:lnTo>
                  <a:pt x="1573" y="833"/>
                </a:lnTo>
                <a:lnTo>
                  <a:pt x="1565" y="848"/>
                </a:lnTo>
                <a:lnTo>
                  <a:pt x="1557" y="864"/>
                </a:lnTo>
                <a:lnTo>
                  <a:pt x="1549" y="880"/>
                </a:lnTo>
                <a:lnTo>
                  <a:pt x="1539" y="895"/>
                </a:lnTo>
                <a:lnTo>
                  <a:pt x="1528" y="912"/>
                </a:lnTo>
                <a:lnTo>
                  <a:pt x="1516" y="927"/>
                </a:lnTo>
                <a:lnTo>
                  <a:pt x="1503" y="943"/>
                </a:lnTo>
                <a:lnTo>
                  <a:pt x="1490" y="959"/>
                </a:lnTo>
                <a:lnTo>
                  <a:pt x="1476" y="974"/>
                </a:lnTo>
                <a:lnTo>
                  <a:pt x="1461" y="989"/>
                </a:lnTo>
                <a:lnTo>
                  <a:pt x="1429" y="1020"/>
                </a:lnTo>
                <a:lnTo>
                  <a:pt x="1396" y="1049"/>
                </a:lnTo>
                <a:lnTo>
                  <a:pt x="1360" y="1076"/>
                </a:lnTo>
                <a:lnTo>
                  <a:pt x="1323" y="1102"/>
                </a:lnTo>
                <a:lnTo>
                  <a:pt x="1285" y="1126"/>
                </a:lnTo>
                <a:lnTo>
                  <a:pt x="1247" y="1148"/>
                </a:lnTo>
                <a:lnTo>
                  <a:pt x="1209" y="1167"/>
                </a:lnTo>
                <a:lnTo>
                  <a:pt x="1189" y="1177"/>
                </a:lnTo>
                <a:lnTo>
                  <a:pt x="1171" y="1185"/>
                </a:lnTo>
                <a:lnTo>
                  <a:pt x="1171" y="1185"/>
                </a:lnTo>
                <a:lnTo>
                  <a:pt x="1133" y="1199"/>
                </a:lnTo>
                <a:lnTo>
                  <a:pt x="1095" y="1211"/>
                </a:lnTo>
                <a:lnTo>
                  <a:pt x="1060" y="1223"/>
                </a:lnTo>
                <a:lnTo>
                  <a:pt x="1026" y="1232"/>
                </a:lnTo>
                <a:lnTo>
                  <a:pt x="993" y="1240"/>
                </a:lnTo>
                <a:lnTo>
                  <a:pt x="962" y="1246"/>
                </a:lnTo>
                <a:lnTo>
                  <a:pt x="933" y="1250"/>
                </a:lnTo>
                <a:lnTo>
                  <a:pt x="905" y="1254"/>
                </a:lnTo>
                <a:lnTo>
                  <a:pt x="879" y="1256"/>
                </a:lnTo>
                <a:lnTo>
                  <a:pt x="856" y="1257"/>
                </a:lnTo>
                <a:lnTo>
                  <a:pt x="834" y="1257"/>
                </a:lnTo>
                <a:lnTo>
                  <a:pt x="815" y="1256"/>
                </a:lnTo>
                <a:lnTo>
                  <a:pt x="799" y="1254"/>
                </a:lnTo>
                <a:lnTo>
                  <a:pt x="785" y="1251"/>
                </a:lnTo>
                <a:lnTo>
                  <a:pt x="774" y="1247"/>
                </a:lnTo>
                <a:lnTo>
                  <a:pt x="765" y="1243"/>
                </a:lnTo>
                <a:lnTo>
                  <a:pt x="765" y="1243"/>
                </a:lnTo>
                <a:lnTo>
                  <a:pt x="741" y="1227"/>
                </a:lnTo>
                <a:lnTo>
                  <a:pt x="720" y="1209"/>
                </a:lnTo>
                <a:lnTo>
                  <a:pt x="701" y="1191"/>
                </a:lnTo>
                <a:lnTo>
                  <a:pt x="685" y="1172"/>
                </a:lnTo>
                <a:lnTo>
                  <a:pt x="670" y="1155"/>
                </a:lnTo>
                <a:lnTo>
                  <a:pt x="656" y="1137"/>
                </a:lnTo>
                <a:lnTo>
                  <a:pt x="645" y="1119"/>
                </a:lnTo>
                <a:lnTo>
                  <a:pt x="634" y="1102"/>
                </a:lnTo>
                <a:lnTo>
                  <a:pt x="615" y="1071"/>
                </a:lnTo>
                <a:lnTo>
                  <a:pt x="605" y="1057"/>
                </a:lnTo>
                <a:lnTo>
                  <a:pt x="596" y="1045"/>
                </a:lnTo>
                <a:lnTo>
                  <a:pt x="587" y="1033"/>
                </a:lnTo>
                <a:lnTo>
                  <a:pt x="577" y="1025"/>
                </a:lnTo>
                <a:lnTo>
                  <a:pt x="565" y="1018"/>
                </a:lnTo>
                <a:lnTo>
                  <a:pt x="559" y="1015"/>
                </a:lnTo>
                <a:lnTo>
                  <a:pt x="553" y="1013"/>
                </a:lnTo>
                <a:lnTo>
                  <a:pt x="553" y="1013"/>
                </a:lnTo>
                <a:lnTo>
                  <a:pt x="549" y="1013"/>
                </a:lnTo>
                <a:lnTo>
                  <a:pt x="546" y="1013"/>
                </a:lnTo>
                <a:lnTo>
                  <a:pt x="539" y="1015"/>
                </a:lnTo>
                <a:lnTo>
                  <a:pt x="532" y="1018"/>
                </a:lnTo>
                <a:lnTo>
                  <a:pt x="524" y="1022"/>
                </a:lnTo>
                <a:lnTo>
                  <a:pt x="516" y="1026"/>
                </a:lnTo>
                <a:lnTo>
                  <a:pt x="507" y="1029"/>
                </a:lnTo>
                <a:lnTo>
                  <a:pt x="499" y="1031"/>
                </a:lnTo>
                <a:lnTo>
                  <a:pt x="494" y="1031"/>
                </a:lnTo>
                <a:lnTo>
                  <a:pt x="489" y="1031"/>
                </a:lnTo>
                <a:lnTo>
                  <a:pt x="489" y="1031"/>
                </a:lnTo>
                <a:lnTo>
                  <a:pt x="468" y="1028"/>
                </a:lnTo>
                <a:lnTo>
                  <a:pt x="448" y="1025"/>
                </a:lnTo>
                <a:lnTo>
                  <a:pt x="427" y="1024"/>
                </a:lnTo>
                <a:lnTo>
                  <a:pt x="406" y="1023"/>
                </a:lnTo>
                <a:lnTo>
                  <a:pt x="386" y="1023"/>
                </a:lnTo>
                <a:lnTo>
                  <a:pt x="366" y="1025"/>
                </a:lnTo>
                <a:lnTo>
                  <a:pt x="347" y="1027"/>
                </a:lnTo>
                <a:lnTo>
                  <a:pt x="327" y="1031"/>
                </a:lnTo>
                <a:lnTo>
                  <a:pt x="309" y="1035"/>
                </a:lnTo>
                <a:lnTo>
                  <a:pt x="292" y="1043"/>
                </a:lnTo>
                <a:lnTo>
                  <a:pt x="276" y="1050"/>
                </a:lnTo>
                <a:lnTo>
                  <a:pt x="262" y="1059"/>
                </a:lnTo>
                <a:lnTo>
                  <a:pt x="248" y="1070"/>
                </a:lnTo>
                <a:lnTo>
                  <a:pt x="242" y="1076"/>
                </a:lnTo>
                <a:lnTo>
                  <a:pt x="236" y="1082"/>
                </a:lnTo>
                <a:lnTo>
                  <a:pt x="231" y="1090"/>
                </a:lnTo>
                <a:lnTo>
                  <a:pt x="227" y="1098"/>
                </a:lnTo>
                <a:lnTo>
                  <a:pt x="223" y="1105"/>
                </a:lnTo>
                <a:lnTo>
                  <a:pt x="219" y="1114"/>
                </a:lnTo>
                <a:lnTo>
                  <a:pt x="219" y="1114"/>
                </a:lnTo>
                <a:lnTo>
                  <a:pt x="257" y="1112"/>
                </a:lnTo>
                <a:lnTo>
                  <a:pt x="292" y="1111"/>
                </a:lnTo>
                <a:lnTo>
                  <a:pt x="312" y="1111"/>
                </a:lnTo>
                <a:lnTo>
                  <a:pt x="331" y="1112"/>
                </a:lnTo>
                <a:lnTo>
                  <a:pt x="349" y="1113"/>
                </a:lnTo>
                <a:lnTo>
                  <a:pt x="364" y="1116"/>
                </a:lnTo>
                <a:lnTo>
                  <a:pt x="377" y="1119"/>
                </a:lnTo>
                <a:lnTo>
                  <a:pt x="382" y="1121"/>
                </a:lnTo>
                <a:lnTo>
                  <a:pt x="387" y="1123"/>
                </a:lnTo>
                <a:lnTo>
                  <a:pt x="389" y="1126"/>
                </a:lnTo>
                <a:lnTo>
                  <a:pt x="391" y="1130"/>
                </a:lnTo>
                <a:lnTo>
                  <a:pt x="391" y="1133"/>
                </a:lnTo>
                <a:lnTo>
                  <a:pt x="389" y="1137"/>
                </a:lnTo>
                <a:lnTo>
                  <a:pt x="386" y="1141"/>
                </a:lnTo>
                <a:lnTo>
                  <a:pt x="381" y="1146"/>
                </a:lnTo>
                <a:lnTo>
                  <a:pt x="374" y="1151"/>
                </a:lnTo>
                <a:lnTo>
                  <a:pt x="366" y="1156"/>
                </a:lnTo>
                <a:lnTo>
                  <a:pt x="366" y="1156"/>
                </a:lnTo>
                <a:lnTo>
                  <a:pt x="357" y="1162"/>
                </a:lnTo>
                <a:lnTo>
                  <a:pt x="351" y="1168"/>
                </a:lnTo>
                <a:lnTo>
                  <a:pt x="346" y="1175"/>
                </a:lnTo>
                <a:lnTo>
                  <a:pt x="344" y="1182"/>
                </a:lnTo>
                <a:lnTo>
                  <a:pt x="343" y="1189"/>
                </a:lnTo>
                <a:lnTo>
                  <a:pt x="344" y="1195"/>
                </a:lnTo>
                <a:lnTo>
                  <a:pt x="346" y="1202"/>
                </a:lnTo>
                <a:lnTo>
                  <a:pt x="349" y="1209"/>
                </a:lnTo>
                <a:lnTo>
                  <a:pt x="354" y="1217"/>
                </a:lnTo>
                <a:lnTo>
                  <a:pt x="360" y="1225"/>
                </a:lnTo>
                <a:lnTo>
                  <a:pt x="368" y="1232"/>
                </a:lnTo>
                <a:lnTo>
                  <a:pt x="376" y="1239"/>
                </a:lnTo>
                <a:lnTo>
                  <a:pt x="396" y="1254"/>
                </a:lnTo>
                <a:lnTo>
                  <a:pt x="418" y="1270"/>
                </a:lnTo>
                <a:lnTo>
                  <a:pt x="442" y="1285"/>
                </a:lnTo>
                <a:lnTo>
                  <a:pt x="467" y="1299"/>
                </a:lnTo>
                <a:lnTo>
                  <a:pt x="519" y="1327"/>
                </a:lnTo>
                <a:lnTo>
                  <a:pt x="565" y="1350"/>
                </a:lnTo>
                <a:lnTo>
                  <a:pt x="585" y="1361"/>
                </a:lnTo>
                <a:lnTo>
                  <a:pt x="601" y="1370"/>
                </a:lnTo>
                <a:lnTo>
                  <a:pt x="601" y="1370"/>
                </a:lnTo>
                <a:lnTo>
                  <a:pt x="608" y="1375"/>
                </a:lnTo>
                <a:lnTo>
                  <a:pt x="611" y="1379"/>
                </a:lnTo>
                <a:lnTo>
                  <a:pt x="613" y="1382"/>
                </a:lnTo>
                <a:lnTo>
                  <a:pt x="611" y="1385"/>
                </a:lnTo>
                <a:lnTo>
                  <a:pt x="608" y="1387"/>
                </a:lnTo>
                <a:lnTo>
                  <a:pt x="604" y="1389"/>
                </a:lnTo>
                <a:lnTo>
                  <a:pt x="598" y="1390"/>
                </a:lnTo>
                <a:lnTo>
                  <a:pt x="598" y="1390"/>
                </a:lnTo>
                <a:lnTo>
                  <a:pt x="588" y="1390"/>
                </a:lnTo>
                <a:lnTo>
                  <a:pt x="576" y="1388"/>
                </a:lnTo>
                <a:lnTo>
                  <a:pt x="561" y="1385"/>
                </a:lnTo>
                <a:lnTo>
                  <a:pt x="545" y="1380"/>
                </a:lnTo>
                <a:lnTo>
                  <a:pt x="509" y="1369"/>
                </a:lnTo>
                <a:lnTo>
                  <a:pt x="469" y="1354"/>
                </a:lnTo>
                <a:lnTo>
                  <a:pt x="387" y="1323"/>
                </a:lnTo>
                <a:lnTo>
                  <a:pt x="349" y="1307"/>
                </a:lnTo>
                <a:lnTo>
                  <a:pt x="314" y="1296"/>
                </a:lnTo>
                <a:lnTo>
                  <a:pt x="314" y="1296"/>
                </a:lnTo>
                <a:lnTo>
                  <a:pt x="303" y="1293"/>
                </a:lnTo>
                <a:lnTo>
                  <a:pt x="292" y="1291"/>
                </a:lnTo>
                <a:lnTo>
                  <a:pt x="283" y="1291"/>
                </a:lnTo>
                <a:lnTo>
                  <a:pt x="275" y="1292"/>
                </a:lnTo>
                <a:lnTo>
                  <a:pt x="268" y="1294"/>
                </a:lnTo>
                <a:lnTo>
                  <a:pt x="262" y="1297"/>
                </a:lnTo>
                <a:lnTo>
                  <a:pt x="257" y="1300"/>
                </a:lnTo>
                <a:lnTo>
                  <a:pt x="253" y="1303"/>
                </a:lnTo>
                <a:lnTo>
                  <a:pt x="244" y="1312"/>
                </a:lnTo>
                <a:lnTo>
                  <a:pt x="238" y="1319"/>
                </a:lnTo>
                <a:lnTo>
                  <a:pt x="234" y="1324"/>
                </a:lnTo>
                <a:lnTo>
                  <a:pt x="231" y="1325"/>
                </a:lnTo>
                <a:lnTo>
                  <a:pt x="229" y="1326"/>
                </a:lnTo>
                <a:lnTo>
                  <a:pt x="229" y="1326"/>
                </a:lnTo>
                <a:lnTo>
                  <a:pt x="220" y="1325"/>
                </a:lnTo>
                <a:lnTo>
                  <a:pt x="210" y="1324"/>
                </a:lnTo>
                <a:lnTo>
                  <a:pt x="198" y="1325"/>
                </a:lnTo>
                <a:lnTo>
                  <a:pt x="188" y="1325"/>
                </a:lnTo>
                <a:lnTo>
                  <a:pt x="166" y="1329"/>
                </a:lnTo>
                <a:lnTo>
                  <a:pt x="143" y="1335"/>
                </a:lnTo>
                <a:lnTo>
                  <a:pt x="121" y="1343"/>
                </a:lnTo>
                <a:lnTo>
                  <a:pt x="98" y="1353"/>
                </a:lnTo>
                <a:lnTo>
                  <a:pt x="77" y="1367"/>
                </a:lnTo>
                <a:lnTo>
                  <a:pt x="66" y="1374"/>
                </a:lnTo>
                <a:lnTo>
                  <a:pt x="57" y="1381"/>
                </a:lnTo>
                <a:lnTo>
                  <a:pt x="48" y="1389"/>
                </a:lnTo>
                <a:lnTo>
                  <a:pt x="40" y="1397"/>
                </a:lnTo>
                <a:lnTo>
                  <a:pt x="32" y="1407"/>
                </a:lnTo>
                <a:lnTo>
                  <a:pt x="25" y="1416"/>
                </a:lnTo>
                <a:lnTo>
                  <a:pt x="18" y="1426"/>
                </a:lnTo>
                <a:lnTo>
                  <a:pt x="12" y="1435"/>
                </a:lnTo>
                <a:lnTo>
                  <a:pt x="8" y="1446"/>
                </a:lnTo>
                <a:lnTo>
                  <a:pt x="4" y="1458"/>
                </a:lnTo>
                <a:lnTo>
                  <a:pt x="2" y="1469"/>
                </a:lnTo>
                <a:lnTo>
                  <a:pt x="0" y="1480"/>
                </a:lnTo>
                <a:lnTo>
                  <a:pt x="0" y="1492"/>
                </a:lnTo>
                <a:lnTo>
                  <a:pt x="0" y="1505"/>
                </a:lnTo>
                <a:lnTo>
                  <a:pt x="3" y="1518"/>
                </a:lnTo>
                <a:lnTo>
                  <a:pt x="6" y="1530"/>
                </a:lnTo>
                <a:lnTo>
                  <a:pt x="11" y="1544"/>
                </a:lnTo>
                <a:lnTo>
                  <a:pt x="17" y="1558"/>
                </a:lnTo>
                <a:lnTo>
                  <a:pt x="17" y="1558"/>
                </a:lnTo>
                <a:lnTo>
                  <a:pt x="20" y="1553"/>
                </a:lnTo>
                <a:lnTo>
                  <a:pt x="30" y="1540"/>
                </a:lnTo>
                <a:lnTo>
                  <a:pt x="45" y="1521"/>
                </a:lnTo>
                <a:lnTo>
                  <a:pt x="53" y="1511"/>
                </a:lnTo>
                <a:lnTo>
                  <a:pt x="63" y="1501"/>
                </a:lnTo>
                <a:lnTo>
                  <a:pt x="75" y="1490"/>
                </a:lnTo>
                <a:lnTo>
                  <a:pt x="86" y="1481"/>
                </a:lnTo>
                <a:lnTo>
                  <a:pt x="98" y="1473"/>
                </a:lnTo>
                <a:lnTo>
                  <a:pt x="111" y="1466"/>
                </a:lnTo>
                <a:lnTo>
                  <a:pt x="125" y="1461"/>
                </a:lnTo>
                <a:lnTo>
                  <a:pt x="131" y="1459"/>
                </a:lnTo>
                <a:lnTo>
                  <a:pt x="138" y="1458"/>
                </a:lnTo>
                <a:lnTo>
                  <a:pt x="145" y="1458"/>
                </a:lnTo>
                <a:lnTo>
                  <a:pt x="151" y="1458"/>
                </a:lnTo>
                <a:lnTo>
                  <a:pt x="159" y="1459"/>
                </a:lnTo>
                <a:lnTo>
                  <a:pt x="166" y="1461"/>
                </a:lnTo>
                <a:lnTo>
                  <a:pt x="166" y="1461"/>
                </a:lnTo>
                <a:lnTo>
                  <a:pt x="171" y="1463"/>
                </a:lnTo>
                <a:lnTo>
                  <a:pt x="174" y="1467"/>
                </a:lnTo>
                <a:lnTo>
                  <a:pt x="175" y="1473"/>
                </a:lnTo>
                <a:lnTo>
                  <a:pt x="176" y="1479"/>
                </a:lnTo>
                <a:lnTo>
                  <a:pt x="176" y="1496"/>
                </a:lnTo>
                <a:lnTo>
                  <a:pt x="174" y="1514"/>
                </a:lnTo>
                <a:lnTo>
                  <a:pt x="174" y="1524"/>
                </a:lnTo>
                <a:lnTo>
                  <a:pt x="174" y="1534"/>
                </a:lnTo>
                <a:lnTo>
                  <a:pt x="176" y="1545"/>
                </a:lnTo>
                <a:lnTo>
                  <a:pt x="178" y="1554"/>
                </a:lnTo>
                <a:lnTo>
                  <a:pt x="182" y="1564"/>
                </a:lnTo>
                <a:lnTo>
                  <a:pt x="187" y="1573"/>
                </a:lnTo>
                <a:lnTo>
                  <a:pt x="195" y="1581"/>
                </a:lnTo>
                <a:lnTo>
                  <a:pt x="205" y="1589"/>
                </a:lnTo>
                <a:lnTo>
                  <a:pt x="205" y="1589"/>
                </a:lnTo>
                <a:lnTo>
                  <a:pt x="213" y="1593"/>
                </a:lnTo>
                <a:lnTo>
                  <a:pt x="221" y="1596"/>
                </a:lnTo>
                <a:lnTo>
                  <a:pt x="231" y="1599"/>
                </a:lnTo>
                <a:lnTo>
                  <a:pt x="242" y="1600"/>
                </a:lnTo>
                <a:lnTo>
                  <a:pt x="254" y="1602"/>
                </a:lnTo>
                <a:lnTo>
                  <a:pt x="267" y="1602"/>
                </a:lnTo>
                <a:lnTo>
                  <a:pt x="293" y="1602"/>
                </a:lnTo>
                <a:lnTo>
                  <a:pt x="323" y="1600"/>
                </a:lnTo>
                <a:lnTo>
                  <a:pt x="354" y="1597"/>
                </a:lnTo>
                <a:lnTo>
                  <a:pt x="418" y="1589"/>
                </a:lnTo>
                <a:lnTo>
                  <a:pt x="481" y="1580"/>
                </a:lnTo>
                <a:lnTo>
                  <a:pt x="510" y="1576"/>
                </a:lnTo>
                <a:lnTo>
                  <a:pt x="538" y="1574"/>
                </a:lnTo>
                <a:lnTo>
                  <a:pt x="562" y="1573"/>
                </a:lnTo>
                <a:lnTo>
                  <a:pt x="583" y="1574"/>
                </a:lnTo>
                <a:lnTo>
                  <a:pt x="592" y="1575"/>
                </a:lnTo>
                <a:lnTo>
                  <a:pt x="600" y="1577"/>
                </a:lnTo>
                <a:lnTo>
                  <a:pt x="607" y="1580"/>
                </a:lnTo>
                <a:lnTo>
                  <a:pt x="613" y="1585"/>
                </a:lnTo>
                <a:lnTo>
                  <a:pt x="613" y="1585"/>
                </a:lnTo>
                <a:lnTo>
                  <a:pt x="616" y="1588"/>
                </a:lnTo>
                <a:lnTo>
                  <a:pt x="617" y="1591"/>
                </a:lnTo>
                <a:lnTo>
                  <a:pt x="616" y="1593"/>
                </a:lnTo>
                <a:lnTo>
                  <a:pt x="611" y="1596"/>
                </a:lnTo>
                <a:lnTo>
                  <a:pt x="607" y="1598"/>
                </a:lnTo>
                <a:lnTo>
                  <a:pt x="600" y="1601"/>
                </a:lnTo>
                <a:lnTo>
                  <a:pt x="583" y="1605"/>
                </a:lnTo>
                <a:lnTo>
                  <a:pt x="560" y="1609"/>
                </a:lnTo>
                <a:lnTo>
                  <a:pt x="535" y="1612"/>
                </a:lnTo>
                <a:lnTo>
                  <a:pt x="474" y="1620"/>
                </a:lnTo>
                <a:lnTo>
                  <a:pt x="443" y="1624"/>
                </a:lnTo>
                <a:lnTo>
                  <a:pt x="412" y="1629"/>
                </a:lnTo>
                <a:lnTo>
                  <a:pt x="382" y="1636"/>
                </a:lnTo>
                <a:lnTo>
                  <a:pt x="356" y="1642"/>
                </a:lnTo>
                <a:lnTo>
                  <a:pt x="344" y="1646"/>
                </a:lnTo>
                <a:lnTo>
                  <a:pt x="332" y="1650"/>
                </a:lnTo>
                <a:lnTo>
                  <a:pt x="322" y="1654"/>
                </a:lnTo>
                <a:lnTo>
                  <a:pt x="314" y="1659"/>
                </a:lnTo>
                <a:lnTo>
                  <a:pt x="307" y="1664"/>
                </a:lnTo>
                <a:lnTo>
                  <a:pt x="302" y="1669"/>
                </a:lnTo>
                <a:lnTo>
                  <a:pt x="298" y="1676"/>
                </a:lnTo>
                <a:lnTo>
                  <a:pt x="296" y="1682"/>
                </a:lnTo>
                <a:lnTo>
                  <a:pt x="296" y="1682"/>
                </a:lnTo>
                <a:lnTo>
                  <a:pt x="295" y="1687"/>
                </a:lnTo>
                <a:lnTo>
                  <a:pt x="295" y="1696"/>
                </a:lnTo>
                <a:lnTo>
                  <a:pt x="296" y="1707"/>
                </a:lnTo>
                <a:lnTo>
                  <a:pt x="298" y="1713"/>
                </a:lnTo>
                <a:lnTo>
                  <a:pt x="300" y="1718"/>
                </a:lnTo>
                <a:lnTo>
                  <a:pt x="300" y="1718"/>
                </a:lnTo>
                <a:lnTo>
                  <a:pt x="301" y="1725"/>
                </a:lnTo>
                <a:lnTo>
                  <a:pt x="301" y="1731"/>
                </a:lnTo>
                <a:lnTo>
                  <a:pt x="298" y="1737"/>
                </a:lnTo>
                <a:lnTo>
                  <a:pt x="293" y="1743"/>
                </a:lnTo>
                <a:lnTo>
                  <a:pt x="283" y="1757"/>
                </a:lnTo>
                <a:lnTo>
                  <a:pt x="269" y="1775"/>
                </a:lnTo>
                <a:lnTo>
                  <a:pt x="261" y="1785"/>
                </a:lnTo>
                <a:lnTo>
                  <a:pt x="254" y="1795"/>
                </a:lnTo>
                <a:lnTo>
                  <a:pt x="246" y="1807"/>
                </a:lnTo>
                <a:lnTo>
                  <a:pt x="240" y="1820"/>
                </a:lnTo>
                <a:lnTo>
                  <a:pt x="234" y="1834"/>
                </a:lnTo>
                <a:lnTo>
                  <a:pt x="230" y="1849"/>
                </a:lnTo>
                <a:lnTo>
                  <a:pt x="226" y="1866"/>
                </a:lnTo>
                <a:lnTo>
                  <a:pt x="225" y="1884"/>
                </a:lnTo>
                <a:lnTo>
                  <a:pt x="225" y="1884"/>
                </a:lnTo>
                <a:lnTo>
                  <a:pt x="225" y="1893"/>
                </a:lnTo>
                <a:lnTo>
                  <a:pt x="225" y="1902"/>
                </a:lnTo>
                <a:lnTo>
                  <a:pt x="228" y="1920"/>
                </a:lnTo>
                <a:lnTo>
                  <a:pt x="233" y="1937"/>
                </a:lnTo>
                <a:lnTo>
                  <a:pt x="239" y="1953"/>
                </a:lnTo>
                <a:lnTo>
                  <a:pt x="247" y="1968"/>
                </a:lnTo>
                <a:lnTo>
                  <a:pt x="257" y="1982"/>
                </a:lnTo>
                <a:lnTo>
                  <a:pt x="267" y="1995"/>
                </a:lnTo>
                <a:lnTo>
                  <a:pt x="277" y="2007"/>
                </a:lnTo>
                <a:lnTo>
                  <a:pt x="287" y="2017"/>
                </a:lnTo>
                <a:lnTo>
                  <a:pt x="298" y="2026"/>
                </a:lnTo>
                <a:lnTo>
                  <a:pt x="315" y="2042"/>
                </a:lnTo>
                <a:lnTo>
                  <a:pt x="327" y="2050"/>
                </a:lnTo>
                <a:lnTo>
                  <a:pt x="332" y="2054"/>
                </a:lnTo>
                <a:lnTo>
                  <a:pt x="332" y="2054"/>
                </a:lnTo>
                <a:lnTo>
                  <a:pt x="334" y="2050"/>
                </a:lnTo>
                <a:lnTo>
                  <a:pt x="335" y="2045"/>
                </a:lnTo>
                <a:lnTo>
                  <a:pt x="335" y="2036"/>
                </a:lnTo>
                <a:lnTo>
                  <a:pt x="334" y="2027"/>
                </a:lnTo>
                <a:lnTo>
                  <a:pt x="331" y="2006"/>
                </a:lnTo>
                <a:lnTo>
                  <a:pt x="328" y="1980"/>
                </a:lnTo>
                <a:lnTo>
                  <a:pt x="327" y="1968"/>
                </a:lnTo>
                <a:lnTo>
                  <a:pt x="326" y="1955"/>
                </a:lnTo>
                <a:lnTo>
                  <a:pt x="326" y="1943"/>
                </a:lnTo>
                <a:lnTo>
                  <a:pt x="328" y="1932"/>
                </a:lnTo>
                <a:lnTo>
                  <a:pt x="330" y="1922"/>
                </a:lnTo>
                <a:lnTo>
                  <a:pt x="334" y="1913"/>
                </a:lnTo>
                <a:lnTo>
                  <a:pt x="337" y="1910"/>
                </a:lnTo>
                <a:lnTo>
                  <a:pt x="341" y="1906"/>
                </a:lnTo>
                <a:lnTo>
                  <a:pt x="344" y="1904"/>
                </a:lnTo>
                <a:lnTo>
                  <a:pt x="348" y="1901"/>
                </a:lnTo>
                <a:lnTo>
                  <a:pt x="348" y="1901"/>
                </a:lnTo>
                <a:lnTo>
                  <a:pt x="353" y="1900"/>
                </a:lnTo>
                <a:lnTo>
                  <a:pt x="357" y="1900"/>
                </a:lnTo>
                <a:lnTo>
                  <a:pt x="362" y="1901"/>
                </a:lnTo>
                <a:lnTo>
                  <a:pt x="366" y="1905"/>
                </a:lnTo>
                <a:lnTo>
                  <a:pt x="375" y="1912"/>
                </a:lnTo>
                <a:lnTo>
                  <a:pt x="386" y="1921"/>
                </a:lnTo>
                <a:lnTo>
                  <a:pt x="397" y="1932"/>
                </a:lnTo>
                <a:lnTo>
                  <a:pt x="410" y="1941"/>
                </a:lnTo>
                <a:lnTo>
                  <a:pt x="417" y="1946"/>
                </a:lnTo>
                <a:lnTo>
                  <a:pt x="424" y="1950"/>
                </a:lnTo>
                <a:lnTo>
                  <a:pt x="434" y="1953"/>
                </a:lnTo>
                <a:lnTo>
                  <a:pt x="442" y="1955"/>
                </a:lnTo>
                <a:lnTo>
                  <a:pt x="442" y="1955"/>
                </a:lnTo>
                <a:lnTo>
                  <a:pt x="451" y="1955"/>
                </a:lnTo>
                <a:lnTo>
                  <a:pt x="460" y="1955"/>
                </a:lnTo>
                <a:lnTo>
                  <a:pt x="468" y="1954"/>
                </a:lnTo>
                <a:lnTo>
                  <a:pt x="478" y="1952"/>
                </a:lnTo>
                <a:lnTo>
                  <a:pt x="486" y="1948"/>
                </a:lnTo>
                <a:lnTo>
                  <a:pt x="494" y="1944"/>
                </a:lnTo>
                <a:lnTo>
                  <a:pt x="501" y="1940"/>
                </a:lnTo>
                <a:lnTo>
                  <a:pt x="509" y="1935"/>
                </a:lnTo>
                <a:lnTo>
                  <a:pt x="525" y="1923"/>
                </a:lnTo>
                <a:lnTo>
                  <a:pt x="539" y="1909"/>
                </a:lnTo>
                <a:lnTo>
                  <a:pt x="554" y="1892"/>
                </a:lnTo>
                <a:lnTo>
                  <a:pt x="571" y="1875"/>
                </a:lnTo>
                <a:lnTo>
                  <a:pt x="604" y="1836"/>
                </a:lnTo>
                <a:lnTo>
                  <a:pt x="624" y="1817"/>
                </a:lnTo>
                <a:lnTo>
                  <a:pt x="644" y="1797"/>
                </a:lnTo>
                <a:lnTo>
                  <a:pt x="667" y="1777"/>
                </a:lnTo>
                <a:lnTo>
                  <a:pt x="691" y="1758"/>
                </a:lnTo>
                <a:lnTo>
                  <a:pt x="705" y="1749"/>
                </a:lnTo>
                <a:lnTo>
                  <a:pt x="718" y="1741"/>
                </a:lnTo>
                <a:lnTo>
                  <a:pt x="732" y="1733"/>
                </a:lnTo>
                <a:lnTo>
                  <a:pt x="747" y="1725"/>
                </a:lnTo>
                <a:lnTo>
                  <a:pt x="747" y="1725"/>
                </a:lnTo>
                <a:lnTo>
                  <a:pt x="787" y="1706"/>
                </a:lnTo>
                <a:lnTo>
                  <a:pt x="819" y="1694"/>
                </a:lnTo>
                <a:lnTo>
                  <a:pt x="831" y="1689"/>
                </a:lnTo>
                <a:lnTo>
                  <a:pt x="843" y="1686"/>
                </a:lnTo>
                <a:lnTo>
                  <a:pt x="852" y="1685"/>
                </a:lnTo>
                <a:lnTo>
                  <a:pt x="859" y="1684"/>
                </a:lnTo>
                <a:lnTo>
                  <a:pt x="865" y="1684"/>
                </a:lnTo>
                <a:lnTo>
                  <a:pt x="869" y="1686"/>
                </a:lnTo>
                <a:lnTo>
                  <a:pt x="872" y="1688"/>
                </a:lnTo>
                <a:lnTo>
                  <a:pt x="874" y="1691"/>
                </a:lnTo>
                <a:lnTo>
                  <a:pt x="876" y="1694"/>
                </a:lnTo>
                <a:lnTo>
                  <a:pt x="876" y="1698"/>
                </a:lnTo>
                <a:lnTo>
                  <a:pt x="875" y="1708"/>
                </a:lnTo>
                <a:lnTo>
                  <a:pt x="872" y="1720"/>
                </a:lnTo>
                <a:lnTo>
                  <a:pt x="868" y="1734"/>
                </a:lnTo>
                <a:lnTo>
                  <a:pt x="865" y="1747"/>
                </a:lnTo>
                <a:lnTo>
                  <a:pt x="863" y="1759"/>
                </a:lnTo>
                <a:lnTo>
                  <a:pt x="863" y="1765"/>
                </a:lnTo>
                <a:lnTo>
                  <a:pt x="863" y="1772"/>
                </a:lnTo>
                <a:lnTo>
                  <a:pt x="865" y="1777"/>
                </a:lnTo>
                <a:lnTo>
                  <a:pt x="867" y="1782"/>
                </a:lnTo>
                <a:lnTo>
                  <a:pt x="870" y="1786"/>
                </a:lnTo>
                <a:lnTo>
                  <a:pt x="875" y="1790"/>
                </a:lnTo>
                <a:lnTo>
                  <a:pt x="881" y="1793"/>
                </a:lnTo>
                <a:lnTo>
                  <a:pt x="889" y="1795"/>
                </a:lnTo>
                <a:lnTo>
                  <a:pt x="889" y="1795"/>
                </a:lnTo>
                <a:lnTo>
                  <a:pt x="901" y="1799"/>
                </a:lnTo>
                <a:lnTo>
                  <a:pt x="912" y="1802"/>
                </a:lnTo>
                <a:lnTo>
                  <a:pt x="921" y="1807"/>
                </a:lnTo>
                <a:lnTo>
                  <a:pt x="928" y="1811"/>
                </a:lnTo>
                <a:lnTo>
                  <a:pt x="935" y="1817"/>
                </a:lnTo>
                <a:lnTo>
                  <a:pt x="940" y="1822"/>
                </a:lnTo>
                <a:lnTo>
                  <a:pt x="943" y="1828"/>
                </a:lnTo>
                <a:lnTo>
                  <a:pt x="945" y="1834"/>
                </a:lnTo>
                <a:lnTo>
                  <a:pt x="947" y="1840"/>
                </a:lnTo>
                <a:lnTo>
                  <a:pt x="947" y="1846"/>
                </a:lnTo>
                <a:lnTo>
                  <a:pt x="946" y="1853"/>
                </a:lnTo>
                <a:lnTo>
                  <a:pt x="945" y="1860"/>
                </a:lnTo>
                <a:lnTo>
                  <a:pt x="943" y="1867"/>
                </a:lnTo>
                <a:lnTo>
                  <a:pt x="940" y="1874"/>
                </a:lnTo>
                <a:lnTo>
                  <a:pt x="932" y="1887"/>
                </a:lnTo>
                <a:lnTo>
                  <a:pt x="922" y="1900"/>
                </a:lnTo>
                <a:lnTo>
                  <a:pt x="912" y="1913"/>
                </a:lnTo>
                <a:lnTo>
                  <a:pt x="902" y="1924"/>
                </a:lnTo>
                <a:lnTo>
                  <a:pt x="892" y="1934"/>
                </a:lnTo>
                <a:lnTo>
                  <a:pt x="875" y="1948"/>
                </a:lnTo>
                <a:lnTo>
                  <a:pt x="869" y="1955"/>
                </a:lnTo>
                <a:lnTo>
                  <a:pt x="869" y="1955"/>
                </a:lnTo>
                <a:lnTo>
                  <a:pt x="877" y="1959"/>
                </a:lnTo>
                <a:lnTo>
                  <a:pt x="888" y="1961"/>
                </a:lnTo>
                <a:lnTo>
                  <a:pt x="899" y="1962"/>
                </a:lnTo>
                <a:lnTo>
                  <a:pt x="912" y="1961"/>
                </a:lnTo>
                <a:lnTo>
                  <a:pt x="926" y="1958"/>
                </a:lnTo>
                <a:lnTo>
                  <a:pt x="941" y="1954"/>
                </a:lnTo>
                <a:lnTo>
                  <a:pt x="957" y="1947"/>
                </a:lnTo>
                <a:lnTo>
                  <a:pt x="972" y="1939"/>
                </a:lnTo>
                <a:lnTo>
                  <a:pt x="989" y="1930"/>
                </a:lnTo>
                <a:lnTo>
                  <a:pt x="1004" y="1919"/>
                </a:lnTo>
                <a:lnTo>
                  <a:pt x="1019" y="1906"/>
                </a:lnTo>
                <a:lnTo>
                  <a:pt x="1035" y="1891"/>
                </a:lnTo>
                <a:lnTo>
                  <a:pt x="1048" y="1874"/>
                </a:lnTo>
                <a:lnTo>
                  <a:pt x="1061" y="1855"/>
                </a:lnTo>
                <a:lnTo>
                  <a:pt x="1073" y="1835"/>
                </a:lnTo>
                <a:lnTo>
                  <a:pt x="1083" y="1814"/>
                </a:lnTo>
                <a:lnTo>
                  <a:pt x="1083" y="1814"/>
                </a:lnTo>
                <a:lnTo>
                  <a:pt x="1086" y="1805"/>
                </a:lnTo>
                <a:lnTo>
                  <a:pt x="1089" y="1799"/>
                </a:lnTo>
                <a:lnTo>
                  <a:pt x="1092" y="1794"/>
                </a:lnTo>
                <a:lnTo>
                  <a:pt x="1096" y="1790"/>
                </a:lnTo>
                <a:lnTo>
                  <a:pt x="1100" y="1787"/>
                </a:lnTo>
                <a:lnTo>
                  <a:pt x="1103" y="1784"/>
                </a:lnTo>
                <a:lnTo>
                  <a:pt x="1111" y="1781"/>
                </a:lnTo>
                <a:lnTo>
                  <a:pt x="1120" y="1778"/>
                </a:lnTo>
                <a:lnTo>
                  <a:pt x="1129" y="1774"/>
                </a:lnTo>
                <a:lnTo>
                  <a:pt x="1138" y="1768"/>
                </a:lnTo>
                <a:lnTo>
                  <a:pt x="1143" y="1763"/>
                </a:lnTo>
                <a:lnTo>
                  <a:pt x="1148" y="1758"/>
                </a:lnTo>
                <a:lnTo>
                  <a:pt x="1148" y="1758"/>
                </a:lnTo>
                <a:lnTo>
                  <a:pt x="1151" y="1752"/>
                </a:lnTo>
                <a:lnTo>
                  <a:pt x="1154" y="1746"/>
                </a:lnTo>
                <a:lnTo>
                  <a:pt x="1158" y="1740"/>
                </a:lnTo>
                <a:lnTo>
                  <a:pt x="1159" y="1734"/>
                </a:lnTo>
                <a:lnTo>
                  <a:pt x="1160" y="1719"/>
                </a:lnTo>
                <a:lnTo>
                  <a:pt x="1160" y="1705"/>
                </a:lnTo>
                <a:lnTo>
                  <a:pt x="1160" y="1690"/>
                </a:lnTo>
                <a:lnTo>
                  <a:pt x="1160" y="1676"/>
                </a:lnTo>
                <a:lnTo>
                  <a:pt x="1162" y="1661"/>
                </a:lnTo>
                <a:lnTo>
                  <a:pt x="1164" y="1655"/>
                </a:lnTo>
                <a:lnTo>
                  <a:pt x="1166" y="1649"/>
                </a:lnTo>
                <a:lnTo>
                  <a:pt x="1166" y="1649"/>
                </a:lnTo>
                <a:lnTo>
                  <a:pt x="1170" y="1643"/>
                </a:lnTo>
                <a:lnTo>
                  <a:pt x="1174" y="1638"/>
                </a:lnTo>
                <a:lnTo>
                  <a:pt x="1178" y="1633"/>
                </a:lnTo>
                <a:lnTo>
                  <a:pt x="1183" y="1628"/>
                </a:lnTo>
                <a:lnTo>
                  <a:pt x="1195" y="1620"/>
                </a:lnTo>
                <a:lnTo>
                  <a:pt x="1209" y="1614"/>
                </a:lnTo>
                <a:lnTo>
                  <a:pt x="1223" y="1609"/>
                </a:lnTo>
                <a:lnTo>
                  <a:pt x="1237" y="1605"/>
                </a:lnTo>
                <a:lnTo>
                  <a:pt x="1268" y="1597"/>
                </a:lnTo>
                <a:lnTo>
                  <a:pt x="1298" y="1591"/>
                </a:lnTo>
                <a:lnTo>
                  <a:pt x="1310" y="1587"/>
                </a:lnTo>
                <a:lnTo>
                  <a:pt x="1321" y="1581"/>
                </a:lnTo>
                <a:lnTo>
                  <a:pt x="1329" y="1575"/>
                </a:lnTo>
                <a:lnTo>
                  <a:pt x="1333" y="1572"/>
                </a:lnTo>
                <a:lnTo>
                  <a:pt x="1335" y="1568"/>
                </a:lnTo>
                <a:lnTo>
                  <a:pt x="1338" y="1564"/>
                </a:lnTo>
                <a:lnTo>
                  <a:pt x="1340" y="1559"/>
                </a:lnTo>
                <a:lnTo>
                  <a:pt x="1340" y="1554"/>
                </a:lnTo>
                <a:lnTo>
                  <a:pt x="1340" y="1549"/>
                </a:lnTo>
                <a:lnTo>
                  <a:pt x="1340" y="1549"/>
                </a:lnTo>
                <a:lnTo>
                  <a:pt x="1338" y="1534"/>
                </a:lnTo>
                <a:lnTo>
                  <a:pt x="1338" y="1521"/>
                </a:lnTo>
                <a:lnTo>
                  <a:pt x="1341" y="1509"/>
                </a:lnTo>
                <a:lnTo>
                  <a:pt x="1345" y="1499"/>
                </a:lnTo>
                <a:lnTo>
                  <a:pt x="1350" y="1488"/>
                </a:lnTo>
                <a:lnTo>
                  <a:pt x="1355" y="1480"/>
                </a:lnTo>
                <a:lnTo>
                  <a:pt x="1362" y="1472"/>
                </a:lnTo>
                <a:lnTo>
                  <a:pt x="1370" y="1465"/>
                </a:lnTo>
                <a:lnTo>
                  <a:pt x="1378" y="1459"/>
                </a:lnTo>
                <a:lnTo>
                  <a:pt x="1388" y="1453"/>
                </a:lnTo>
                <a:lnTo>
                  <a:pt x="1406" y="1443"/>
                </a:lnTo>
                <a:lnTo>
                  <a:pt x="1424" y="1435"/>
                </a:lnTo>
                <a:lnTo>
                  <a:pt x="1441" y="1428"/>
                </a:lnTo>
                <a:lnTo>
                  <a:pt x="1441" y="1428"/>
                </a:lnTo>
                <a:lnTo>
                  <a:pt x="1443" y="1428"/>
                </a:lnTo>
                <a:lnTo>
                  <a:pt x="1444" y="1429"/>
                </a:lnTo>
                <a:lnTo>
                  <a:pt x="1447" y="1431"/>
                </a:lnTo>
                <a:lnTo>
                  <a:pt x="1449" y="1436"/>
                </a:lnTo>
                <a:lnTo>
                  <a:pt x="1453" y="1443"/>
                </a:lnTo>
                <a:lnTo>
                  <a:pt x="1461" y="1462"/>
                </a:lnTo>
                <a:lnTo>
                  <a:pt x="1467" y="1473"/>
                </a:lnTo>
                <a:lnTo>
                  <a:pt x="1474" y="1485"/>
                </a:lnTo>
                <a:lnTo>
                  <a:pt x="1484" y="1498"/>
                </a:lnTo>
                <a:lnTo>
                  <a:pt x="1494" y="1511"/>
                </a:lnTo>
                <a:lnTo>
                  <a:pt x="1506" y="1525"/>
                </a:lnTo>
                <a:lnTo>
                  <a:pt x="1522" y="1539"/>
                </a:lnTo>
                <a:lnTo>
                  <a:pt x="1539" y="1552"/>
                </a:lnTo>
                <a:lnTo>
                  <a:pt x="1559" y="1564"/>
                </a:lnTo>
                <a:lnTo>
                  <a:pt x="1583" y="1576"/>
                </a:lnTo>
                <a:lnTo>
                  <a:pt x="1609" y="1587"/>
                </a:lnTo>
                <a:lnTo>
                  <a:pt x="1609" y="1587"/>
                </a:lnTo>
                <a:lnTo>
                  <a:pt x="1684" y="1556"/>
                </a:lnTo>
                <a:lnTo>
                  <a:pt x="1730" y="1534"/>
                </a:lnTo>
                <a:lnTo>
                  <a:pt x="1757" y="1521"/>
                </a:lnTo>
                <a:lnTo>
                  <a:pt x="1786" y="1506"/>
                </a:lnTo>
                <a:lnTo>
                  <a:pt x="1786" y="1506"/>
                </a:lnTo>
                <a:lnTo>
                  <a:pt x="1818" y="1489"/>
                </a:lnTo>
                <a:lnTo>
                  <a:pt x="1848" y="1472"/>
                </a:lnTo>
                <a:lnTo>
                  <a:pt x="1860" y="1464"/>
                </a:lnTo>
                <a:lnTo>
                  <a:pt x="1871" y="1457"/>
                </a:lnTo>
                <a:lnTo>
                  <a:pt x="1881" y="1449"/>
                </a:lnTo>
                <a:lnTo>
                  <a:pt x="1889" y="1442"/>
                </a:lnTo>
                <a:lnTo>
                  <a:pt x="1889" y="1442"/>
                </a:lnTo>
                <a:lnTo>
                  <a:pt x="1888" y="1440"/>
                </a:lnTo>
                <a:lnTo>
                  <a:pt x="1887" y="1438"/>
                </a:lnTo>
                <a:lnTo>
                  <a:pt x="1879" y="1431"/>
                </a:lnTo>
                <a:lnTo>
                  <a:pt x="1868" y="1420"/>
                </a:lnTo>
                <a:lnTo>
                  <a:pt x="1855" y="1406"/>
                </a:lnTo>
                <a:lnTo>
                  <a:pt x="1840" y="1388"/>
                </a:lnTo>
                <a:lnTo>
                  <a:pt x="1825" y="1369"/>
                </a:lnTo>
                <a:lnTo>
                  <a:pt x="1818" y="1358"/>
                </a:lnTo>
                <a:lnTo>
                  <a:pt x="1812" y="1345"/>
                </a:lnTo>
                <a:lnTo>
                  <a:pt x="1807" y="1334"/>
                </a:lnTo>
                <a:lnTo>
                  <a:pt x="1802" y="1321"/>
                </a:lnTo>
                <a:lnTo>
                  <a:pt x="1802" y="1321"/>
                </a:lnTo>
                <a:lnTo>
                  <a:pt x="1799" y="1308"/>
                </a:lnTo>
                <a:lnTo>
                  <a:pt x="1796" y="1297"/>
                </a:lnTo>
                <a:lnTo>
                  <a:pt x="1794" y="1288"/>
                </a:lnTo>
                <a:lnTo>
                  <a:pt x="1794" y="1279"/>
                </a:lnTo>
                <a:lnTo>
                  <a:pt x="1794" y="1272"/>
                </a:lnTo>
                <a:lnTo>
                  <a:pt x="1794" y="1267"/>
                </a:lnTo>
                <a:lnTo>
                  <a:pt x="1795" y="1263"/>
                </a:lnTo>
                <a:lnTo>
                  <a:pt x="1796" y="1261"/>
                </a:lnTo>
                <a:lnTo>
                  <a:pt x="1796" y="1261"/>
                </a:lnTo>
                <a:lnTo>
                  <a:pt x="1809" y="1278"/>
                </a:lnTo>
                <a:lnTo>
                  <a:pt x="1824" y="1295"/>
                </a:lnTo>
                <a:lnTo>
                  <a:pt x="1845" y="1316"/>
                </a:lnTo>
                <a:lnTo>
                  <a:pt x="1857" y="1327"/>
                </a:lnTo>
                <a:lnTo>
                  <a:pt x="1869" y="1338"/>
                </a:lnTo>
                <a:lnTo>
                  <a:pt x="1883" y="1349"/>
                </a:lnTo>
                <a:lnTo>
                  <a:pt x="1899" y="1361"/>
                </a:lnTo>
                <a:lnTo>
                  <a:pt x="1915" y="1372"/>
                </a:lnTo>
                <a:lnTo>
                  <a:pt x="1932" y="1381"/>
                </a:lnTo>
                <a:lnTo>
                  <a:pt x="1949" y="1390"/>
                </a:lnTo>
                <a:lnTo>
                  <a:pt x="1967" y="1398"/>
                </a:lnTo>
                <a:lnTo>
                  <a:pt x="1967" y="1398"/>
                </a:lnTo>
                <a:lnTo>
                  <a:pt x="2021" y="1370"/>
                </a:lnTo>
                <a:lnTo>
                  <a:pt x="2075" y="1340"/>
                </a:lnTo>
                <a:lnTo>
                  <a:pt x="2129" y="1307"/>
                </a:lnTo>
                <a:lnTo>
                  <a:pt x="2183" y="1273"/>
                </a:lnTo>
                <a:lnTo>
                  <a:pt x="2183" y="1273"/>
                </a:lnTo>
                <a:lnTo>
                  <a:pt x="2218" y="1249"/>
                </a:lnTo>
                <a:lnTo>
                  <a:pt x="2218" y="1249"/>
                </a:lnTo>
                <a:lnTo>
                  <a:pt x="2219" y="1248"/>
                </a:lnTo>
                <a:lnTo>
                  <a:pt x="2219" y="1248"/>
                </a:lnTo>
                <a:lnTo>
                  <a:pt x="2220" y="1246"/>
                </a:lnTo>
                <a:lnTo>
                  <a:pt x="2219" y="1244"/>
                </a:lnTo>
                <a:lnTo>
                  <a:pt x="2215" y="1237"/>
                </a:lnTo>
                <a:lnTo>
                  <a:pt x="2207" y="1228"/>
                </a:lnTo>
                <a:lnTo>
                  <a:pt x="2196" y="1217"/>
                </a:lnTo>
                <a:lnTo>
                  <a:pt x="2171" y="1193"/>
                </a:lnTo>
                <a:lnTo>
                  <a:pt x="2142" y="1164"/>
                </a:lnTo>
                <a:lnTo>
                  <a:pt x="2129" y="1150"/>
                </a:lnTo>
                <a:lnTo>
                  <a:pt x="2118" y="1136"/>
                </a:lnTo>
                <a:lnTo>
                  <a:pt x="2108" y="1121"/>
                </a:lnTo>
                <a:lnTo>
                  <a:pt x="2104" y="1114"/>
                </a:lnTo>
                <a:lnTo>
                  <a:pt x="2101" y="1108"/>
                </a:lnTo>
                <a:lnTo>
                  <a:pt x="2100" y="1101"/>
                </a:lnTo>
                <a:lnTo>
                  <a:pt x="2099" y="1095"/>
                </a:lnTo>
                <a:lnTo>
                  <a:pt x="2099" y="1089"/>
                </a:lnTo>
                <a:lnTo>
                  <a:pt x="2100" y="1084"/>
                </a:lnTo>
                <a:lnTo>
                  <a:pt x="2102" y="1078"/>
                </a:lnTo>
                <a:lnTo>
                  <a:pt x="2106" y="1073"/>
                </a:lnTo>
                <a:lnTo>
                  <a:pt x="2112" y="1069"/>
                </a:lnTo>
                <a:lnTo>
                  <a:pt x="2119" y="1065"/>
                </a:lnTo>
                <a:lnTo>
                  <a:pt x="2119" y="1065"/>
                </a:lnTo>
                <a:lnTo>
                  <a:pt x="2125" y="1061"/>
                </a:lnTo>
                <a:lnTo>
                  <a:pt x="2130" y="1056"/>
                </a:lnTo>
                <a:lnTo>
                  <a:pt x="2133" y="1051"/>
                </a:lnTo>
                <a:lnTo>
                  <a:pt x="2135" y="1045"/>
                </a:lnTo>
                <a:lnTo>
                  <a:pt x="2136" y="1039"/>
                </a:lnTo>
                <a:lnTo>
                  <a:pt x="2136" y="1030"/>
                </a:lnTo>
                <a:lnTo>
                  <a:pt x="2136" y="1023"/>
                </a:lnTo>
                <a:lnTo>
                  <a:pt x="2134" y="1014"/>
                </a:lnTo>
                <a:lnTo>
                  <a:pt x="2129" y="997"/>
                </a:lnTo>
                <a:lnTo>
                  <a:pt x="2121" y="977"/>
                </a:lnTo>
                <a:lnTo>
                  <a:pt x="2102" y="935"/>
                </a:lnTo>
                <a:lnTo>
                  <a:pt x="2093" y="914"/>
                </a:lnTo>
                <a:lnTo>
                  <a:pt x="2085" y="893"/>
                </a:lnTo>
                <a:lnTo>
                  <a:pt x="2078" y="873"/>
                </a:lnTo>
                <a:lnTo>
                  <a:pt x="2076" y="863"/>
                </a:lnTo>
                <a:lnTo>
                  <a:pt x="2074" y="853"/>
                </a:lnTo>
                <a:lnTo>
                  <a:pt x="2074" y="844"/>
                </a:lnTo>
                <a:lnTo>
                  <a:pt x="2074" y="836"/>
                </a:lnTo>
                <a:lnTo>
                  <a:pt x="2075" y="828"/>
                </a:lnTo>
                <a:lnTo>
                  <a:pt x="2077" y="821"/>
                </a:lnTo>
                <a:lnTo>
                  <a:pt x="2080" y="814"/>
                </a:lnTo>
                <a:lnTo>
                  <a:pt x="2085" y="807"/>
                </a:lnTo>
                <a:lnTo>
                  <a:pt x="2091" y="801"/>
                </a:lnTo>
                <a:lnTo>
                  <a:pt x="2099" y="797"/>
                </a:lnTo>
                <a:lnTo>
                  <a:pt x="2099" y="797"/>
                </a:lnTo>
                <a:lnTo>
                  <a:pt x="2200" y="744"/>
                </a:lnTo>
                <a:lnTo>
                  <a:pt x="2306" y="693"/>
                </a:lnTo>
                <a:lnTo>
                  <a:pt x="2410" y="642"/>
                </a:lnTo>
                <a:lnTo>
                  <a:pt x="2513" y="592"/>
                </a:lnTo>
                <a:lnTo>
                  <a:pt x="2705" y="501"/>
                </a:lnTo>
                <a:lnTo>
                  <a:pt x="2788" y="461"/>
                </a:lnTo>
                <a:lnTo>
                  <a:pt x="2863" y="424"/>
                </a:lnTo>
                <a:lnTo>
                  <a:pt x="2863" y="424"/>
                </a:lnTo>
                <a:lnTo>
                  <a:pt x="2859" y="408"/>
                </a:lnTo>
                <a:lnTo>
                  <a:pt x="2853" y="389"/>
                </a:lnTo>
                <a:lnTo>
                  <a:pt x="2843" y="366"/>
                </a:lnTo>
                <a:lnTo>
                  <a:pt x="2836" y="354"/>
                </a:lnTo>
                <a:lnTo>
                  <a:pt x="2829" y="339"/>
                </a:lnTo>
                <a:lnTo>
                  <a:pt x="2821" y="325"/>
                </a:lnTo>
                <a:lnTo>
                  <a:pt x="2812" y="311"/>
                </a:lnTo>
                <a:lnTo>
                  <a:pt x="2801" y="296"/>
                </a:lnTo>
                <a:lnTo>
                  <a:pt x="2788" y="281"/>
                </a:lnTo>
                <a:lnTo>
                  <a:pt x="2774" y="267"/>
                </a:lnTo>
                <a:lnTo>
                  <a:pt x="2759" y="2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5" name="Freeform 32"/>
          <p:cNvSpPr>
            <a:spLocks/>
          </p:cNvSpPr>
          <p:nvPr userDrawn="1"/>
        </p:nvSpPr>
        <p:spPr bwMode="auto">
          <a:xfrm>
            <a:off x="7194550" y="1861840"/>
            <a:ext cx="161925" cy="153988"/>
          </a:xfrm>
          <a:custGeom>
            <a:avLst/>
            <a:gdLst>
              <a:gd name="T0" fmla="*/ 2 w 1226"/>
              <a:gd name="T1" fmla="*/ 386 h 1168"/>
              <a:gd name="T2" fmla="*/ 22 w 1226"/>
              <a:gd name="T3" fmla="*/ 434 h 1168"/>
              <a:gd name="T4" fmla="*/ 61 w 1226"/>
              <a:gd name="T5" fmla="*/ 466 h 1168"/>
              <a:gd name="T6" fmla="*/ 120 w 1226"/>
              <a:gd name="T7" fmla="*/ 479 h 1168"/>
              <a:gd name="T8" fmla="*/ 142 w 1226"/>
              <a:gd name="T9" fmla="*/ 469 h 1168"/>
              <a:gd name="T10" fmla="*/ 160 w 1226"/>
              <a:gd name="T11" fmla="*/ 436 h 1168"/>
              <a:gd name="T12" fmla="*/ 164 w 1226"/>
              <a:gd name="T13" fmla="*/ 370 h 1168"/>
              <a:gd name="T14" fmla="*/ 174 w 1226"/>
              <a:gd name="T15" fmla="*/ 344 h 1168"/>
              <a:gd name="T16" fmla="*/ 198 w 1226"/>
              <a:gd name="T17" fmla="*/ 331 h 1168"/>
              <a:gd name="T18" fmla="*/ 223 w 1226"/>
              <a:gd name="T19" fmla="*/ 318 h 1168"/>
              <a:gd name="T20" fmla="*/ 427 w 1226"/>
              <a:gd name="T21" fmla="*/ 416 h 1168"/>
              <a:gd name="T22" fmla="*/ 628 w 1226"/>
              <a:gd name="T23" fmla="*/ 534 h 1168"/>
              <a:gd name="T24" fmla="*/ 876 w 1226"/>
              <a:gd name="T25" fmla="*/ 703 h 1168"/>
              <a:gd name="T26" fmla="*/ 868 w 1226"/>
              <a:gd name="T27" fmla="*/ 783 h 1168"/>
              <a:gd name="T28" fmla="*/ 779 w 1226"/>
              <a:gd name="T29" fmla="*/ 957 h 1168"/>
              <a:gd name="T30" fmla="*/ 753 w 1226"/>
              <a:gd name="T31" fmla="*/ 1040 h 1168"/>
              <a:gd name="T32" fmla="*/ 754 w 1226"/>
              <a:gd name="T33" fmla="*/ 1090 h 1168"/>
              <a:gd name="T34" fmla="*/ 771 w 1226"/>
              <a:gd name="T35" fmla="*/ 1130 h 1168"/>
              <a:gd name="T36" fmla="*/ 801 w 1226"/>
              <a:gd name="T37" fmla="*/ 1157 h 1168"/>
              <a:gd name="T38" fmla="*/ 842 w 1226"/>
              <a:gd name="T39" fmla="*/ 1168 h 1168"/>
              <a:gd name="T40" fmla="*/ 880 w 1226"/>
              <a:gd name="T41" fmla="*/ 1163 h 1168"/>
              <a:gd name="T42" fmla="*/ 919 w 1226"/>
              <a:gd name="T43" fmla="*/ 1140 h 1168"/>
              <a:gd name="T44" fmla="*/ 944 w 1226"/>
              <a:gd name="T45" fmla="*/ 1107 h 1168"/>
              <a:gd name="T46" fmla="*/ 952 w 1226"/>
              <a:gd name="T47" fmla="*/ 1060 h 1168"/>
              <a:gd name="T48" fmla="*/ 930 w 1226"/>
              <a:gd name="T49" fmla="*/ 1010 h 1168"/>
              <a:gd name="T50" fmla="*/ 885 w 1226"/>
              <a:gd name="T51" fmla="*/ 989 h 1168"/>
              <a:gd name="T52" fmla="*/ 919 w 1226"/>
              <a:gd name="T53" fmla="*/ 879 h 1168"/>
              <a:gd name="T54" fmla="*/ 954 w 1226"/>
              <a:gd name="T55" fmla="*/ 807 h 1168"/>
              <a:gd name="T56" fmla="*/ 1024 w 1226"/>
              <a:gd name="T57" fmla="*/ 715 h 1168"/>
              <a:gd name="T58" fmla="*/ 1095 w 1226"/>
              <a:gd name="T59" fmla="*/ 673 h 1168"/>
              <a:gd name="T60" fmla="*/ 1125 w 1226"/>
              <a:gd name="T61" fmla="*/ 670 h 1168"/>
              <a:gd name="T62" fmla="*/ 1099 w 1226"/>
              <a:gd name="T63" fmla="*/ 633 h 1168"/>
              <a:gd name="T64" fmla="*/ 1083 w 1226"/>
              <a:gd name="T65" fmla="*/ 543 h 1168"/>
              <a:gd name="T66" fmla="*/ 1096 w 1226"/>
              <a:gd name="T67" fmla="*/ 477 h 1168"/>
              <a:gd name="T68" fmla="*/ 1132 w 1226"/>
              <a:gd name="T69" fmla="*/ 395 h 1168"/>
              <a:gd name="T70" fmla="*/ 1195 w 1226"/>
              <a:gd name="T71" fmla="*/ 258 h 1168"/>
              <a:gd name="T72" fmla="*/ 1225 w 1226"/>
              <a:gd name="T73" fmla="*/ 141 h 1168"/>
              <a:gd name="T74" fmla="*/ 1217 w 1226"/>
              <a:gd name="T75" fmla="*/ 95 h 1168"/>
              <a:gd name="T76" fmla="*/ 1187 w 1226"/>
              <a:gd name="T77" fmla="*/ 55 h 1168"/>
              <a:gd name="T78" fmla="*/ 1144 w 1226"/>
              <a:gd name="T79" fmla="*/ 34 h 1168"/>
              <a:gd name="T80" fmla="*/ 1104 w 1226"/>
              <a:gd name="T81" fmla="*/ 35 h 1168"/>
              <a:gd name="T82" fmla="*/ 1061 w 1226"/>
              <a:gd name="T83" fmla="*/ 57 h 1168"/>
              <a:gd name="T84" fmla="*/ 1033 w 1226"/>
              <a:gd name="T85" fmla="*/ 94 h 1168"/>
              <a:gd name="T86" fmla="*/ 1025 w 1226"/>
              <a:gd name="T87" fmla="*/ 139 h 1168"/>
              <a:gd name="T88" fmla="*/ 1048 w 1226"/>
              <a:gd name="T89" fmla="*/ 205 h 1168"/>
              <a:gd name="T90" fmla="*/ 1095 w 1226"/>
              <a:gd name="T91" fmla="*/ 230 h 1168"/>
              <a:gd name="T92" fmla="*/ 1107 w 1226"/>
              <a:gd name="T93" fmla="*/ 240 h 1168"/>
              <a:gd name="T94" fmla="*/ 1044 w 1226"/>
              <a:gd name="T95" fmla="*/ 390 h 1168"/>
              <a:gd name="T96" fmla="*/ 975 w 1226"/>
              <a:gd name="T97" fmla="*/ 431 h 1168"/>
              <a:gd name="T98" fmla="*/ 717 w 1226"/>
              <a:gd name="T99" fmla="*/ 289 h 1168"/>
              <a:gd name="T100" fmla="*/ 529 w 1226"/>
              <a:gd name="T101" fmla="*/ 205 h 1168"/>
              <a:gd name="T102" fmla="*/ 317 w 1226"/>
              <a:gd name="T103" fmla="*/ 140 h 1168"/>
              <a:gd name="T104" fmla="*/ 378 w 1226"/>
              <a:gd name="T105" fmla="*/ 31 h 1168"/>
              <a:gd name="T106" fmla="*/ 389 w 1226"/>
              <a:gd name="T107" fmla="*/ 0 h 1168"/>
              <a:gd name="T108" fmla="*/ 367 w 1226"/>
              <a:gd name="T109" fmla="*/ 10 h 1168"/>
              <a:gd name="T110" fmla="*/ 285 w 1226"/>
              <a:gd name="T111" fmla="*/ 57 h 1168"/>
              <a:gd name="T112" fmla="*/ 211 w 1226"/>
              <a:gd name="T113" fmla="*/ 85 h 1168"/>
              <a:gd name="T114" fmla="*/ 147 w 1226"/>
              <a:gd name="T115" fmla="*/ 85 h 1168"/>
              <a:gd name="T116" fmla="*/ 114 w 1226"/>
              <a:gd name="T117" fmla="*/ 85 h 1168"/>
              <a:gd name="T118" fmla="*/ 87 w 1226"/>
              <a:gd name="T119" fmla="*/ 134 h 1168"/>
              <a:gd name="T120" fmla="*/ 42 w 1226"/>
              <a:gd name="T121" fmla="*/ 261 h 1168"/>
              <a:gd name="T122" fmla="*/ 6 w 1226"/>
              <a:gd name="T123" fmla="*/ 327 h 1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6" h="1168">
                <a:moveTo>
                  <a:pt x="1" y="345"/>
                </a:moveTo>
                <a:lnTo>
                  <a:pt x="1" y="345"/>
                </a:lnTo>
                <a:lnTo>
                  <a:pt x="0" y="359"/>
                </a:lnTo>
                <a:lnTo>
                  <a:pt x="0" y="370"/>
                </a:lnTo>
                <a:lnTo>
                  <a:pt x="2" y="386"/>
                </a:lnTo>
                <a:lnTo>
                  <a:pt x="5" y="401"/>
                </a:lnTo>
                <a:lnTo>
                  <a:pt x="8" y="409"/>
                </a:lnTo>
                <a:lnTo>
                  <a:pt x="11" y="417"/>
                </a:lnTo>
                <a:lnTo>
                  <a:pt x="16" y="425"/>
                </a:lnTo>
                <a:lnTo>
                  <a:pt x="22" y="434"/>
                </a:lnTo>
                <a:lnTo>
                  <a:pt x="28" y="442"/>
                </a:lnTo>
                <a:lnTo>
                  <a:pt x="36" y="449"/>
                </a:lnTo>
                <a:lnTo>
                  <a:pt x="36" y="449"/>
                </a:lnTo>
                <a:lnTo>
                  <a:pt x="48" y="458"/>
                </a:lnTo>
                <a:lnTo>
                  <a:pt x="61" y="466"/>
                </a:lnTo>
                <a:lnTo>
                  <a:pt x="76" y="473"/>
                </a:lnTo>
                <a:lnTo>
                  <a:pt x="91" y="478"/>
                </a:lnTo>
                <a:lnTo>
                  <a:pt x="105" y="480"/>
                </a:lnTo>
                <a:lnTo>
                  <a:pt x="113" y="480"/>
                </a:lnTo>
                <a:lnTo>
                  <a:pt x="120" y="479"/>
                </a:lnTo>
                <a:lnTo>
                  <a:pt x="126" y="478"/>
                </a:lnTo>
                <a:lnTo>
                  <a:pt x="132" y="476"/>
                </a:lnTo>
                <a:lnTo>
                  <a:pt x="137" y="473"/>
                </a:lnTo>
                <a:lnTo>
                  <a:pt x="142" y="469"/>
                </a:lnTo>
                <a:lnTo>
                  <a:pt x="142" y="469"/>
                </a:lnTo>
                <a:lnTo>
                  <a:pt x="147" y="464"/>
                </a:lnTo>
                <a:lnTo>
                  <a:pt x="152" y="457"/>
                </a:lnTo>
                <a:lnTo>
                  <a:pt x="155" y="451"/>
                </a:lnTo>
                <a:lnTo>
                  <a:pt x="158" y="444"/>
                </a:lnTo>
                <a:lnTo>
                  <a:pt x="160" y="436"/>
                </a:lnTo>
                <a:lnTo>
                  <a:pt x="161" y="428"/>
                </a:lnTo>
                <a:lnTo>
                  <a:pt x="162" y="411"/>
                </a:lnTo>
                <a:lnTo>
                  <a:pt x="162" y="395"/>
                </a:lnTo>
                <a:lnTo>
                  <a:pt x="163" y="378"/>
                </a:lnTo>
                <a:lnTo>
                  <a:pt x="164" y="370"/>
                </a:lnTo>
                <a:lnTo>
                  <a:pt x="166" y="362"/>
                </a:lnTo>
                <a:lnTo>
                  <a:pt x="168" y="355"/>
                </a:lnTo>
                <a:lnTo>
                  <a:pt x="172" y="347"/>
                </a:lnTo>
                <a:lnTo>
                  <a:pt x="172" y="347"/>
                </a:lnTo>
                <a:lnTo>
                  <a:pt x="174" y="344"/>
                </a:lnTo>
                <a:lnTo>
                  <a:pt x="178" y="341"/>
                </a:lnTo>
                <a:lnTo>
                  <a:pt x="187" y="335"/>
                </a:lnTo>
                <a:lnTo>
                  <a:pt x="195" y="332"/>
                </a:lnTo>
                <a:lnTo>
                  <a:pt x="198" y="331"/>
                </a:lnTo>
                <a:lnTo>
                  <a:pt x="198" y="331"/>
                </a:lnTo>
                <a:lnTo>
                  <a:pt x="205" y="329"/>
                </a:lnTo>
                <a:lnTo>
                  <a:pt x="211" y="326"/>
                </a:lnTo>
                <a:lnTo>
                  <a:pt x="217" y="323"/>
                </a:lnTo>
                <a:lnTo>
                  <a:pt x="223" y="318"/>
                </a:lnTo>
                <a:lnTo>
                  <a:pt x="223" y="318"/>
                </a:lnTo>
                <a:lnTo>
                  <a:pt x="264" y="337"/>
                </a:lnTo>
                <a:lnTo>
                  <a:pt x="305" y="355"/>
                </a:lnTo>
                <a:lnTo>
                  <a:pt x="347" y="374"/>
                </a:lnTo>
                <a:lnTo>
                  <a:pt x="388" y="395"/>
                </a:lnTo>
                <a:lnTo>
                  <a:pt x="427" y="416"/>
                </a:lnTo>
                <a:lnTo>
                  <a:pt x="468" y="439"/>
                </a:lnTo>
                <a:lnTo>
                  <a:pt x="509" y="461"/>
                </a:lnTo>
                <a:lnTo>
                  <a:pt x="549" y="485"/>
                </a:lnTo>
                <a:lnTo>
                  <a:pt x="589" y="509"/>
                </a:lnTo>
                <a:lnTo>
                  <a:pt x="628" y="534"/>
                </a:lnTo>
                <a:lnTo>
                  <a:pt x="706" y="584"/>
                </a:lnTo>
                <a:lnTo>
                  <a:pt x="782" y="636"/>
                </a:lnTo>
                <a:lnTo>
                  <a:pt x="857" y="689"/>
                </a:lnTo>
                <a:lnTo>
                  <a:pt x="857" y="689"/>
                </a:lnTo>
                <a:lnTo>
                  <a:pt x="876" y="703"/>
                </a:lnTo>
                <a:lnTo>
                  <a:pt x="894" y="714"/>
                </a:lnTo>
                <a:lnTo>
                  <a:pt x="894" y="714"/>
                </a:lnTo>
                <a:lnTo>
                  <a:pt x="887" y="736"/>
                </a:lnTo>
                <a:lnTo>
                  <a:pt x="878" y="759"/>
                </a:lnTo>
                <a:lnTo>
                  <a:pt x="868" y="783"/>
                </a:lnTo>
                <a:lnTo>
                  <a:pt x="856" y="809"/>
                </a:lnTo>
                <a:lnTo>
                  <a:pt x="856" y="809"/>
                </a:lnTo>
                <a:lnTo>
                  <a:pt x="816" y="885"/>
                </a:lnTo>
                <a:lnTo>
                  <a:pt x="797" y="921"/>
                </a:lnTo>
                <a:lnTo>
                  <a:pt x="779" y="957"/>
                </a:lnTo>
                <a:lnTo>
                  <a:pt x="772" y="975"/>
                </a:lnTo>
                <a:lnTo>
                  <a:pt x="766" y="992"/>
                </a:lnTo>
                <a:lnTo>
                  <a:pt x="760" y="1008"/>
                </a:lnTo>
                <a:lnTo>
                  <a:pt x="756" y="1025"/>
                </a:lnTo>
                <a:lnTo>
                  <a:pt x="753" y="1040"/>
                </a:lnTo>
                <a:lnTo>
                  <a:pt x="751" y="1054"/>
                </a:lnTo>
                <a:lnTo>
                  <a:pt x="751" y="1069"/>
                </a:lnTo>
                <a:lnTo>
                  <a:pt x="752" y="1081"/>
                </a:lnTo>
                <a:lnTo>
                  <a:pt x="752" y="1081"/>
                </a:lnTo>
                <a:lnTo>
                  <a:pt x="754" y="1090"/>
                </a:lnTo>
                <a:lnTo>
                  <a:pt x="756" y="1099"/>
                </a:lnTo>
                <a:lnTo>
                  <a:pt x="759" y="1107"/>
                </a:lnTo>
                <a:lnTo>
                  <a:pt x="762" y="1116"/>
                </a:lnTo>
                <a:lnTo>
                  <a:pt x="766" y="1123"/>
                </a:lnTo>
                <a:lnTo>
                  <a:pt x="771" y="1130"/>
                </a:lnTo>
                <a:lnTo>
                  <a:pt x="776" y="1136"/>
                </a:lnTo>
                <a:lnTo>
                  <a:pt x="781" y="1142"/>
                </a:lnTo>
                <a:lnTo>
                  <a:pt x="787" y="1147"/>
                </a:lnTo>
                <a:lnTo>
                  <a:pt x="794" y="1152"/>
                </a:lnTo>
                <a:lnTo>
                  <a:pt x="801" y="1157"/>
                </a:lnTo>
                <a:lnTo>
                  <a:pt x="808" y="1160"/>
                </a:lnTo>
                <a:lnTo>
                  <a:pt x="816" y="1163"/>
                </a:lnTo>
                <a:lnTo>
                  <a:pt x="824" y="1165"/>
                </a:lnTo>
                <a:lnTo>
                  <a:pt x="833" y="1167"/>
                </a:lnTo>
                <a:lnTo>
                  <a:pt x="842" y="1168"/>
                </a:lnTo>
                <a:lnTo>
                  <a:pt x="842" y="1168"/>
                </a:lnTo>
                <a:lnTo>
                  <a:pt x="852" y="1168"/>
                </a:lnTo>
                <a:lnTo>
                  <a:pt x="862" y="1167"/>
                </a:lnTo>
                <a:lnTo>
                  <a:pt x="871" y="1165"/>
                </a:lnTo>
                <a:lnTo>
                  <a:pt x="880" y="1163"/>
                </a:lnTo>
                <a:lnTo>
                  <a:pt x="889" y="1160"/>
                </a:lnTo>
                <a:lnTo>
                  <a:pt x="897" y="1155"/>
                </a:lnTo>
                <a:lnTo>
                  <a:pt x="905" y="1151"/>
                </a:lnTo>
                <a:lnTo>
                  <a:pt x="912" y="1146"/>
                </a:lnTo>
                <a:lnTo>
                  <a:pt x="919" y="1140"/>
                </a:lnTo>
                <a:lnTo>
                  <a:pt x="925" y="1135"/>
                </a:lnTo>
                <a:lnTo>
                  <a:pt x="931" y="1129"/>
                </a:lnTo>
                <a:lnTo>
                  <a:pt x="936" y="1122"/>
                </a:lnTo>
                <a:lnTo>
                  <a:pt x="940" y="1115"/>
                </a:lnTo>
                <a:lnTo>
                  <a:pt x="944" y="1107"/>
                </a:lnTo>
                <a:lnTo>
                  <a:pt x="947" y="1100"/>
                </a:lnTo>
                <a:lnTo>
                  <a:pt x="949" y="1092"/>
                </a:lnTo>
                <a:lnTo>
                  <a:pt x="949" y="1092"/>
                </a:lnTo>
                <a:lnTo>
                  <a:pt x="951" y="1076"/>
                </a:lnTo>
                <a:lnTo>
                  <a:pt x="952" y="1060"/>
                </a:lnTo>
                <a:lnTo>
                  <a:pt x="950" y="1048"/>
                </a:lnTo>
                <a:lnTo>
                  <a:pt x="947" y="1036"/>
                </a:lnTo>
                <a:lnTo>
                  <a:pt x="942" y="1027"/>
                </a:lnTo>
                <a:lnTo>
                  <a:pt x="937" y="1017"/>
                </a:lnTo>
                <a:lnTo>
                  <a:pt x="930" y="1010"/>
                </a:lnTo>
                <a:lnTo>
                  <a:pt x="922" y="1005"/>
                </a:lnTo>
                <a:lnTo>
                  <a:pt x="915" y="1000"/>
                </a:lnTo>
                <a:lnTo>
                  <a:pt x="908" y="996"/>
                </a:lnTo>
                <a:lnTo>
                  <a:pt x="894" y="991"/>
                </a:lnTo>
                <a:lnTo>
                  <a:pt x="885" y="989"/>
                </a:lnTo>
                <a:lnTo>
                  <a:pt x="880" y="989"/>
                </a:lnTo>
                <a:lnTo>
                  <a:pt x="880" y="989"/>
                </a:lnTo>
                <a:lnTo>
                  <a:pt x="896" y="944"/>
                </a:lnTo>
                <a:lnTo>
                  <a:pt x="908" y="908"/>
                </a:lnTo>
                <a:lnTo>
                  <a:pt x="919" y="879"/>
                </a:lnTo>
                <a:lnTo>
                  <a:pt x="919" y="879"/>
                </a:lnTo>
                <a:lnTo>
                  <a:pt x="927" y="859"/>
                </a:lnTo>
                <a:lnTo>
                  <a:pt x="937" y="841"/>
                </a:lnTo>
                <a:lnTo>
                  <a:pt x="945" y="823"/>
                </a:lnTo>
                <a:lnTo>
                  <a:pt x="954" y="807"/>
                </a:lnTo>
                <a:lnTo>
                  <a:pt x="962" y="792"/>
                </a:lnTo>
                <a:lnTo>
                  <a:pt x="971" y="777"/>
                </a:lnTo>
                <a:lnTo>
                  <a:pt x="989" y="753"/>
                </a:lnTo>
                <a:lnTo>
                  <a:pt x="1006" y="732"/>
                </a:lnTo>
                <a:lnTo>
                  <a:pt x="1024" y="715"/>
                </a:lnTo>
                <a:lnTo>
                  <a:pt x="1040" y="702"/>
                </a:lnTo>
                <a:lnTo>
                  <a:pt x="1055" y="690"/>
                </a:lnTo>
                <a:lnTo>
                  <a:pt x="1070" y="683"/>
                </a:lnTo>
                <a:lnTo>
                  <a:pt x="1083" y="677"/>
                </a:lnTo>
                <a:lnTo>
                  <a:pt x="1095" y="673"/>
                </a:lnTo>
                <a:lnTo>
                  <a:pt x="1105" y="671"/>
                </a:lnTo>
                <a:lnTo>
                  <a:pt x="1114" y="670"/>
                </a:lnTo>
                <a:lnTo>
                  <a:pt x="1120" y="670"/>
                </a:lnTo>
                <a:lnTo>
                  <a:pt x="1125" y="670"/>
                </a:lnTo>
                <a:lnTo>
                  <a:pt x="1125" y="670"/>
                </a:lnTo>
                <a:lnTo>
                  <a:pt x="1121" y="666"/>
                </a:lnTo>
                <a:lnTo>
                  <a:pt x="1116" y="661"/>
                </a:lnTo>
                <a:lnTo>
                  <a:pt x="1111" y="653"/>
                </a:lnTo>
                <a:lnTo>
                  <a:pt x="1104" y="644"/>
                </a:lnTo>
                <a:lnTo>
                  <a:pt x="1099" y="633"/>
                </a:lnTo>
                <a:lnTo>
                  <a:pt x="1093" y="620"/>
                </a:lnTo>
                <a:lnTo>
                  <a:pt x="1088" y="603"/>
                </a:lnTo>
                <a:lnTo>
                  <a:pt x="1085" y="586"/>
                </a:lnTo>
                <a:lnTo>
                  <a:pt x="1083" y="566"/>
                </a:lnTo>
                <a:lnTo>
                  <a:pt x="1083" y="543"/>
                </a:lnTo>
                <a:lnTo>
                  <a:pt x="1084" y="531"/>
                </a:lnTo>
                <a:lnTo>
                  <a:pt x="1086" y="519"/>
                </a:lnTo>
                <a:lnTo>
                  <a:pt x="1088" y="505"/>
                </a:lnTo>
                <a:lnTo>
                  <a:pt x="1092" y="491"/>
                </a:lnTo>
                <a:lnTo>
                  <a:pt x="1096" y="477"/>
                </a:lnTo>
                <a:lnTo>
                  <a:pt x="1101" y="461"/>
                </a:lnTo>
                <a:lnTo>
                  <a:pt x="1107" y="446"/>
                </a:lnTo>
                <a:lnTo>
                  <a:pt x="1115" y="430"/>
                </a:lnTo>
                <a:lnTo>
                  <a:pt x="1123" y="412"/>
                </a:lnTo>
                <a:lnTo>
                  <a:pt x="1132" y="395"/>
                </a:lnTo>
                <a:lnTo>
                  <a:pt x="1132" y="395"/>
                </a:lnTo>
                <a:lnTo>
                  <a:pt x="1152" y="358"/>
                </a:lnTo>
                <a:lnTo>
                  <a:pt x="1169" y="322"/>
                </a:lnTo>
                <a:lnTo>
                  <a:pt x="1184" y="289"/>
                </a:lnTo>
                <a:lnTo>
                  <a:pt x="1195" y="258"/>
                </a:lnTo>
                <a:lnTo>
                  <a:pt x="1206" y="227"/>
                </a:lnTo>
                <a:lnTo>
                  <a:pt x="1214" y="197"/>
                </a:lnTo>
                <a:lnTo>
                  <a:pt x="1220" y="169"/>
                </a:lnTo>
                <a:lnTo>
                  <a:pt x="1225" y="141"/>
                </a:lnTo>
                <a:lnTo>
                  <a:pt x="1225" y="141"/>
                </a:lnTo>
                <a:lnTo>
                  <a:pt x="1226" y="132"/>
                </a:lnTo>
                <a:lnTo>
                  <a:pt x="1225" y="123"/>
                </a:lnTo>
                <a:lnTo>
                  <a:pt x="1224" y="114"/>
                </a:lnTo>
                <a:lnTo>
                  <a:pt x="1221" y="104"/>
                </a:lnTo>
                <a:lnTo>
                  <a:pt x="1217" y="95"/>
                </a:lnTo>
                <a:lnTo>
                  <a:pt x="1213" y="87"/>
                </a:lnTo>
                <a:lnTo>
                  <a:pt x="1208" y="78"/>
                </a:lnTo>
                <a:lnTo>
                  <a:pt x="1202" y="70"/>
                </a:lnTo>
                <a:lnTo>
                  <a:pt x="1194" y="63"/>
                </a:lnTo>
                <a:lnTo>
                  <a:pt x="1187" y="55"/>
                </a:lnTo>
                <a:lnTo>
                  <a:pt x="1179" y="49"/>
                </a:lnTo>
                <a:lnTo>
                  <a:pt x="1171" y="44"/>
                </a:lnTo>
                <a:lnTo>
                  <a:pt x="1163" y="39"/>
                </a:lnTo>
                <a:lnTo>
                  <a:pt x="1153" y="36"/>
                </a:lnTo>
                <a:lnTo>
                  <a:pt x="1144" y="34"/>
                </a:lnTo>
                <a:lnTo>
                  <a:pt x="1134" y="32"/>
                </a:lnTo>
                <a:lnTo>
                  <a:pt x="1134" y="32"/>
                </a:lnTo>
                <a:lnTo>
                  <a:pt x="1124" y="32"/>
                </a:lnTo>
                <a:lnTo>
                  <a:pt x="1115" y="33"/>
                </a:lnTo>
                <a:lnTo>
                  <a:pt x="1104" y="35"/>
                </a:lnTo>
                <a:lnTo>
                  <a:pt x="1095" y="38"/>
                </a:lnTo>
                <a:lnTo>
                  <a:pt x="1086" y="42"/>
                </a:lnTo>
                <a:lnTo>
                  <a:pt x="1078" y="46"/>
                </a:lnTo>
                <a:lnTo>
                  <a:pt x="1070" y="52"/>
                </a:lnTo>
                <a:lnTo>
                  <a:pt x="1061" y="57"/>
                </a:lnTo>
                <a:lnTo>
                  <a:pt x="1054" y="65"/>
                </a:lnTo>
                <a:lnTo>
                  <a:pt x="1048" y="71"/>
                </a:lnTo>
                <a:lnTo>
                  <a:pt x="1042" y="78"/>
                </a:lnTo>
                <a:lnTo>
                  <a:pt x="1037" y="86"/>
                </a:lnTo>
                <a:lnTo>
                  <a:pt x="1033" y="94"/>
                </a:lnTo>
                <a:lnTo>
                  <a:pt x="1029" y="102"/>
                </a:lnTo>
                <a:lnTo>
                  <a:pt x="1027" y="111"/>
                </a:lnTo>
                <a:lnTo>
                  <a:pt x="1026" y="119"/>
                </a:lnTo>
                <a:lnTo>
                  <a:pt x="1026" y="119"/>
                </a:lnTo>
                <a:lnTo>
                  <a:pt x="1025" y="139"/>
                </a:lnTo>
                <a:lnTo>
                  <a:pt x="1026" y="158"/>
                </a:lnTo>
                <a:lnTo>
                  <a:pt x="1030" y="173"/>
                </a:lnTo>
                <a:lnTo>
                  <a:pt x="1035" y="185"/>
                </a:lnTo>
                <a:lnTo>
                  <a:pt x="1041" y="195"/>
                </a:lnTo>
                <a:lnTo>
                  <a:pt x="1048" y="205"/>
                </a:lnTo>
                <a:lnTo>
                  <a:pt x="1056" y="212"/>
                </a:lnTo>
                <a:lnTo>
                  <a:pt x="1065" y="217"/>
                </a:lnTo>
                <a:lnTo>
                  <a:pt x="1073" y="221"/>
                </a:lnTo>
                <a:lnTo>
                  <a:pt x="1081" y="225"/>
                </a:lnTo>
                <a:lnTo>
                  <a:pt x="1095" y="230"/>
                </a:lnTo>
                <a:lnTo>
                  <a:pt x="1101" y="232"/>
                </a:lnTo>
                <a:lnTo>
                  <a:pt x="1104" y="234"/>
                </a:lnTo>
                <a:lnTo>
                  <a:pt x="1107" y="237"/>
                </a:lnTo>
                <a:lnTo>
                  <a:pt x="1107" y="240"/>
                </a:lnTo>
                <a:lnTo>
                  <a:pt x="1107" y="240"/>
                </a:lnTo>
                <a:lnTo>
                  <a:pt x="1096" y="276"/>
                </a:lnTo>
                <a:lnTo>
                  <a:pt x="1084" y="309"/>
                </a:lnTo>
                <a:lnTo>
                  <a:pt x="1071" y="339"/>
                </a:lnTo>
                <a:lnTo>
                  <a:pt x="1057" y="365"/>
                </a:lnTo>
                <a:lnTo>
                  <a:pt x="1044" y="390"/>
                </a:lnTo>
                <a:lnTo>
                  <a:pt x="1031" y="411"/>
                </a:lnTo>
                <a:lnTo>
                  <a:pt x="1016" y="431"/>
                </a:lnTo>
                <a:lnTo>
                  <a:pt x="1002" y="447"/>
                </a:lnTo>
                <a:lnTo>
                  <a:pt x="1002" y="447"/>
                </a:lnTo>
                <a:lnTo>
                  <a:pt x="975" y="431"/>
                </a:lnTo>
                <a:lnTo>
                  <a:pt x="942" y="411"/>
                </a:lnTo>
                <a:lnTo>
                  <a:pt x="942" y="411"/>
                </a:lnTo>
                <a:lnTo>
                  <a:pt x="865" y="369"/>
                </a:lnTo>
                <a:lnTo>
                  <a:pt x="790" y="328"/>
                </a:lnTo>
                <a:lnTo>
                  <a:pt x="717" y="289"/>
                </a:lnTo>
                <a:lnTo>
                  <a:pt x="680" y="271"/>
                </a:lnTo>
                <a:lnTo>
                  <a:pt x="643" y="254"/>
                </a:lnTo>
                <a:lnTo>
                  <a:pt x="606" y="236"/>
                </a:lnTo>
                <a:lnTo>
                  <a:pt x="568" y="221"/>
                </a:lnTo>
                <a:lnTo>
                  <a:pt x="529" y="205"/>
                </a:lnTo>
                <a:lnTo>
                  <a:pt x="489" y="190"/>
                </a:lnTo>
                <a:lnTo>
                  <a:pt x="448" y="176"/>
                </a:lnTo>
                <a:lnTo>
                  <a:pt x="406" y="164"/>
                </a:lnTo>
                <a:lnTo>
                  <a:pt x="362" y="151"/>
                </a:lnTo>
                <a:lnTo>
                  <a:pt x="317" y="140"/>
                </a:lnTo>
                <a:lnTo>
                  <a:pt x="317" y="140"/>
                </a:lnTo>
                <a:lnTo>
                  <a:pt x="334" y="107"/>
                </a:lnTo>
                <a:lnTo>
                  <a:pt x="334" y="107"/>
                </a:lnTo>
                <a:lnTo>
                  <a:pt x="360" y="63"/>
                </a:lnTo>
                <a:lnTo>
                  <a:pt x="378" y="31"/>
                </a:lnTo>
                <a:lnTo>
                  <a:pt x="385" y="20"/>
                </a:lnTo>
                <a:lnTo>
                  <a:pt x="389" y="10"/>
                </a:lnTo>
                <a:lnTo>
                  <a:pt x="391" y="4"/>
                </a:lnTo>
                <a:lnTo>
                  <a:pt x="390" y="2"/>
                </a:lnTo>
                <a:lnTo>
                  <a:pt x="389" y="0"/>
                </a:lnTo>
                <a:lnTo>
                  <a:pt x="389" y="0"/>
                </a:lnTo>
                <a:lnTo>
                  <a:pt x="388" y="0"/>
                </a:lnTo>
                <a:lnTo>
                  <a:pt x="387" y="0"/>
                </a:lnTo>
                <a:lnTo>
                  <a:pt x="381" y="1"/>
                </a:lnTo>
                <a:lnTo>
                  <a:pt x="367" y="10"/>
                </a:lnTo>
                <a:lnTo>
                  <a:pt x="343" y="26"/>
                </a:lnTo>
                <a:lnTo>
                  <a:pt x="326" y="35"/>
                </a:lnTo>
                <a:lnTo>
                  <a:pt x="307" y="46"/>
                </a:lnTo>
                <a:lnTo>
                  <a:pt x="307" y="46"/>
                </a:lnTo>
                <a:lnTo>
                  <a:pt x="285" y="57"/>
                </a:lnTo>
                <a:lnTo>
                  <a:pt x="267" y="67"/>
                </a:lnTo>
                <a:lnTo>
                  <a:pt x="252" y="73"/>
                </a:lnTo>
                <a:lnTo>
                  <a:pt x="237" y="78"/>
                </a:lnTo>
                <a:lnTo>
                  <a:pt x="224" y="82"/>
                </a:lnTo>
                <a:lnTo>
                  <a:pt x="211" y="85"/>
                </a:lnTo>
                <a:lnTo>
                  <a:pt x="183" y="89"/>
                </a:lnTo>
                <a:lnTo>
                  <a:pt x="183" y="89"/>
                </a:lnTo>
                <a:lnTo>
                  <a:pt x="174" y="89"/>
                </a:lnTo>
                <a:lnTo>
                  <a:pt x="165" y="88"/>
                </a:lnTo>
                <a:lnTo>
                  <a:pt x="147" y="85"/>
                </a:lnTo>
                <a:lnTo>
                  <a:pt x="132" y="81"/>
                </a:lnTo>
                <a:lnTo>
                  <a:pt x="125" y="81"/>
                </a:lnTo>
                <a:lnTo>
                  <a:pt x="120" y="82"/>
                </a:lnTo>
                <a:lnTo>
                  <a:pt x="120" y="82"/>
                </a:lnTo>
                <a:lnTo>
                  <a:pt x="114" y="85"/>
                </a:lnTo>
                <a:lnTo>
                  <a:pt x="107" y="91"/>
                </a:lnTo>
                <a:lnTo>
                  <a:pt x="102" y="98"/>
                </a:lnTo>
                <a:lnTo>
                  <a:pt x="97" y="107"/>
                </a:lnTo>
                <a:lnTo>
                  <a:pt x="92" y="120"/>
                </a:lnTo>
                <a:lnTo>
                  <a:pt x="87" y="134"/>
                </a:lnTo>
                <a:lnTo>
                  <a:pt x="74" y="171"/>
                </a:lnTo>
                <a:lnTo>
                  <a:pt x="74" y="171"/>
                </a:lnTo>
                <a:lnTo>
                  <a:pt x="49" y="242"/>
                </a:lnTo>
                <a:lnTo>
                  <a:pt x="42" y="261"/>
                </a:lnTo>
                <a:lnTo>
                  <a:pt x="42" y="261"/>
                </a:lnTo>
                <a:lnTo>
                  <a:pt x="34" y="279"/>
                </a:lnTo>
                <a:lnTo>
                  <a:pt x="27" y="293"/>
                </a:lnTo>
                <a:lnTo>
                  <a:pt x="14" y="312"/>
                </a:lnTo>
                <a:lnTo>
                  <a:pt x="10" y="320"/>
                </a:lnTo>
                <a:lnTo>
                  <a:pt x="6" y="327"/>
                </a:lnTo>
                <a:lnTo>
                  <a:pt x="3" y="335"/>
                </a:lnTo>
                <a:lnTo>
                  <a:pt x="1" y="34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6" name="Freeform 33"/>
          <p:cNvSpPr>
            <a:spLocks/>
          </p:cNvSpPr>
          <p:nvPr userDrawn="1"/>
        </p:nvSpPr>
        <p:spPr bwMode="auto">
          <a:xfrm>
            <a:off x="7189787" y="1214140"/>
            <a:ext cx="39688" cy="46038"/>
          </a:xfrm>
          <a:custGeom>
            <a:avLst/>
            <a:gdLst>
              <a:gd name="T0" fmla="*/ 103 w 296"/>
              <a:gd name="T1" fmla="*/ 350 h 350"/>
              <a:gd name="T2" fmla="*/ 103 w 296"/>
              <a:gd name="T3" fmla="*/ 350 h 350"/>
              <a:gd name="T4" fmla="*/ 132 w 296"/>
              <a:gd name="T5" fmla="*/ 349 h 350"/>
              <a:gd name="T6" fmla="*/ 164 w 296"/>
              <a:gd name="T7" fmla="*/ 346 h 350"/>
              <a:gd name="T8" fmla="*/ 196 w 296"/>
              <a:gd name="T9" fmla="*/ 343 h 350"/>
              <a:gd name="T10" fmla="*/ 226 w 296"/>
              <a:gd name="T11" fmla="*/ 339 h 350"/>
              <a:gd name="T12" fmla="*/ 276 w 296"/>
              <a:gd name="T13" fmla="*/ 333 h 350"/>
              <a:gd name="T14" fmla="*/ 296 w 296"/>
              <a:gd name="T15" fmla="*/ 329 h 350"/>
              <a:gd name="T16" fmla="*/ 293 w 296"/>
              <a:gd name="T17" fmla="*/ 25 h 350"/>
              <a:gd name="T18" fmla="*/ 293 w 296"/>
              <a:gd name="T19" fmla="*/ 25 h 350"/>
              <a:gd name="T20" fmla="*/ 244 w 296"/>
              <a:gd name="T21" fmla="*/ 18 h 350"/>
              <a:gd name="T22" fmla="*/ 142 w 296"/>
              <a:gd name="T23" fmla="*/ 2 h 350"/>
              <a:gd name="T24" fmla="*/ 142 w 296"/>
              <a:gd name="T25" fmla="*/ 2 h 350"/>
              <a:gd name="T26" fmla="*/ 129 w 296"/>
              <a:gd name="T27" fmla="*/ 1 h 350"/>
              <a:gd name="T28" fmla="*/ 117 w 296"/>
              <a:gd name="T29" fmla="*/ 0 h 350"/>
              <a:gd name="T30" fmla="*/ 105 w 296"/>
              <a:gd name="T31" fmla="*/ 0 h 350"/>
              <a:gd name="T32" fmla="*/ 94 w 296"/>
              <a:gd name="T33" fmla="*/ 1 h 350"/>
              <a:gd name="T34" fmla="*/ 84 w 296"/>
              <a:gd name="T35" fmla="*/ 3 h 350"/>
              <a:gd name="T36" fmla="*/ 75 w 296"/>
              <a:gd name="T37" fmla="*/ 6 h 350"/>
              <a:gd name="T38" fmla="*/ 66 w 296"/>
              <a:gd name="T39" fmla="*/ 9 h 350"/>
              <a:gd name="T40" fmla="*/ 59 w 296"/>
              <a:gd name="T41" fmla="*/ 13 h 350"/>
              <a:gd name="T42" fmla="*/ 51 w 296"/>
              <a:gd name="T43" fmla="*/ 17 h 350"/>
              <a:gd name="T44" fmla="*/ 44 w 296"/>
              <a:gd name="T45" fmla="*/ 22 h 350"/>
              <a:gd name="T46" fmla="*/ 38 w 296"/>
              <a:gd name="T47" fmla="*/ 27 h 350"/>
              <a:gd name="T48" fmla="*/ 33 w 296"/>
              <a:gd name="T49" fmla="*/ 32 h 350"/>
              <a:gd name="T50" fmla="*/ 24 w 296"/>
              <a:gd name="T51" fmla="*/ 45 h 350"/>
              <a:gd name="T52" fmla="*/ 17 w 296"/>
              <a:gd name="T53" fmla="*/ 57 h 350"/>
              <a:gd name="T54" fmla="*/ 11 w 296"/>
              <a:gd name="T55" fmla="*/ 70 h 350"/>
              <a:gd name="T56" fmla="*/ 6 w 296"/>
              <a:gd name="T57" fmla="*/ 83 h 350"/>
              <a:gd name="T58" fmla="*/ 3 w 296"/>
              <a:gd name="T59" fmla="*/ 96 h 350"/>
              <a:gd name="T60" fmla="*/ 1 w 296"/>
              <a:gd name="T61" fmla="*/ 106 h 350"/>
              <a:gd name="T62" fmla="*/ 0 w 296"/>
              <a:gd name="T63" fmla="*/ 123 h 350"/>
              <a:gd name="T64" fmla="*/ 0 w 296"/>
              <a:gd name="T65" fmla="*/ 129 h 350"/>
              <a:gd name="T66" fmla="*/ 4 w 296"/>
              <a:gd name="T67" fmla="*/ 213 h 350"/>
              <a:gd name="T68" fmla="*/ 4 w 296"/>
              <a:gd name="T69" fmla="*/ 213 h 350"/>
              <a:gd name="T70" fmla="*/ 4 w 296"/>
              <a:gd name="T71" fmla="*/ 219 h 350"/>
              <a:gd name="T72" fmla="*/ 6 w 296"/>
              <a:gd name="T73" fmla="*/ 235 h 350"/>
              <a:gd name="T74" fmla="*/ 11 w 296"/>
              <a:gd name="T75" fmla="*/ 256 h 350"/>
              <a:gd name="T76" fmla="*/ 15 w 296"/>
              <a:gd name="T77" fmla="*/ 268 h 350"/>
              <a:gd name="T78" fmla="*/ 19 w 296"/>
              <a:gd name="T79" fmla="*/ 282 h 350"/>
              <a:gd name="T80" fmla="*/ 24 w 296"/>
              <a:gd name="T81" fmla="*/ 294 h 350"/>
              <a:gd name="T82" fmla="*/ 31 w 296"/>
              <a:gd name="T83" fmla="*/ 306 h 350"/>
              <a:gd name="T84" fmla="*/ 39 w 296"/>
              <a:gd name="T85" fmla="*/ 319 h 350"/>
              <a:gd name="T86" fmla="*/ 48 w 296"/>
              <a:gd name="T87" fmla="*/ 329 h 350"/>
              <a:gd name="T88" fmla="*/ 53 w 296"/>
              <a:gd name="T89" fmla="*/ 333 h 350"/>
              <a:gd name="T90" fmla="*/ 60 w 296"/>
              <a:gd name="T91" fmla="*/ 337 h 350"/>
              <a:gd name="T92" fmla="*/ 66 w 296"/>
              <a:gd name="T93" fmla="*/ 341 h 350"/>
              <a:gd name="T94" fmla="*/ 72 w 296"/>
              <a:gd name="T95" fmla="*/ 344 h 350"/>
              <a:gd name="T96" fmla="*/ 79 w 296"/>
              <a:gd name="T97" fmla="*/ 346 h 350"/>
              <a:gd name="T98" fmla="*/ 86 w 296"/>
              <a:gd name="T99" fmla="*/ 348 h 350"/>
              <a:gd name="T100" fmla="*/ 94 w 296"/>
              <a:gd name="T101" fmla="*/ 349 h 350"/>
              <a:gd name="T102" fmla="*/ 103 w 296"/>
              <a:gd name="T103"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350">
                <a:moveTo>
                  <a:pt x="103" y="350"/>
                </a:moveTo>
                <a:lnTo>
                  <a:pt x="103" y="350"/>
                </a:lnTo>
                <a:lnTo>
                  <a:pt x="132" y="349"/>
                </a:lnTo>
                <a:lnTo>
                  <a:pt x="164" y="346"/>
                </a:lnTo>
                <a:lnTo>
                  <a:pt x="196" y="343"/>
                </a:lnTo>
                <a:lnTo>
                  <a:pt x="226" y="339"/>
                </a:lnTo>
                <a:lnTo>
                  <a:pt x="276" y="333"/>
                </a:lnTo>
                <a:lnTo>
                  <a:pt x="296" y="329"/>
                </a:lnTo>
                <a:lnTo>
                  <a:pt x="293" y="25"/>
                </a:lnTo>
                <a:lnTo>
                  <a:pt x="293" y="25"/>
                </a:lnTo>
                <a:lnTo>
                  <a:pt x="244" y="18"/>
                </a:lnTo>
                <a:lnTo>
                  <a:pt x="142" y="2"/>
                </a:lnTo>
                <a:lnTo>
                  <a:pt x="142" y="2"/>
                </a:lnTo>
                <a:lnTo>
                  <a:pt x="129" y="1"/>
                </a:lnTo>
                <a:lnTo>
                  <a:pt x="117" y="0"/>
                </a:lnTo>
                <a:lnTo>
                  <a:pt x="105" y="0"/>
                </a:lnTo>
                <a:lnTo>
                  <a:pt x="94" y="1"/>
                </a:lnTo>
                <a:lnTo>
                  <a:pt x="84" y="3"/>
                </a:lnTo>
                <a:lnTo>
                  <a:pt x="75" y="6"/>
                </a:lnTo>
                <a:lnTo>
                  <a:pt x="66" y="9"/>
                </a:lnTo>
                <a:lnTo>
                  <a:pt x="59" y="13"/>
                </a:lnTo>
                <a:lnTo>
                  <a:pt x="51" y="17"/>
                </a:lnTo>
                <a:lnTo>
                  <a:pt x="44" y="22"/>
                </a:lnTo>
                <a:lnTo>
                  <a:pt x="38" y="27"/>
                </a:lnTo>
                <a:lnTo>
                  <a:pt x="33" y="32"/>
                </a:lnTo>
                <a:lnTo>
                  <a:pt x="24" y="45"/>
                </a:lnTo>
                <a:lnTo>
                  <a:pt x="17" y="57"/>
                </a:lnTo>
                <a:lnTo>
                  <a:pt x="11" y="70"/>
                </a:lnTo>
                <a:lnTo>
                  <a:pt x="6" y="83"/>
                </a:lnTo>
                <a:lnTo>
                  <a:pt x="3" y="96"/>
                </a:lnTo>
                <a:lnTo>
                  <a:pt x="1" y="106"/>
                </a:lnTo>
                <a:lnTo>
                  <a:pt x="0" y="123"/>
                </a:lnTo>
                <a:lnTo>
                  <a:pt x="0" y="129"/>
                </a:lnTo>
                <a:lnTo>
                  <a:pt x="4" y="213"/>
                </a:lnTo>
                <a:lnTo>
                  <a:pt x="4" y="213"/>
                </a:lnTo>
                <a:lnTo>
                  <a:pt x="4" y="219"/>
                </a:lnTo>
                <a:lnTo>
                  <a:pt x="6" y="235"/>
                </a:lnTo>
                <a:lnTo>
                  <a:pt x="11" y="256"/>
                </a:lnTo>
                <a:lnTo>
                  <a:pt x="15" y="268"/>
                </a:lnTo>
                <a:lnTo>
                  <a:pt x="19" y="282"/>
                </a:lnTo>
                <a:lnTo>
                  <a:pt x="24" y="294"/>
                </a:lnTo>
                <a:lnTo>
                  <a:pt x="31" y="306"/>
                </a:lnTo>
                <a:lnTo>
                  <a:pt x="39" y="319"/>
                </a:lnTo>
                <a:lnTo>
                  <a:pt x="48" y="329"/>
                </a:lnTo>
                <a:lnTo>
                  <a:pt x="53" y="333"/>
                </a:lnTo>
                <a:lnTo>
                  <a:pt x="60" y="337"/>
                </a:lnTo>
                <a:lnTo>
                  <a:pt x="66" y="341"/>
                </a:lnTo>
                <a:lnTo>
                  <a:pt x="72" y="344"/>
                </a:lnTo>
                <a:lnTo>
                  <a:pt x="79" y="346"/>
                </a:lnTo>
                <a:lnTo>
                  <a:pt x="86" y="348"/>
                </a:lnTo>
                <a:lnTo>
                  <a:pt x="94" y="349"/>
                </a:lnTo>
                <a:lnTo>
                  <a:pt x="103" y="3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7" name="Freeform 34"/>
          <p:cNvSpPr>
            <a:spLocks/>
          </p:cNvSpPr>
          <p:nvPr userDrawn="1"/>
        </p:nvSpPr>
        <p:spPr bwMode="auto">
          <a:xfrm>
            <a:off x="7237412" y="1203028"/>
            <a:ext cx="60325" cy="57150"/>
          </a:xfrm>
          <a:custGeom>
            <a:avLst/>
            <a:gdLst>
              <a:gd name="T0" fmla="*/ 450 w 450"/>
              <a:gd name="T1" fmla="*/ 290 h 425"/>
              <a:gd name="T2" fmla="*/ 450 w 450"/>
              <a:gd name="T3" fmla="*/ 225 h 425"/>
              <a:gd name="T4" fmla="*/ 449 w 450"/>
              <a:gd name="T5" fmla="*/ 54 h 425"/>
              <a:gd name="T6" fmla="*/ 444 w 450"/>
              <a:gd name="T7" fmla="*/ 20 h 425"/>
              <a:gd name="T8" fmla="*/ 436 w 450"/>
              <a:gd name="T9" fmla="*/ 3 h 425"/>
              <a:gd name="T10" fmla="*/ 429 w 450"/>
              <a:gd name="T11" fmla="*/ 0 h 425"/>
              <a:gd name="T12" fmla="*/ 367 w 450"/>
              <a:gd name="T13" fmla="*/ 2 h 425"/>
              <a:gd name="T14" fmla="*/ 362 w 450"/>
              <a:gd name="T15" fmla="*/ 14 h 425"/>
              <a:gd name="T16" fmla="*/ 347 w 450"/>
              <a:gd name="T17" fmla="*/ 59 h 425"/>
              <a:gd name="T18" fmla="*/ 325 w 450"/>
              <a:gd name="T19" fmla="*/ 2 h 425"/>
              <a:gd name="T20" fmla="*/ 261 w 450"/>
              <a:gd name="T21" fmla="*/ 2 h 425"/>
              <a:gd name="T22" fmla="*/ 242 w 450"/>
              <a:gd name="T23" fmla="*/ 16 h 425"/>
              <a:gd name="T24" fmla="*/ 224 w 450"/>
              <a:gd name="T25" fmla="*/ 64 h 425"/>
              <a:gd name="T26" fmla="*/ 192 w 450"/>
              <a:gd name="T27" fmla="*/ 4 h 425"/>
              <a:gd name="T28" fmla="*/ 135 w 450"/>
              <a:gd name="T29" fmla="*/ 6 h 425"/>
              <a:gd name="T30" fmla="*/ 127 w 450"/>
              <a:gd name="T31" fmla="*/ 11 h 425"/>
              <a:gd name="T32" fmla="*/ 110 w 450"/>
              <a:gd name="T33" fmla="*/ 53 h 425"/>
              <a:gd name="T34" fmla="*/ 86 w 450"/>
              <a:gd name="T35" fmla="*/ 6 h 425"/>
              <a:gd name="T36" fmla="*/ 38 w 450"/>
              <a:gd name="T37" fmla="*/ 6 h 425"/>
              <a:gd name="T38" fmla="*/ 25 w 450"/>
              <a:gd name="T39" fmla="*/ 10 h 425"/>
              <a:gd name="T40" fmla="*/ 10 w 450"/>
              <a:gd name="T41" fmla="*/ 28 h 425"/>
              <a:gd name="T42" fmla="*/ 1 w 450"/>
              <a:gd name="T43" fmla="*/ 55 h 425"/>
              <a:gd name="T44" fmla="*/ 1 w 450"/>
              <a:gd name="T45" fmla="*/ 141 h 425"/>
              <a:gd name="T46" fmla="*/ 5 w 450"/>
              <a:gd name="T47" fmla="*/ 324 h 425"/>
              <a:gd name="T48" fmla="*/ 27 w 450"/>
              <a:gd name="T49" fmla="*/ 401 h 425"/>
              <a:gd name="T50" fmla="*/ 54 w 450"/>
              <a:gd name="T51" fmla="*/ 396 h 425"/>
              <a:gd name="T52" fmla="*/ 74 w 450"/>
              <a:gd name="T53" fmla="*/ 384 h 425"/>
              <a:gd name="T54" fmla="*/ 83 w 450"/>
              <a:gd name="T55" fmla="*/ 374 h 425"/>
              <a:gd name="T56" fmla="*/ 100 w 450"/>
              <a:gd name="T57" fmla="*/ 341 h 425"/>
              <a:gd name="T58" fmla="*/ 105 w 450"/>
              <a:gd name="T59" fmla="*/ 317 h 425"/>
              <a:gd name="T60" fmla="*/ 105 w 450"/>
              <a:gd name="T61" fmla="*/ 367 h 425"/>
              <a:gd name="T62" fmla="*/ 108 w 450"/>
              <a:gd name="T63" fmla="*/ 420 h 425"/>
              <a:gd name="T64" fmla="*/ 116 w 450"/>
              <a:gd name="T65" fmla="*/ 424 h 425"/>
              <a:gd name="T66" fmla="*/ 150 w 450"/>
              <a:gd name="T67" fmla="*/ 423 h 425"/>
              <a:gd name="T68" fmla="*/ 176 w 450"/>
              <a:gd name="T69" fmla="*/ 412 h 425"/>
              <a:gd name="T70" fmla="*/ 189 w 450"/>
              <a:gd name="T71" fmla="*/ 402 h 425"/>
              <a:gd name="T72" fmla="*/ 209 w 450"/>
              <a:gd name="T73" fmla="*/ 368 h 425"/>
              <a:gd name="T74" fmla="*/ 224 w 450"/>
              <a:gd name="T75" fmla="*/ 317 h 425"/>
              <a:gd name="T76" fmla="*/ 225 w 450"/>
              <a:gd name="T77" fmla="*/ 381 h 425"/>
              <a:gd name="T78" fmla="*/ 229 w 450"/>
              <a:gd name="T79" fmla="*/ 419 h 425"/>
              <a:gd name="T80" fmla="*/ 237 w 450"/>
              <a:gd name="T81" fmla="*/ 421 h 425"/>
              <a:gd name="T82" fmla="*/ 266 w 450"/>
              <a:gd name="T83" fmla="*/ 418 h 425"/>
              <a:gd name="T84" fmla="*/ 300 w 450"/>
              <a:gd name="T85" fmla="*/ 405 h 425"/>
              <a:gd name="T86" fmla="*/ 309 w 450"/>
              <a:gd name="T87" fmla="*/ 397 h 425"/>
              <a:gd name="T88" fmla="*/ 331 w 450"/>
              <a:gd name="T89" fmla="*/ 367 h 425"/>
              <a:gd name="T90" fmla="*/ 342 w 450"/>
              <a:gd name="T91" fmla="*/ 334 h 425"/>
              <a:gd name="T92" fmla="*/ 345 w 450"/>
              <a:gd name="T93" fmla="*/ 346 h 425"/>
              <a:gd name="T94" fmla="*/ 348 w 450"/>
              <a:gd name="T95" fmla="*/ 391 h 425"/>
              <a:gd name="T96" fmla="*/ 379 w 450"/>
              <a:gd name="T97" fmla="*/ 386 h 425"/>
              <a:gd name="T98" fmla="*/ 404 w 450"/>
              <a:gd name="T99" fmla="*/ 375 h 425"/>
              <a:gd name="T100" fmla="*/ 425 w 450"/>
              <a:gd name="T101" fmla="*/ 360 h 425"/>
              <a:gd name="T102" fmla="*/ 439 w 450"/>
              <a:gd name="T103" fmla="*/ 342 h 425"/>
              <a:gd name="T104" fmla="*/ 448 w 450"/>
              <a:gd name="T105" fmla="*/ 31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50" h="425">
                <a:moveTo>
                  <a:pt x="448" y="311"/>
                </a:moveTo>
                <a:lnTo>
                  <a:pt x="448" y="311"/>
                </a:lnTo>
                <a:lnTo>
                  <a:pt x="450" y="290"/>
                </a:lnTo>
                <a:lnTo>
                  <a:pt x="450" y="268"/>
                </a:lnTo>
                <a:lnTo>
                  <a:pt x="450" y="225"/>
                </a:lnTo>
                <a:lnTo>
                  <a:pt x="450" y="225"/>
                </a:lnTo>
                <a:lnTo>
                  <a:pt x="449" y="64"/>
                </a:lnTo>
                <a:lnTo>
                  <a:pt x="449" y="64"/>
                </a:lnTo>
                <a:lnTo>
                  <a:pt x="449" y="54"/>
                </a:lnTo>
                <a:lnTo>
                  <a:pt x="448" y="44"/>
                </a:lnTo>
                <a:lnTo>
                  <a:pt x="447" y="33"/>
                </a:lnTo>
                <a:lnTo>
                  <a:pt x="444" y="20"/>
                </a:lnTo>
                <a:lnTo>
                  <a:pt x="441" y="10"/>
                </a:lnTo>
                <a:lnTo>
                  <a:pt x="439" y="6"/>
                </a:lnTo>
                <a:lnTo>
                  <a:pt x="436" y="3"/>
                </a:lnTo>
                <a:lnTo>
                  <a:pt x="433" y="1"/>
                </a:lnTo>
                <a:lnTo>
                  <a:pt x="429" y="0"/>
                </a:lnTo>
                <a:lnTo>
                  <a:pt x="429" y="0"/>
                </a:lnTo>
                <a:lnTo>
                  <a:pt x="396" y="0"/>
                </a:lnTo>
                <a:lnTo>
                  <a:pt x="378" y="1"/>
                </a:lnTo>
                <a:lnTo>
                  <a:pt x="367" y="2"/>
                </a:lnTo>
                <a:lnTo>
                  <a:pt x="367" y="2"/>
                </a:lnTo>
                <a:lnTo>
                  <a:pt x="364" y="7"/>
                </a:lnTo>
                <a:lnTo>
                  <a:pt x="362" y="14"/>
                </a:lnTo>
                <a:lnTo>
                  <a:pt x="356" y="33"/>
                </a:lnTo>
                <a:lnTo>
                  <a:pt x="350" y="52"/>
                </a:lnTo>
                <a:lnTo>
                  <a:pt x="347" y="59"/>
                </a:lnTo>
                <a:lnTo>
                  <a:pt x="345" y="64"/>
                </a:lnTo>
                <a:lnTo>
                  <a:pt x="325" y="2"/>
                </a:lnTo>
                <a:lnTo>
                  <a:pt x="325" y="2"/>
                </a:lnTo>
                <a:lnTo>
                  <a:pt x="309" y="1"/>
                </a:lnTo>
                <a:lnTo>
                  <a:pt x="286" y="1"/>
                </a:lnTo>
                <a:lnTo>
                  <a:pt x="261" y="2"/>
                </a:lnTo>
                <a:lnTo>
                  <a:pt x="247" y="4"/>
                </a:lnTo>
                <a:lnTo>
                  <a:pt x="247" y="4"/>
                </a:lnTo>
                <a:lnTo>
                  <a:pt x="242" y="16"/>
                </a:lnTo>
                <a:lnTo>
                  <a:pt x="236" y="34"/>
                </a:lnTo>
                <a:lnTo>
                  <a:pt x="229" y="52"/>
                </a:lnTo>
                <a:lnTo>
                  <a:pt x="224" y="64"/>
                </a:lnTo>
                <a:lnTo>
                  <a:pt x="205" y="5"/>
                </a:lnTo>
                <a:lnTo>
                  <a:pt x="205" y="5"/>
                </a:lnTo>
                <a:lnTo>
                  <a:pt x="192" y="4"/>
                </a:lnTo>
                <a:lnTo>
                  <a:pt x="168" y="4"/>
                </a:lnTo>
                <a:lnTo>
                  <a:pt x="144" y="5"/>
                </a:lnTo>
                <a:lnTo>
                  <a:pt x="135" y="6"/>
                </a:lnTo>
                <a:lnTo>
                  <a:pt x="131" y="6"/>
                </a:lnTo>
                <a:lnTo>
                  <a:pt x="131" y="6"/>
                </a:lnTo>
                <a:lnTo>
                  <a:pt x="127" y="11"/>
                </a:lnTo>
                <a:lnTo>
                  <a:pt x="124" y="18"/>
                </a:lnTo>
                <a:lnTo>
                  <a:pt x="117" y="36"/>
                </a:lnTo>
                <a:lnTo>
                  <a:pt x="110" y="53"/>
                </a:lnTo>
                <a:lnTo>
                  <a:pt x="105" y="64"/>
                </a:lnTo>
                <a:lnTo>
                  <a:pt x="86" y="6"/>
                </a:lnTo>
                <a:lnTo>
                  <a:pt x="86" y="6"/>
                </a:lnTo>
                <a:lnTo>
                  <a:pt x="69" y="6"/>
                </a:lnTo>
                <a:lnTo>
                  <a:pt x="38" y="6"/>
                </a:lnTo>
                <a:lnTo>
                  <a:pt x="38" y="6"/>
                </a:lnTo>
                <a:lnTo>
                  <a:pt x="33" y="7"/>
                </a:lnTo>
                <a:lnTo>
                  <a:pt x="29" y="8"/>
                </a:lnTo>
                <a:lnTo>
                  <a:pt x="25" y="10"/>
                </a:lnTo>
                <a:lnTo>
                  <a:pt x="21" y="12"/>
                </a:lnTo>
                <a:lnTo>
                  <a:pt x="15" y="19"/>
                </a:lnTo>
                <a:lnTo>
                  <a:pt x="10" y="28"/>
                </a:lnTo>
                <a:lnTo>
                  <a:pt x="5" y="36"/>
                </a:lnTo>
                <a:lnTo>
                  <a:pt x="2" y="46"/>
                </a:lnTo>
                <a:lnTo>
                  <a:pt x="1" y="55"/>
                </a:lnTo>
                <a:lnTo>
                  <a:pt x="0" y="63"/>
                </a:lnTo>
                <a:lnTo>
                  <a:pt x="0" y="63"/>
                </a:lnTo>
                <a:lnTo>
                  <a:pt x="1" y="141"/>
                </a:lnTo>
                <a:lnTo>
                  <a:pt x="2" y="220"/>
                </a:lnTo>
                <a:lnTo>
                  <a:pt x="2" y="220"/>
                </a:lnTo>
                <a:lnTo>
                  <a:pt x="5" y="324"/>
                </a:lnTo>
                <a:lnTo>
                  <a:pt x="8" y="402"/>
                </a:lnTo>
                <a:lnTo>
                  <a:pt x="8" y="402"/>
                </a:lnTo>
                <a:lnTo>
                  <a:pt x="27" y="401"/>
                </a:lnTo>
                <a:lnTo>
                  <a:pt x="37" y="399"/>
                </a:lnTo>
                <a:lnTo>
                  <a:pt x="45" y="398"/>
                </a:lnTo>
                <a:lnTo>
                  <a:pt x="54" y="396"/>
                </a:lnTo>
                <a:lnTo>
                  <a:pt x="62" y="393"/>
                </a:lnTo>
                <a:lnTo>
                  <a:pt x="68" y="388"/>
                </a:lnTo>
                <a:lnTo>
                  <a:pt x="74" y="384"/>
                </a:lnTo>
                <a:lnTo>
                  <a:pt x="74" y="384"/>
                </a:lnTo>
                <a:lnTo>
                  <a:pt x="79" y="379"/>
                </a:lnTo>
                <a:lnTo>
                  <a:pt x="83" y="374"/>
                </a:lnTo>
                <a:lnTo>
                  <a:pt x="90" y="363"/>
                </a:lnTo>
                <a:lnTo>
                  <a:pt x="95" y="352"/>
                </a:lnTo>
                <a:lnTo>
                  <a:pt x="100" y="341"/>
                </a:lnTo>
                <a:lnTo>
                  <a:pt x="103" y="331"/>
                </a:lnTo>
                <a:lnTo>
                  <a:pt x="104" y="324"/>
                </a:lnTo>
                <a:lnTo>
                  <a:pt x="105" y="317"/>
                </a:lnTo>
                <a:lnTo>
                  <a:pt x="105" y="317"/>
                </a:lnTo>
                <a:lnTo>
                  <a:pt x="105" y="337"/>
                </a:lnTo>
                <a:lnTo>
                  <a:pt x="105" y="367"/>
                </a:lnTo>
                <a:lnTo>
                  <a:pt x="106" y="397"/>
                </a:lnTo>
                <a:lnTo>
                  <a:pt x="108" y="420"/>
                </a:lnTo>
                <a:lnTo>
                  <a:pt x="108" y="420"/>
                </a:lnTo>
                <a:lnTo>
                  <a:pt x="108" y="421"/>
                </a:lnTo>
                <a:lnTo>
                  <a:pt x="110" y="422"/>
                </a:lnTo>
                <a:lnTo>
                  <a:pt x="116" y="424"/>
                </a:lnTo>
                <a:lnTo>
                  <a:pt x="125" y="425"/>
                </a:lnTo>
                <a:lnTo>
                  <a:pt x="136" y="425"/>
                </a:lnTo>
                <a:lnTo>
                  <a:pt x="150" y="423"/>
                </a:lnTo>
                <a:lnTo>
                  <a:pt x="163" y="418"/>
                </a:lnTo>
                <a:lnTo>
                  <a:pt x="169" y="415"/>
                </a:lnTo>
                <a:lnTo>
                  <a:pt x="176" y="412"/>
                </a:lnTo>
                <a:lnTo>
                  <a:pt x="182" y="407"/>
                </a:lnTo>
                <a:lnTo>
                  <a:pt x="189" y="402"/>
                </a:lnTo>
                <a:lnTo>
                  <a:pt x="189" y="402"/>
                </a:lnTo>
                <a:lnTo>
                  <a:pt x="197" y="392"/>
                </a:lnTo>
                <a:lnTo>
                  <a:pt x="204" y="380"/>
                </a:lnTo>
                <a:lnTo>
                  <a:pt x="209" y="368"/>
                </a:lnTo>
                <a:lnTo>
                  <a:pt x="213" y="356"/>
                </a:lnTo>
                <a:lnTo>
                  <a:pt x="220" y="333"/>
                </a:lnTo>
                <a:lnTo>
                  <a:pt x="224" y="317"/>
                </a:lnTo>
                <a:lnTo>
                  <a:pt x="224" y="317"/>
                </a:lnTo>
                <a:lnTo>
                  <a:pt x="224" y="348"/>
                </a:lnTo>
                <a:lnTo>
                  <a:pt x="225" y="381"/>
                </a:lnTo>
                <a:lnTo>
                  <a:pt x="227" y="408"/>
                </a:lnTo>
                <a:lnTo>
                  <a:pt x="228" y="417"/>
                </a:lnTo>
                <a:lnTo>
                  <a:pt x="229" y="419"/>
                </a:lnTo>
                <a:lnTo>
                  <a:pt x="230" y="420"/>
                </a:lnTo>
                <a:lnTo>
                  <a:pt x="230" y="420"/>
                </a:lnTo>
                <a:lnTo>
                  <a:pt x="237" y="421"/>
                </a:lnTo>
                <a:lnTo>
                  <a:pt x="245" y="421"/>
                </a:lnTo>
                <a:lnTo>
                  <a:pt x="255" y="420"/>
                </a:lnTo>
                <a:lnTo>
                  <a:pt x="266" y="418"/>
                </a:lnTo>
                <a:lnTo>
                  <a:pt x="277" y="415"/>
                </a:lnTo>
                <a:lnTo>
                  <a:pt x="289" y="411"/>
                </a:lnTo>
                <a:lnTo>
                  <a:pt x="300" y="405"/>
                </a:lnTo>
                <a:lnTo>
                  <a:pt x="305" y="401"/>
                </a:lnTo>
                <a:lnTo>
                  <a:pt x="309" y="397"/>
                </a:lnTo>
                <a:lnTo>
                  <a:pt x="309" y="397"/>
                </a:lnTo>
                <a:lnTo>
                  <a:pt x="317" y="387"/>
                </a:lnTo>
                <a:lnTo>
                  <a:pt x="325" y="377"/>
                </a:lnTo>
                <a:lnTo>
                  <a:pt x="331" y="367"/>
                </a:lnTo>
                <a:lnTo>
                  <a:pt x="336" y="356"/>
                </a:lnTo>
                <a:lnTo>
                  <a:pt x="339" y="345"/>
                </a:lnTo>
                <a:lnTo>
                  <a:pt x="342" y="334"/>
                </a:lnTo>
                <a:lnTo>
                  <a:pt x="345" y="317"/>
                </a:lnTo>
                <a:lnTo>
                  <a:pt x="345" y="317"/>
                </a:lnTo>
                <a:lnTo>
                  <a:pt x="345" y="346"/>
                </a:lnTo>
                <a:lnTo>
                  <a:pt x="346" y="370"/>
                </a:lnTo>
                <a:lnTo>
                  <a:pt x="348" y="391"/>
                </a:lnTo>
                <a:lnTo>
                  <a:pt x="348" y="391"/>
                </a:lnTo>
                <a:lnTo>
                  <a:pt x="362" y="390"/>
                </a:lnTo>
                <a:lnTo>
                  <a:pt x="371" y="388"/>
                </a:lnTo>
                <a:lnTo>
                  <a:pt x="379" y="386"/>
                </a:lnTo>
                <a:lnTo>
                  <a:pt x="379" y="386"/>
                </a:lnTo>
                <a:lnTo>
                  <a:pt x="393" y="380"/>
                </a:lnTo>
                <a:lnTo>
                  <a:pt x="404" y="375"/>
                </a:lnTo>
                <a:lnTo>
                  <a:pt x="415" y="368"/>
                </a:lnTo>
                <a:lnTo>
                  <a:pt x="415" y="368"/>
                </a:lnTo>
                <a:lnTo>
                  <a:pt x="425" y="360"/>
                </a:lnTo>
                <a:lnTo>
                  <a:pt x="430" y="355"/>
                </a:lnTo>
                <a:lnTo>
                  <a:pt x="435" y="349"/>
                </a:lnTo>
                <a:lnTo>
                  <a:pt x="439" y="342"/>
                </a:lnTo>
                <a:lnTo>
                  <a:pt x="443" y="333"/>
                </a:lnTo>
                <a:lnTo>
                  <a:pt x="446" y="323"/>
                </a:lnTo>
                <a:lnTo>
                  <a:pt x="448" y="3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8" name="Freeform 35"/>
          <p:cNvSpPr>
            <a:spLocks/>
          </p:cNvSpPr>
          <p:nvPr userDrawn="1"/>
        </p:nvSpPr>
        <p:spPr bwMode="auto">
          <a:xfrm>
            <a:off x="7245350" y="1206203"/>
            <a:ext cx="73025" cy="80963"/>
          </a:xfrm>
          <a:custGeom>
            <a:avLst/>
            <a:gdLst>
              <a:gd name="T0" fmla="*/ 554 w 554"/>
              <a:gd name="T1" fmla="*/ 356 h 620"/>
              <a:gd name="T2" fmla="*/ 549 w 554"/>
              <a:gd name="T3" fmla="*/ 350 h 620"/>
              <a:gd name="T4" fmla="*/ 535 w 554"/>
              <a:gd name="T5" fmla="*/ 331 h 620"/>
              <a:gd name="T6" fmla="*/ 525 w 554"/>
              <a:gd name="T7" fmla="*/ 306 h 620"/>
              <a:gd name="T8" fmla="*/ 520 w 554"/>
              <a:gd name="T9" fmla="*/ 285 h 620"/>
              <a:gd name="T10" fmla="*/ 516 w 554"/>
              <a:gd name="T11" fmla="*/ 258 h 620"/>
              <a:gd name="T12" fmla="*/ 515 w 554"/>
              <a:gd name="T13" fmla="*/ 243 h 620"/>
              <a:gd name="T14" fmla="*/ 516 w 554"/>
              <a:gd name="T15" fmla="*/ 222 h 620"/>
              <a:gd name="T16" fmla="*/ 520 w 554"/>
              <a:gd name="T17" fmla="*/ 202 h 620"/>
              <a:gd name="T18" fmla="*/ 532 w 554"/>
              <a:gd name="T19" fmla="*/ 167 h 620"/>
              <a:gd name="T20" fmla="*/ 546 w 554"/>
              <a:gd name="T21" fmla="*/ 142 h 620"/>
              <a:gd name="T22" fmla="*/ 551 w 554"/>
              <a:gd name="T23" fmla="*/ 43 h 620"/>
              <a:gd name="T24" fmla="*/ 542 w 554"/>
              <a:gd name="T25" fmla="*/ 36 h 620"/>
              <a:gd name="T26" fmla="*/ 504 w 554"/>
              <a:gd name="T27" fmla="*/ 13 h 620"/>
              <a:gd name="T28" fmla="*/ 482 w 554"/>
              <a:gd name="T29" fmla="*/ 2 h 620"/>
              <a:gd name="T30" fmla="*/ 470 w 554"/>
              <a:gd name="T31" fmla="*/ 0 h 620"/>
              <a:gd name="T32" fmla="*/ 465 w 554"/>
              <a:gd name="T33" fmla="*/ 327 h 620"/>
              <a:gd name="T34" fmla="*/ 465 w 554"/>
              <a:gd name="T35" fmla="*/ 339 h 620"/>
              <a:gd name="T36" fmla="*/ 458 w 554"/>
              <a:gd name="T37" fmla="*/ 360 h 620"/>
              <a:gd name="T38" fmla="*/ 444 w 554"/>
              <a:gd name="T39" fmla="*/ 382 h 620"/>
              <a:gd name="T40" fmla="*/ 426 w 554"/>
              <a:gd name="T41" fmla="*/ 402 h 620"/>
              <a:gd name="T42" fmla="*/ 405 w 554"/>
              <a:gd name="T43" fmla="*/ 421 h 620"/>
              <a:gd name="T44" fmla="*/ 380 w 554"/>
              <a:gd name="T45" fmla="*/ 437 h 620"/>
              <a:gd name="T46" fmla="*/ 353 w 554"/>
              <a:gd name="T47" fmla="*/ 449 h 620"/>
              <a:gd name="T48" fmla="*/ 327 w 554"/>
              <a:gd name="T49" fmla="*/ 458 h 620"/>
              <a:gd name="T50" fmla="*/ 314 w 554"/>
              <a:gd name="T51" fmla="*/ 461 h 620"/>
              <a:gd name="T52" fmla="*/ 255 w 554"/>
              <a:gd name="T53" fmla="*/ 471 h 620"/>
              <a:gd name="T54" fmla="*/ 199 w 554"/>
              <a:gd name="T55" fmla="*/ 477 h 620"/>
              <a:gd name="T56" fmla="*/ 98 w 554"/>
              <a:gd name="T57" fmla="*/ 482 h 620"/>
              <a:gd name="T58" fmla="*/ 27 w 554"/>
              <a:gd name="T59" fmla="*/ 482 h 620"/>
              <a:gd name="T60" fmla="*/ 0 w 554"/>
              <a:gd name="T61" fmla="*/ 481 h 620"/>
              <a:gd name="T62" fmla="*/ 4 w 554"/>
              <a:gd name="T63" fmla="*/ 508 h 620"/>
              <a:gd name="T64" fmla="*/ 13 w 554"/>
              <a:gd name="T65" fmla="*/ 550 h 620"/>
              <a:gd name="T66" fmla="*/ 18 w 554"/>
              <a:gd name="T67" fmla="*/ 566 h 620"/>
              <a:gd name="T68" fmla="*/ 29 w 554"/>
              <a:gd name="T69" fmla="*/ 586 h 620"/>
              <a:gd name="T70" fmla="*/ 44 w 554"/>
              <a:gd name="T71" fmla="*/ 604 h 620"/>
              <a:gd name="T72" fmla="*/ 62 w 554"/>
              <a:gd name="T73" fmla="*/ 620 h 620"/>
              <a:gd name="T74" fmla="*/ 554 w 554"/>
              <a:gd name="T75" fmla="*/ 450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4" h="620">
                <a:moveTo>
                  <a:pt x="554" y="450"/>
                </a:moveTo>
                <a:lnTo>
                  <a:pt x="554" y="356"/>
                </a:lnTo>
                <a:lnTo>
                  <a:pt x="554" y="356"/>
                </a:lnTo>
                <a:lnTo>
                  <a:pt x="549" y="350"/>
                </a:lnTo>
                <a:lnTo>
                  <a:pt x="543" y="342"/>
                </a:lnTo>
                <a:lnTo>
                  <a:pt x="535" y="331"/>
                </a:lnTo>
                <a:lnTo>
                  <a:pt x="528" y="315"/>
                </a:lnTo>
                <a:lnTo>
                  <a:pt x="525" y="306"/>
                </a:lnTo>
                <a:lnTo>
                  <a:pt x="522" y="296"/>
                </a:lnTo>
                <a:lnTo>
                  <a:pt x="520" y="285"/>
                </a:lnTo>
                <a:lnTo>
                  <a:pt x="517" y="271"/>
                </a:lnTo>
                <a:lnTo>
                  <a:pt x="516" y="258"/>
                </a:lnTo>
                <a:lnTo>
                  <a:pt x="515" y="243"/>
                </a:lnTo>
                <a:lnTo>
                  <a:pt x="515" y="243"/>
                </a:lnTo>
                <a:lnTo>
                  <a:pt x="515" y="232"/>
                </a:lnTo>
                <a:lnTo>
                  <a:pt x="516" y="222"/>
                </a:lnTo>
                <a:lnTo>
                  <a:pt x="517" y="212"/>
                </a:lnTo>
                <a:lnTo>
                  <a:pt x="520" y="202"/>
                </a:lnTo>
                <a:lnTo>
                  <a:pt x="526" y="183"/>
                </a:lnTo>
                <a:lnTo>
                  <a:pt x="532" y="167"/>
                </a:lnTo>
                <a:lnTo>
                  <a:pt x="540" y="154"/>
                </a:lnTo>
                <a:lnTo>
                  <a:pt x="546" y="142"/>
                </a:lnTo>
                <a:lnTo>
                  <a:pt x="552" y="133"/>
                </a:lnTo>
                <a:lnTo>
                  <a:pt x="551" y="43"/>
                </a:lnTo>
                <a:lnTo>
                  <a:pt x="551" y="43"/>
                </a:lnTo>
                <a:lnTo>
                  <a:pt x="542" y="36"/>
                </a:lnTo>
                <a:lnTo>
                  <a:pt x="518" y="21"/>
                </a:lnTo>
                <a:lnTo>
                  <a:pt x="504" y="13"/>
                </a:lnTo>
                <a:lnTo>
                  <a:pt x="489" y="5"/>
                </a:lnTo>
                <a:lnTo>
                  <a:pt x="482" y="2"/>
                </a:lnTo>
                <a:lnTo>
                  <a:pt x="476" y="1"/>
                </a:lnTo>
                <a:lnTo>
                  <a:pt x="470" y="0"/>
                </a:lnTo>
                <a:lnTo>
                  <a:pt x="464" y="0"/>
                </a:lnTo>
                <a:lnTo>
                  <a:pt x="465" y="327"/>
                </a:lnTo>
                <a:lnTo>
                  <a:pt x="465" y="327"/>
                </a:lnTo>
                <a:lnTo>
                  <a:pt x="465" y="339"/>
                </a:lnTo>
                <a:lnTo>
                  <a:pt x="462" y="349"/>
                </a:lnTo>
                <a:lnTo>
                  <a:pt x="458" y="360"/>
                </a:lnTo>
                <a:lnTo>
                  <a:pt x="452" y="370"/>
                </a:lnTo>
                <a:lnTo>
                  <a:pt x="444" y="382"/>
                </a:lnTo>
                <a:lnTo>
                  <a:pt x="436" y="392"/>
                </a:lnTo>
                <a:lnTo>
                  <a:pt x="426" y="402"/>
                </a:lnTo>
                <a:lnTo>
                  <a:pt x="416" y="411"/>
                </a:lnTo>
                <a:lnTo>
                  <a:pt x="405" y="421"/>
                </a:lnTo>
                <a:lnTo>
                  <a:pt x="392" y="429"/>
                </a:lnTo>
                <a:lnTo>
                  <a:pt x="380" y="437"/>
                </a:lnTo>
                <a:lnTo>
                  <a:pt x="367" y="443"/>
                </a:lnTo>
                <a:lnTo>
                  <a:pt x="353" y="449"/>
                </a:lnTo>
                <a:lnTo>
                  <a:pt x="340" y="454"/>
                </a:lnTo>
                <a:lnTo>
                  <a:pt x="327" y="458"/>
                </a:lnTo>
                <a:lnTo>
                  <a:pt x="314" y="461"/>
                </a:lnTo>
                <a:lnTo>
                  <a:pt x="314" y="461"/>
                </a:lnTo>
                <a:lnTo>
                  <a:pt x="284" y="467"/>
                </a:lnTo>
                <a:lnTo>
                  <a:pt x="255" y="471"/>
                </a:lnTo>
                <a:lnTo>
                  <a:pt x="227" y="474"/>
                </a:lnTo>
                <a:lnTo>
                  <a:pt x="199" y="477"/>
                </a:lnTo>
                <a:lnTo>
                  <a:pt x="146" y="480"/>
                </a:lnTo>
                <a:lnTo>
                  <a:pt x="98" y="482"/>
                </a:lnTo>
                <a:lnTo>
                  <a:pt x="58" y="482"/>
                </a:lnTo>
                <a:lnTo>
                  <a:pt x="27" y="482"/>
                </a:lnTo>
                <a:lnTo>
                  <a:pt x="0" y="481"/>
                </a:lnTo>
                <a:lnTo>
                  <a:pt x="0" y="481"/>
                </a:lnTo>
                <a:lnTo>
                  <a:pt x="1" y="488"/>
                </a:lnTo>
                <a:lnTo>
                  <a:pt x="4" y="508"/>
                </a:lnTo>
                <a:lnTo>
                  <a:pt x="10" y="535"/>
                </a:lnTo>
                <a:lnTo>
                  <a:pt x="13" y="550"/>
                </a:lnTo>
                <a:lnTo>
                  <a:pt x="18" y="566"/>
                </a:lnTo>
                <a:lnTo>
                  <a:pt x="18" y="566"/>
                </a:lnTo>
                <a:lnTo>
                  <a:pt x="23" y="576"/>
                </a:lnTo>
                <a:lnTo>
                  <a:pt x="29" y="586"/>
                </a:lnTo>
                <a:lnTo>
                  <a:pt x="36" y="595"/>
                </a:lnTo>
                <a:lnTo>
                  <a:pt x="44" y="604"/>
                </a:lnTo>
                <a:lnTo>
                  <a:pt x="57" y="616"/>
                </a:lnTo>
                <a:lnTo>
                  <a:pt x="62" y="620"/>
                </a:lnTo>
                <a:lnTo>
                  <a:pt x="451" y="620"/>
                </a:lnTo>
                <a:lnTo>
                  <a:pt x="554" y="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9" name="Freeform 36"/>
          <p:cNvSpPr>
            <a:spLocks/>
          </p:cNvSpPr>
          <p:nvPr userDrawn="1"/>
        </p:nvSpPr>
        <p:spPr bwMode="auto">
          <a:xfrm>
            <a:off x="7251700" y="1298278"/>
            <a:ext cx="57150" cy="17463"/>
          </a:xfrm>
          <a:custGeom>
            <a:avLst/>
            <a:gdLst>
              <a:gd name="T0" fmla="*/ 20 w 435"/>
              <a:gd name="T1" fmla="*/ 142 h 142"/>
              <a:gd name="T2" fmla="*/ 411 w 435"/>
              <a:gd name="T3" fmla="*/ 142 h 142"/>
              <a:gd name="T4" fmla="*/ 411 w 435"/>
              <a:gd name="T5" fmla="*/ 142 h 142"/>
              <a:gd name="T6" fmla="*/ 422 w 435"/>
              <a:gd name="T7" fmla="*/ 109 h 142"/>
              <a:gd name="T8" fmla="*/ 430 w 435"/>
              <a:gd name="T9" fmla="*/ 83 h 142"/>
              <a:gd name="T10" fmla="*/ 433 w 435"/>
              <a:gd name="T11" fmla="*/ 72 h 142"/>
              <a:gd name="T12" fmla="*/ 435 w 435"/>
              <a:gd name="T13" fmla="*/ 63 h 142"/>
              <a:gd name="T14" fmla="*/ 417 w 435"/>
              <a:gd name="T15" fmla="*/ 0 h 142"/>
              <a:gd name="T16" fmla="*/ 22 w 435"/>
              <a:gd name="T17" fmla="*/ 0 h 142"/>
              <a:gd name="T18" fmla="*/ 0 w 435"/>
              <a:gd name="T19" fmla="*/ 65 h 142"/>
              <a:gd name="T20" fmla="*/ 20 w 435"/>
              <a:gd name="T21"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5" h="142">
                <a:moveTo>
                  <a:pt x="20" y="142"/>
                </a:moveTo>
                <a:lnTo>
                  <a:pt x="411" y="142"/>
                </a:lnTo>
                <a:lnTo>
                  <a:pt x="411" y="142"/>
                </a:lnTo>
                <a:lnTo>
                  <a:pt x="422" y="109"/>
                </a:lnTo>
                <a:lnTo>
                  <a:pt x="430" y="83"/>
                </a:lnTo>
                <a:lnTo>
                  <a:pt x="433" y="72"/>
                </a:lnTo>
                <a:lnTo>
                  <a:pt x="435" y="63"/>
                </a:lnTo>
                <a:lnTo>
                  <a:pt x="417" y="0"/>
                </a:lnTo>
                <a:lnTo>
                  <a:pt x="22" y="0"/>
                </a:lnTo>
                <a:lnTo>
                  <a:pt x="0" y="65"/>
                </a:lnTo>
                <a:lnTo>
                  <a:pt x="20"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0" name="Freeform 37"/>
          <p:cNvSpPr>
            <a:spLocks/>
          </p:cNvSpPr>
          <p:nvPr userDrawn="1"/>
        </p:nvSpPr>
        <p:spPr bwMode="auto">
          <a:xfrm>
            <a:off x="7254875" y="1326853"/>
            <a:ext cx="57150" cy="66675"/>
          </a:xfrm>
          <a:custGeom>
            <a:avLst/>
            <a:gdLst>
              <a:gd name="T0" fmla="*/ 384 w 436"/>
              <a:gd name="T1" fmla="*/ 0 h 514"/>
              <a:gd name="T2" fmla="*/ 2 w 436"/>
              <a:gd name="T3" fmla="*/ 0 h 514"/>
              <a:gd name="T4" fmla="*/ 0 w 436"/>
              <a:gd name="T5" fmla="*/ 505 h 514"/>
              <a:gd name="T6" fmla="*/ 331 w 436"/>
              <a:gd name="T7" fmla="*/ 514 h 514"/>
              <a:gd name="T8" fmla="*/ 436 w 436"/>
              <a:gd name="T9" fmla="*/ 431 h 514"/>
              <a:gd name="T10" fmla="*/ 384 w 436"/>
              <a:gd name="T11" fmla="*/ 0 h 514"/>
            </a:gdLst>
            <a:ahLst/>
            <a:cxnLst>
              <a:cxn ang="0">
                <a:pos x="T0" y="T1"/>
              </a:cxn>
              <a:cxn ang="0">
                <a:pos x="T2" y="T3"/>
              </a:cxn>
              <a:cxn ang="0">
                <a:pos x="T4" y="T5"/>
              </a:cxn>
              <a:cxn ang="0">
                <a:pos x="T6" y="T7"/>
              </a:cxn>
              <a:cxn ang="0">
                <a:pos x="T8" y="T9"/>
              </a:cxn>
              <a:cxn ang="0">
                <a:pos x="T10" y="T11"/>
              </a:cxn>
            </a:cxnLst>
            <a:rect l="0" t="0" r="r" b="b"/>
            <a:pathLst>
              <a:path w="436" h="514">
                <a:moveTo>
                  <a:pt x="384" y="0"/>
                </a:moveTo>
                <a:lnTo>
                  <a:pt x="2" y="0"/>
                </a:lnTo>
                <a:lnTo>
                  <a:pt x="0" y="505"/>
                </a:lnTo>
                <a:lnTo>
                  <a:pt x="331" y="514"/>
                </a:lnTo>
                <a:lnTo>
                  <a:pt x="436" y="431"/>
                </a:lnTo>
                <a:lnTo>
                  <a:pt x="3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1" name="Freeform 38"/>
          <p:cNvSpPr>
            <a:spLocks/>
          </p:cNvSpPr>
          <p:nvPr userDrawn="1"/>
        </p:nvSpPr>
        <p:spPr bwMode="auto">
          <a:xfrm>
            <a:off x="7251700" y="1391940"/>
            <a:ext cx="77788" cy="68263"/>
          </a:xfrm>
          <a:custGeom>
            <a:avLst/>
            <a:gdLst>
              <a:gd name="T0" fmla="*/ 586 w 586"/>
              <a:gd name="T1" fmla="*/ 139 h 523"/>
              <a:gd name="T2" fmla="*/ 586 w 586"/>
              <a:gd name="T3" fmla="*/ 139 h 523"/>
              <a:gd name="T4" fmla="*/ 552 w 586"/>
              <a:gd name="T5" fmla="*/ 115 h 523"/>
              <a:gd name="T6" fmla="*/ 527 w 586"/>
              <a:gd name="T7" fmla="*/ 97 h 523"/>
              <a:gd name="T8" fmla="*/ 519 w 586"/>
              <a:gd name="T9" fmla="*/ 90 h 523"/>
              <a:gd name="T10" fmla="*/ 514 w 586"/>
              <a:gd name="T11" fmla="*/ 85 h 523"/>
              <a:gd name="T12" fmla="*/ 514 w 586"/>
              <a:gd name="T13" fmla="*/ 85 h 523"/>
              <a:gd name="T14" fmla="*/ 512 w 586"/>
              <a:gd name="T15" fmla="*/ 79 h 523"/>
              <a:gd name="T16" fmla="*/ 510 w 586"/>
              <a:gd name="T17" fmla="*/ 69 h 523"/>
              <a:gd name="T18" fmla="*/ 506 w 586"/>
              <a:gd name="T19" fmla="*/ 40 h 523"/>
              <a:gd name="T20" fmla="*/ 503 w 586"/>
              <a:gd name="T21" fmla="*/ 0 h 523"/>
              <a:gd name="T22" fmla="*/ 381 w 586"/>
              <a:gd name="T23" fmla="*/ 98 h 523"/>
              <a:gd name="T24" fmla="*/ 8 w 586"/>
              <a:gd name="T25" fmla="*/ 97 h 523"/>
              <a:gd name="T26" fmla="*/ 8 w 586"/>
              <a:gd name="T27" fmla="*/ 97 h 523"/>
              <a:gd name="T28" fmla="*/ 8 w 586"/>
              <a:gd name="T29" fmla="*/ 98 h 523"/>
              <a:gd name="T30" fmla="*/ 7 w 586"/>
              <a:gd name="T31" fmla="*/ 100 h 523"/>
              <a:gd name="T32" fmla="*/ 5 w 586"/>
              <a:gd name="T33" fmla="*/ 108 h 523"/>
              <a:gd name="T34" fmla="*/ 3 w 586"/>
              <a:gd name="T35" fmla="*/ 139 h 523"/>
              <a:gd name="T36" fmla="*/ 2 w 586"/>
              <a:gd name="T37" fmla="*/ 183 h 523"/>
              <a:gd name="T38" fmla="*/ 1 w 586"/>
              <a:gd name="T39" fmla="*/ 233 h 523"/>
              <a:gd name="T40" fmla="*/ 0 w 586"/>
              <a:gd name="T41" fmla="*/ 327 h 523"/>
              <a:gd name="T42" fmla="*/ 0 w 586"/>
              <a:gd name="T43" fmla="*/ 369 h 523"/>
              <a:gd name="T44" fmla="*/ 0 w 586"/>
              <a:gd name="T45" fmla="*/ 369 h 523"/>
              <a:gd name="T46" fmla="*/ 29 w 586"/>
              <a:gd name="T47" fmla="*/ 395 h 523"/>
              <a:gd name="T48" fmla="*/ 95 w 586"/>
              <a:gd name="T49" fmla="*/ 448 h 523"/>
              <a:gd name="T50" fmla="*/ 131 w 586"/>
              <a:gd name="T51" fmla="*/ 477 h 523"/>
              <a:gd name="T52" fmla="*/ 162 w 586"/>
              <a:gd name="T53" fmla="*/ 501 h 523"/>
              <a:gd name="T54" fmla="*/ 186 w 586"/>
              <a:gd name="T55" fmla="*/ 517 h 523"/>
              <a:gd name="T56" fmla="*/ 193 w 586"/>
              <a:gd name="T57" fmla="*/ 522 h 523"/>
              <a:gd name="T58" fmla="*/ 195 w 586"/>
              <a:gd name="T59" fmla="*/ 523 h 523"/>
              <a:gd name="T60" fmla="*/ 197 w 586"/>
              <a:gd name="T61" fmla="*/ 523 h 523"/>
              <a:gd name="T62" fmla="*/ 448 w 586"/>
              <a:gd name="T63" fmla="*/ 206 h 523"/>
              <a:gd name="T64" fmla="*/ 586 w 586"/>
              <a:gd name="T65" fmla="*/ 139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6" h="523">
                <a:moveTo>
                  <a:pt x="586" y="139"/>
                </a:moveTo>
                <a:lnTo>
                  <a:pt x="586" y="139"/>
                </a:lnTo>
                <a:lnTo>
                  <a:pt x="552" y="115"/>
                </a:lnTo>
                <a:lnTo>
                  <a:pt x="527" y="97"/>
                </a:lnTo>
                <a:lnTo>
                  <a:pt x="519" y="90"/>
                </a:lnTo>
                <a:lnTo>
                  <a:pt x="514" y="85"/>
                </a:lnTo>
                <a:lnTo>
                  <a:pt x="514" y="85"/>
                </a:lnTo>
                <a:lnTo>
                  <a:pt x="512" y="79"/>
                </a:lnTo>
                <a:lnTo>
                  <a:pt x="510" y="69"/>
                </a:lnTo>
                <a:lnTo>
                  <a:pt x="506" y="40"/>
                </a:lnTo>
                <a:lnTo>
                  <a:pt x="503" y="0"/>
                </a:lnTo>
                <a:lnTo>
                  <a:pt x="381" y="98"/>
                </a:lnTo>
                <a:lnTo>
                  <a:pt x="8" y="97"/>
                </a:lnTo>
                <a:lnTo>
                  <a:pt x="8" y="97"/>
                </a:lnTo>
                <a:lnTo>
                  <a:pt x="8" y="98"/>
                </a:lnTo>
                <a:lnTo>
                  <a:pt x="7" y="100"/>
                </a:lnTo>
                <a:lnTo>
                  <a:pt x="5" y="108"/>
                </a:lnTo>
                <a:lnTo>
                  <a:pt x="3" y="139"/>
                </a:lnTo>
                <a:lnTo>
                  <a:pt x="2" y="183"/>
                </a:lnTo>
                <a:lnTo>
                  <a:pt x="1" y="233"/>
                </a:lnTo>
                <a:lnTo>
                  <a:pt x="0" y="327"/>
                </a:lnTo>
                <a:lnTo>
                  <a:pt x="0" y="369"/>
                </a:lnTo>
                <a:lnTo>
                  <a:pt x="0" y="369"/>
                </a:lnTo>
                <a:lnTo>
                  <a:pt x="29" y="395"/>
                </a:lnTo>
                <a:lnTo>
                  <a:pt x="95" y="448"/>
                </a:lnTo>
                <a:lnTo>
                  <a:pt x="131" y="477"/>
                </a:lnTo>
                <a:lnTo>
                  <a:pt x="162" y="501"/>
                </a:lnTo>
                <a:lnTo>
                  <a:pt x="186" y="517"/>
                </a:lnTo>
                <a:lnTo>
                  <a:pt x="193" y="522"/>
                </a:lnTo>
                <a:lnTo>
                  <a:pt x="195" y="523"/>
                </a:lnTo>
                <a:lnTo>
                  <a:pt x="197" y="523"/>
                </a:lnTo>
                <a:lnTo>
                  <a:pt x="448" y="206"/>
                </a:lnTo>
                <a:lnTo>
                  <a:pt x="586"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2" name="Freeform 39"/>
          <p:cNvSpPr>
            <a:spLocks/>
          </p:cNvSpPr>
          <p:nvPr userDrawn="1"/>
        </p:nvSpPr>
        <p:spPr bwMode="auto">
          <a:xfrm>
            <a:off x="7288212" y="1417340"/>
            <a:ext cx="115888" cy="66675"/>
          </a:xfrm>
          <a:custGeom>
            <a:avLst/>
            <a:gdLst>
              <a:gd name="T0" fmla="*/ 226 w 879"/>
              <a:gd name="T1" fmla="*/ 65 h 509"/>
              <a:gd name="T2" fmla="*/ 0 w 879"/>
              <a:gd name="T3" fmla="*/ 355 h 509"/>
              <a:gd name="T4" fmla="*/ 369 w 879"/>
              <a:gd name="T5" fmla="*/ 509 h 509"/>
              <a:gd name="T6" fmla="*/ 369 w 879"/>
              <a:gd name="T7" fmla="*/ 509 h 509"/>
              <a:gd name="T8" fmla="*/ 409 w 879"/>
              <a:gd name="T9" fmla="*/ 487 h 509"/>
              <a:gd name="T10" fmla="*/ 452 w 879"/>
              <a:gd name="T11" fmla="*/ 464 h 509"/>
              <a:gd name="T12" fmla="*/ 495 w 879"/>
              <a:gd name="T13" fmla="*/ 439 h 509"/>
              <a:gd name="T14" fmla="*/ 538 w 879"/>
              <a:gd name="T15" fmla="*/ 413 h 509"/>
              <a:gd name="T16" fmla="*/ 623 w 879"/>
              <a:gd name="T17" fmla="*/ 361 h 509"/>
              <a:gd name="T18" fmla="*/ 703 w 879"/>
              <a:gd name="T19" fmla="*/ 311 h 509"/>
              <a:gd name="T20" fmla="*/ 773 w 879"/>
              <a:gd name="T21" fmla="*/ 266 h 509"/>
              <a:gd name="T22" fmla="*/ 829 w 879"/>
              <a:gd name="T23" fmla="*/ 229 h 509"/>
              <a:gd name="T24" fmla="*/ 879 w 879"/>
              <a:gd name="T25" fmla="*/ 196 h 509"/>
              <a:gd name="T26" fmla="*/ 359 w 879"/>
              <a:gd name="T27" fmla="*/ 0 h 509"/>
              <a:gd name="T28" fmla="*/ 226 w 879"/>
              <a:gd name="T29" fmla="*/ 65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9" h="509">
                <a:moveTo>
                  <a:pt x="226" y="65"/>
                </a:moveTo>
                <a:lnTo>
                  <a:pt x="0" y="355"/>
                </a:lnTo>
                <a:lnTo>
                  <a:pt x="369" y="509"/>
                </a:lnTo>
                <a:lnTo>
                  <a:pt x="369" y="509"/>
                </a:lnTo>
                <a:lnTo>
                  <a:pt x="409" y="487"/>
                </a:lnTo>
                <a:lnTo>
                  <a:pt x="452" y="464"/>
                </a:lnTo>
                <a:lnTo>
                  <a:pt x="495" y="439"/>
                </a:lnTo>
                <a:lnTo>
                  <a:pt x="538" y="413"/>
                </a:lnTo>
                <a:lnTo>
                  <a:pt x="623" y="361"/>
                </a:lnTo>
                <a:lnTo>
                  <a:pt x="703" y="311"/>
                </a:lnTo>
                <a:lnTo>
                  <a:pt x="773" y="266"/>
                </a:lnTo>
                <a:lnTo>
                  <a:pt x="829" y="229"/>
                </a:lnTo>
                <a:lnTo>
                  <a:pt x="879" y="196"/>
                </a:lnTo>
                <a:lnTo>
                  <a:pt x="359" y="0"/>
                </a:lnTo>
                <a:lnTo>
                  <a:pt x="226" y="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3" name="Freeform 40"/>
          <p:cNvSpPr>
            <a:spLocks/>
          </p:cNvSpPr>
          <p:nvPr userDrawn="1"/>
        </p:nvSpPr>
        <p:spPr bwMode="auto">
          <a:xfrm>
            <a:off x="7323137" y="1172865"/>
            <a:ext cx="26988" cy="123825"/>
          </a:xfrm>
          <a:custGeom>
            <a:avLst/>
            <a:gdLst>
              <a:gd name="T0" fmla="*/ 170 w 211"/>
              <a:gd name="T1" fmla="*/ 388 h 928"/>
              <a:gd name="T2" fmla="*/ 169 w 211"/>
              <a:gd name="T3" fmla="*/ 133 h 928"/>
              <a:gd name="T4" fmla="*/ 171 w 211"/>
              <a:gd name="T5" fmla="*/ 84 h 928"/>
              <a:gd name="T6" fmla="*/ 172 w 211"/>
              <a:gd name="T7" fmla="*/ 79 h 928"/>
              <a:gd name="T8" fmla="*/ 182 w 211"/>
              <a:gd name="T9" fmla="*/ 64 h 928"/>
              <a:gd name="T10" fmla="*/ 188 w 211"/>
              <a:gd name="T11" fmla="*/ 53 h 928"/>
              <a:gd name="T12" fmla="*/ 192 w 211"/>
              <a:gd name="T13" fmla="*/ 36 h 928"/>
              <a:gd name="T14" fmla="*/ 191 w 211"/>
              <a:gd name="T15" fmla="*/ 18 h 928"/>
              <a:gd name="T16" fmla="*/ 188 w 211"/>
              <a:gd name="T17" fmla="*/ 0 h 928"/>
              <a:gd name="T18" fmla="*/ 6 w 211"/>
              <a:gd name="T19" fmla="*/ 0 h 928"/>
              <a:gd name="T20" fmla="*/ 4 w 211"/>
              <a:gd name="T21" fmla="*/ 8 h 928"/>
              <a:gd name="T22" fmla="*/ 5 w 211"/>
              <a:gd name="T23" fmla="*/ 33 h 928"/>
              <a:gd name="T24" fmla="*/ 7 w 211"/>
              <a:gd name="T25" fmla="*/ 43 h 928"/>
              <a:gd name="T26" fmla="*/ 17 w 211"/>
              <a:gd name="T27" fmla="*/ 65 h 928"/>
              <a:gd name="T28" fmla="*/ 28 w 211"/>
              <a:gd name="T29" fmla="*/ 80 h 928"/>
              <a:gd name="T30" fmla="*/ 33 w 211"/>
              <a:gd name="T31" fmla="*/ 388 h 928"/>
              <a:gd name="T32" fmla="*/ 29 w 211"/>
              <a:gd name="T33" fmla="*/ 395 h 928"/>
              <a:gd name="T34" fmla="*/ 19 w 211"/>
              <a:gd name="T35" fmla="*/ 412 h 928"/>
              <a:gd name="T36" fmla="*/ 9 w 211"/>
              <a:gd name="T37" fmla="*/ 443 h 928"/>
              <a:gd name="T38" fmla="*/ 0 w 211"/>
              <a:gd name="T39" fmla="*/ 487 h 928"/>
              <a:gd name="T40" fmla="*/ 0 w 211"/>
              <a:gd name="T41" fmla="*/ 498 h 928"/>
              <a:gd name="T42" fmla="*/ 1 w 211"/>
              <a:gd name="T43" fmla="*/ 518 h 928"/>
              <a:gd name="T44" fmla="*/ 10 w 211"/>
              <a:gd name="T45" fmla="*/ 546 h 928"/>
              <a:gd name="T46" fmla="*/ 23 w 211"/>
              <a:gd name="T47" fmla="*/ 576 h 928"/>
              <a:gd name="T48" fmla="*/ 35 w 211"/>
              <a:gd name="T49" fmla="*/ 594 h 928"/>
              <a:gd name="T50" fmla="*/ 31 w 211"/>
              <a:gd name="T51" fmla="*/ 850 h 928"/>
              <a:gd name="T52" fmla="*/ 23 w 211"/>
              <a:gd name="T53" fmla="*/ 859 h 928"/>
              <a:gd name="T54" fmla="*/ 18 w 211"/>
              <a:gd name="T55" fmla="*/ 871 h 928"/>
              <a:gd name="T56" fmla="*/ 14 w 211"/>
              <a:gd name="T57" fmla="*/ 888 h 928"/>
              <a:gd name="T58" fmla="*/ 14 w 211"/>
              <a:gd name="T59" fmla="*/ 898 h 928"/>
              <a:gd name="T60" fmla="*/ 15 w 211"/>
              <a:gd name="T61" fmla="*/ 919 h 928"/>
              <a:gd name="T62" fmla="*/ 18 w 211"/>
              <a:gd name="T63" fmla="*/ 928 h 928"/>
              <a:gd name="T64" fmla="*/ 188 w 211"/>
              <a:gd name="T65" fmla="*/ 928 h 928"/>
              <a:gd name="T66" fmla="*/ 191 w 211"/>
              <a:gd name="T67" fmla="*/ 906 h 928"/>
              <a:gd name="T68" fmla="*/ 190 w 211"/>
              <a:gd name="T69" fmla="*/ 881 h 928"/>
              <a:gd name="T70" fmla="*/ 188 w 211"/>
              <a:gd name="T71" fmla="*/ 873 h 928"/>
              <a:gd name="T72" fmla="*/ 179 w 211"/>
              <a:gd name="T73" fmla="*/ 857 h 928"/>
              <a:gd name="T74" fmla="*/ 169 w 211"/>
              <a:gd name="T75" fmla="*/ 846 h 928"/>
              <a:gd name="T76" fmla="*/ 168 w 211"/>
              <a:gd name="T77" fmla="*/ 594 h 928"/>
              <a:gd name="T78" fmla="*/ 190 w 211"/>
              <a:gd name="T79" fmla="*/ 561 h 928"/>
              <a:gd name="T80" fmla="*/ 202 w 211"/>
              <a:gd name="T81" fmla="*/ 537 h 928"/>
              <a:gd name="T82" fmla="*/ 210 w 211"/>
              <a:gd name="T83" fmla="*/ 507 h 928"/>
              <a:gd name="T84" fmla="*/ 211 w 211"/>
              <a:gd name="T85" fmla="*/ 491 h 928"/>
              <a:gd name="T86" fmla="*/ 211 w 211"/>
              <a:gd name="T87" fmla="*/ 482 h 928"/>
              <a:gd name="T88" fmla="*/ 206 w 211"/>
              <a:gd name="T89" fmla="*/ 458 h 928"/>
              <a:gd name="T90" fmla="*/ 195 w 211"/>
              <a:gd name="T91" fmla="*/ 428 h 928"/>
              <a:gd name="T92" fmla="*/ 181 w 211"/>
              <a:gd name="T93" fmla="*/ 405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1" h="928">
                <a:moveTo>
                  <a:pt x="170" y="388"/>
                </a:moveTo>
                <a:lnTo>
                  <a:pt x="170" y="388"/>
                </a:lnTo>
                <a:lnTo>
                  <a:pt x="169" y="238"/>
                </a:lnTo>
                <a:lnTo>
                  <a:pt x="169" y="133"/>
                </a:lnTo>
                <a:lnTo>
                  <a:pt x="170" y="96"/>
                </a:lnTo>
                <a:lnTo>
                  <a:pt x="171" y="84"/>
                </a:lnTo>
                <a:lnTo>
                  <a:pt x="172" y="79"/>
                </a:lnTo>
                <a:lnTo>
                  <a:pt x="172" y="79"/>
                </a:lnTo>
                <a:lnTo>
                  <a:pt x="177" y="71"/>
                </a:lnTo>
                <a:lnTo>
                  <a:pt x="182" y="64"/>
                </a:lnTo>
                <a:lnTo>
                  <a:pt x="188" y="53"/>
                </a:lnTo>
                <a:lnTo>
                  <a:pt x="188" y="53"/>
                </a:lnTo>
                <a:lnTo>
                  <a:pt x="191" y="45"/>
                </a:lnTo>
                <a:lnTo>
                  <a:pt x="192" y="36"/>
                </a:lnTo>
                <a:lnTo>
                  <a:pt x="192" y="28"/>
                </a:lnTo>
                <a:lnTo>
                  <a:pt x="191" y="18"/>
                </a:lnTo>
                <a:lnTo>
                  <a:pt x="189" y="5"/>
                </a:lnTo>
                <a:lnTo>
                  <a:pt x="188" y="0"/>
                </a:lnTo>
                <a:lnTo>
                  <a:pt x="6" y="0"/>
                </a:lnTo>
                <a:lnTo>
                  <a:pt x="6" y="0"/>
                </a:lnTo>
                <a:lnTo>
                  <a:pt x="5" y="4"/>
                </a:lnTo>
                <a:lnTo>
                  <a:pt x="4" y="8"/>
                </a:lnTo>
                <a:lnTo>
                  <a:pt x="4" y="20"/>
                </a:lnTo>
                <a:lnTo>
                  <a:pt x="5" y="33"/>
                </a:lnTo>
                <a:lnTo>
                  <a:pt x="7" y="43"/>
                </a:lnTo>
                <a:lnTo>
                  <a:pt x="7" y="43"/>
                </a:lnTo>
                <a:lnTo>
                  <a:pt x="11" y="54"/>
                </a:lnTo>
                <a:lnTo>
                  <a:pt x="17" y="65"/>
                </a:lnTo>
                <a:lnTo>
                  <a:pt x="24" y="76"/>
                </a:lnTo>
                <a:lnTo>
                  <a:pt x="28" y="80"/>
                </a:lnTo>
                <a:lnTo>
                  <a:pt x="33" y="83"/>
                </a:lnTo>
                <a:lnTo>
                  <a:pt x="33" y="388"/>
                </a:lnTo>
                <a:lnTo>
                  <a:pt x="33" y="388"/>
                </a:lnTo>
                <a:lnTo>
                  <a:pt x="29" y="395"/>
                </a:lnTo>
                <a:lnTo>
                  <a:pt x="24" y="402"/>
                </a:lnTo>
                <a:lnTo>
                  <a:pt x="19" y="412"/>
                </a:lnTo>
                <a:lnTo>
                  <a:pt x="14" y="426"/>
                </a:lnTo>
                <a:lnTo>
                  <a:pt x="9" y="443"/>
                </a:lnTo>
                <a:lnTo>
                  <a:pt x="4" y="463"/>
                </a:lnTo>
                <a:lnTo>
                  <a:pt x="0" y="487"/>
                </a:lnTo>
                <a:lnTo>
                  <a:pt x="0" y="487"/>
                </a:lnTo>
                <a:lnTo>
                  <a:pt x="0" y="498"/>
                </a:lnTo>
                <a:lnTo>
                  <a:pt x="0" y="508"/>
                </a:lnTo>
                <a:lnTo>
                  <a:pt x="1" y="518"/>
                </a:lnTo>
                <a:lnTo>
                  <a:pt x="4" y="529"/>
                </a:lnTo>
                <a:lnTo>
                  <a:pt x="10" y="546"/>
                </a:lnTo>
                <a:lnTo>
                  <a:pt x="16" y="562"/>
                </a:lnTo>
                <a:lnTo>
                  <a:pt x="23" y="576"/>
                </a:lnTo>
                <a:lnTo>
                  <a:pt x="29" y="585"/>
                </a:lnTo>
                <a:lnTo>
                  <a:pt x="35" y="594"/>
                </a:lnTo>
                <a:lnTo>
                  <a:pt x="31" y="850"/>
                </a:lnTo>
                <a:lnTo>
                  <a:pt x="31" y="850"/>
                </a:lnTo>
                <a:lnTo>
                  <a:pt x="29" y="852"/>
                </a:lnTo>
                <a:lnTo>
                  <a:pt x="23" y="859"/>
                </a:lnTo>
                <a:lnTo>
                  <a:pt x="20" y="864"/>
                </a:lnTo>
                <a:lnTo>
                  <a:pt x="18" y="871"/>
                </a:lnTo>
                <a:lnTo>
                  <a:pt x="15" y="879"/>
                </a:lnTo>
                <a:lnTo>
                  <a:pt x="14" y="888"/>
                </a:lnTo>
                <a:lnTo>
                  <a:pt x="14" y="888"/>
                </a:lnTo>
                <a:lnTo>
                  <a:pt x="14" y="898"/>
                </a:lnTo>
                <a:lnTo>
                  <a:pt x="14" y="906"/>
                </a:lnTo>
                <a:lnTo>
                  <a:pt x="15" y="919"/>
                </a:lnTo>
                <a:lnTo>
                  <a:pt x="17" y="926"/>
                </a:lnTo>
                <a:lnTo>
                  <a:pt x="18" y="928"/>
                </a:lnTo>
                <a:lnTo>
                  <a:pt x="188" y="928"/>
                </a:lnTo>
                <a:lnTo>
                  <a:pt x="188" y="928"/>
                </a:lnTo>
                <a:lnTo>
                  <a:pt x="190" y="920"/>
                </a:lnTo>
                <a:lnTo>
                  <a:pt x="191" y="906"/>
                </a:lnTo>
                <a:lnTo>
                  <a:pt x="190" y="889"/>
                </a:lnTo>
                <a:lnTo>
                  <a:pt x="190" y="881"/>
                </a:lnTo>
                <a:lnTo>
                  <a:pt x="188" y="873"/>
                </a:lnTo>
                <a:lnTo>
                  <a:pt x="188" y="873"/>
                </a:lnTo>
                <a:lnTo>
                  <a:pt x="185" y="864"/>
                </a:lnTo>
                <a:lnTo>
                  <a:pt x="179" y="857"/>
                </a:lnTo>
                <a:lnTo>
                  <a:pt x="174" y="851"/>
                </a:lnTo>
                <a:lnTo>
                  <a:pt x="169" y="846"/>
                </a:lnTo>
                <a:lnTo>
                  <a:pt x="168" y="594"/>
                </a:lnTo>
                <a:lnTo>
                  <a:pt x="168" y="594"/>
                </a:lnTo>
                <a:lnTo>
                  <a:pt x="181" y="573"/>
                </a:lnTo>
                <a:lnTo>
                  <a:pt x="190" y="561"/>
                </a:lnTo>
                <a:lnTo>
                  <a:pt x="196" y="550"/>
                </a:lnTo>
                <a:lnTo>
                  <a:pt x="202" y="537"/>
                </a:lnTo>
                <a:lnTo>
                  <a:pt x="207" y="522"/>
                </a:lnTo>
                <a:lnTo>
                  <a:pt x="210" y="507"/>
                </a:lnTo>
                <a:lnTo>
                  <a:pt x="211" y="499"/>
                </a:lnTo>
                <a:lnTo>
                  <a:pt x="211" y="491"/>
                </a:lnTo>
                <a:lnTo>
                  <a:pt x="211" y="491"/>
                </a:lnTo>
                <a:lnTo>
                  <a:pt x="211" y="482"/>
                </a:lnTo>
                <a:lnTo>
                  <a:pt x="210" y="473"/>
                </a:lnTo>
                <a:lnTo>
                  <a:pt x="206" y="458"/>
                </a:lnTo>
                <a:lnTo>
                  <a:pt x="201" y="443"/>
                </a:lnTo>
                <a:lnTo>
                  <a:pt x="195" y="428"/>
                </a:lnTo>
                <a:lnTo>
                  <a:pt x="189" y="416"/>
                </a:lnTo>
                <a:lnTo>
                  <a:pt x="181" y="405"/>
                </a:lnTo>
                <a:lnTo>
                  <a:pt x="170" y="3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4" name="Freeform 41"/>
          <p:cNvSpPr>
            <a:spLocks/>
          </p:cNvSpPr>
          <p:nvPr userDrawn="1"/>
        </p:nvSpPr>
        <p:spPr bwMode="auto">
          <a:xfrm>
            <a:off x="7351712" y="1209378"/>
            <a:ext cx="80963" cy="58738"/>
          </a:xfrm>
          <a:custGeom>
            <a:avLst/>
            <a:gdLst>
              <a:gd name="T0" fmla="*/ 617 w 617"/>
              <a:gd name="T1" fmla="*/ 73 h 442"/>
              <a:gd name="T2" fmla="*/ 433 w 617"/>
              <a:gd name="T3" fmla="*/ 70 h 442"/>
              <a:gd name="T4" fmla="*/ 202 w 617"/>
              <a:gd name="T5" fmla="*/ 68 h 442"/>
              <a:gd name="T6" fmla="*/ 195 w 617"/>
              <a:gd name="T7" fmla="*/ 67 h 442"/>
              <a:gd name="T8" fmla="*/ 174 w 617"/>
              <a:gd name="T9" fmla="*/ 61 h 442"/>
              <a:gd name="T10" fmla="*/ 137 w 617"/>
              <a:gd name="T11" fmla="*/ 44 h 442"/>
              <a:gd name="T12" fmla="*/ 84 w 617"/>
              <a:gd name="T13" fmla="*/ 16 h 442"/>
              <a:gd name="T14" fmla="*/ 53 w 617"/>
              <a:gd name="T15" fmla="*/ 2 h 442"/>
              <a:gd name="T16" fmla="*/ 40 w 617"/>
              <a:gd name="T17" fmla="*/ 0 h 442"/>
              <a:gd name="T18" fmla="*/ 37 w 617"/>
              <a:gd name="T19" fmla="*/ 2 h 442"/>
              <a:gd name="T20" fmla="*/ 22 w 617"/>
              <a:gd name="T21" fmla="*/ 38 h 442"/>
              <a:gd name="T22" fmla="*/ 1 w 617"/>
              <a:gd name="T23" fmla="*/ 91 h 442"/>
              <a:gd name="T24" fmla="*/ 19 w 617"/>
              <a:gd name="T25" fmla="*/ 113 h 442"/>
              <a:gd name="T26" fmla="*/ 38 w 617"/>
              <a:gd name="T27" fmla="*/ 147 h 442"/>
              <a:gd name="T28" fmla="*/ 47 w 617"/>
              <a:gd name="T29" fmla="*/ 169 h 442"/>
              <a:gd name="T30" fmla="*/ 52 w 617"/>
              <a:gd name="T31" fmla="*/ 191 h 442"/>
              <a:gd name="T32" fmla="*/ 55 w 617"/>
              <a:gd name="T33" fmla="*/ 216 h 442"/>
              <a:gd name="T34" fmla="*/ 53 w 617"/>
              <a:gd name="T35" fmla="*/ 235 h 442"/>
              <a:gd name="T36" fmla="*/ 48 w 617"/>
              <a:gd name="T37" fmla="*/ 265 h 442"/>
              <a:gd name="T38" fmla="*/ 42 w 617"/>
              <a:gd name="T39" fmla="*/ 283 h 442"/>
              <a:gd name="T40" fmla="*/ 32 w 617"/>
              <a:gd name="T41" fmla="*/ 304 h 442"/>
              <a:gd name="T42" fmla="*/ 19 w 617"/>
              <a:gd name="T43" fmla="*/ 324 h 442"/>
              <a:gd name="T44" fmla="*/ 0 w 617"/>
              <a:gd name="T45" fmla="*/ 345 h 442"/>
              <a:gd name="T46" fmla="*/ 23 w 617"/>
              <a:gd name="T47" fmla="*/ 391 h 442"/>
              <a:gd name="T48" fmla="*/ 47 w 617"/>
              <a:gd name="T49" fmla="*/ 435 h 442"/>
              <a:gd name="T50" fmla="*/ 52 w 617"/>
              <a:gd name="T51" fmla="*/ 442 h 442"/>
              <a:gd name="T52" fmla="*/ 84 w 617"/>
              <a:gd name="T53" fmla="*/ 423 h 442"/>
              <a:gd name="T54" fmla="*/ 129 w 617"/>
              <a:gd name="T55" fmla="*/ 400 h 442"/>
              <a:gd name="T56" fmla="*/ 183 w 617"/>
              <a:gd name="T57" fmla="*/ 378 h 442"/>
              <a:gd name="T58" fmla="*/ 211 w 617"/>
              <a:gd name="T59" fmla="*/ 371 h 442"/>
              <a:gd name="T60" fmla="*/ 224 w 617"/>
              <a:gd name="T61" fmla="*/ 369 h 442"/>
              <a:gd name="T62" fmla="*/ 330 w 617"/>
              <a:gd name="T63" fmla="*/ 36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7" h="442">
                <a:moveTo>
                  <a:pt x="330" y="363"/>
                </a:moveTo>
                <a:lnTo>
                  <a:pt x="617" y="73"/>
                </a:lnTo>
                <a:lnTo>
                  <a:pt x="617" y="73"/>
                </a:lnTo>
                <a:lnTo>
                  <a:pt x="433" y="70"/>
                </a:lnTo>
                <a:lnTo>
                  <a:pt x="324" y="69"/>
                </a:lnTo>
                <a:lnTo>
                  <a:pt x="202" y="68"/>
                </a:lnTo>
                <a:lnTo>
                  <a:pt x="202" y="68"/>
                </a:lnTo>
                <a:lnTo>
                  <a:pt x="195" y="67"/>
                </a:lnTo>
                <a:lnTo>
                  <a:pt x="185" y="65"/>
                </a:lnTo>
                <a:lnTo>
                  <a:pt x="174" y="61"/>
                </a:lnTo>
                <a:lnTo>
                  <a:pt x="163" y="56"/>
                </a:lnTo>
                <a:lnTo>
                  <a:pt x="137" y="44"/>
                </a:lnTo>
                <a:lnTo>
                  <a:pt x="110" y="30"/>
                </a:lnTo>
                <a:lnTo>
                  <a:pt x="84" y="16"/>
                </a:lnTo>
                <a:lnTo>
                  <a:pt x="63" y="6"/>
                </a:lnTo>
                <a:lnTo>
                  <a:pt x="53" y="2"/>
                </a:lnTo>
                <a:lnTo>
                  <a:pt x="45" y="1"/>
                </a:lnTo>
                <a:lnTo>
                  <a:pt x="40" y="0"/>
                </a:lnTo>
                <a:lnTo>
                  <a:pt x="38" y="1"/>
                </a:lnTo>
                <a:lnTo>
                  <a:pt x="37" y="2"/>
                </a:lnTo>
                <a:lnTo>
                  <a:pt x="37" y="2"/>
                </a:lnTo>
                <a:lnTo>
                  <a:pt x="22" y="38"/>
                </a:lnTo>
                <a:lnTo>
                  <a:pt x="1" y="91"/>
                </a:lnTo>
                <a:lnTo>
                  <a:pt x="1" y="91"/>
                </a:lnTo>
                <a:lnTo>
                  <a:pt x="10" y="101"/>
                </a:lnTo>
                <a:lnTo>
                  <a:pt x="19" y="113"/>
                </a:lnTo>
                <a:lnTo>
                  <a:pt x="29" y="129"/>
                </a:lnTo>
                <a:lnTo>
                  <a:pt x="38" y="147"/>
                </a:lnTo>
                <a:lnTo>
                  <a:pt x="43" y="157"/>
                </a:lnTo>
                <a:lnTo>
                  <a:pt x="47" y="169"/>
                </a:lnTo>
                <a:lnTo>
                  <a:pt x="50" y="180"/>
                </a:lnTo>
                <a:lnTo>
                  <a:pt x="52" y="191"/>
                </a:lnTo>
                <a:lnTo>
                  <a:pt x="55" y="203"/>
                </a:lnTo>
                <a:lnTo>
                  <a:pt x="55" y="216"/>
                </a:lnTo>
                <a:lnTo>
                  <a:pt x="55" y="216"/>
                </a:lnTo>
                <a:lnTo>
                  <a:pt x="53" y="235"/>
                </a:lnTo>
                <a:lnTo>
                  <a:pt x="51" y="248"/>
                </a:lnTo>
                <a:lnTo>
                  <a:pt x="48" y="265"/>
                </a:lnTo>
                <a:lnTo>
                  <a:pt x="45" y="274"/>
                </a:lnTo>
                <a:lnTo>
                  <a:pt x="42" y="283"/>
                </a:lnTo>
                <a:lnTo>
                  <a:pt x="38" y="293"/>
                </a:lnTo>
                <a:lnTo>
                  <a:pt x="32" y="304"/>
                </a:lnTo>
                <a:lnTo>
                  <a:pt x="26" y="313"/>
                </a:lnTo>
                <a:lnTo>
                  <a:pt x="19" y="324"/>
                </a:lnTo>
                <a:lnTo>
                  <a:pt x="11" y="334"/>
                </a:lnTo>
                <a:lnTo>
                  <a:pt x="0" y="345"/>
                </a:lnTo>
                <a:lnTo>
                  <a:pt x="0" y="345"/>
                </a:lnTo>
                <a:lnTo>
                  <a:pt x="23" y="391"/>
                </a:lnTo>
                <a:lnTo>
                  <a:pt x="40" y="423"/>
                </a:lnTo>
                <a:lnTo>
                  <a:pt x="47" y="435"/>
                </a:lnTo>
                <a:lnTo>
                  <a:pt x="52" y="442"/>
                </a:lnTo>
                <a:lnTo>
                  <a:pt x="52" y="442"/>
                </a:lnTo>
                <a:lnTo>
                  <a:pt x="67" y="433"/>
                </a:lnTo>
                <a:lnTo>
                  <a:pt x="84" y="423"/>
                </a:lnTo>
                <a:lnTo>
                  <a:pt x="105" y="412"/>
                </a:lnTo>
                <a:lnTo>
                  <a:pt x="129" y="400"/>
                </a:lnTo>
                <a:lnTo>
                  <a:pt x="156" y="388"/>
                </a:lnTo>
                <a:lnTo>
                  <a:pt x="183" y="378"/>
                </a:lnTo>
                <a:lnTo>
                  <a:pt x="198" y="374"/>
                </a:lnTo>
                <a:lnTo>
                  <a:pt x="211" y="371"/>
                </a:lnTo>
                <a:lnTo>
                  <a:pt x="211" y="371"/>
                </a:lnTo>
                <a:lnTo>
                  <a:pt x="224" y="369"/>
                </a:lnTo>
                <a:lnTo>
                  <a:pt x="248" y="367"/>
                </a:lnTo>
                <a:lnTo>
                  <a:pt x="330" y="3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5" name="Freeform 42"/>
          <p:cNvSpPr>
            <a:spLocks/>
          </p:cNvSpPr>
          <p:nvPr userDrawn="1"/>
        </p:nvSpPr>
        <p:spPr bwMode="auto">
          <a:xfrm>
            <a:off x="7453312" y="1131590"/>
            <a:ext cx="158750" cy="127000"/>
          </a:xfrm>
          <a:custGeom>
            <a:avLst/>
            <a:gdLst>
              <a:gd name="T0" fmla="*/ 1179 w 1207"/>
              <a:gd name="T1" fmla="*/ 480 h 962"/>
              <a:gd name="T2" fmla="*/ 1115 w 1207"/>
              <a:gd name="T3" fmla="*/ 496 h 962"/>
              <a:gd name="T4" fmla="*/ 1079 w 1207"/>
              <a:gd name="T5" fmla="*/ 532 h 962"/>
              <a:gd name="T6" fmla="*/ 1057 w 1207"/>
              <a:gd name="T7" fmla="*/ 600 h 962"/>
              <a:gd name="T8" fmla="*/ 1046 w 1207"/>
              <a:gd name="T9" fmla="*/ 585 h 962"/>
              <a:gd name="T10" fmla="*/ 1007 w 1207"/>
              <a:gd name="T11" fmla="*/ 556 h 962"/>
              <a:gd name="T12" fmla="*/ 935 w 1207"/>
              <a:gd name="T13" fmla="*/ 562 h 962"/>
              <a:gd name="T14" fmla="*/ 930 w 1207"/>
              <a:gd name="T15" fmla="*/ 613 h 962"/>
              <a:gd name="T16" fmla="*/ 935 w 1207"/>
              <a:gd name="T17" fmla="*/ 696 h 962"/>
              <a:gd name="T18" fmla="*/ 890 w 1207"/>
              <a:gd name="T19" fmla="*/ 725 h 962"/>
              <a:gd name="T20" fmla="*/ 842 w 1207"/>
              <a:gd name="T21" fmla="*/ 709 h 962"/>
              <a:gd name="T22" fmla="*/ 816 w 1207"/>
              <a:gd name="T23" fmla="*/ 658 h 962"/>
              <a:gd name="T24" fmla="*/ 805 w 1207"/>
              <a:gd name="T25" fmla="*/ 643 h 962"/>
              <a:gd name="T26" fmla="*/ 749 w 1207"/>
              <a:gd name="T27" fmla="*/ 659 h 962"/>
              <a:gd name="T28" fmla="*/ 701 w 1207"/>
              <a:gd name="T29" fmla="*/ 634 h 962"/>
              <a:gd name="T30" fmla="*/ 694 w 1207"/>
              <a:gd name="T31" fmla="*/ 581 h 962"/>
              <a:gd name="T32" fmla="*/ 754 w 1207"/>
              <a:gd name="T33" fmla="*/ 540 h 962"/>
              <a:gd name="T34" fmla="*/ 824 w 1207"/>
              <a:gd name="T35" fmla="*/ 520 h 962"/>
              <a:gd name="T36" fmla="*/ 805 w 1207"/>
              <a:gd name="T37" fmla="*/ 460 h 962"/>
              <a:gd name="T38" fmla="*/ 764 w 1207"/>
              <a:gd name="T39" fmla="*/ 421 h 962"/>
              <a:gd name="T40" fmla="*/ 698 w 1207"/>
              <a:gd name="T41" fmla="*/ 414 h 962"/>
              <a:gd name="T42" fmla="*/ 672 w 1207"/>
              <a:gd name="T43" fmla="*/ 415 h 962"/>
              <a:gd name="T44" fmla="*/ 712 w 1207"/>
              <a:gd name="T45" fmla="*/ 360 h 962"/>
              <a:gd name="T46" fmla="*/ 709 w 1207"/>
              <a:gd name="T47" fmla="*/ 285 h 962"/>
              <a:gd name="T48" fmla="*/ 668 w 1207"/>
              <a:gd name="T49" fmla="*/ 214 h 962"/>
              <a:gd name="T50" fmla="*/ 606 w 1207"/>
              <a:gd name="T51" fmla="*/ 224 h 962"/>
              <a:gd name="T52" fmla="*/ 535 w 1207"/>
              <a:gd name="T53" fmla="*/ 272 h 962"/>
              <a:gd name="T54" fmla="*/ 516 w 1207"/>
              <a:gd name="T55" fmla="*/ 334 h 962"/>
              <a:gd name="T56" fmla="*/ 508 w 1207"/>
              <a:gd name="T57" fmla="*/ 341 h 962"/>
              <a:gd name="T58" fmla="*/ 458 w 1207"/>
              <a:gd name="T59" fmla="*/ 287 h 962"/>
              <a:gd name="T60" fmla="*/ 404 w 1207"/>
              <a:gd name="T61" fmla="*/ 278 h 962"/>
              <a:gd name="T62" fmla="*/ 345 w 1207"/>
              <a:gd name="T63" fmla="*/ 300 h 962"/>
              <a:gd name="T64" fmla="*/ 362 w 1207"/>
              <a:gd name="T65" fmla="*/ 357 h 962"/>
              <a:gd name="T66" fmla="*/ 382 w 1207"/>
              <a:gd name="T67" fmla="*/ 432 h 962"/>
              <a:gd name="T68" fmla="*/ 347 w 1207"/>
              <a:gd name="T69" fmla="*/ 472 h 962"/>
              <a:gd name="T70" fmla="*/ 292 w 1207"/>
              <a:gd name="T71" fmla="*/ 462 h 962"/>
              <a:gd name="T72" fmla="*/ 262 w 1207"/>
              <a:gd name="T73" fmla="*/ 417 h 962"/>
              <a:gd name="T74" fmla="*/ 249 w 1207"/>
              <a:gd name="T75" fmla="*/ 398 h 962"/>
              <a:gd name="T76" fmla="*/ 194 w 1207"/>
              <a:gd name="T77" fmla="*/ 421 h 962"/>
              <a:gd name="T78" fmla="*/ 147 w 1207"/>
              <a:gd name="T79" fmla="*/ 404 h 962"/>
              <a:gd name="T80" fmla="*/ 128 w 1207"/>
              <a:gd name="T81" fmla="*/ 354 h 962"/>
              <a:gd name="T82" fmla="*/ 178 w 1207"/>
              <a:gd name="T83" fmla="*/ 300 h 962"/>
              <a:gd name="T84" fmla="*/ 233 w 1207"/>
              <a:gd name="T85" fmla="*/ 262 h 962"/>
              <a:gd name="T86" fmla="*/ 195 w 1207"/>
              <a:gd name="T87" fmla="*/ 203 h 962"/>
              <a:gd name="T88" fmla="*/ 145 w 1207"/>
              <a:gd name="T89" fmla="*/ 185 h 962"/>
              <a:gd name="T90" fmla="*/ 115 w 1207"/>
              <a:gd name="T91" fmla="*/ 191 h 962"/>
              <a:gd name="T92" fmla="*/ 153 w 1207"/>
              <a:gd name="T93" fmla="*/ 136 h 962"/>
              <a:gd name="T94" fmla="*/ 157 w 1207"/>
              <a:gd name="T95" fmla="*/ 76 h 962"/>
              <a:gd name="T96" fmla="*/ 134 w 1207"/>
              <a:gd name="T97" fmla="*/ 28 h 962"/>
              <a:gd name="T98" fmla="*/ 269 w 1207"/>
              <a:gd name="T99" fmla="*/ 712 h 962"/>
              <a:gd name="T100" fmla="*/ 354 w 1207"/>
              <a:gd name="T101" fmla="*/ 656 h 962"/>
              <a:gd name="T102" fmla="*/ 437 w 1207"/>
              <a:gd name="T103" fmla="*/ 636 h 962"/>
              <a:gd name="T104" fmla="*/ 517 w 1207"/>
              <a:gd name="T105" fmla="*/ 643 h 962"/>
              <a:gd name="T106" fmla="*/ 610 w 1207"/>
              <a:gd name="T107" fmla="*/ 683 h 962"/>
              <a:gd name="T108" fmla="*/ 658 w 1207"/>
              <a:gd name="T109" fmla="*/ 735 h 962"/>
              <a:gd name="T110" fmla="*/ 673 w 1207"/>
              <a:gd name="T111" fmla="*/ 793 h 962"/>
              <a:gd name="T112" fmla="*/ 646 w 1207"/>
              <a:gd name="T113" fmla="*/ 877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07" h="962">
                <a:moveTo>
                  <a:pt x="841" y="962"/>
                </a:moveTo>
                <a:lnTo>
                  <a:pt x="1207" y="484"/>
                </a:lnTo>
                <a:lnTo>
                  <a:pt x="1207" y="484"/>
                </a:lnTo>
                <a:lnTo>
                  <a:pt x="1200" y="482"/>
                </a:lnTo>
                <a:lnTo>
                  <a:pt x="1190" y="481"/>
                </a:lnTo>
                <a:lnTo>
                  <a:pt x="1179" y="480"/>
                </a:lnTo>
                <a:lnTo>
                  <a:pt x="1166" y="480"/>
                </a:lnTo>
                <a:lnTo>
                  <a:pt x="1149" y="483"/>
                </a:lnTo>
                <a:lnTo>
                  <a:pt x="1141" y="485"/>
                </a:lnTo>
                <a:lnTo>
                  <a:pt x="1133" y="488"/>
                </a:lnTo>
                <a:lnTo>
                  <a:pt x="1124" y="492"/>
                </a:lnTo>
                <a:lnTo>
                  <a:pt x="1115" y="496"/>
                </a:lnTo>
                <a:lnTo>
                  <a:pt x="1115" y="496"/>
                </a:lnTo>
                <a:lnTo>
                  <a:pt x="1106" y="502"/>
                </a:lnTo>
                <a:lnTo>
                  <a:pt x="1097" y="508"/>
                </a:lnTo>
                <a:lnTo>
                  <a:pt x="1090" y="515"/>
                </a:lnTo>
                <a:lnTo>
                  <a:pt x="1084" y="523"/>
                </a:lnTo>
                <a:lnTo>
                  <a:pt x="1079" y="532"/>
                </a:lnTo>
                <a:lnTo>
                  <a:pt x="1074" y="540"/>
                </a:lnTo>
                <a:lnTo>
                  <a:pt x="1070" y="548"/>
                </a:lnTo>
                <a:lnTo>
                  <a:pt x="1067" y="557"/>
                </a:lnTo>
                <a:lnTo>
                  <a:pt x="1062" y="574"/>
                </a:lnTo>
                <a:lnTo>
                  <a:pt x="1058" y="589"/>
                </a:lnTo>
                <a:lnTo>
                  <a:pt x="1057" y="600"/>
                </a:lnTo>
                <a:lnTo>
                  <a:pt x="1058" y="605"/>
                </a:lnTo>
                <a:lnTo>
                  <a:pt x="1059" y="608"/>
                </a:lnTo>
                <a:lnTo>
                  <a:pt x="1059" y="608"/>
                </a:lnTo>
                <a:lnTo>
                  <a:pt x="1055" y="599"/>
                </a:lnTo>
                <a:lnTo>
                  <a:pt x="1051" y="592"/>
                </a:lnTo>
                <a:lnTo>
                  <a:pt x="1046" y="585"/>
                </a:lnTo>
                <a:lnTo>
                  <a:pt x="1041" y="579"/>
                </a:lnTo>
                <a:lnTo>
                  <a:pt x="1036" y="574"/>
                </a:lnTo>
                <a:lnTo>
                  <a:pt x="1031" y="568"/>
                </a:lnTo>
                <a:lnTo>
                  <a:pt x="1025" y="564"/>
                </a:lnTo>
                <a:lnTo>
                  <a:pt x="1020" y="561"/>
                </a:lnTo>
                <a:lnTo>
                  <a:pt x="1007" y="556"/>
                </a:lnTo>
                <a:lnTo>
                  <a:pt x="994" y="554"/>
                </a:lnTo>
                <a:lnTo>
                  <a:pt x="982" y="553"/>
                </a:lnTo>
                <a:lnTo>
                  <a:pt x="970" y="554"/>
                </a:lnTo>
                <a:lnTo>
                  <a:pt x="957" y="556"/>
                </a:lnTo>
                <a:lnTo>
                  <a:pt x="946" y="558"/>
                </a:lnTo>
                <a:lnTo>
                  <a:pt x="935" y="562"/>
                </a:lnTo>
                <a:lnTo>
                  <a:pt x="927" y="565"/>
                </a:lnTo>
                <a:lnTo>
                  <a:pt x="913" y="572"/>
                </a:lnTo>
                <a:lnTo>
                  <a:pt x="908" y="574"/>
                </a:lnTo>
                <a:lnTo>
                  <a:pt x="908" y="574"/>
                </a:lnTo>
                <a:lnTo>
                  <a:pt x="920" y="594"/>
                </a:lnTo>
                <a:lnTo>
                  <a:pt x="930" y="613"/>
                </a:lnTo>
                <a:lnTo>
                  <a:pt x="936" y="632"/>
                </a:lnTo>
                <a:lnTo>
                  <a:pt x="940" y="647"/>
                </a:lnTo>
                <a:lnTo>
                  <a:pt x="941" y="663"/>
                </a:lnTo>
                <a:lnTo>
                  <a:pt x="941" y="675"/>
                </a:lnTo>
                <a:lnTo>
                  <a:pt x="939" y="687"/>
                </a:lnTo>
                <a:lnTo>
                  <a:pt x="935" y="696"/>
                </a:lnTo>
                <a:lnTo>
                  <a:pt x="930" y="705"/>
                </a:lnTo>
                <a:lnTo>
                  <a:pt x="924" y="712"/>
                </a:lnTo>
                <a:lnTo>
                  <a:pt x="915" y="718"/>
                </a:lnTo>
                <a:lnTo>
                  <a:pt x="907" y="722"/>
                </a:lnTo>
                <a:lnTo>
                  <a:pt x="899" y="724"/>
                </a:lnTo>
                <a:lnTo>
                  <a:pt x="890" y="725"/>
                </a:lnTo>
                <a:lnTo>
                  <a:pt x="881" y="725"/>
                </a:lnTo>
                <a:lnTo>
                  <a:pt x="871" y="724"/>
                </a:lnTo>
                <a:lnTo>
                  <a:pt x="871" y="724"/>
                </a:lnTo>
                <a:lnTo>
                  <a:pt x="859" y="720"/>
                </a:lnTo>
                <a:lnTo>
                  <a:pt x="850" y="715"/>
                </a:lnTo>
                <a:lnTo>
                  <a:pt x="842" y="709"/>
                </a:lnTo>
                <a:lnTo>
                  <a:pt x="835" y="702"/>
                </a:lnTo>
                <a:lnTo>
                  <a:pt x="829" y="695"/>
                </a:lnTo>
                <a:lnTo>
                  <a:pt x="825" y="688"/>
                </a:lnTo>
                <a:lnTo>
                  <a:pt x="821" y="680"/>
                </a:lnTo>
                <a:lnTo>
                  <a:pt x="819" y="673"/>
                </a:lnTo>
                <a:lnTo>
                  <a:pt x="816" y="658"/>
                </a:lnTo>
                <a:lnTo>
                  <a:pt x="816" y="646"/>
                </a:lnTo>
                <a:lnTo>
                  <a:pt x="816" y="638"/>
                </a:lnTo>
                <a:lnTo>
                  <a:pt x="816" y="635"/>
                </a:lnTo>
                <a:lnTo>
                  <a:pt x="816" y="635"/>
                </a:lnTo>
                <a:lnTo>
                  <a:pt x="813" y="637"/>
                </a:lnTo>
                <a:lnTo>
                  <a:pt x="805" y="643"/>
                </a:lnTo>
                <a:lnTo>
                  <a:pt x="793" y="650"/>
                </a:lnTo>
                <a:lnTo>
                  <a:pt x="785" y="653"/>
                </a:lnTo>
                <a:lnTo>
                  <a:pt x="777" y="656"/>
                </a:lnTo>
                <a:lnTo>
                  <a:pt x="768" y="658"/>
                </a:lnTo>
                <a:lnTo>
                  <a:pt x="759" y="659"/>
                </a:lnTo>
                <a:lnTo>
                  <a:pt x="749" y="659"/>
                </a:lnTo>
                <a:lnTo>
                  <a:pt x="739" y="658"/>
                </a:lnTo>
                <a:lnTo>
                  <a:pt x="729" y="655"/>
                </a:lnTo>
                <a:lnTo>
                  <a:pt x="720" y="650"/>
                </a:lnTo>
                <a:lnTo>
                  <a:pt x="710" y="643"/>
                </a:lnTo>
                <a:lnTo>
                  <a:pt x="701" y="634"/>
                </a:lnTo>
                <a:lnTo>
                  <a:pt x="701" y="634"/>
                </a:lnTo>
                <a:lnTo>
                  <a:pt x="694" y="625"/>
                </a:lnTo>
                <a:lnTo>
                  <a:pt x="690" y="616"/>
                </a:lnTo>
                <a:lnTo>
                  <a:pt x="688" y="607"/>
                </a:lnTo>
                <a:lnTo>
                  <a:pt x="689" y="598"/>
                </a:lnTo>
                <a:lnTo>
                  <a:pt x="690" y="589"/>
                </a:lnTo>
                <a:lnTo>
                  <a:pt x="694" y="581"/>
                </a:lnTo>
                <a:lnTo>
                  <a:pt x="701" y="572"/>
                </a:lnTo>
                <a:lnTo>
                  <a:pt x="708" y="564"/>
                </a:lnTo>
                <a:lnTo>
                  <a:pt x="717" y="557"/>
                </a:lnTo>
                <a:lnTo>
                  <a:pt x="727" y="550"/>
                </a:lnTo>
                <a:lnTo>
                  <a:pt x="740" y="544"/>
                </a:lnTo>
                <a:lnTo>
                  <a:pt x="754" y="540"/>
                </a:lnTo>
                <a:lnTo>
                  <a:pt x="769" y="536"/>
                </a:lnTo>
                <a:lnTo>
                  <a:pt x="786" y="533"/>
                </a:lnTo>
                <a:lnTo>
                  <a:pt x="804" y="532"/>
                </a:lnTo>
                <a:lnTo>
                  <a:pt x="823" y="531"/>
                </a:lnTo>
                <a:lnTo>
                  <a:pt x="823" y="531"/>
                </a:lnTo>
                <a:lnTo>
                  <a:pt x="824" y="520"/>
                </a:lnTo>
                <a:lnTo>
                  <a:pt x="823" y="509"/>
                </a:lnTo>
                <a:lnTo>
                  <a:pt x="820" y="494"/>
                </a:lnTo>
                <a:lnTo>
                  <a:pt x="817" y="486"/>
                </a:lnTo>
                <a:lnTo>
                  <a:pt x="814" y="477"/>
                </a:lnTo>
                <a:lnTo>
                  <a:pt x="810" y="469"/>
                </a:lnTo>
                <a:lnTo>
                  <a:pt x="805" y="460"/>
                </a:lnTo>
                <a:lnTo>
                  <a:pt x="799" y="451"/>
                </a:lnTo>
                <a:lnTo>
                  <a:pt x="792" y="443"/>
                </a:lnTo>
                <a:lnTo>
                  <a:pt x="782" y="435"/>
                </a:lnTo>
                <a:lnTo>
                  <a:pt x="772" y="426"/>
                </a:lnTo>
                <a:lnTo>
                  <a:pt x="772" y="426"/>
                </a:lnTo>
                <a:lnTo>
                  <a:pt x="764" y="421"/>
                </a:lnTo>
                <a:lnTo>
                  <a:pt x="755" y="417"/>
                </a:lnTo>
                <a:lnTo>
                  <a:pt x="745" y="415"/>
                </a:lnTo>
                <a:lnTo>
                  <a:pt x="735" y="413"/>
                </a:lnTo>
                <a:lnTo>
                  <a:pt x="725" y="412"/>
                </a:lnTo>
                <a:lnTo>
                  <a:pt x="716" y="412"/>
                </a:lnTo>
                <a:lnTo>
                  <a:pt x="698" y="414"/>
                </a:lnTo>
                <a:lnTo>
                  <a:pt x="681" y="418"/>
                </a:lnTo>
                <a:lnTo>
                  <a:pt x="668" y="421"/>
                </a:lnTo>
                <a:lnTo>
                  <a:pt x="657" y="425"/>
                </a:lnTo>
                <a:lnTo>
                  <a:pt x="657" y="425"/>
                </a:lnTo>
                <a:lnTo>
                  <a:pt x="664" y="421"/>
                </a:lnTo>
                <a:lnTo>
                  <a:pt x="672" y="415"/>
                </a:lnTo>
                <a:lnTo>
                  <a:pt x="681" y="408"/>
                </a:lnTo>
                <a:lnTo>
                  <a:pt x="691" y="397"/>
                </a:lnTo>
                <a:lnTo>
                  <a:pt x="701" y="384"/>
                </a:lnTo>
                <a:lnTo>
                  <a:pt x="705" y="376"/>
                </a:lnTo>
                <a:lnTo>
                  <a:pt x="709" y="369"/>
                </a:lnTo>
                <a:lnTo>
                  <a:pt x="712" y="360"/>
                </a:lnTo>
                <a:lnTo>
                  <a:pt x="714" y="351"/>
                </a:lnTo>
                <a:lnTo>
                  <a:pt x="714" y="351"/>
                </a:lnTo>
                <a:lnTo>
                  <a:pt x="716" y="336"/>
                </a:lnTo>
                <a:lnTo>
                  <a:pt x="715" y="320"/>
                </a:lnTo>
                <a:lnTo>
                  <a:pt x="713" y="303"/>
                </a:lnTo>
                <a:lnTo>
                  <a:pt x="709" y="285"/>
                </a:lnTo>
                <a:lnTo>
                  <a:pt x="702" y="267"/>
                </a:lnTo>
                <a:lnTo>
                  <a:pt x="693" y="249"/>
                </a:lnTo>
                <a:lnTo>
                  <a:pt x="682" y="232"/>
                </a:lnTo>
                <a:lnTo>
                  <a:pt x="676" y="223"/>
                </a:lnTo>
                <a:lnTo>
                  <a:pt x="669" y="216"/>
                </a:lnTo>
                <a:lnTo>
                  <a:pt x="668" y="214"/>
                </a:lnTo>
                <a:lnTo>
                  <a:pt x="665" y="214"/>
                </a:lnTo>
                <a:lnTo>
                  <a:pt x="665" y="214"/>
                </a:lnTo>
                <a:lnTo>
                  <a:pt x="655" y="214"/>
                </a:lnTo>
                <a:lnTo>
                  <a:pt x="644" y="215"/>
                </a:lnTo>
                <a:lnTo>
                  <a:pt x="624" y="219"/>
                </a:lnTo>
                <a:lnTo>
                  <a:pt x="606" y="224"/>
                </a:lnTo>
                <a:lnTo>
                  <a:pt x="587" y="232"/>
                </a:lnTo>
                <a:lnTo>
                  <a:pt x="572" y="240"/>
                </a:lnTo>
                <a:lnTo>
                  <a:pt x="557" y="250"/>
                </a:lnTo>
                <a:lnTo>
                  <a:pt x="545" y="261"/>
                </a:lnTo>
                <a:lnTo>
                  <a:pt x="535" y="272"/>
                </a:lnTo>
                <a:lnTo>
                  <a:pt x="535" y="272"/>
                </a:lnTo>
                <a:lnTo>
                  <a:pt x="530" y="280"/>
                </a:lnTo>
                <a:lnTo>
                  <a:pt x="526" y="288"/>
                </a:lnTo>
                <a:lnTo>
                  <a:pt x="523" y="297"/>
                </a:lnTo>
                <a:lnTo>
                  <a:pt x="520" y="305"/>
                </a:lnTo>
                <a:lnTo>
                  <a:pt x="517" y="320"/>
                </a:lnTo>
                <a:lnTo>
                  <a:pt x="516" y="334"/>
                </a:lnTo>
                <a:lnTo>
                  <a:pt x="516" y="347"/>
                </a:lnTo>
                <a:lnTo>
                  <a:pt x="517" y="357"/>
                </a:lnTo>
                <a:lnTo>
                  <a:pt x="519" y="365"/>
                </a:lnTo>
                <a:lnTo>
                  <a:pt x="519" y="365"/>
                </a:lnTo>
                <a:lnTo>
                  <a:pt x="513" y="354"/>
                </a:lnTo>
                <a:lnTo>
                  <a:pt x="508" y="341"/>
                </a:lnTo>
                <a:lnTo>
                  <a:pt x="499" y="327"/>
                </a:lnTo>
                <a:lnTo>
                  <a:pt x="488" y="313"/>
                </a:lnTo>
                <a:lnTo>
                  <a:pt x="482" y="306"/>
                </a:lnTo>
                <a:lnTo>
                  <a:pt x="475" y="299"/>
                </a:lnTo>
                <a:lnTo>
                  <a:pt x="467" y="292"/>
                </a:lnTo>
                <a:lnTo>
                  <a:pt x="458" y="287"/>
                </a:lnTo>
                <a:lnTo>
                  <a:pt x="450" y="283"/>
                </a:lnTo>
                <a:lnTo>
                  <a:pt x="440" y="281"/>
                </a:lnTo>
                <a:lnTo>
                  <a:pt x="440" y="281"/>
                </a:lnTo>
                <a:lnTo>
                  <a:pt x="428" y="278"/>
                </a:lnTo>
                <a:lnTo>
                  <a:pt x="415" y="278"/>
                </a:lnTo>
                <a:lnTo>
                  <a:pt x="404" y="278"/>
                </a:lnTo>
                <a:lnTo>
                  <a:pt x="393" y="279"/>
                </a:lnTo>
                <a:lnTo>
                  <a:pt x="384" y="281"/>
                </a:lnTo>
                <a:lnTo>
                  <a:pt x="374" y="284"/>
                </a:lnTo>
                <a:lnTo>
                  <a:pt x="365" y="287"/>
                </a:lnTo>
                <a:lnTo>
                  <a:pt x="358" y="291"/>
                </a:lnTo>
                <a:lnTo>
                  <a:pt x="345" y="300"/>
                </a:lnTo>
                <a:lnTo>
                  <a:pt x="336" y="307"/>
                </a:lnTo>
                <a:lnTo>
                  <a:pt x="328" y="314"/>
                </a:lnTo>
                <a:lnTo>
                  <a:pt x="328" y="314"/>
                </a:lnTo>
                <a:lnTo>
                  <a:pt x="342" y="328"/>
                </a:lnTo>
                <a:lnTo>
                  <a:pt x="353" y="343"/>
                </a:lnTo>
                <a:lnTo>
                  <a:pt x="362" y="357"/>
                </a:lnTo>
                <a:lnTo>
                  <a:pt x="369" y="371"/>
                </a:lnTo>
                <a:lnTo>
                  <a:pt x="375" y="384"/>
                </a:lnTo>
                <a:lnTo>
                  <a:pt x="380" y="398"/>
                </a:lnTo>
                <a:lnTo>
                  <a:pt x="382" y="410"/>
                </a:lnTo>
                <a:lnTo>
                  <a:pt x="383" y="421"/>
                </a:lnTo>
                <a:lnTo>
                  <a:pt x="382" y="432"/>
                </a:lnTo>
                <a:lnTo>
                  <a:pt x="380" y="442"/>
                </a:lnTo>
                <a:lnTo>
                  <a:pt x="375" y="451"/>
                </a:lnTo>
                <a:lnTo>
                  <a:pt x="370" y="458"/>
                </a:lnTo>
                <a:lnTo>
                  <a:pt x="363" y="464"/>
                </a:lnTo>
                <a:lnTo>
                  <a:pt x="356" y="469"/>
                </a:lnTo>
                <a:lnTo>
                  <a:pt x="347" y="472"/>
                </a:lnTo>
                <a:lnTo>
                  <a:pt x="337" y="473"/>
                </a:lnTo>
                <a:lnTo>
                  <a:pt x="337" y="473"/>
                </a:lnTo>
                <a:lnTo>
                  <a:pt x="322" y="473"/>
                </a:lnTo>
                <a:lnTo>
                  <a:pt x="311" y="471"/>
                </a:lnTo>
                <a:lnTo>
                  <a:pt x="301" y="467"/>
                </a:lnTo>
                <a:lnTo>
                  <a:pt x="292" y="462"/>
                </a:lnTo>
                <a:lnTo>
                  <a:pt x="283" y="456"/>
                </a:lnTo>
                <a:lnTo>
                  <a:pt x="277" y="449"/>
                </a:lnTo>
                <a:lnTo>
                  <a:pt x="272" y="441"/>
                </a:lnTo>
                <a:lnTo>
                  <a:pt x="268" y="432"/>
                </a:lnTo>
                <a:lnTo>
                  <a:pt x="264" y="424"/>
                </a:lnTo>
                <a:lnTo>
                  <a:pt x="262" y="417"/>
                </a:lnTo>
                <a:lnTo>
                  <a:pt x="259" y="403"/>
                </a:lnTo>
                <a:lnTo>
                  <a:pt x="257" y="393"/>
                </a:lnTo>
                <a:lnTo>
                  <a:pt x="257" y="390"/>
                </a:lnTo>
                <a:lnTo>
                  <a:pt x="257" y="390"/>
                </a:lnTo>
                <a:lnTo>
                  <a:pt x="255" y="392"/>
                </a:lnTo>
                <a:lnTo>
                  <a:pt x="249" y="398"/>
                </a:lnTo>
                <a:lnTo>
                  <a:pt x="239" y="405"/>
                </a:lnTo>
                <a:lnTo>
                  <a:pt x="227" y="413"/>
                </a:lnTo>
                <a:lnTo>
                  <a:pt x="220" y="416"/>
                </a:lnTo>
                <a:lnTo>
                  <a:pt x="212" y="419"/>
                </a:lnTo>
                <a:lnTo>
                  <a:pt x="204" y="420"/>
                </a:lnTo>
                <a:lnTo>
                  <a:pt x="194" y="421"/>
                </a:lnTo>
                <a:lnTo>
                  <a:pt x="185" y="421"/>
                </a:lnTo>
                <a:lnTo>
                  <a:pt x="175" y="419"/>
                </a:lnTo>
                <a:lnTo>
                  <a:pt x="165" y="415"/>
                </a:lnTo>
                <a:lnTo>
                  <a:pt x="155" y="409"/>
                </a:lnTo>
                <a:lnTo>
                  <a:pt x="155" y="409"/>
                </a:lnTo>
                <a:lnTo>
                  <a:pt x="147" y="404"/>
                </a:lnTo>
                <a:lnTo>
                  <a:pt x="140" y="397"/>
                </a:lnTo>
                <a:lnTo>
                  <a:pt x="135" y="390"/>
                </a:lnTo>
                <a:lnTo>
                  <a:pt x="131" y="381"/>
                </a:lnTo>
                <a:lnTo>
                  <a:pt x="129" y="372"/>
                </a:lnTo>
                <a:lnTo>
                  <a:pt x="128" y="363"/>
                </a:lnTo>
                <a:lnTo>
                  <a:pt x="128" y="354"/>
                </a:lnTo>
                <a:lnTo>
                  <a:pt x="131" y="345"/>
                </a:lnTo>
                <a:lnTo>
                  <a:pt x="136" y="334"/>
                </a:lnTo>
                <a:lnTo>
                  <a:pt x="142" y="325"/>
                </a:lnTo>
                <a:lnTo>
                  <a:pt x="153" y="316"/>
                </a:lnTo>
                <a:lnTo>
                  <a:pt x="164" y="308"/>
                </a:lnTo>
                <a:lnTo>
                  <a:pt x="178" y="300"/>
                </a:lnTo>
                <a:lnTo>
                  <a:pt x="195" y="292"/>
                </a:lnTo>
                <a:lnTo>
                  <a:pt x="216" y="286"/>
                </a:lnTo>
                <a:lnTo>
                  <a:pt x="239" y="280"/>
                </a:lnTo>
                <a:lnTo>
                  <a:pt x="239" y="280"/>
                </a:lnTo>
                <a:lnTo>
                  <a:pt x="238" y="275"/>
                </a:lnTo>
                <a:lnTo>
                  <a:pt x="233" y="262"/>
                </a:lnTo>
                <a:lnTo>
                  <a:pt x="230" y="253"/>
                </a:lnTo>
                <a:lnTo>
                  <a:pt x="225" y="242"/>
                </a:lnTo>
                <a:lnTo>
                  <a:pt x="220" y="232"/>
                </a:lnTo>
                <a:lnTo>
                  <a:pt x="213" y="222"/>
                </a:lnTo>
                <a:lnTo>
                  <a:pt x="205" y="213"/>
                </a:lnTo>
                <a:lnTo>
                  <a:pt x="195" y="203"/>
                </a:lnTo>
                <a:lnTo>
                  <a:pt x="185" y="196"/>
                </a:lnTo>
                <a:lnTo>
                  <a:pt x="173" y="190"/>
                </a:lnTo>
                <a:lnTo>
                  <a:pt x="167" y="188"/>
                </a:lnTo>
                <a:lnTo>
                  <a:pt x="161" y="187"/>
                </a:lnTo>
                <a:lnTo>
                  <a:pt x="154" y="186"/>
                </a:lnTo>
                <a:lnTo>
                  <a:pt x="145" y="185"/>
                </a:lnTo>
                <a:lnTo>
                  <a:pt x="138" y="186"/>
                </a:lnTo>
                <a:lnTo>
                  <a:pt x="129" y="187"/>
                </a:lnTo>
                <a:lnTo>
                  <a:pt x="121" y="190"/>
                </a:lnTo>
                <a:lnTo>
                  <a:pt x="112" y="193"/>
                </a:lnTo>
                <a:lnTo>
                  <a:pt x="112" y="193"/>
                </a:lnTo>
                <a:lnTo>
                  <a:pt x="115" y="191"/>
                </a:lnTo>
                <a:lnTo>
                  <a:pt x="119" y="188"/>
                </a:lnTo>
                <a:lnTo>
                  <a:pt x="127" y="180"/>
                </a:lnTo>
                <a:lnTo>
                  <a:pt x="136" y="168"/>
                </a:lnTo>
                <a:lnTo>
                  <a:pt x="144" y="153"/>
                </a:lnTo>
                <a:lnTo>
                  <a:pt x="148" y="144"/>
                </a:lnTo>
                <a:lnTo>
                  <a:pt x="153" y="136"/>
                </a:lnTo>
                <a:lnTo>
                  <a:pt x="156" y="127"/>
                </a:lnTo>
                <a:lnTo>
                  <a:pt x="158" y="117"/>
                </a:lnTo>
                <a:lnTo>
                  <a:pt x="159" y="106"/>
                </a:lnTo>
                <a:lnTo>
                  <a:pt x="160" y="97"/>
                </a:lnTo>
                <a:lnTo>
                  <a:pt x="159" y="86"/>
                </a:lnTo>
                <a:lnTo>
                  <a:pt x="157" y="76"/>
                </a:lnTo>
                <a:lnTo>
                  <a:pt x="157" y="76"/>
                </a:lnTo>
                <a:lnTo>
                  <a:pt x="155" y="66"/>
                </a:lnTo>
                <a:lnTo>
                  <a:pt x="150" y="57"/>
                </a:lnTo>
                <a:lnTo>
                  <a:pt x="147" y="49"/>
                </a:lnTo>
                <a:lnTo>
                  <a:pt x="143" y="41"/>
                </a:lnTo>
                <a:lnTo>
                  <a:pt x="134" y="28"/>
                </a:lnTo>
                <a:lnTo>
                  <a:pt x="125" y="17"/>
                </a:lnTo>
                <a:lnTo>
                  <a:pt x="117" y="9"/>
                </a:lnTo>
                <a:lnTo>
                  <a:pt x="110" y="4"/>
                </a:lnTo>
                <a:lnTo>
                  <a:pt x="103" y="0"/>
                </a:lnTo>
                <a:lnTo>
                  <a:pt x="0" y="593"/>
                </a:lnTo>
                <a:lnTo>
                  <a:pt x="269" y="712"/>
                </a:lnTo>
                <a:lnTo>
                  <a:pt x="269" y="712"/>
                </a:lnTo>
                <a:lnTo>
                  <a:pt x="293" y="693"/>
                </a:lnTo>
                <a:lnTo>
                  <a:pt x="315" y="677"/>
                </a:lnTo>
                <a:lnTo>
                  <a:pt x="336" y="665"/>
                </a:lnTo>
                <a:lnTo>
                  <a:pt x="354" y="656"/>
                </a:lnTo>
                <a:lnTo>
                  <a:pt x="354" y="656"/>
                </a:lnTo>
                <a:lnTo>
                  <a:pt x="367" y="650"/>
                </a:lnTo>
                <a:lnTo>
                  <a:pt x="382" y="646"/>
                </a:lnTo>
                <a:lnTo>
                  <a:pt x="396" y="642"/>
                </a:lnTo>
                <a:lnTo>
                  <a:pt x="409" y="639"/>
                </a:lnTo>
                <a:lnTo>
                  <a:pt x="423" y="637"/>
                </a:lnTo>
                <a:lnTo>
                  <a:pt x="437" y="636"/>
                </a:lnTo>
                <a:lnTo>
                  <a:pt x="450" y="635"/>
                </a:lnTo>
                <a:lnTo>
                  <a:pt x="464" y="635"/>
                </a:lnTo>
                <a:lnTo>
                  <a:pt x="478" y="636"/>
                </a:lnTo>
                <a:lnTo>
                  <a:pt x="491" y="638"/>
                </a:lnTo>
                <a:lnTo>
                  <a:pt x="504" y="640"/>
                </a:lnTo>
                <a:lnTo>
                  <a:pt x="517" y="643"/>
                </a:lnTo>
                <a:lnTo>
                  <a:pt x="542" y="650"/>
                </a:lnTo>
                <a:lnTo>
                  <a:pt x="566" y="658"/>
                </a:lnTo>
                <a:lnTo>
                  <a:pt x="566" y="658"/>
                </a:lnTo>
                <a:lnTo>
                  <a:pt x="582" y="667"/>
                </a:lnTo>
                <a:lnTo>
                  <a:pt x="596" y="675"/>
                </a:lnTo>
                <a:lnTo>
                  <a:pt x="610" y="683"/>
                </a:lnTo>
                <a:lnTo>
                  <a:pt x="621" y="691"/>
                </a:lnTo>
                <a:lnTo>
                  <a:pt x="631" y="699"/>
                </a:lnTo>
                <a:lnTo>
                  <a:pt x="639" y="709"/>
                </a:lnTo>
                <a:lnTo>
                  <a:pt x="646" y="717"/>
                </a:lnTo>
                <a:lnTo>
                  <a:pt x="653" y="726"/>
                </a:lnTo>
                <a:lnTo>
                  <a:pt x="658" y="735"/>
                </a:lnTo>
                <a:lnTo>
                  <a:pt x="662" y="743"/>
                </a:lnTo>
                <a:lnTo>
                  <a:pt x="665" y="753"/>
                </a:lnTo>
                <a:lnTo>
                  <a:pt x="668" y="761"/>
                </a:lnTo>
                <a:lnTo>
                  <a:pt x="671" y="778"/>
                </a:lnTo>
                <a:lnTo>
                  <a:pt x="673" y="793"/>
                </a:lnTo>
                <a:lnTo>
                  <a:pt x="673" y="793"/>
                </a:lnTo>
                <a:lnTo>
                  <a:pt x="672" y="804"/>
                </a:lnTo>
                <a:lnTo>
                  <a:pt x="670" y="815"/>
                </a:lnTo>
                <a:lnTo>
                  <a:pt x="667" y="827"/>
                </a:lnTo>
                <a:lnTo>
                  <a:pt x="663" y="839"/>
                </a:lnTo>
                <a:lnTo>
                  <a:pt x="654" y="863"/>
                </a:lnTo>
                <a:lnTo>
                  <a:pt x="646" y="877"/>
                </a:lnTo>
                <a:lnTo>
                  <a:pt x="841" y="9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6" name="Freeform 43"/>
          <p:cNvSpPr>
            <a:spLocks/>
          </p:cNvSpPr>
          <p:nvPr userDrawn="1"/>
        </p:nvSpPr>
        <p:spPr bwMode="auto">
          <a:xfrm>
            <a:off x="7581900" y="1218903"/>
            <a:ext cx="193675" cy="33338"/>
          </a:xfrm>
          <a:custGeom>
            <a:avLst/>
            <a:gdLst>
              <a:gd name="T0" fmla="*/ 1228 w 1463"/>
              <a:gd name="T1" fmla="*/ 227 h 256"/>
              <a:gd name="T2" fmla="*/ 1463 w 1463"/>
              <a:gd name="T3" fmla="*/ 113 h 256"/>
              <a:gd name="T4" fmla="*/ 1225 w 1463"/>
              <a:gd name="T5" fmla="*/ 14 h 256"/>
              <a:gd name="T6" fmla="*/ 1225 w 1463"/>
              <a:gd name="T7" fmla="*/ 14 h 256"/>
              <a:gd name="T8" fmla="*/ 1152 w 1463"/>
              <a:gd name="T9" fmla="*/ 15 h 256"/>
              <a:gd name="T10" fmla="*/ 1060 w 1463"/>
              <a:gd name="T11" fmla="*/ 16 h 256"/>
              <a:gd name="T12" fmla="*/ 949 w 1463"/>
              <a:gd name="T13" fmla="*/ 15 h 256"/>
              <a:gd name="T14" fmla="*/ 824 w 1463"/>
              <a:gd name="T15" fmla="*/ 13 h 256"/>
              <a:gd name="T16" fmla="*/ 531 w 1463"/>
              <a:gd name="T17" fmla="*/ 7 h 256"/>
              <a:gd name="T18" fmla="*/ 197 w 1463"/>
              <a:gd name="T19" fmla="*/ 0 h 256"/>
              <a:gd name="T20" fmla="*/ 0 w 1463"/>
              <a:gd name="T21" fmla="*/ 256 h 256"/>
              <a:gd name="T22" fmla="*/ 0 w 1463"/>
              <a:gd name="T23" fmla="*/ 256 h 256"/>
              <a:gd name="T24" fmla="*/ 734 w 1463"/>
              <a:gd name="T25" fmla="*/ 240 h 256"/>
              <a:gd name="T26" fmla="*/ 1024 w 1463"/>
              <a:gd name="T27" fmla="*/ 234 h 256"/>
              <a:gd name="T28" fmla="*/ 1228 w 1463"/>
              <a:gd name="T29" fmla="*/ 227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63" h="256">
                <a:moveTo>
                  <a:pt x="1228" y="227"/>
                </a:moveTo>
                <a:lnTo>
                  <a:pt x="1463" y="113"/>
                </a:lnTo>
                <a:lnTo>
                  <a:pt x="1225" y="14"/>
                </a:lnTo>
                <a:lnTo>
                  <a:pt x="1225" y="14"/>
                </a:lnTo>
                <a:lnTo>
                  <a:pt x="1152" y="15"/>
                </a:lnTo>
                <a:lnTo>
                  <a:pt x="1060" y="16"/>
                </a:lnTo>
                <a:lnTo>
                  <a:pt x="949" y="15"/>
                </a:lnTo>
                <a:lnTo>
                  <a:pt x="824" y="13"/>
                </a:lnTo>
                <a:lnTo>
                  <a:pt x="531" y="7"/>
                </a:lnTo>
                <a:lnTo>
                  <a:pt x="197" y="0"/>
                </a:lnTo>
                <a:lnTo>
                  <a:pt x="0" y="256"/>
                </a:lnTo>
                <a:lnTo>
                  <a:pt x="0" y="256"/>
                </a:lnTo>
                <a:lnTo>
                  <a:pt x="734" y="240"/>
                </a:lnTo>
                <a:lnTo>
                  <a:pt x="1024" y="234"/>
                </a:lnTo>
                <a:lnTo>
                  <a:pt x="1228" y="22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7" name="Freeform 44"/>
          <p:cNvSpPr>
            <a:spLocks/>
          </p:cNvSpPr>
          <p:nvPr userDrawn="1"/>
        </p:nvSpPr>
        <p:spPr bwMode="auto">
          <a:xfrm>
            <a:off x="7643812" y="1301453"/>
            <a:ext cx="114300" cy="112713"/>
          </a:xfrm>
          <a:custGeom>
            <a:avLst/>
            <a:gdLst>
              <a:gd name="T0" fmla="*/ 386 w 869"/>
              <a:gd name="T1" fmla="*/ 818 h 851"/>
              <a:gd name="T2" fmla="*/ 235 w 869"/>
              <a:gd name="T3" fmla="*/ 737 h 851"/>
              <a:gd name="T4" fmla="*/ 156 w 869"/>
              <a:gd name="T5" fmla="*/ 685 h 851"/>
              <a:gd name="T6" fmla="*/ 90 w 869"/>
              <a:gd name="T7" fmla="*/ 626 h 851"/>
              <a:gd name="T8" fmla="*/ 37 w 869"/>
              <a:gd name="T9" fmla="*/ 557 h 851"/>
              <a:gd name="T10" fmla="*/ 24 w 869"/>
              <a:gd name="T11" fmla="*/ 531 h 851"/>
              <a:gd name="T12" fmla="*/ 10 w 869"/>
              <a:gd name="T13" fmla="*/ 487 h 851"/>
              <a:gd name="T14" fmla="*/ 2 w 869"/>
              <a:gd name="T15" fmla="*/ 439 h 851"/>
              <a:gd name="T16" fmla="*/ 0 w 869"/>
              <a:gd name="T17" fmla="*/ 389 h 851"/>
              <a:gd name="T18" fmla="*/ 5 w 869"/>
              <a:gd name="T19" fmla="*/ 336 h 851"/>
              <a:gd name="T20" fmla="*/ 15 w 869"/>
              <a:gd name="T21" fmla="*/ 283 h 851"/>
              <a:gd name="T22" fmla="*/ 34 w 869"/>
              <a:gd name="T23" fmla="*/ 231 h 851"/>
              <a:gd name="T24" fmla="*/ 59 w 869"/>
              <a:gd name="T25" fmla="*/ 182 h 851"/>
              <a:gd name="T26" fmla="*/ 93 w 869"/>
              <a:gd name="T27" fmla="*/ 136 h 851"/>
              <a:gd name="T28" fmla="*/ 134 w 869"/>
              <a:gd name="T29" fmla="*/ 94 h 851"/>
              <a:gd name="T30" fmla="*/ 183 w 869"/>
              <a:gd name="T31" fmla="*/ 59 h 851"/>
              <a:gd name="T32" fmla="*/ 198 w 869"/>
              <a:gd name="T33" fmla="*/ 75 h 851"/>
              <a:gd name="T34" fmla="*/ 217 w 869"/>
              <a:gd name="T35" fmla="*/ 106 h 851"/>
              <a:gd name="T36" fmla="*/ 227 w 869"/>
              <a:gd name="T37" fmla="*/ 141 h 851"/>
              <a:gd name="T38" fmla="*/ 247 w 869"/>
              <a:gd name="T39" fmla="*/ 150 h 851"/>
              <a:gd name="T40" fmla="*/ 379 w 869"/>
              <a:gd name="T41" fmla="*/ 144 h 851"/>
              <a:gd name="T42" fmla="*/ 424 w 869"/>
              <a:gd name="T43" fmla="*/ 143 h 851"/>
              <a:gd name="T44" fmla="*/ 424 w 869"/>
              <a:gd name="T45" fmla="*/ 94 h 851"/>
              <a:gd name="T46" fmla="*/ 414 w 869"/>
              <a:gd name="T47" fmla="*/ 37 h 851"/>
              <a:gd name="T48" fmla="*/ 397 w 869"/>
              <a:gd name="T49" fmla="*/ 0 h 851"/>
              <a:gd name="T50" fmla="*/ 431 w 869"/>
              <a:gd name="T51" fmla="*/ 27 h 851"/>
              <a:gd name="T52" fmla="*/ 459 w 869"/>
              <a:gd name="T53" fmla="*/ 55 h 851"/>
              <a:gd name="T54" fmla="*/ 475 w 869"/>
              <a:gd name="T55" fmla="*/ 82 h 851"/>
              <a:gd name="T56" fmla="*/ 487 w 869"/>
              <a:gd name="T57" fmla="*/ 116 h 851"/>
              <a:gd name="T58" fmla="*/ 493 w 869"/>
              <a:gd name="T59" fmla="*/ 143 h 851"/>
              <a:gd name="T60" fmla="*/ 671 w 869"/>
              <a:gd name="T61" fmla="*/ 133 h 851"/>
              <a:gd name="T62" fmla="*/ 662 w 869"/>
              <a:gd name="T63" fmla="*/ 88 h 851"/>
              <a:gd name="T64" fmla="*/ 643 w 869"/>
              <a:gd name="T65" fmla="*/ 50 h 851"/>
              <a:gd name="T66" fmla="*/ 651 w 869"/>
              <a:gd name="T67" fmla="*/ 46 h 851"/>
              <a:gd name="T68" fmla="*/ 699 w 869"/>
              <a:gd name="T69" fmla="*/ 73 h 851"/>
              <a:gd name="T70" fmla="*/ 740 w 869"/>
              <a:gd name="T71" fmla="*/ 104 h 851"/>
              <a:gd name="T72" fmla="*/ 775 w 869"/>
              <a:gd name="T73" fmla="*/ 138 h 851"/>
              <a:gd name="T74" fmla="*/ 803 w 869"/>
              <a:gd name="T75" fmla="*/ 175 h 851"/>
              <a:gd name="T76" fmla="*/ 837 w 869"/>
              <a:gd name="T77" fmla="*/ 238 h 851"/>
              <a:gd name="T78" fmla="*/ 861 w 869"/>
              <a:gd name="T79" fmla="*/ 312 h 851"/>
              <a:gd name="T80" fmla="*/ 869 w 869"/>
              <a:gd name="T81" fmla="*/ 379 h 851"/>
              <a:gd name="T82" fmla="*/ 869 w 869"/>
              <a:gd name="T83" fmla="*/ 423 h 851"/>
              <a:gd name="T84" fmla="*/ 859 w 869"/>
              <a:gd name="T85" fmla="*/ 499 h 851"/>
              <a:gd name="T86" fmla="*/ 834 w 869"/>
              <a:gd name="T87" fmla="*/ 569 h 851"/>
              <a:gd name="T88" fmla="*/ 796 w 869"/>
              <a:gd name="T89" fmla="*/ 631 h 851"/>
              <a:gd name="T90" fmla="*/ 749 w 869"/>
              <a:gd name="T91" fmla="*/ 684 h 851"/>
              <a:gd name="T92" fmla="*/ 693 w 869"/>
              <a:gd name="T93" fmla="*/ 727 h 851"/>
              <a:gd name="T94" fmla="*/ 626 w 869"/>
              <a:gd name="T95" fmla="*/ 766 h 851"/>
              <a:gd name="T96" fmla="*/ 506 w 869"/>
              <a:gd name="T97" fmla="*/ 826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9" h="851">
                <a:moveTo>
                  <a:pt x="452" y="851"/>
                </a:moveTo>
                <a:lnTo>
                  <a:pt x="452" y="851"/>
                </a:lnTo>
                <a:lnTo>
                  <a:pt x="386" y="818"/>
                </a:lnTo>
                <a:lnTo>
                  <a:pt x="323" y="785"/>
                </a:lnTo>
                <a:lnTo>
                  <a:pt x="264" y="754"/>
                </a:lnTo>
                <a:lnTo>
                  <a:pt x="235" y="737"/>
                </a:lnTo>
                <a:lnTo>
                  <a:pt x="207" y="720"/>
                </a:lnTo>
                <a:lnTo>
                  <a:pt x="181" y="703"/>
                </a:lnTo>
                <a:lnTo>
                  <a:pt x="156" y="685"/>
                </a:lnTo>
                <a:lnTo>
                  <a:pt x="133" y="666"/>
                </a:lnTo>
                <a:lnTo>
                  <a:pt x="110" y="646"/>
                </a:lnTo>
                <a:lnTo>
                  <a:pt x="90" y="626"/>
                </a:lnTo>
                <a:lnTo>
                  <a:pt x="70" y="605"/>
                </a:lnTo>
                <a:lnTo>
                  <a:pt x="53" y="581"/>
                </a:lnTo>
                <a:lnTo>
                  <a:pt x="37" y="557"/>
                </a:lnTo>
                <a:lnTo>
                  <a:pt x="37" y="557"/>
                </a:lnTo>
                <a:lnTo>
                  <a:pt x="31" y="544"/>
                </a:lnTo>
                <a:lnTo>
                  <a:pt x="24" y="531"/>
                </a:lnTo>
                <a:lnTo>
                  <a:pt x="19" y="517"/>
                </a:lnTo>
                <a:lnTo>
                  <a:pt x="14" y="502"/>
                </a:lnTo>
                <a:lnTo>
                  <a:pt x="10" y="487"/>
                </a:lnTo>
                <a:lnTo>
                  <a:pt x="7" y="472"/>
                </a:lnTo>
                <a:lnTo>
                  <a:pt x="4" y="455"/>
                </a:lnTo>
                <a:lnTo>
                  <a:pt x="2" y="439"/>
                </a:lnTo>
                <a:lnTo>
                  <a:pt x="1" y="423"/>
                </a:lnTo>
                <a:lnTo>
                  <a:pt x="0" y="405"/>
                </a:lnTo>
                <a:lnTo>
                  <a:pt x="0" y="389"/>
                </a:lnTo>
                <a:lnTo>
                  <a:pt x="1" y="371"/>
                </a:lnTo>
                <a:lnTo>
                  <a:pt x="2" y="353"/>
                </a:lnTo>
                <a:lnTo>
                  <a:pt x="5" y="336"/>
                </a:lnTo>
                <a:lnTo>
                  <a:pt x="7" y="318"/>
                </a:lnTo>
                <a:lnTo>
                  <a:pt x="11" y="301"/>
                </a:lnTo>
                <a:lnTo>
                  <a:pt x="15" y="283"/>
                </a:lnTo>
                <a:lnTo>
                  <a:pt x="21" y="266"/>
                </a:lnTo>
                <a:lnTo>
                  <a:pt x="26" y="249"/>
                </a:lnTo>
                <a:lnTo>
                  <a:pt x="34" y="231"/>
                </a:lnTo>
                <a:lnTo>
                  <a:pt x="42" y="215"/>
                </a:lnTo>
                <a:lnTo>
                  <a:pt x="50" y="199"/>
                </a:lnTo>
                <a:lnTo>
                  <a:pt x="59" y="182"/>
                </a:lnTo>
                <a:lnTo>
                  <a:pt x="69" y="166"/>
                </a:lnTo>
                <a:lnTo>
                  <a:pt x="81" y="151"/>
                </a:lnTo>
                <a:lnTo>
                  <a:pt x="93" y="136"/>
                </a:lnTo>
                <a:lnTo>
                  <a:pt x="105" y="122"/>
                </a:lnTo>
                <a:lnTo>
                  <a:pt x="120" y="108"/>
                </a:lnTo>
                <a:lnTo>
                  <a:pt x="134" y="94"/>
                </a:lnTo>
                <a:lnTo>
                  <a:pt x="149" y="82"/>
                </a:lnTo>
                <a:lnTo>
                  <a:pt x="166" y="70"/>
                </a:lnTo>
                <a:lnTo>
                  <a:pt x="183" y="59"/>
                </a:lnTo>
                <a:lnTo>
                  <a:pt x="183" y="59"/>
                </a:lnTo>
                <a:lnTo>
                  <a:pt x="191" y="67"/>
                </a:lnTo>
                <a:lnTo>
                  <a:pt x="198" y="75"/>
                </a:lnTo>
                <a:lnTo>
                  <a:pt x="203" y="82"/>
                </a:lnTo>
                <a:lnTo>
                  <a:pt x="208" y="90"/>
                </a:lnTo>
                <a:lnTo>
                  <a:pt x="217" y="106"/>
                </a:lnTo>
                <a:lnTo>
                  <a:pt x="222" y="120"/>
                </a:lnTo>
                <a:lnTo>
                  <a:pt x="225" y="132"/>
                </a:lnTo>
                <a:lnTo>
                  <a:pt x="227" y="141"/>
                </a:lnTo>
                <a:lnTo>
                  <a:pt x="227" y="150"/>
                </a:lnTo>
                <a:lnTo>
                  <a:pt x="227" y="150"/>
                </a:lnTo>
                <a:lnTo>
                  <a:pt x="247" y="150"/>
                </a:lnTo>
                <a:lnTo>
                  <a:pt x="272" y="150"/>
                </a:lnTo>
                <a:lnTo>
                  <a:pt x="325" y="146"/>
                </a:lnTo>
                <a:lnTo>
                  <a:pt x="379" y="144"/>
                </a:lnTo>
                <a:lnTo>
                  <a:pt x="404" y="143"/>
                </a:lnTo>
                <a:lnTo>
                  <a:pt x="424" y="143"/>
                </a:lnTo>
                <a:lnTo>
                  <a:pt x="424" y="143"/>
                </a:lnTo>
                <a:lnTo>
                  <a:pt x="425" y="129"/>
                </a:lnTo>
                <a:lnTo>
                  <a:pt x="425" y="112"/>
                </a:lnTo>
                <a:lnTo>
                  <a:pt x="424" y="94"/>
                </a:lnTo>
                <a:lnTo>
                  <a:pt x="422" y="76"/>
                </a:lnTo>
                <a:lnTo>
                  <a:pt x="419" y="56"/>
                </a:lnTo>
                <a:lnTo>
                  <a:pt x="414" y="37"/>
                </a:lnTo>
                <a:lnTo>
                  <a:pt x="407" y="19"/>
                </a:lnTo>
                <a:lnTo>
                  <a:pt x="402" y="9"/>
                </a:lnTo>
                <a:lnTo>
                  <a:pt x="397" y="0"/>
                </a:lnTo>
                <a:lnTo>
                  <a:pt x="397" y="0"/>
                </a:lnTo>
                <a:lnTo>
                  <a:pt x="415" y="14"/>
                </a:lnTo>
                <a:lnTo>
                  <a:pt x="431" y="27"/>
                </a:lnTo>
                <a:lnTo>
                  <a:pt x="446" y="40"/>
                </a:lnTo>
                <a:lnTo>
                  <a:pt x="453" y="47"/>
                </a:lnTo>
                <a:lnTo>
                  <a:pt x="459" y="55"/>
                </a:lnTo>
                <a:lnTo>
                  <a:pt x="465" y="64"/>
                </a:lnTo>
                <a:lnTo>
                  <a:pt x="470" y="73"/>
                </a:lnTo>
                <a:lnTo>
                  <a:pt x="475" y="82"/>
                </a:lnTo>
                <a:lnTo>
                  <a:pt x="479" y="92"/>
                </a:lnTo>
                <a:lnTo>
                  <a:pt x="484" y="104"/>
                </a:lnTo>
                <a:lnTo>
                  <a:pt x="487" y="116"/>
                </a:lnTo>
                <a:lnTo>
                  <a:pt x="490" y="129"/>
                </a:lnTo>
                <a:lnTo>
                  <a:pt x="493" y="143"/>
                </a:lnTo>
                <a:lnTo>
                  <a:pt x="493" y="143"/>
                </a:lnTo>
                <a:lnTo>
                  <a:pt x="671" y="150"/>
                </a:lnTo>
                <a:lnTo>
                  <a:pt x="671" y="150"/>
                </a:lnTo>
                <a:lnTo>
                  <a:pt x="671" y="133"/>
                </a:lnTo>
                <a:lnTo>
                  <a:pt x="670" y="118"/>
                </a:lnTo>
                <a:lnTo>
                  <a:pt x="667" y="103"/>
                </a:lnTo>
                <a:lnTo>
                  <a:pt x="662" y="88"/>
                </a:lnTo>
                <a:lnTo>
                  <a:pt x="657" y="75"/>
                </a:lnTo>
                <a:lnTo>
                  <a:pt x="651" y="62"/>
                </a:lnTo>
                <a:lnTo>
                  <a:pt x="643" y="50"/>
                </a:lnTo>
                <a:lnTo>
                  <a:pt x="634" y="38"/>
                </a:lnTo>
                <a:lnTo>
                  <a:pt x="634" y="38"/>
                </a:lnTo>
                <a:lnTo>
                  <a:pt x="651" y="46"/>
                </a:lnTo>
                <a:lnTo>
                  <a:pt x="669" y="54"/>
                </a:lnTo>
                <a:lnTo>
                  <a:pt x="684" y="64"/>
                </a:lnTo>
                <a:lnTo>
                  <a:pt x="699" y="73"/>
                </a:lnTo>
                <a:lnTo>
                  <a:pt x="714" y="83"/>
                </a:lnTo>
                <a:lnTo>
                  <a:pt x="728" y="93"/>
                </a:lnTo>
                <a:lnTo>
                  <a:pt x="740" y="104"/>
                </a:lnTo>
                <a:lnTo>
                  <a:pt x="752" y="115"/>
                </a:lnTo>
                <a:lnTo>
                  <a:pt x="764" y="126"/>
                </a:lnTo>
                <a:lnTo>
                  <a:pt x="775" y="138"/>
                </a:lnTo>
                <a:lnTo>
                  <a:pt x="785" y="151"/>
                </a:lnTo>
                <a:lnTo>
                  <a:pt x="794" y="163"/>
                </a:lnTo>
                <a:lnTo>
                  <a:pt x="803" y="175"/>
                </a:lnTo>
                <a:lnTo>
                  <a:pt x="811" y="187"/>
                </a:lnTo>
                <a:lnTo>
                  <a:pt x="825" y="213"/>
                </a:lnTo>
                <a:lnTo>
                  <a:pt x="837" y="238"/>
                </a:lnTo>
                <a:lnTo>
                  <a:pt x="848" y="263"/>
                </a:lnTo>
                <a:lnTo>
                  <a:pt x="855" y="289"/>
                </a:lnTo>
                <a:lnTo>
                  <a:pt x="861" y="312"/>
                </a:lnTo>
                <a:lnTo>
                  <a:pt x="865" y="336"/>
                </a:lnTo>
                <a:lnTo>
                  <a:pt x="868" y="358"/>
                </a:lnTo>
                <a:lnTo>
                  <a:pt x="869" y="379"/>
                </a:lnTo>
                <a:lnTo>
                  <a:pt x="869" y="397"/>
                </a:lnTo>
                <a:lnTo>
                  <a:pt x="869" y="397"/>
                </a:lnTo>
                <a:lnTo>
                  <a:pt x="869" y="423"/>
                </a:lnTo>
                <a:lnTo>
                  <a:pt x="868" y="449"/>
                </a:lnTo>
                <a:lnTo>
                  <a:pt x="864" y="474"/>
                </a:lnTo>
                <a:lnTo>
                  <a:pt x="859" y="499"/>
                </a:lnTo>
                <a:lnTo>
                  <a:pt x="852" y="523"/>
                </a:lnTo>
                <a:lnTo>
                  <a:pt x="843" y="546"/>
                </a:lnTo>
                <a:lnTo>
                  <a:pt x="834" y="569"/>
                </a:lnTo>
                <a:lnTo>
                  <a:pt x="823" y="590"/>
                </a:lnTo>
                <a:lnTo>
                  <a:pt x="811" y="612"/>
                </a:lnTo>
                <a:lnTo>
                  <a:pt x="796" y="631"/>
                </a:lnTo>
                <a:lnTo>
                  <a:pt x="782" y="651"/>
                </a:lnTo>
                <a:lnTo>
                  <a:pt x="766" y="668"/>
                </a:lnTo>
                <a:lnTo>
                  <a:pt x="749" y="684"/>
                </a:lnTo>
                <a:lnTo>
                  <a:pt x="731" y="700"/>
                </a:lnTo>
                <a:lnTo>
                  <a:pt x="713" y="714"/>
                </a:lnTo>
                <a:lnTo>
                  <a:pt x="693" y="727"/>
                </a:lnTo>
                <a:lnTo>
                  <a:pt x="693" y="727"/>
                </a:lnTo>
                <a:lnTo>
                  <a:pt x="658" y="748"/>
                </a:lnTo>
                <a:lnTo>
                  <a:pt x="626" y="766"/>
                </a:lnTo>
                <a:lnTo>
                  <a:pt x="594" y="783"/>
                </a:lnTo>
                <a:lnTo>
                  <a:pt x="563" y="799"/>
                </a:lnTo>
                <a:lnTo>
                  <a:pt x="506" y="826"/>
                </a:lnTo>
                <a:lnTo>
                  <a:pt x="452" y="85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8" name="Freeform 45"/>
          <p:cNvSpPr>
            <a:spLocks/>
          </p:cNvSpPr>
          <p:nvPr userDrawn="1"/>
        </p:nvSpPr>
        <p:spPr bwMode="auto">
          <a:xfrm>
            <a:off x="7677150" y="1579265"/>
            <a:ext cx="1588" cy="0"/>
          </a:xfrm>
          <a:custGeom>
            <a:avLst/>
            <a:gdLst>
              <a:gd name="T0" fmla="*/ 22 w 22"/>
              <a:gd name="T1" fmla="*/ 9 h 9"/>
              <a:gd name="T2" fmla="*/ 22 w 22"/>
              <a:gd name="T3" fmla="*/ 9 h 9"/>
              <a:gd name="T4" fmla="*/ 3 w 22"/>
              <a:gd name="T5" fmla="*/ 2 h 9"/>
              <a:gd name="T6" fmla="*/ 3 w 22"/>
              <a:gd name="T7" fmla="*/ 2 h 9"/>
              <a:gd name="T8" fmla="*/ 0 w 22"/>
              <a:gd name="T9" fmla="*/ 0 h 9"/>
              <a:gd name="T10" fmla="*/ 0 w 22"/>
              <a:gd name="T11" fmla="*/ 0 h 9"/>
              <a:gd name="T12" fmla="*/ 22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22" y="9"/>
                </a:moveTo>
                <a:lnTo>
                  <a:pt x="22" y="9"/>
                </a:lnTo>
                <a:lnTo>
                  <a:pt x="3" y="2"/>
                </a:lnTo>
                <a:lnTo>
                  <a:pt x="3" y="2"/>
                </a:lnTo>
                <a:lnTo>
                  <a:pt x="0" y="0"/>
                </a:lnTo>
                <a:lnTo>
                  <a:pt x="0" y="0"/>
                </a:lnTo>
                <a:lnTo>
                  <a:pt x="22" y="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9" name="Freeform 46"/>
          <p:cNvSpPr>
            <a:spLocks/>
          </p:cNvSpPr>
          <p:nvPr userDrawn="1"/>
        </p:nvSpPr>
        <p:spPr bwMode="auto">
          <a:xfrm>
            <a:off x="7429500" y="1261765"/>
            <a:ext cx="20638" cy="12700"/>
          </a:xfrm>
          <a:custGeom>
            <a:avLst/>
            <a:gdLst>
              <a:gd name="T0" fmla="*/ 166 w 166"/>
              <a:gd name="T1" fmla="*/ 69 h 96"/>
              <a:gd name="T2" fmla="*/ 166 w 166"/>
              <a:gd name="T3" fmla="*/ 69 h 96"/>
              <a:gd name="T4" fmla="*/ 166 w 166"/>
              <a:gd name="T5" fmla="*/ 70 h 96"/>
              <a:gd name="T6" fmla="*/ 165 w 166"/>
              <a:gd name="T7" fmla="*/ 72 h 96"/>
              <a:gd name="T8" fmla="*/ 161 w 166"/>
              <a:gd name="T9" fmla="*/ 74 h 96"/>
              <a:gd name="T10" fmla="*/ 155 w 166"/>
              <a:gd name="T11" fmla="*/ 77 h 96"/>
              <a:gd name="T12" fmla="*/ 145 w 166"/>
              <a:gd name="T13" fmla="*/ 79 h 96"/>
              <a:gd name="T14" fmla="*/ 123 w 166"/>
              <a:gd name="T15" fmla="*/ 85 h 96"/>
              <a:gd name="T16" fmla="*/ 95 w 166"/>
              <a:gd name="T17" fmla="*/ 90 h 96"/>
              <a:gd name="T18" fmla="*/ 68 w 166"/>
              <a:gd name="T19" fmla="*/ 94 h 96"/>
              <a:gd name="T20" fmla="*/ 42 w 166"/>
              <a:gd name="T21" fmla="*/ 96 h 96"/>
              <a:gd name="T22" fmla="*/ 24 w 166"/>
              <a:gd name="T23" fmla="*/ 96 h 96"/>
              <a:gd name="T24" fmla="*/ 17 w 166"/>
              <a:gd name="T25" fmla="*/ 95 h 96"/>
              <a:gd name="T26" fmla="*/ 13 w 166"/>
              <a:gd name="T27" fmla="*/ 94 h 96"/>
              <a:gd name="T28" fmla="*/ 13 w 166"/>
              <a:gd name="T29" fmla="*/ 94 h 96"/>
              <a:gd name="T30" fmla="*/ 10 w 166"/>
              <a:gd name="T31" fmla="*/ 92 h 96"/>
              <a:gd name="T32" fmla="*/ 8 w 166"/>
              <a:gd name="T33" fmla="*/ 88 h 96"/>
              <a:gd name="T34" fmla="*/ 5 w 166"/>
              <a:gd name="T35" fmla="*/ 77 h 96"/>
              <a:gd name="T36" fmla="*/ 2 w 166"/>
              <a:gd name="T37" fmla="*/ 65 h 96"/>
              <a:gd name="T38" fmla="*/ 0 w 166"/>
              <a:gd name="T39" fmla="*/ 51 h 96"/>
              <a:gd name="T40" fmla="*/ 0 w 166"/>
              <a:gd name="T41" fmla="*/ 36 h 96"/>
              <a:gd name="T42" fmla="*/ 0 w 166"/>
              <a:gd name="T43" fmla="*/ 23 h 96"/>
              <a:gd name="T44" fmla="*/ 1 w 166"/>
              <a:gd name="T45" fmla="*/ 13 h 96"/>
              <a:gd name="T46" fmla="*/ 2 w 166"/>
              <a:gd name="T47" fmla="*/ 8 h 96"/>
              <a:gd name="T48" fmla="*/ 4 w 166"/>
              <a:gd name="T49" fmla="*/ 5 h 96"/>
              <a:gd name="T50" fmla="*/ 4 w 166"/>
              <a:gd name="T51" fmla="*/ 5 h 96"/>
              <a:gd name="T52" fmla="*/ 5 w 166"/>
              <a:gd name="T53" fmla="*/ 4 h 96"/>
              <a:gd name="T54" fmla="*/ 7 w 166"/>
              <a:gd name="T55" fmla="*/ 2 h 96"/>
              <a:gd name="T56" fmla="*/ 13 w 166"/>
              <a:gd name="T57" fmla="*/ 1 h 96"/>
              <a:gd name="T58" fmla="*/ 22 w 166"/>
              <a:gd name="T59" fmla="*/ 0 h 96"/>
              <a:gd name="T60" fmla="*/ 32 w 166"/>
              <a:gd name="T61" fmla="*/ 0 h 96"/>
              <a:gd name="T62" fmla="*/ 43 w 166"/>
              <a:gd name="T63" fmla="*/ 1 h 96"/>
              <a:gd name="T64" fmla="*/ 55 w 166"/>
              <a:gd name="T65" fmla="*/ 3 h 96"/>
              <a:gd name="T66" fmla="*/ 69 w 166"/>
              <a:gd name="T67" fmla="*/ 6 h 96"/>
              <a:gd name="T68" fmla="*/ 83 w 166"/>
              <a:gd name="T69" fmla="*/ 10 h 96"/>
              <a:gd name="T70" fmla="*/ 96 w 166"/>
              <a:gd name="T71" fmla="*/ 15 h 96"/>
              <a:gd name="T72" fmla="*/ 110 w 166"/>
              <a:gd name="T73" fmla="*/ 20 h 96"/>
              <a:gd name="T74" fmla="*/ 123 w 166"/>
              <a:gd name="T75" fmla="*/ 27 h 96"/>
              <a:gd name="T76" fmla="*/ 135 w 166"/>
              <a:gd name="T77" fmla="*/ 34 h 96"/>
              <a:gd name="T78" fmla="*/ 145 w 166"/>
              <a:gd name="T79" fmla="*/ 42 h 96"/>
              <a:gd name="T80" fmla="*/ 155 w 166"/>
              <a:gd name="T81" fmla="*/ 51 h 96"/>
              <a:gd name="T82" fmla="*/ 162 w 166"/>
              <a:gd name="T83" fmla="*/ 60 h 96"/>
              <a:gd name="T84" fmla="*/ 164 w 166"/>
              <a:gd name="T85" fmla="*/ 64 h 96"/>
              <a:gd name="T86" fmla="*/ 166 w 166"/>
              <a:gd name="T87" fmla="*/ 6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96">
                <a:moveTo>
                  <a:pt x="166" y="69"/>
                </a:moveTo>
                <a:lnTo>
                  <a:pt x="166" y="69"/>
                </a:lnTo>
                <a:lnTo>
                  <a:pt x="166" y="70"/>
                </a:lnTo>
                <a:lnTo>
                  <a:pt x="165" y="72"/>
                </a:lnTo>
                <a:lnTo>
                  <a:pt x="161" y="74"/>
                </a:lnTo>
                <a:lnTo>
                  <a:pt x="155" y="77"/>
                </a:lnTo>
                <a:lnTo>
                  <a:pt x="145" y="79"/>
                </a:lnTo>
                <a:lnTo>
                  <a:pt x="123" y="85"/>
                </a:lnTo>
                <a:lnTo>
                  <a:pt x="95" y="90"/>
                </a:lnTo>
                <a:lnTo>
                  <a:pt x="68" y="94"/>
                </a:lnTo>
                <a:lnTo>
                  <a:pt x="42" y="96"/>
                </a:lnTo>
                <a:lnTo>
                  <a:pt x="24" y="96"/>
                </a:lnTo>
                <a:lnTo>
                  <a:pt x="17" y="95"/>
                </a:lnTo>
                <a:lnTo>
                  <a:pt x="13" y="94"/>
                </a:lnTo>
                <a:lnTo>
                  <a:pt x="13" y="94"/>
                </a:lnTo>
                <a:lnTo>
                  <a:pt x="10" y="92"/>
                </a:lnTo>
                <a:lnTo>
                  <a:pt x="8" y="88"/>
                </a:lnTo>
                <a:lnTo>
                  <a:pt x="5" y="77"/>
                </a:lnTo>
                <a:lnTo>
                  <a:pt x="2" y="65"/>
                </a:lnTo>
                <a:lnTo>
                  <a:pt x="0" y="51"/>
                </a:lnTo>
                <a:lnTo>
                  <a:pt x="0" y="36"/>
                </a:lnTo>
                <a:lnTo>
                  <a:pt x="0" y="23"/>
                </a:lnTo>
                <a:lnTo>
                  <a:pt x="1" y="13"/>
                </a:lnTo>
                <a:lnTo>
                  <a:pt x="2" y="8"/>
                </a:lnTo>
                <a:lnTo>
                  <a:pt x="4" y="5"/>
                </a:lnTo>
                <a:lnTo>
                  <a:pt x="4" y="5"/>
                </a:lnTo>
                <a:lnTo>
                  <a:pt x="5" y="4"/>
                </a:lnTo>
                <a:lnTo>
                  <a:pt x="7" y="2"/>
                </a:lnTo>
                <a:lnTo>
                  <a:pt x="13" y="1"/>
                </a:lnTo>
                <a:lnTo>
                  <a:pt x="22" y="0"/>
                </a:lnTo>
                <a:lnTo>
                  <a:pt x="32" y="0"/>
                </a:lnTo>
                <a:lnTo>
                  <a:pt x="43" y="1"/>
                </a:lnTo>
                <a:lnTo>
                  <a:pt x="55" y="3"/>
                </a:lnTo>
                <a:lnTo>
                  <a:pt x="69" y="6"/>
                </a:lnTo>
                <a:lnTo>
                  <a:pt x="83" y="10"/>
                </a:lnTo>
                <a:lnTo>
                  <a:pt x="96" y="15"/>
                </a:lnTo>
                <a:lnTo>
                  <a:pt x="110" y="20"/>
                </a:lnTo>
                <a:lnTo>
                  <a:pt x="123" y="27"/>
                </a:lnTo>
                <a:lnTo>
                  <a:pt x="135" y="34"/>
                </a:lnTo>
                <a:lnTo>
                  <a:pt x="145" y="42"/>
                </a:lnTo>
                <a:lnTo>
                  <a:pt x="155" y="51"/>
                </a:lnTo>
                <a:lnTo>
                  <a:pt x="162" y="60"/>
                </a:lnTo>
                <a:lnTo>
                  <a:pt x="164" y="64"/>
                </a:lnTo>
                <a:lnTo>
                  <a:pt x="166" y="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50" name="Freeform 47"/>
          <p:cNvSpPr>
            <a:spLocks/>
          </p:cNvSpPr>
          <p:nvPr userDrawn="1"/>
        </p:nvSpPr>
        <p:spPr bwMode="auto">
          <a:xfrm>
            <a:off x="7151687" y="1218903"/>
            <a:ext cx="657225" cy="776288"/>
          </a:xfrm>
          <a:custGeom>
            <a:avLst/>
            <a:gdLst>
              <a:gd name="T0" fmla="*/ 4703 w 4973"/>
              <a:gd name="T1" fmla="*/ 1877 h 5865"/>
              <a:gd name="T2" fmla="*/ 4733 w 4973"/>
              <a:gd name="T3" fmla="*/ 1183 h 5865"/>
              <a:gd name="T4" fmla="*/ 4302 w 4973"/>
              <a:gd name="T5" fmla="*/ 476 h 5865"/>
              <a:gd name="T6" fmla="*/ 3581 w 4973"/>
              <a:gd name="T7" fmla="*/ 813 h 5865"/>
              <a:gd name="T8" fmla="*/ 3899 w 4973"/>
              <a:gd name="T9" fmla="*/ 1529 h 5865"/>
              <a:gd name="T10" fmla="*/ 3757 w 4973"/>
              <a:gd name="T11" fmla="*/ 2227 h 5865"/>
              <a:gd name="T12" fmla="*/ 3939 w 4973"/>
              <a:gd name="T13" fmla="*/ 2068 h 5865"/>
              <a:gd name="T14" fmla="*/ 4069 w 4973"/>
              <a:gd name="T15" fmla="*/ 1928 h 5865"/>
              <a:gd name="T16" fmla="*/ 4545 w 4973"/>
              <a:gd name="T17" fmla="*/ 1985 h 5865"/>
              <a:gd name="T18" fmla="*/ 4487 w 4973"/>
              <a:gd name="T19" fmla="*/ 2697 h 5865"/>
              <a:gd name="T20" fmla="*/ 3601 w 4973"/>
              <a:gd name="T21" fmla="*/ 2477 h 5865"/>
              <a:gd name="T22" fmla="*/ 3285 w 4973"/>
              <a:gd name="T23" fmla="*/ 1581 h 5865"/>
              <a:gd name="T24" fmla="*/ 3364 w 4973"/>
              <a:gd name="T25" fmla="*/ 1421 h 5865"/>
              <a:gd name="T26" fmla="*/ 3101 w 4973"/>
              <a:gd name="T27" fmla="*/ 996 h 5865"/>
              <a:gd name="T28" fmla="*/ 3251 w 4973"/>
              <a:gd name="T29" fmla="*/ 599 h 5865"/>
              <a:gd name="T30" fmla="*/ 2863 w 4973"/>
              <a:gd name="T31" fmla="*/ 144 h 5865"/>
              <a:gd name="T32" fmla="*/ 1960 w 4973"/>
              <a:gd name="T33" fmla="*/ 304 h 5865"/>
              <a:gd name="T34" fmla="*/ 1819 w 4973"/>
              <a:gd name="T35" fmla="*/ 748 h 5865"/>
              <a:gd name="T36" fmla="*/ 2202 w 4973"/>
              <a:gd name="T37" fmla="*/ 626 h 5865"/>
              <a:gd name="T38" fmla="*/ 2215 w 4973"/>
              <a:gd name="T39" fmla="*/ 803 h 5865"/>
              <a:gd name="T40" fmla="*/ 1623 w 4973"/>
              <a:gd name="T41" fmla="*/ 851 h 5865"/>
              <a:gd name="T42" fmla="*/ 1602 w 4973"/>
              <a:gd name="T43" fmla="*/ 1055 h 5865"/>
              <a:gd name="T44" fmla="*/ 2246 w 4973"/>
              <a:gd name="T45" fmla="*/ 924 h 5865"/>
              <a:gd name="T46" fmla="*/ 2036 w 4973"/>
              <a:gd name="T47" fmla="*/ 981 h 5865"/>
              <a:gd name="T48" fmla="*/ 1754 w 4973"/>
              <a:gd name="T49" fmla="*/ 1278 h 5865"/>
              <a:gd name="T50" fmla="*/ 2105 w 4973"/>
              <a:gd name="T51" fmla="*/ 1619 h 5865"/>
              <a:gd name="T52" fmla="*/ 863 w 4973"/>
              <a:gd name="T53" fmla="*/ 2239 h 5865"/>
              <a:gd name="T54" fmla="*/ 310 w 4973"/>
              <a:gd name="T55" fmla="*/ 2027 h 5865"/>
              <a:gd name="T56" fmla="*/ 319 w 4973"/>
              <a:gd name="T57" fmla="*/ 2172 h 5865"/>
              <a:gd name="T58" fmla="*/ 380 w 4973"/>
              <a:gd name="T59" fmla="*/ 2295 h 5865"/>
              <a:gd name="T60" fmla="*/ 39 w 4973"/>
              <a:gd name="T61" fmla="*/ 2396 h 5865"/>
              <a:gd name="T62" fmla="*/ 189 w 4973"/>
              <a:gd name="T63" fmla="*/ 2511 h 5865"/>
              <a:gd name="T64" fmla="*/ 322 w 4973"/>
              <a:gd name="T65" fmla="*/ 2588 h 5865"/>
              <a:gd name="T66" fmla="*/ 272 w 4973"/>
              <a:gd name="T67" fmla="*/ 2893 h 5865"/>
              <a:gd name="T68" fmla="*/ 630 w 4973"/>
              <a:gd name="T69" fmla="*/ 2730 h 5865"/>
              <a:gd name="T70" fmla="*/ 811 w 4973"/>
              <a:gd name="T71" fmla="*/ 2843 h 5865"/>
              <a:gd name="T72" fmla="*/ 1024 w 4973"/>
              <a:gd name="T73" fmla="*/ 2773 h 5865"/>
              <a:gd name="T74" fmla="*/ 1290 w 4973"/>
              <a:gd name="T75" fmla="*/ 2556 h 5865"/>
              <a:gd name="T76" fmla="*/ 1713 w 4973"/>
              <a:gd name="T77" fmla="*/ 2519 h 5865"/>
              <a:gd name="T78" fmla="*/ 2306 w 4973"/>
              <a:gd name="T79" fmla="*/ 2641 h 5865"/>
              <a:gd name="T80" fmla="*/ 3357 w 4973"/>
              <a:gd name="T81" fmla="*/ 3092 h 5865"/>
              <a:gd name="T82" fmla="*/ 3742 w 4973"/>
              <a:gd name="T83" fmla="*/ 3928 h 5865"/>
              <a:gd name="T84" fmla="*/ 3685 w 4973"/>
              <a:gd name="T85" fmla="*/ 4224 h 5865"/>
              <a:gd name="T86" fmla="*/ 4224 w 4973"/>
              <a:gd name="T87" fmla="*/ 4337 h 5865"/>
              <a:gd name="T88" fmla="*/ 4264 w 4973"/>
              <a:gd name="T89" fmla="*/ 5017 h 5865"/>
              <a:gd name="T90" fmla="*/ 3761 w 4973"/>
              <a:gd name="T91" fmla="*/ 5058 h 5865"/>
              <a:gd name="T92" fmla="*/ 3894 w 4973"/>
              <a:gd name="T93" fmla="*/ 5210 h 5865"/>
              <a:gd name="T94" fmla="*/ 3894 w 4973"/>
              <a:gd name="T95" fmla="*/ 5294 h 5865"/>
              <a:gd name="T96" fmla="*/ 3751 w 4973"/>
              <a:gd name="T97" fmla="*/ 5644 h 5865"/>
              <a:gd name="T98" fmla="*/ 3926 w 4973"/>
              <a:gd name="T99" fmla="*/ 5586 h 5865"/>
              <a:gd name="T100" fmla="*/ 4212 w 4973"/>
              <a:gd name="T101" fmla="*/ 5447 h 5865"/>
              <a:gd name="T102" fmla="*/ 4257 w 4973"/>
              <a:gd name="T103" fmla="*/ 5812 h 5865"/>
              <a:gd name="T104" fmla="*/ 4352 w 4973"/>
              <a:gd name="T105" fmla="*/ 5675 h 5865"/>
              <a:gd name="T106" fmla="*/ 4557 w 4973"/>
              <a:gd name="T107" fmla="*/ 5328 h 5865"/>
              <a:gd name="T108" fmla="*/ 4736 w 4973"/>
              <a:gd name="T109" fmla="*/ 5505 h 5865"/>
              <a:gd name="T110" fmla="*/ 4753 w 4973"/>
              <a:gd name="T111" fmla="*/ 5108 h 5865"/>
              <a:gd name="T112" fmla="*/ 4693 w 4973"/>
              <a:gd name="T113" fmla="*/ 4810 h 5865"/>
              <a:gd name="T114" fmla="*/ 4677 w 4973"/>
              <a:gd name="T115" fmla="*/ 4437 h 5865"/>
              <a:gd name="T116" fmla="*/ 4640 w 4973"/>
              <a:gd name="T117" fmla="*/ 4108 h 5865"/>
              <a:gd name="T118" fmla="*/ 4297 w 4973"/>
              <a:gd name="T119" fmla="*/ 3793 h 5865"/>
              <a:gd name="T120" fmla="*/ 4267 w 4973"/>
              <a:gd name="T121" fmla="*/ 3366 h 5865"/>
              <a:gd name="T122" fmla="*/ 4428 w 4973"/>
              <a:gd name="T123" fmla="*/ 2994 h 5865"/>
              <a:gd name="T124" fmla="*/ 4923 w 4973"/>
              <a:gd name="T125" fmla="*/ 2543 h 5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3" h="5865">
                <a:moveTo>
                  <a:pt x="4842" y="2253"/>
                </a:moveTo>
                <a:lnTo>
                  <a:pt x="4842" y="2253"/>
                </a:lnTo>
                <a:lnTo>
                  <a:pt x="4862" y="2257"/>
                </a:lnTo>
                <a:lnTo>
                  <a:pt x="4881" y="2259"/>
                </a:lnTo>
                <a:lnTo>
                  <a:pt x="4900" y="2260"/>
                </a:lnTo>
                <a:lnTo>
                  <a:pt x="4916" y="2259"/>
                </a:lnTo>
                <a:lnTo>
                  <a:pt x="4932" y="2257"/>
                </a:lnTo>
                <a:lnTo>
                  <a:pt x="4946" y="2254"/>
                </a:lnTo>
                <a:lnTo>
                  <a:pt x="4958" y="2249"/>
                </a:lnTo>
                <a:lnTo>
                  <a:pt x="4969" y="2243"/>
                </a:lnTo>
                <a:lnTo>
                  <a:pt x="4969" y="2243"/>
                </a:lnTo>
                <a:lnTo>
                  <a:pt x="4967" y="2217"/>
                </a:lnTo>
                <a:lnTo>
                  <a:pt x="4960" y="2157"/>
                </a:lnTo>
                <a:lnTo>
                  <a:pt x="4951" y="2084"/>
                </a:lnTo>
                <a:lnTo>
                  <a:pt x="4946" y="2052"/>
                </a:lnTo>
                <a:lnTo>
                  <a:pt x="4940" y="2024"/>
                </a:lnTo>
                <a:lnTo>
                  <a:pt x="4940" y="2024"/>
                </a:lnTo>
                <a:lnTo>
                  <a:pt x="4922" y="2027"/>
                </a:lnTo>
                <a:lnTo>
                  <a:pt x="4902" y="2030"/>
                </a:lnTo>
                <a:lnTo>
                  <a:pt x="4891" y="2030"/>
                </a:lnTo>
                <a:lnTo>
                  <a:pt x="4879" y="2030"/>
                </a:lnTo>
                <a:lnTo>
                  <a:pt x="4867" y="2029"/>
                </a:lnTo>
                <a:lnTo>
                  <a:pt x="4855" y="2027"/>
                </a:lnTo>
                <a:lnTo>
                  <a:pt x="4843" y="2024"/>
                </a:lnTo>
                <a:lnTo>
                  <a:pt x="4830" y="2020"/>
                </a:lnTo>
                <a:lnTo>
                  <a:pt x="4818" y="2015"/>
                </a:lnTo>
                <a:lnTo>
                  <a:pt x="4806" y="2008"/>
                </a:lnTo>
                <a:lnTo>
                  <a:pt x="4794" y="1998"/>
                </a:lnTo>
                <a:lnTo>
                  <a:pt x="4782" y="1988"/>
                </a:lnTo>
                <a:lnTo>
                  <a:pt x="4771" y="1976"/>
                </a:lnTo>
                <a:lnTo>
                  <a:pt x="4761" y="1962"/>
                </a:lnTo>
                <a:lnTo>
                  <a:pt x="4761" y="1962"/>
                </a:lnTo>
                <a:lnTo>
                  <a:pt x="4743" y="1933"/>
                </a:lnTo>
                <a:lnTo>
                  <a:pt x="4724" y="1905"/>
                </a:lnTo>
                <a:lnTo>
                  <a:pt x="4724" y="1905"/>
                </a:lnTo>
                <a:lnTo>
                  <a:pt x="4703" y="1877"/>
                </a:lnTo>
                <a:lnTo>
                  <a:pt x="4680" y="1849"/>
                </a:lnTo>
                <a:lnTo>
                  <a:pt x="4658" y="1823"/>
                </a:lnTo>
                <a:lnTo>
                  <a:pt x="4634" y="1797"/>
                </a:lnTo>
                <a:lnTo>
                  <a:pt x="4611" y="1773"/>
                </a:lnTo>
                <a:lnTo>
                  <a:pt x="4586" y="1750"/>
                </a:lnTo>
                <a:lnTo>
                  <a:pt x="4562" y="1727"/>
                </a:lnTo>
                <a:lnTo>
                  <a:pt x="4538" y="1707"/>
                </a:lnTo>
                <a:lnTo>
                  <a:pt x="4513" y="1687"/>
                </a:lnTo>
                <a:lnTo>
                  <a:pt x="4489" y="1667"/>
                </a:lnTo>
                <a:lnTo>
                  <a:pt x="4463" y="1649"/>
                </a:lnTo>
                <a:lnTo>
                  <a:pt x="4439" y="1630"/>
                </a:lnTo>
                <a:lnTo>
                  <a:pt x="4413" y="1614"/>
                </a:lnTo>
                <a:lnTo>
                  <a:pt x="4389" y="1598"/>
                </a:lnTo>
                <a:lnTo>
                  <a:pt x="4337" y="1566"/>
                </a:lnTo>
                <a:lnTo>
                  <a:pt x="4337" y="1566"/>
                </a:lnTo>
                <a:lnTo>
                  <a:pt x="4381" y="1543"/>
                </a:lnTo>
                <a:lnTo>
                  <a:pt x="4422" y="1521"/>
                </a:lnTo>
                <a:lnTo>
                  <a:pt x="4459" y="1498"/>
                </a:lnTo>
                <a:lnTo>
                  <a:pt x="4492" y="1477"/>
                </a:lnTo>
                <a:lnTo>
                  <a:pt x="4523" y="1455"/>
                </a:lnTo>
                <a:lnTo>
                  <a:pt x="4549" y="1434"/>
                </a:lnTo>
                <a:lnTo>
                  <a:pt x="4574" y="1414"/>
                </a:lnTo>
                <a:lnTo>
                  <a:pt x="4595" y="1393"/>
                </a:lnTo>
                <a:lnTo>
                  <a:pt x="4615" y="1374"/>
                </a:lnTo>
                <a:lnTo>
                  <a:pt x="4632" y="1355"/>
                </a:lnTo>
                <a:lnTo>
                  <a:pt x="4647" y="1337"/>
                </a:lnTo>
                <a:lnTo>
                  <a:pt x="4661" y="1319"/>
                </a:lnTo>
                <a:lnTo>
                  <a:pt x="4673" y="1303"/>
                </a:lnTo>
                <a:lnTo>
                  <a:pt x="4683" y="1288"/>
                </a:lnTo>
                <a:lnTo>
                  <a:pt x="4700" y="1260"/>
                </a:lnTo>
                <a:lnTo>
                  <a:pt x="4700" y="1260"/>
                </a:lnTo>
                <a:lnTo>
                  <a:pt x="4708" y="1248"/>
                </a:lnTo>
                <a:lnTo>
                  <a:pt x="4714" y="1234"/>
                </a:lnTo>
                <a:lnTo>
                  <a:pt x="4721" y="1218"/>
                </a:lnTo>
                <a:lnTo>
                  <a:pt x="4727" y="1202"/>
                </a:lnTo>
                <a:lnTo>
                  <a:pt x="4733" y="1183"/>
                </a:lnTo>
                <a:lnTo>
                  <a:pt x="4739" y="1164"/>
                </a:lnTo>
                <a:lnTo>
                  <a:pt x="4743" y="1144"/>
                </a:lnTo>
                <a:lnTo>
                  <a:pt x="4749" y="1123"/>
                </a:lnTo>
                <a:lnTo>
                  <a:pt x="4753" y="1101"/>
                </a:lnTo>
                <a:lnTo>
                  <a:pt x="4756" y="1078"/>
                </a:lnTo>
                <a:lnTo>
                  <a:pt x="4758" y="1054"/>
                </a:lnTo>
                <a:lnTo>
                  <a:pt x="4759" y="1030"/>
                </a:lnTo>
                <a:lnTo>
                  <a:pt x="4760" y="1005"/>
                </a:lnTo>
                <a:lnTo>
                  <a:pt x="4759" y="980"/>
                </a:lnTo>
                <a:lnTo>
                  <a:pt x="4758" y="954"/>
                </a:lnTo>
                <a:lnTo>
                  <a:pt x="4755" y="928"/>
                </a:lnTo>
                <a:lnTo>
                  <a:pt x="4751" y="902"/>
                </a:lnTo>
                <a:lnTo>
                  <a:pt x="4745" y="876"/>
                </a:lnTo>
                <a:lnTo>
                  <a:pt x="4738" y="849"/>
                </a:lnTo>
                <a:lnTo>
                  <a:pt x="4730" y="824"/>
                </a:lnTo>
                <a:lnTo>
                  <a:pt x="4720" y="797"/>
                </a:lnTo>
                <a:lnTo>
                  <a:pt x="4709" y="771"/>
                </a:lnTo>
                <a:lnTo>
                  <a:pt x="4695" y="746"/>
                </a:lnTo>
                <a:lnTo>
                  <a:pt x="4681" y="721"/>
                </a:lnTo>
                <a:lnTo>
                  <a:pt x="4665" y="697"/>
                </a:lnTo>
                <a:lnTo>
                  <a:pt x="4646" y="672"/>
                </a:lnTo>
                <a:lnTo>
                  <a:pt x="4625" y="649"/>
                </a:lnTo>
                <a:lnTo>
                  <a:pt x="4602" y="626"/>
                </a:lnTo>
                <a:lnTo>
                  <a:pt x="4578" y="605"/>
                </a:lnTo>
                <a:lnTo>
                  <a:pt x="4551" y="584"/>
                </a:lnTo>
                <a:lnTo>
                  <a:pt x="4522" y="565"/>
                </a:lnTo>
                <a:lnTo>
                  <a:pt x="4490" y="545"/>
                </a:lnTo>
                <a:lnTo>
                  <a:pt x="4490" y="545"/>
                </a:lnTo>
                <a:lnTo>
                  <a:pt x="4466" y="533"/>
                </a:lnTo>
                <a:lnTo>
                  <a:pt x="4443" y="522"/>
                </a:lnTo>
                <a:lnTo>
                  <a:pt x="4419" y="512"/>
                </a:lnTo>
                <a:lnTo>
                  <a:pt x="4396" y="503"/>
                </a:lnTo>
                <a:lnTo>
                  <a:pt x="4372" y="494"/>
                </a:lnTo>
                <a:lnTo>
                  <a:pt x="4348" y="487"/>
                </a:lnTo>
                <a:lnTo>
                  <a:pt x="4325" y="481"/>
                </a:lnTo>
                <a:lnTo>
                  <a:pt x="4302" y="476"/>
                </a:lnTo>
                <a:lnTo>
                  <a:pt x="4278" y="471"/>
                </a:lnTo>
                <a:lnTo>
                  <a:pt x="4256" y="468"/>
                </a:lnTo>
                <a:lnTo>
                  <a:pt x="4233" y="465"/>
                </a:lnTo>
                <a:lnTo>
                  <a:pt x="4211" y="463"/>
                </a:lnTo>
                <a:lnTo>
                  <a:pt x="4188" y="461"/>
                </a:lnTo>
                <a:lnTo>
                  <a:pt x="4167" y="461"/>
                </a:lnTo>
                <a:lnTo>
                  <a:pt x="4145" y="461"/>
                </a:lnTo>
                <a:lnTo>
                  <a:pt x="4124" y="461"/>
                </a:lnTo>
                <a:lnTo>
                  <a:pt x="4083" y="464"/>
                </a:lnTo>
                <a:lnTo>
                  <a:pt x="4044" y="468"/>
                </a:lnTo>
                <a:lnTo>
                  <a:pt x="4007" y="474"/>
                </a:lnTo>
                <a:lnTo>
                  <a:pt x="3973" y="482"/>
                </a:lnTo>
                <a:lnTo>
                  <a:pt x="3941" y="490"/>
                </a:lnTo>
                <a:lnTo>
                  <a:pt x="3912" y="499"/>
                </a:lnTo>
                <a:lnTo>
                  <a:pt x="3887" y="510"/>
                </a:lnTo>
                <a:lnTo>
                  <a:pt x="3864" y="519"/>
                </a:lnTo>
                <a:lnTo>
                  <a:pt x="3864" y="519"/>
                </a:lnTo>
                <a:lnTo>
                  <a:pt x="3844" y="529"/>
                </a:lnTo>
                <a:lnTo>
                  <a:pt x="3824" y="539"/>
                </a:lnTo>
                <a:lnTo>
                  <a:pt x="3806" y="551"/>
                </a:lnTo>
                <a:lnTo>
                  <a:pt x="3787" y="562"/>
                </a:lnTo>
                <a:lnTo>
                  <a:pt x="3769" y="575"/>
                </a:lnTo>
                <a:lnTo>
                  <a:pt x="3752" y="587"/>
                </a:lnTo>
                <a:lnTo>
                  <a:pt x="3735" y="602"/>
                </a:lnTo>
                <a:lnTo>
                  <a:pt x="3719" y="616"/>
                </a:lnTo>
                <a:lnTo>
                  <a:pt x="3703" y="631"/>
                </a:lnTo>
                <a:lnTo>
                  <a:pt x="3687" y="647"/>
                </a:lnTo>
                <a:lnTo>
                  <a:pt x="3673" y="663"/>
                </a:lnTo>
                <a:lnTo>
                  <a:pt x="3659" y="679"/>
                </a:lnTo>
                <a:lnTo>
                  <a:pt x="3645" y="697"/>
                </a:lnTo>
                <a:lnTo>
                  <a:pt x="3633" y="715"/>
                </a:lnTo>
                <a:lnTo>
                  <a:pt x="3621" y="734"/>
                </a:lnTo>
                <a:lnTo>
                  <a:pt x="3609" y="753"/>
                </a:lnTo>
                <a:lnTo>
                  <a:pt x="3599" y="772"/>
                </a:lnTo>
                <a:lnTo>
                  <a:pt x="3589" y="793"/>
                </a:lnTo>
                <a:lnTo>
                  <a:pt x="3581" y="813"/>
                </a:lnTo>
                <a:lnTo>
                  <a:pt x="3573" y="835"/>
                </a:lnTo>
                <a:lnTo>
                  <a:pt x="3565" y="856"/>
                </a:lnTo>
                <a:lnTo>
                  <a:pt x="3559" y="879"/>
                </a:lnTo>
                <a:lnTo>
                  <a:pt x="3554" y="901"/>
                </a:lnTo>
                <a:lnTo>
                  <a:pt x="3550" y="924"/>
                </a:lnTo>
                <a:lnTo>
                  <a:pt x="3547" y="947"/>
                </a:lnTo>
                <a:lnTo>
                  <a:pt x="3545" y="972"/>
                </a:lnTo>
                <a:lnTo>
                  <a:pt x="3544" y="996"/>
                </a:lnTo>
                <a:lnTo>
                  <a:pt x="3543" y="1021"/>
                </a:lnTo>
                <a:lnTo>
                  <a:pt x="3544" y="1046"/>
                </a:lnTo>
                <a:lnTo>
                  <a:pt x="3546" y="1072"/>
                </a:lnTo>
                <a:lnTo>
                  <a:pt x="3550" y="1098"/>
                </a:lnTo>
                <a:lnTo>
                  <a:pt x="3554" y="1124"/>
                </a:lnTo>
                <a:lnTo>
                  <a:pt x="3554" y="1124"/>
                </a:lnTo>
                <a:lnTo>
                  <a:pt x="3559" y="1148"/>
                </a:lnTo>
                <a:lnTo>
                  <a:pt x="3564" y="1169"/>
                </a:lnTo>
                <a:lnTo>
                  <a:pt x="3571" y="1191"/>
                </a:lnTo>
                <a:lnTo>
                  <a:pt x="3577" y="1211"/>
                </a:lnTo>
                <a:lnTo>
                  <a:pt x="3585" y="1231"/>
                </a:lnTo>
                <a:lnTo>
                  <a:pt x="3592" y="1249"/>
                </a:lnTo>
                <a:lnTo>
                  <a:pt x="3601" y="1267"/>
                </a:lnTo>
                <a:lnTo>
                  <a:pt x="3610" y="1285"/>
                </a:lnTo>
                <a:lnTo>
                  <a:pt x="3620" y="1301"/>
                </a:lnTo>
                <a:lnTo>
                  <a:pt x="3631" y="1316"/>
                </a:lnTo>
                <a:lnTo>
                  <a:pt x="3641" y="1332"/>
                </a:lnTo>
                <a:lnTo>
                  <a:pt x="3652" y="1347"/>
                </a:lnTo>
                <a:lnTo>
                  <a:pt x="3665" y="1361"/>
                </a:lnTo>
                <a:lnTo>
                  <a:pt x="3677" y="1375"/>
                </a:lnTo>
                <a:lnTo>
                  <a:pt x="3690" y="1388"/>
                </a:lnTo>
                <a:lnTo>
                  <a:pt x="3704" y="1400"/>
                </a:lnTo>
                <a:lnTo>
                  <a:pt x="3732" y="1425"/>
                </a:lnTo>
                <a:lnTo>
                  <a:pt x="3763" y="1447"/>
                </a:lnTo>
                <a:lnTo>
                  <a:pt x="3795" y="1469"/>
                </a:lnTo>
                <a:lnTo>
                  <a:pt x="3828" y="1489"/>
                </a:lnTo>
                <a:lnTo>
                  <a:pt x="3863" y="1510"/>
                </a:lnTo>
                <a:lnTo>
                  <a:pt x="3899" y="1529"/>
                </a:lnTo>
                <a:lnTo>
                  <a:pt x="3976" y="1567"/>
                </a:lnTo>
                <a:lnTo>
                  <a:pt x="3976" y="1567"/>
                </a:lnTo>
                <a:lnTo>
                  <a:pt x="3945" y="1584"/>
                </a:lnTo>
                <a:lnTo>
                  <a:pt x="3916" y="1601"/>
                </a:lnTo>
                <a:lnTo>
                  <a:pt x="3890" y="1618"/>
                </a:lnTo>
                <a:lnTo>
                  <a:pt x="3864" y="1636"/>
                </a:lnTo>
                <a:lnTo>
                  <a:pt x="3840" y="1656"/>
                </a:lnTo>
                <a:lnTo>
                  <a:pt x="3817" y="1675"/>
                </a:lnTo>
                <a:lnTo>
                  <a:pt x="3797" y="1696"/>
                </a:lnTo>
                <a:lnTo>
                  <a:pt x="3778" y="1717"/>
                </a:lnTo>
                <a:lnTo>
                  <a:pt x="3761" y="1741"/>
                </a:lnTo>
                <a:lnTo>
                  <a:pt x="3754" y="1753"/>
                </a:lnTo>
                <a:lnTo>
                  <a:pt x="3746" y="1765"/>
                </a:lnTo>
                <a:lnTo>
                  <a:pt x="3739" y="1778"/>
                </a:lnTo>
                <a:lnTo>
                  <a:pt x="3733" y="1791"/>
                </a:lnTo>
                <a:lnTo>
                  <a:pt x="3728" y="1804"/>
                </a:lnTo>
                <a:lnTo>
                  <a:pt x="3723" y="1818"/>
                </a:lnTo>
                <a:lnTo>
                  <a:pt x="3718" y="1833"/>
                </a:lnTo>
                <a:lnTo>
                  <a:pt x="3714" y="1848"/>
                </a:lnTo>
                <a:lnTo>
                  <a:pt x="3711" y="1863"/>
                </a:lnTo>
                <a:lnTo>
                  <a:pt x="3708" y="1879"/>
                </a:lnTo>
                <a:lnTo>
                  <a:pt x="3706" y="1895"/>
                </a:lnTo>
                <a:lnTo>
                  <a:pt x="3705" y="1912"/>
                </a:lnTo>
                <a:lnTo>
                  <a:pt x="3704" y="1930"/>
                </a:lnTo>
                <a:lnTo>
                  <a:pt x="3703" y="1947"/>
                </a:lnTo>
                <a:lnTo>
                  <a:pt x="3703" y="1947"/>
                </a:lnTo>
                <a:lnTo>
                  <a:pt x="3704" y="1970"/>
                </a:lnTo>
                <a:lnTo>
                  <a:pt x="3707" y="1993"/>
                </a:lnTo>
                <a:lnTo>
                  <a:pt x="3711" y="2016"/>
                </a:lnTo>
                <a:lnTo>
                  <a:pt x="3716" y="2039"/>
                </a:lnTo>
                <a:lnTo>
                  <a:pt x="3729" y="2087"/>
                </a:lnTo>
                <a:lnTo>
                  <a:pt x="3736" y="2113"/>
                </a:lnTo>
                <a:lnTo>
                  <a:pt x="3742" y="2139"/>
                </a:lnTo>
                <a:lnTo>
                  <a:pt x="3749" y="2168"/>
                </a:lnTo>
                <a:lnTo>
                  <a:pt x="3753" y="2197"/>
                </a:lnTo>
                <a:lnTo>
                  <a:pt x="3757" y="2227"/>
                </a:lnTo>
                <a:lnTo>
                  <a:pt x="3758" y="2260"/>
                </a:lnTo>
                <a:lnTo>
                  <a:pt x="3758" y="2295"/>
                </a:lnTo>
                <a:lnTo>
                  <a:pt x="3757" y="2313"/>
                </a:lnTo>
                <a:lnTo>
                  <a:pt x="3755" y="2332"/>
                </a:lnTo>
                <a:lnTo>
                  <a:pt x="3753" y="2350"/>
                </a:lnTo>
                <a:lnTo>
                  <a:pt x="3750" y="2371"/>
                </a:lnTo>
                <a:lnTo>
                  <a:pt x="3745" y="2391"/>
                </a:lnTo>
                <a:lnTo>
                  <a:pt x="3741" y="2411"/>
                </a:lnTo>
                <a:lnTo>
                  <a:pt x="3741" y="2411"/>
                </a:lnTo>
                <a:lnTo>
                  <a:pt x="3741" y="2413"/>
                </a:lnTo>
                <a:lnTo>
                  <a:pt x="3741" y="2414"/>
                </a:lnTo>
                <a:lnTo>
                  <a:pt x="3743" y="2414"/>
                </a:lnTo>
                <a:lnTo>
                  <a:pt x="3745" y="2416"/>
                </a:lnTo>
                <a:lnTo>
                  <a:pt x="3753" y="2413"/>
                </a:lnTo>
                <a:lnTo>
                  <a:pt x="3762" y="2411"/>
                </a:lnTo>
                <a:lnTo>
                  <a:pt x="3785" y="2401"/>
                </a:lnTo>
                <a:lnTo>
                  <a:pt x="3814" y="2389"/>
                </a:lnTo>
                <a:lnTo>
                  <a:pt x="3842" y="2374"/>
                </a:lnTo>
                <a:lnTo>
                  <a:pt x="3867" y="2360"/>
                </a:lnTo>
                <a:lnTo>
                  <a:pt x="3886" y="2349"/>
                </a:lnTo>
                <a:lnTo>
                  <a:pt x="3891" y="2345"/>
                </a:lnTo>
                <a:lnTo>
                  <a:pt x="3894" y="2343"/>
                </a:lnTo>
                <a:lnTo>
                  <a:pt x="3894" y="2343"/>
                </a:lnTo>
                <a:lnTo>
                  <a:pt x="3903" y="2319"/>
                </a:lnTo>
                <a:lnTo>
                  <a:pt x="3910" y="2296"/>
                </a:lnTo>
                <a:lnTo>
                  <a:pt x="3916" y="2272"/>
                </a:lnTo>
                <a:lnTo>
                  <a:pt x="3921" y="2248"/>
                </a:lnTo>
                <a:lnTo>
                  <a:pt x="3925" y="2224"/>
                </a:lnTo>
                <a:lnTo>
                  <a:pt x="3928" y="2201"/>
                </a:lnTo>
                <a:lnTo>
                  <a:pt x="3930" y="2178"/>
                </a:lnTo>
                <a:lnTo>
                  <a:pt x="3932" y="2156"/>
                </a:lnTo>
                <a:lnTo>
                  <a:pt x="3932" y="2117"/>
                </a:lnTo>
                <a:lnTo>
                  <a:pt x="3931" y="2086"/>
                </a:lnTo>
                <a:lnTo>
                  <a:pt x="3928" y="2059"/>
                </a:lnTo>
                <a:lnTo>
                  <a:pt x="3928" y="2059"/>
                </a:lnTo>
                <a:lnTo>
                  <a:pt x="3939" y="2068"/>
                </a:lnTo>
                <a:lnTo>
                  <a:pt x="3947" y="2079"/>
                </a:lnTo>
                <a:lnTo>
                  <a:pt x="3954" y="2091"/>
                </a:lnTo>
                <a:lnTo>
                  <a:pt x="3960" y="2105"/>
                </a:lnTo>
                <a:lnTo>
                  <a:pt x="3964" y="2120"/>
                </a:lnTo>
                <a:lnTo>
                  <a:pt x="3968" y="2135"/>
                </a:lnTo>
                <a:lnTo>
                  <a:pt x="3971" y="2152"/>
                </a:lnTo>
                <a:lnTo>
                  <a:pt x="3973" y="2168"/>
                </a:lnTo>
                <a:lnTo>
                  <a:pt x="3975" y="2185"/>
                </a:lnTo>
                <a:lnTo>
                  <a:pt x="3976" y="2203"/>
                </a:lnTo>
                <a:lnTo>
                  <a:pt x="3976" y="2219"/>
                </a:lnTo>
                <a:lnTo>
                  <a:pt x="3975" y="2237"/>
                </a:lnTo>
                <a:lnTo>
                  <a:pt x="3971" y="2268"/>
                </a:lnTo>
                <a:lnTo>
                  <a:pt x="3965" y="2297"/>
                </a:lnTo>
                <a:lnTo>
                  <a:pt x="3965" y="2297"/>
                </a:lnTo>
                <a:lnTo>
                  <a:pt x="3982" y="2288"/>
                </a:lnTo>
                <a:lnTo>
                  <a:pt x="3998" y="2276"/>
                </a:lnTo>
                <a:lnTo>
                  <a:pt x="4016" y="2263"/>
                </a:lnTo>
                <a:lnTo>
                  <a:pt x="4036" y="2249"/>
                </a:lnTo>
                <a:lnTo>
                  <a:pt x="4053" y="2234"/>
                </a:lnTo>
                <a:lnTo>
                  <a:pt x="4061" y="2226"/>
                </a:lnTo>
                <a:lnTo>
                  <a:pt x="4068" y="2219"/>
                </a:lnTo>
                <a:lnTo>
                  <a:pt x="4072" y="2212"/>
                </a:lnTo>
                <a:lnTo>
                  <a:pt x="4075" y="2206"/>
                </a:lnTo>
                <a:lnTo>
                  <a:pt x="4075" y="2206"/>
                </a:lnTo>
                <a:lnTo>
                  <a:pt x="4083" y="2176"/>
                </a:lnTo>
                <a:lnTo>
                  <a:pt x="4090" y="2148"/>
                </a:lnTo>
                <a:lnTo>
                  <a:pt x="4094" y="2121"/>
                </a:lnTo>
                <a:lnTo>
                  <a:pt x="4096" y="2095"/>
                </a:lnTo>
                <a:lnTo>
                  <a:pt x="4096" y="2071"/>
                </a:lnTo>
                <a:lnTo>
                  <a:pt x="4095" y="2047"/>
                </a:lnTo>
                <a:lnTo>
                  <a:pt x="4093" y="2025"/>
                </a:lnTo>
                <a:lnTo>
                  <a:pt x="4090" y="2003"/>
                </a:lnTo>
                <a:lnTo>
                  <a:pt x="4085" y="1983"/>
                </a:lnTo>
                <a:lnTo>
                  <a:pt x="4080" y="1964"/>
                </a:lnTo>
                <a:lnTo>
                  <a:pt x="4075" y="1945"/>
                </a:lnTo>
                <a:lnTo>
                  <a:pt x="4069" y="1928"/>
                </a:lnTo>
                <a:lnTo>
                  <a:pt x="4055" y="1894"/>
                </a:lnTo>
                <a:lnTo>
                  <a:pt x="4043" y="1862"/>
                </a:lnTo>
                <a:lnTo>
                  <a:pt x="4043" y="1862"/>
                </a:lnTo>
                <a:lnTo>
                  <a:pt x="4038" y="1847"/>
                </a:lnTo>
                <a:lnTo>
                  <a:pt x="4035" y="1832"/>
                </a:lnTo>
                <a:lnTo>
                  <a:pt x="4034" y="1817"/>
                </a:lnTo>
                <a:lnTo>
                  <a:pt x="4035" y="1802"/>
                </a:lnTo>
                <a:lnTo>
                  <a:pt x="4037" y="1788"/>
                </a:lnTo>
                <a:lnTo>
                  <a:pt x="4041" y="1773"/>
                </a:lnTo>
                <a:lnTo>
                  <a:pt x="4046" y="1759"/>
                </a:lnTo>
                <a:lnTo>
                  <a:pt x="4053" y="1746"/>
                </a:lnTo>
                <a:lnTo>
                  <a:pt x="4061" y="1733"/>
                </a:lnTo>
                <a:lnTo>
                  <a:pt x="4071" y="1719"/>
                </a:lnTo>
                <a:lnTo>
                  <a:pt x="4081" y="1707"/>
                </a:lnTo>
                <a:lnTo>
                  <a:pt x="4092" y="1696"/>
                </a:lnTo>
                <a:lnTo>
                  <a:pt x="4103" y="1684"/>
                </a:lnTo>
                <a:lnTo>
                  <a:pt x="4117" y="1673"/>
                </a:lnTo>
                <a:lnTo>
                  <a:pt x="4130" y="1664"/>
                </a:lnTo>
                <a:lnTo>
                  <a:pt x="4145" y="1655"/>
                </a:lnTo>
                <a:lnTo>
                  <a:pt x="4145" y="1655"/>
                </a:lnTo>
                <a:lnTo>
                  <a:pt x="4180" y="1674"/>
                </a:lnTo>
                <a:lnTo>
                  <a:pt x="4215" y="1695"/>
                </a:lnTo>
                <a:lnTo>
                  <a:pt x="4251" y="1716"/>
                </a:lnTo>
                <a:lnTo>
                  <a:pt x="4286" y="1740"/>
                </a:lnTo>
                <a:lnTo>
                  <a:pt x="4286" y="1740"/>
                </a:lnTo>
                <a:lnTo>
                  <a:pt x="4307" y="1754"/>
                </a:lnTo>
                <a:lnTo>
                  <a:pt x="4341" y="1779"/>
                </a:lnTo>
                <a:lnTo>
                  <a:pt x="4361" y="1794"/>
                </a:lnTo>
                <a:lnTo>
                  <a:pt x="4382" y="1812"/>
                </a:lnTo>
                <a:lnTo>
                  <a:pt x="4405" y="1832"/>
                </a:lnTo>
                <a:lnTo>
                  <a:pt x="4430" y="1853"/>
                </a:lnTo>
                <a:lnTo>
                  <a:pt x="4453" y="1877"/>
                </a:lnTo>
                <a:lnTo>
                  <a:pt x="4478" y="1901"/>
                </a:lnTo>
                <a:lnTo>
                  <a:pt x="4501" y="1928"/>
                </a:lnTo>
                <a:lnTo>
                  <a:pt x="4524" y="1956"/>
                </a:lnTo>
                <a:lnTo>
                  <a:pt x="4545" y="1985"/>
                </a:lnTo>
                <a:lnTo>
                  <a:pt x="4564" y="2016"/>
                </a:lnTo>
                <a:lnTo>
                  <a:pt x="4574" y="2031"/>
                </a:lnTo>
                <a:lnTo>
                  <a:pt x="4582" y="2047"/>
                </a:lnTo>
                <a:lnTo>
                  <a:pt x="4590" y="2064"/>
                </a:lnTo>
                <a:lnTo>
                  <a:pt x="4596" y="2080"/>
                </a:lnTo>
                <a:lnTo>
                  <a:pt x="4596" y="2080"/>
                </a:lnTo>
                <a:lnTo>
                  <a:pt x="4606" y="2106"/>
                </a:lnTo>
                <a:lnTo>
                  <a:pt x="4616" y="2130"/>
                </a:lnTo>
                <a:lnTo>
                  <a:pt x="4624" y="2155"/>
                </a:lnTo>
                <a:lnTo>
                  <a:pt x="4630" y="2178"/>
                </a:lnTo>
                <a:lnTo>
                  <a:pt x="4636" y="2202"/>
                </a:lnTo>
                <a:lnTo>
                  <a:pt x="4641" y="2224"/>
                </a:lnTo>
                <a:lnTo>
                  <a:pt x="4645" y="2246"/>
                </a:lnTo>
                <a:lnTo>
                  <a:pt x="4649" y="2266"/>
                </a:lnTo>
                <a:lnTo>
                  <a:pt x="4651" y="2287"/>
                </a:lnTo>
                <a:lnTo>
                  <a:pt x="4653" y="2306"/>
                </a:lnTo>
                <a:lnTo>
                  <a:pt x="4654" y="2325"/>
                </a:lnTo>
                <a:lnTo>
                  <a:pt x="4655" y="2343"/>
                </a:lnTo>
                <a:lnTo>
                  <a:pt x="4654" y="2377"/>
                </a:lnTo>
                <a:lnTo>
                  <a:pt x="4652" y="2408"/>
                </a:lnTo>
                <a:lnTo>
                  <a:pt x="4648" y="2437"/>
                </a:lnTo>
                <a:lnTo>
                  <a:pt x="4642" y="2464"/>
                </a:lnTo>
                <a:lnTo>
                  <a:pt x="4635" y="2487"/>
                </a:lnTo>
                <a:lnTo>
                  <a:pt x="4628" y="2509"/>
                </a:lnTo>
                <a:lnTo>
                  <a:pt x="4620" y="2527"/>
                </a:lnTo>
                <a:lnTo>
                  <a:pt x="4612" y="2544"/>
                </a:lnTo>
                <a:lnTo>
                  <a:pt x="4603" y="2559"/>
                </a:lnTo>
                <a:lnTo>
                  <a:pt x="4596" y="2570"/>
                </a:lnTo>
                <a:lnTo>
                  <a:pt x="4596" y="2570"/>
                </a:lnTo>
                <a:lnTo>
                  <a:pt x="4582" y="2590"/>
                </a:lnTo>
                <a:lnTo>
                  <a:pt x="4568" y="2611"/>
                </a:lnTo>
                <a:lnTo>
                  <a:pt x="4553" y="2629"/>
                </a:lnTo>
                <a:lnTo>
                  <a:pt x="4538" y="2648"/>
                </a:lnTo>
                <a:lnTo>
                  <a:pt x="4522" y="2665"/>
                </a:lnTo>
                <a:lnTo>
                  <a:pt x="4505" y="2681"/>
                </a:lnTo>
                <a:lnTo>
                  <a:pt x="4487" y="2697"/>
                </a:lnTo>
                <a:lnTo>
                  <a:pt x="4469" y="2711"/>
                </a:lnTo>
                <a:lnTo>
                  <a:pt x="4450" y="2724"/>
                </a:lnTo>
                <a:lnTo>
                  <a:pt x="4430" y="2736"/>
                </a:lnTo>
                <a:lnTo>
                  <a:pt x="4409" y="2747"/>
                </a:lnTo>
                <a:lnTo>
                  <a:pt x="4388" y="2756"/>
                </a:lnTo>
                <a:lnTo>
                  <a:pt x="4364" y="2764"/>
                </a:lnTo>
                <a:lnTo>
                  <a:pt x="4341" y="2771"/>
                </a:lnTo>
                <a:lnTo>
                  <a:pt x="4316" y="2776"/>
                </a:lnTo>
                <a:lnTo>
                  <a:pt x="4290" y="2779"/>
                </a:lnTo>
                <a:lnTo>
                  <a:pt x="4290" y="2779"/>
                </a:lnTo>
                <a:lnTo>
                  <a:pt x="4283" y="2778"/>
                </a:lnTo>
                <a:lnTo>
                  <a:pt x="4275" y="2778"/>
                </a:lnTo>
                <a:lnTo>
                  <a:pt x="4275" y="2778"/>
                </a:lnTo>
                <a:lnTo>
                  <a:pt x="4242" y="2779"/>
                </a:lnTo>
                <a:lnTo>
                  <a:pt x="4213" y="2779"/>
                </a:lnTo>
                <a:lnTo>
                  <a:pt x="4185" y="2778"/>
                </a:lnTo>
                <a:lnTo>
                  <a:pt x="4159" y="2775"/>
                </a:lnTo>
                <a:lnTo>
                  <a:pt x="4159" y="2775"/>
                </a:lnTo>
                <a:lnTo>
                  <a:pt x="4131" y="2770"/>
                </a:lnTo>
                <a:lnTo>
                  <a:pt x="4103" y="2765"/>
                </a:lnTo>
                <a:lnTo>
                  <a:pt x="4077" y="2758"/>
                </a:lnTo>
                <a:lnTo>
                  <a:pt x="4052" y="2751"/>
                </a:lnTo>
                <a:lnTo>
                  <a:pt x="4052" y="2751"/>
                </a:lnTo>
                <a:lnTo>
                  <a:pt x="4009" y="2736"/>
                </a:lnTo>
                <a:lnTo>
                  <a:pt x="3965" y="2717"/>
                </a:lnTo>
                <a:lnTo>
                  <a:pt x="3965" y="2717"/>
                </a:lnTo>
                <a:lnTo>
                  <a:pt x="3925" y="2697"/>
                </a:lnTo>
                <a:lnTo>
                  <a:pt x="3874" y="2669"/>
                </a:lnTo>
                <a:lnTo>
                  <a:pt x="3846" y="2652"/>
                </a:lnTo>
                <a:lnTo>
                  <a:pt x="3815" y="2632"/>
                </a:lnTo>
                <a:lnTo>
                  <a:pt x="3782" y="2612"/>
                </a:lnTo>
                <a:lnTo>
                  <a:pt x="3748" y="2588"/>
                </a:lnTo>
                <a:lnTo>
                  <a:pt x="3712" y="2564"/>
                </a:lnTo>
                <a:lnTo>
                  <a:pt x="3676" y="2536"/>
                </a:lnTo>
                <a:lnTo>
                  <a:pt x="3638" y="2508"/>
                </a:lnTo>
                <a:lnTo>
                  <a:pt x="3601" y="2477"/>
                </a:lnTo>
                <a:lnTo>
                  <a:pt x="3563" y="2444"/>
                </a:lnTo>
                <a:lnTo>
                  <a:pt x="3526" y="2409"/>
                </a:lnTo>
                <a:lnTo>
                  <a:pt x="3488" y="2373"/>
                </a:lnTo>
                <a:lnTo>
                  <a:pt x="3451" y="2335"/>
                </a:lnTo>
                <a:lnTo>
                  <a:pt x="3451" y="2335"/>
                </a:lnTo>
                <a:lnTo>
                  <a:pt x="3394" y="2271"/>
                </a:lnTo>
                <a:lnTo>
                  <a:pt x="3342" y="2212"/>
                </a:lnTo>
                <a:lnTo>
                  <a:pt x="3295" y="2157"/>
                </a:lnTo>
                <a:lnTo>
                  <a:pt x="3253" y="2107"/>
                </a:lnTo>
                <a:lnTo>
                  <a:pt x="3215" y="2060"/>
                </a:lnTo>
                <a:lnTo>
                  <a:pt x="3180" y="2017"/>
                </a:lnTo>
                <a:lnTo>
                  <a:pt x="3120" y="1940"/>
                </a:lnTo>
                <a:lnTo>
                  <a:pt x="3120" y="1940"/>
                </a:lnTo>
                <a:lnTo>
                  <a:pt x="3138" y="1947"/>
                </a:lnTo>
                <a:lnTo>
                  <a:pt x="3156" y="1953"/>
                </a:lnTo>
                <a:lnTo>
                  <a:pt x="3175" y="1958"/>
                </a:lnTo>
                <a:lnTo>
                  <a:pt x="3193" y="1963"/>
                </a:lnTo>
                <a:lnTo>
                  <a:pt x="3211" y="1966"/>
                </a:lnTo>
                <a:lnTo>
                  <a:pt x="3229" y="1968"/>
                </a:lnTo>
                <a:lnTo>
                  <a:pt x="3262" y="1971"/>
                </a:lnTo>
                <a:lnTo>
                  <a:pt x="3289" y="1971"/>
                </a:lnTo>
                <a:lnTo>
                  <a:pt x="3312" y="1970"/>
                </a:lnTo>
                <a:lnTo>
                  <a:pt x="3332" y="1968"/>
                </a:lnTo>
                <a:lnTo>
                  <a:pt x="3332" y="1968"/>
                </a:lnTo>
                <a:lnTo>
                  <a:pt x="3336" y="1918"/>
                </a:lnTo>
                <a:lnTo>
                  <a:pt x="3338" y="1873"/>
                </a:lnTo>
                <a:lnTo>
                  <a:pt x="3340" y="1833"/>
                </a:lnTo>
                <a:lnTo>
                  <a:pt x="3346" y="1698"/>
                </a:lnTo>
                <a:lnTo>
                  <a:pt x="3346" y="1698"/>
                </a:lnTo>
                <a:lnTo>
                  <a:pt x="3349" y="1661"/>
                </a:lnTo>
                <a:lnTo>
                  <a:pt x="3351" y="1626"/>
                </a:lnTo>
                <a:lnTo>
                  <a:pt x="3352" y="1589"/>
                </a:lnTo>
                <a:lnTo>
                  <a:pt x="3352" y="1589"/>
                </a:lnTo>
                <a:lnTo>
                  <a:pt x="3340" y="1588"/>
                </a:lnTo>
                <a:lnTo>
                  <a:pt x="3307" y="1584"/>
                </a:lnTo>
                <a:lnTo>
                  <a:pt x="3285" y="1581"/>
                </a:lnTo>
                <a:lnTo>
                  <a:pt x="3260" y="1576"/>
                </a:lnTo>
                <a:lnTo>
                  <a:pt x="3233" y="1571"/>
                </a:lnTo>
                <a:lnTo>
                  <a:pt x="3206" y="1564"/>
                </a:lnTo>
                <a:lnTo>
                  <a:pt x="3176" y="1555"/>
                </a:lnTo>
                <a:lnTo>
                  <a:pt x="3147" y="1544"/>
                </a:lnTo>
                <a:lnTo>
                  <a:pt x="3120" y="1532"/>
                </a:lnTo>
                <a:lnTo>
                  <a:pt x="3106" y="1526"/>
                </a:lnTo>
                <a:lnTo>
                  <a:pt x="3093" y="1519"/>
                </a:lnTo>
                <a:lnTo>
                  <a:pt x="3081" y="1511"/>
                </a:lnTo>
                <a:lnTo>
                  <a:pt x="3070" y="1502"/>
                </a:lnTo>
                <a:lnTo>
                  <a:pt x="3058" y="1493"/>
                </a:lnTo>
                <a:lnTo>
                  <a:pt x="3049" y="1484"/>
                </a:lnTo>
                <a:lnTo>
                  <a:pt x="3040" y="1474"/>
                </a:lnTo>
                <a:lnTo>
                  <a:pt x="3032" y="1463"/>
                </a:lnTo>
                <a:lnTo>
                  <a:pt x="3025" y="1451"/>
                </a:lnTo>
                <a:lnTo>
                  <a:pt x="3019" y="1439"/>
                </a:lnTo>
                <a:lnTo>
                  <a:pt x="3019" y="1439"/>
                </a:lnTo>
                <a:lnTo>
                  <a:pt x="3030" y="1445"/>
                </a:lnTo>
                <a:lnTo>
                  <a:pt x="3042" y="1450"/>
                </a:lnTo>
                <a:lnTo>
                  <a:pt x="3059" y="1457"/>
                </a:lnTo>
                <a:lnTo>
                  <a:pt x="3081" y="1465"/>
                </a:lnTo>
                <a:lnTo>
                  <a:pt x="3106" y="1472"/>
                </a:lnTo>
                <a:lnTo>
                  <a:pt x="3136" y="1477"/>
                </a:lnTo>
                <a:lnTo>
                  <a:pt x="3152" y="1479"/>
                </a:lnTo>
                <a:lnTo>
                  <a:pt x="3169" y="1480"/>
                </a:lnTo>
                <a:lnTo>
                  <a:pt x="3169" y="1480"/>
                </a:lnTo>
                <a:lnTo>
                  <a:pt x="3201" y="1481"/>
                </a:lnTo>
                <a:lnTo>
                  <a:pt x="3234" y="1481"/>
                </a:lnTo>
                <a:lnTo>
                  <a:pt x="3266" y="1479"/>
                </a:lnTo>
                <a:lnTo>
                  <a:pt x="3295" y="1477"/>
                </a:lnTo>
                <a:lnTo>
                  <a:pt x="3340" y="1471"/>
                </a:lnTo>
                <a:lnTo>
                  <a:pt x="3357" y="1469"/>
                </a:lnTo>
                <a:lnTo>
                  <a:pt x="3357" y="1469"/>
                </a:lnTo>
                <a:lnTo>
                  <a:pt x="3359" y="1463"/>
                </a:lnTo>
                <a:lnTo>
                  <a:pt x="3361" y="1451"/>
                </a:lnTo>
                <a:lnTo>
                  <a:pt x="3364" y="1421"/>
                </a:lnTo>
                <a:lnTo>
                  <a:pt x="3367" y="1381"/>
                </a:lnTo>
                <a:lnTo>
                  <a:pt x="3369" y="1337"/>
                </a:lnTo>
                <a:lnTo>
                  <a:pt x="3373" y="1257"/>
                </a:lnTo>
                <a:lnTo>
                  <a:pt x="3375" y="1222"/>
                </a:lnTo>
                <a:lnTo>
                  <a:pt x="3375" y="1222"/>
                </a:lnTo>
                <a:lnTo>
                  <a:pt x="3376" y="1194"/>
                </a:lnTo>
                <a:lnTo>
                  <a:pt x="3377" y="1154"/>
                </a:lnTo>
                <a:lnTo>
                  <a:pt x="3377" y="1105"/>
                </a:lnTo>
                <a:lnTo>
                  <a:pt x="3377" y="1105"/>
                </a:lnTo>
                <a:lnTo>
                  <a:pt x="3369" y="1107"/>
                </a:lnTo>
                <a:lnTo>
                  <a:pt x="3359" y="1108"/>
                </a:lnTo>
                <a:lnTo>
                  <a:pt x="3338" y="1110"/>
                </a:lnTo>
                <a:lnTo>
                  <a:pt x="3315" y="1109"/>
                </a:lnTo>
                <a:lnTo>
                  <a:pt x="3290" y="1107"/>
                </a:lnTo>
                <a:lnTo>
                  <a:pt x="3264" y="1104"/>
                </a:lnTo>
                <a:lnTo>
                  <a:pt x="3236" y="1100"/>
                </a:lnTo>
                <a:lnTo>
                  <a:pt x="3208" y="1094"/>
                </a:lnTo>
                <a:lnTo>
                  <a:pt x="3178" y="1086"/>
                </a:lnTo>
                <a:lnTo>
                  <a:pt x="3178" y="1086"/>
                </a:lnTo>
                <a:lnTo>
                  <a:pt x="3158" y="1080"/>
                </a:lnTo>
                <a:lnTo>
                  <a:pt x="3135" y="1071"/>
                </a:lnTo>
                <a:lnTo>
                  <a:pt x="3112" y="1059"/>
                </a:lnTo>
                <a:lnTo>
                  <a:pt x="3088" y="1044"/>
                </a:lnTo>
                <a:lnTo>
                  <a:pt x="3064" y="1028"/>
                </a:lnTo>
                <a:lnTo>
                  <a:pt x="3053" y="1019"/>
                </a:lnTo>
                <a:lnTo>
                  <a:pt x="3043" y="1010"/>
                </a:lnTo>
                <a:lnTo>
                  <a:pt x="3034" y="999"/>
                </a:lnTo>
                <a:lnTo>
                  <a:pt x="3025" y="990"/>
                </a:lnTo>
                <a:lnTo>
                  <a:pt x="3017" y="980"/>
                </a:lnTo>
                <a:lnTo>
                  <a:pt x="3010" y="969"/>
                </a:lnTo>
                <a:lnTo>
                  <a:pt x="3010" y="969"/>
                </a:lnTo>
                <a:lnTo>
                  <a:pt x="3022" y="974"/>
                </a:lnTo>
                <a:lnTo>
                  <a:pt x="3035" y="978"/>
                </a:lnTo>
                <a:lnTo>
                  <a:pt x="3052" y="984"/>
                </a:lnTo>
                <a:lnTo>
                  <a:pt x="3075" y="990"/>
                </a:lnTo>
                <a:lnTo>
                  <a:pt x="3101" y="996"/>
                </a:lnTo>
                <a:lnTo>
                  <a:pt x="3132" y="1003"/>
                </a:lnTo>
                <a:lnTo>
                  <a:pt x="3167" y="1008"/>
                </a:lnTo>
                <a:lnTo>
                  <a:pt x="3167" y="1008"/>
                </a:lnTo>
                <a:lnTo>
                  <a:pt x="3187" y="1010"/>
                </a:lnTo>
                <a:lnTo>
                  <a:pt x="3207" y="1011"/>
                </a:lnTo>
                <a:lnTo>
                  <a:pt x="3226" y="1012"/>
                </a:lnTo>
                <a:lnTo>
                  <a:pt x="3245" y="1012"/>
                </a:lnTo>
                <a:lnTo>
                  <a:pt x="3283" y="1010"/>
                </a:lnTo>
                <a:lnTo>
                  <a:pt x="3317" y="1007"/>
                </a:lnTo>
                <a:lnTo>
                  <a:pt x="3346" y="1001"/>
                </a:lnTo>
                <a:lnTo>
                  <a:pt x="3369" y="996"/>
                </a:lnTo>
                <a:lnTo>
                  <a:pt x="3377" y="993"/>
                </a:lnTo>
                <a:lnTo>
                  <a:pt x="3383" y="991"/>
                </a:lnTo>
                <a:lnTo>
                  <a:pt x="3388" y="988"/>
                </a:lnTo>
                <a:lnTo>
                  <a:pt x="3390" y="985"/>
                </a:lnTo>
                <a:lnTo>
                  <a:pt x="3390" y="985"/>
                </a:lnTo>
                <a:lnTo>
                  <a:pt x="3392" y="959"/>
                </a:lnTo>
                <a:lnTo>
                  <a:pt x="3393" y="925"/>
                </a:lnTo>
                <a:lnTo>
                  <a:pt x="3394" y="848"/>
                </a:lnTo>
                <a:lnTo>
                  <a:pt x="3394" y="750"/>
                </a:lnTo>
                <a:lnTo>
                  <a:pt x="3394" y="750"/>
                </a:lnTo>
                <a:lnTo>
                  <a:pt x="3399" y="686"/>
                </a:lnTo>
                <a:lnTo>
                  <a:pt x="3400" y="642"/>
                </a:lnTo>
                <a:lnTo>
                  <a:pt x="3400" y="627"/>
                </a:lnTo>
                <a:lnTo>
                  <a:pt x="3399" y="623"/>
                </a:lnTo>
                <a:lnTo>
                  <a:pt x="3398" y="622"/>
                </a:lnTo>
                <a:lnTo>
                  <a:pt x="3398" y="622"/>
                </a:lnTo>
                <a:lnTo>
                  <a:pt x="3392" y="622"/>
                </a:lnTo>
                <a:lnTo>
                  <a:pt x="3381" y="623"/>
                </a:lnTo>
                <a:lnTo>
                  <a:pt x="3368" y="623"/>
                </a:lnTo>
                <a:lnTo>
                  <a:pt x="3354" y="622"/>
                </a:lnTo>
                <a:lnTo>
                  <a:pt x="3336" y="620"/>
                </a:lnTo>
                <a:lnTo>
                  <a:pt x="3317" y="617"/>
                </a:lnTo>
                <a:lnTo>
                  <a:pt x="3297" y="612"/>
                </a:lnTo>
                <a:lnTo>
                  <a:pt x="3274" y="607"/>
                </a:lnTo>
                <a:lnTo>
                  <a:pt x="3251" y="599"/>
                </a:lnTo>
                <a:lnTo>
                  <a:pt x="3226" y="589"/>
                </a:lnTo>
                <a:lnTo>
                  <a:pt x="3200" y="578"/>
                </a:lnTo>
                <a:lnTo>
                  <a:pt x="3175" y="564"/>
                </a:lnTo>
                <a:lnTo>
                  <a:pt x="3149" y="548"/>
                </a:lnTo>
                <a:lnTo>
                  <a:pt x="3123" y="529"/>
                </a:lnTo>
                <a:lnTo>
                  <a:pt x="3110" y="519"/>
                </a:lnTo>
                <a:lnTo>
                  <a:pt x="3097" y="508"/>
                </a:lnTo>
                <a:lnTo>
                  <a:pt x="3085" y="495"/>
                </a:lnTo>
                <a:lnTo>
                  <a:pt x="3073" y="483"/>
                </a:lnTo>
                <a:lnTo>
                  <a:pt x="3073" y="483"/>
                </a:lnTo>
                <a:lnTo>
                  <a:pt x="3071" y="481"/>
                </a:lnTo>
                <a:lnTo>
                  <a:pt x="3065" y="476"/>
                </a:lnTo>
                <a:lnTo>
                  <a:pt x="3059" y="467"/>
                </a:lnTo>
                <a:lnTo>
                  <a:pt x="3056" y="461"/>
                </a:lnTo>
                <a:lnTo>
                  <a:pt x="3053" y="454"/>
                </a:lnTo>
                <a:lnTo>
                  <a:pt x="3051" y="447"/>
                </a:lnTo>
                <a:lnTo>
                  <a:pt x="3050" y="439"/>
                </a:lnTo>
                <a:lnTo>
                  <a:pt x="3049" y="430"/>
                </a:lnTo>
                <a:lnTo>
                  <a:pt x="3050" y="420"/>
                </a:lnTo>
                <a:lnTo>
                  <a:pt x="3053" y="410"/>
                </a:lnTo>
                <a:lnTo>
                  <a:pt x="3056" y="398"/>
                </a:lnTo>
                <a:lnTo>
                  <a:pt x="3062" y="386"/>
                </a:lnTo>
                <a:lnTo>
                  <a:pt x="3071" y="373"/>
                </a:lnTo>
                <a:lnTo>
                  <a:pt x="3071" y="373"/>
                </a:lnTo>
                <a:lnTo>
                  <a:pt x="2806" y="254"/>
                </a:lnTo>
                <a:lnTo>
                  <a:pt x="2806" y="254"/>
                </a:lnTo>
                <a:lnTo>
                  <a:pt x="2815" y="245"/>
                </a:lnTo>
                <a:lnTo>
                  <a:pt x="2824" y="234"/>
                </a:lnTo>
                <a:lnTo>
                  <a:pt x="2834" y="219"/>
                </a:lnTo>
                <a:lnTo>
                  <a:pt x="2845" y="203"/>
                </a:lnTo>
                <a:lnTo>
                  <a:pt x="2850" y="194"/>
                </a:lnTo>
                <a:lnTo>
                  <a:pt x="2854" y="185"/>
                </a:lnTo>
                <a:lnTo>
                  <a:pt x="2858" y="174"/>
                </a:lnTo>
                <a:lnTo>
                  <a:pt x="2861" y="164"/>
                </a:lnTo>
                <a:lnTo>
                  <a:pt x="2863" y="154"/>
                </a:lnTo>
                <a:lnTo>
                  <a:pt x="2863" y="144"/>
                </a:lnTo>
                <a:lnTo>
                  <a:pt x="2863" y="144"/>
                </a:lnTo>
                <a:lnTo>
                  <a:pt x="2863" y="132"/>
                </a:lnTo>
                <a:lnTo>
                  <a:pt x="2860" y="122"/>
                </a:lnTo>
                <a:lnTo>
                  <a:pt x="2855" y="112"/>
                </a:lnTo>
                <a:lnTo>
                  <a:pt x="2849" y="103"/>
                </a:lnTo>
                <a:lnTo>
                  <a:pt x="2841" y="94"/>
                </a:lnTo>
                <a:lnTo>
                  <a:pt x="2830" y="86"/>
                </a:lnTo>
                <a:lnTo>
                  <a:pt x="2820" y="79"/>
                </a:lnTo>
                <a:lnTo>
                  <a:pt x="2808" y="73"/>
                </a:lnTo>
                <a:lnTo>
                  <a:pt x="2795" y="68"/>
                </a:lnTo>
                <a:lnTo>
                  <a:pt x="2781" y="64"/>
                </a:lnTo>
                <a:lnTo>
                  <a:pt x="2767" y="60"/>
                </a:lnTo>
                <a:lnTo>
                  <a:pt x="2753" y="58"/>
                </a:lnTo>
                <a:lnTo>
                  <a:pt x="2738" y="56"/>
                </a:lnTo>
                <a:lnTo>
                  <a:pt x="2723" y="56"/>
                </a:lnTo>
                <a:lnTo>
                  <a:pt x="2709" y="57"/>
                </a:lnTo>
                <a:lnTo>
                  <a:pt x="2694" y="59"/>
                </a:lnTo>
                <a:lnTo>
                  <a:pt x="2694" y="59"/>
                </a:lnTo>
                <a:lnTo>
                  <a:pt x="2681" y="62"/>
                </a:lnTo>
                <a:lnTo>
                  <a:pt x="2669" y="66"/>
                </a:lnTo>
                <a:lnTo>
                  <a:pt x="2656" y="71"/>
                </a:lnTo>
                <a:lnTo>
                  <a:pt x="2644" y="77"/>
                </a:lnTo>
                <a:lnTo>
                  <a:pt x="2634" y="84"/>
                </a:lnTo>
                <a:lnTo>
                  <a:pt x="2623" y="92"/>
                </a:lnTo>
                <a:lnTo>
                  <a:pt x="2604" y="107"/>
                </a:lnTo>
                <a:lnTo>
                  <a:pt x="2589" y="122"/>
                </a:lnTo>
                <a:lnTo>
                  <a:pt x="2578" y="134"/>
                </a:lnTo>
                <a:lnTo>
                  <a:pt x="2569" y="147"/>
                </a:lnTo>
                <a:lnTo>
                  <a:pt x="2238" y="0"/>
                </a:lnTo>
                <a:lnTo>
                  <a:pt x="1977" y="263"/>
                </a:lnTo>
                <a:lnTo>
                  <a:pt x="1977" y="263"/>
                </a:lnTo>
                <a:lnTo>
                  <a:pt x="1972" y="268"/>
                </a:lnTo>
                <a:lnTo>
                  <a:pt x="1966" y="280"/>
                </a:lnTo>
                <a:lnTo>
                  <a:pt x="1963" y="287"/>
                </a:lnTo>
                <a:lnTo>
                  <a:pt x="1961" y="295"/>
                </a:lnTo>
                <a:lnTo>
                  <a:pt x="1960" y="304"/>
                </a:lnTo>
                <a:lnTo>
                  <a:pt x="1960" y="313"/>
                </a:lnTo>
                <a:lnTo>
                  <a:pt x="1964" y="337"/>
                </a:lnTo>
                <a:lnTo>
                  <a:pt x="1964" y="337"/>
                </a:lnTo>
                <a:lnTo>
                  <a:pt x="1964" y="343"/>
                </a:lnTo>
                <a:lnTo>
                  <a:pt x="1963" y="349"/>
                </a:lnTo>
                <a:lnTo>
                  <a:pt x="1962" y="354"/>
                </a:lnTo>
                <a:lnTo>
                  <a:pt x="1961" y="358"/>
                </a:lnTo>
                <a:lnTo>
                  <a:pt x="1957" y="366"/>
                </a:lnTo>
                <a:lnTo>
                  <a:pt x="1955" y="370"/>
                </a:lnTo>
                <a:lnTo>
                  <a:pt x="1955" y="370"/>
                </a:lnTo>
                <a:lnTo>
                  <a:pt x="1936" y="392"/>
                </a:lnTo>
                <a:lnTo>
                  <a:pt x="1916" y="416"/>
                </a:lnTo>
                <a:lnTo>
                  <a:pt x="1896" y="438"/>
                </a:lnTo>
                <a:lnTo>
                  <a:pt x="1876" y="461"/>
                </a:lnTo>
                <a:lnTo>
                  <a:pt x="1876" y="461"/>
                </a:lnTo>
                <a:lnTo>
                  <a:pt x="1847" y="499"/>
                </a:lnTo>
                <a:lnTo>
                  <a:pt x="1836" y="515"/>
                </a:lnTo>
                <a:lnTo>
                  <a:pt x="1828" y="527"/>
                </a:lnTo>
                <a:lnTo>
                  <a:pt x="1828" y="527"/>
                </a:lnTo>
                <a:lnTo>
                  <a:pt x="1819" y="542"/>
                </a:lnTo>
                <a:lnTo>
                  <a:pt x="1811" y="558"/>
                </a:lnTo>
                <a:lnTo>
                  <a:pt x="1799" y="583"/>
                </a:lnTo>
                <a:lnTo>
                  <a:pt x="1789" y="607"/>
                </a:lnTo>
                <a:lnTo>
                  <a:pt x="1781" y="628"/>
                </a:lnTo>
                <a:lnTo>
                  <a:pt x="1781" y="628"/>
                </a:lnTo>
                <a:lnTo>
                  <a:pt x="1780" y="631"/>
                </a:lnTo>
                <a:lnTo>
                  <a:pt x="1778" y="642"/>
                </a:lnTo>
                <a:lnTo>
                  <a:pt x="1778" y="649"/>
                </a:lnTo>
                <a:lnTo>
                  <a:pt x="1777" y="657"/>
                </a:lnTo>
                <a:lnTo>
                  <a:pt x="1778" y="666"/>
                </a:lnTo>
                <a:lnTo>
                  <a:pt x="1780" y="677"/>
                </a:lnTo>
                <a:lnTo>
                  <a:pt x="1784" y="690"/>
                </a:lnTo>
                <a:lnTo>
                  <a:pt x="1789" y="703"/>
                </a:lnTo>
                <a:lnTo>
                  <a:pt x="1797" y="716"/>
                </a:lnTo>
                <a:lnTo>
                  <a:pt x="1807" y="732"/>
                </a:lnTo>
                <a:lnTo>
                  <a:pt x="1819" y="748"/>
                </a:lnTo>
                <a:lnTo>
                  <a:pt x="1833" y="764"/>
                </a:lnTo>
                <a:lnTo>
                  <a:pt x="1852" y="782"/>
                </a:lnTo>
                <a:lnTo>
                  <a:pt x="1874" y="800"/>
                </a:lnTo>
                <a:lnTo>
                  <a:pt x="1881" y="806"/>
                </a:lnTo>
                <a:lnTo>
                  <a:pt x="1881" y="806"/>
                </a:lnTo>
                <a:lnTo>
                  <a:pt x="1894" y="789"/>
                </a:lnTo>
                <a:lnTo>
                  <a:pt x="1905" y="800"/>
                </a:lnTo>
                <a:lnTo>
                  <a:pt x="1905" y="800"/>
                </a:lnTo>
                <a:lnTo>
                  <a:pt x="1914" y="809"/>
                </a:lnTo>
                <a:lnTo>
                  <a:pt x="1926" y="820"/>
                </a:lnTo>
                <a:lnTo>
                  <a:pt x="1941" y="832"/>
                </a:lnTo>
                <a:lnTo>
                  <a:pt x="1957" y="842"/>
                </a:lnTo>
                <a:lnTo>
                  <a:pt x="1957" y="842"/>
                </a:lnTo>
                <a:lnTo>
                  <a:pt x="1959" y="835"/>
                </a:lnTo>
                <a:lnTo>
                  <a:pt x="1964" y="815"/>
                </a:lnTo>
                <a:lnTo>
                  <a:pt x="1969" y="802"/>
                </a:lnTo>
                <a:lnTo>
                  <a:pt x="1975" y="789"/>
                </a:lnTo>
                <a:lnTo>
                  <a:pt x="1983" y="775"/>
                </a:lnTo>
                <a:lnTo>
                  <a:pt x="1991" y="760"/>
                </a:lnTo>
                <a:lnTo>
                  <a:pt x="1991" y="760"/>
                </a:lnTo>
                <a:lnTo>
                  <a:pt x="2000" y="748"/>
                </a:lnTo>
                <a:lnTo>
                  <a:pt x="2011" y="736"/>
                </a:lnTo>
                <a:lnTo>
                  <a:pt x="2025" y="722"/>
                </a:lnTo>
                <a:lnTo>
                  <a:pt x="2038" y="709"/>
                </a:lnTo>
                <a:lnTo>
                  <a:pt x="2052" y="697"/>
                </a:lnTo>
                <a:lnTo>
                  <a:pt x="2065" y="686"/>
                </a:lnTo>
                <a:lnTo>
                  <a:pt x="2080" y="675"/>
                </a:lnTo>
                <a:lnTo>
                  <a:pt x="2092" y="667"/>
                </a:lnTo>
                <a:lnTo>
                  <a:pt x="2092" y="667"/>
                </a:lnTo>
                <a:lnTo>
                  <a:pt x="2107" y="658"/>
                </a:lnTo>
                <a:lnTo>
                  <a:pt x="2123" y="650"/>
                </a:lnTo>
                <a:lnTo>
                  <a:pt x="2138" y="643"/>
                </a:lnTo>
                <a:lnTo>
                  <a:pt x="2154" y="636"/>
                </a:lnTo>
                <a:lnTo>
                  <a:pt x="2170" y="632"/>
                </a:lnTo>
                <a:lnTo>
                  <a:pt x="2186" y="629"/>
                </a:lnTo>
                <a:lnTo>
                  <a:pt x="2202" y="626"/>
                </a:lnTo>
                <a:lnTo>
                  <a:pt x="2220" y="625"/>
                </a:lnTo>
                <a:lnTo>
                  <a:pt x="2220" y="625"/>
                </a:lnTo>
                <a:lnTo>
                  <a:pt x="2234" y="626"/>
                </a:lnTo>
                <a:lnTo>
                  <a:pt x="2247" y="627"/>
                </a:lnTo>
                <a:lnTo>
                  <a:pt x="2261" y="630"/>
                </a:lnTo>
                <a:lnTo>
                  <a:pt x="2272" y="635"/>
                </a:lnTo>
                <a:lnTo>
                  <a:pt x="2283" y="642"/>
                </a:lnTo>
                <a:lnTo>
                  <a:pt x="2295" y="649"/>
                </a:lnTo>
                <a:lnTo>
                  <a:pt x="2305" y="658"/>
                </a:lnTo>
                <a:lnTo>
                  <a:pt x="2316" y="668"/>
                </a:lnTo>
                <a:lnTo>
                  <a:pt x="2316" y="668"/>
                </a:lnTo>
                <a:lnTo>
                  <a:pt x="2323" y="676"/>
                </a:lnTo>
                <a:lnTo>
                  <a:pt x="2330" y="687"/>
                </a:lnTo>
                <a:lnTo>
                  <a:pt x="2336" y="698"/>
                </a:lnTo>
                <a:lnTo>
                  <a:pt x="2342" y="710"/>
                </a:lnTo>
                <a:lnTo>
                  <a:pt x="2347" y="722"/>
                </a:lnTo>
                <a:lnTo>
                  <a:pt x="2351" y="736"/>
                </a:lnTo>
                <a:lnTo>
                  <a:pt x="2355" y="750"/>
                </a:lnTo>
                <a:lnTo>
                  <a:pt x="2358" y="764"/>
                </a:lnTo>
                <a:lnTo>
                  <a:pt x="2360" y="778"/>
                </a:lnTo>
                <a:lnTo>
                  <a:pt x="2362" y="792"/>
                </a:lnTo>
                <a:lnTo>
                  <a:pt x="2363" y="805"/>
                </a:lnTo>
                <a:lnTo>
                  <a:pt x="2364" y="818"/>
                </a:lnTo>
                <a:lnTo>
                  <a:pt x="2364" y="831"/>
                </a:lnTo>
                <a:lnTo>
                  <a:pt x="2363" y="842"/>
                </a:lnTo>
                <a:lnTo>
                  <a:pt x="2361" y="852"/>
                </a:lnTo>
                <a:lnTo>
                  <a:pt x="2359" y="861"/>
                </a:lnTo>
                <a:lnTo>
                  <a:pt x="2359" y="861"/>
                </a:lnTo>
                <a:lnTo>
                  <a:pt x="2330" y="843"/>
                </a:lnTo>
                <a:lnTo>
                  <a:pt x="2330" y="843"/>
                </a:lnTo>
                <a:lnTo>
                  <a:pt x="2309" y="832"/>
                </a:lnTo>
                <a:lnTo>
                  <a:pt x="2281" y="822"/>
                </a:lnTo>
                <a:lnTo>
                  <a:pt x="2266" y="815"/>
                </a:lnTo>
                <a:lnTo>
                  <a:pt x="2251" y="811"/>
                </a:lnTo>
                <a:lnTo>
                  <a:pt x="2233" y="807"/>
                </a:lnTo>
                <a:lnTo>
                  <a:pt x="2215" y="803"/>
                </a:lnTo>
                <a:lnTo>
                  <a:pt x="2195" y="801"/>
                </a:lnTo>
                <a:lnTo>
                  <a:pt x="2175" y="800"/>
                </a:lnTo>
                <a:lnTo>
                  <a:pt x="2154" y="800"/>
                </a:lnTo>
                <a:lnTo>
                  <a:pt x="2132" y="802"/>
                </a:lnTo>
                <a:lnTo>
                  <a:pt x="2109" y="805"/>
                </a:lnTo>
                <a:lnTo>
                  <a:pt x="2086" y="810"/>
                </a:lnTo>
                <a:lnTo>
                  <a:pt x="2062" y="818"/>
                </a:lnTo>
                <a:lnTo>
                  <a:pt x="2037" y="829"/>
                </a:lnTo>
                <a:lnTo>
                  <a:pt x="2037" y="829"/>
                </a:lnTo>
                <a:lnTo>
                  <a:pt x="1995" y="847"/>
                </a:lnTo>
                <a:lnTo>
                  <a:pt x="1967" y="859"/>
                </a:lnTo>
                <a:lnTo>
                  <a:pt x="1936" y="872"/>
                </a:lnTo>
                <a:lnTo>
                  <a:pt x="1900" y="886"/>
                </a:lnTo>
                <a:lnTo>
                  <a:pt x="1860" y="900"/>
                </a:lnTo>
                <a:lnTo>
                  <a:pt x="1814" y="916"/>
                </a:lnTo>
                <a:lnTo>
                  <a:pt x="1764" y="931"/>
                </a:lnTo>
                <a:lnTo>
                  <a:pt x="1764" y="931"/>
                </a:lnTo>
                <a:lnTo>
                  <a:pt x="1737" y="938"/>
                </a:lnTo>
                <a:lnTo>
                  <a:pt x="1725" y="940"/>
                </a:lnTo>
                <a:lnTo>
                  <a:pt x="1713" y="941"/>
                </a:lnTo>
                <a:lnTo>
                  <a:pt x="1701" y="941"/>
                </a:lnTo>
                <a:lnTo>
                  <a:pt x="1691" y="941"/>
                </a:lnTo>
                <a:lnTo>
                  <a:pt x="1681" y="940"/>
                </a:lnTo>
                <a:lnTo>
                  <a:pt x="1672" y="938"/>
                </a:lnTo>
                <a:lnTo>
                  <a:pt x="1664" y="935"/>
                </a:lnTo>
                <a:lnTo>
                  <a:pt x="1655" y="930"/>
                </a:lnTo>
                <a:lnTo>
                  <a:pt x="1649" y="925"/>
                </a:lnTo>
                <a:lnTo>
                  <a:pt x="1642" y="919"/>
                </a:lnTo>
                <a:lnTo>
                  <a:pt x="1637" y="912"/>
                </a:lnTo>
                <a:lnTo>
                  <a:pt x="1633" y="902"/>
                </a:lnTo>
                <a:lnTo>
                  <a:pt x="1629" y="892"/>
                </a:lnTo>
                <a:lnTo>
                  <a:pt x="1626" y="881"/>
                </a:lnTo>
                <a:lnTo>
                  <a:pt x="1626" y="881"/>
                </a:lnTo>
                <a:lnTo>
                  <a:pt x="1624" y="871"/>
                </a:lnTo>
                <a:lnTo>
                  <a:pt x="1623" y="860"/>
                </a:lnTo>
                <a:lnTo>
                  <a:pt x="1623" y="851"/>
                </a:lnTo>
                <a:lnTo>
                  <a:pt x="1623" y="842"/>
                </a:lnTo>
                <a:lnTo>
                  <a:pt x="1625" y="826"/>
                </a:lnTo>
                <a:lnTo>
                  <a:pt x="1629" y="811"/>
                </a:lnTo>
                <a:lnTo>
                  <a:pt x="1633" y="800"/>
                </a:lnTo>
                <a:lnTo>
                  <a:pt x="1636" y="792"/>
                </a:lnTo>
                <a:lnTo>
                  <a:pt x="1640" y="784"/>
                </a:lnTo>
                <a:lnTo>
                  <a:pt x="1640" y="784"/>
                </a:lnTo>
                <a:lnTo>
                  <a:pt x="1636" y="785"/>
                </a:lnTo>
                <a:lnTo>
                  <a:pt x="1626" y="788"/>
                </a:lnTo>
                <a:lnTo>
                  <a:pt x="1610" y="794"/>
                </a:lnTo>
                <a:lnTo>
                  <a:pt x="1601" y="797"/>
                </a:lnTo>
                <a:lnTo>
                  <a:pt x="1592" y="802"/>
                </a:lnTo>
                <a:lnTo>
                  <a:pt x="1582" y="808"/>
                </a:lnTo>
                <a:lnTo>
                  <a:pt x="1573" y="814"/>
                </a:lnTo>
                <a:lnTo>
                  <a:pt x="1563" y="823"/>
                </a:lnTo>
                <a:lnTo>
                  <a:pt x="1554" y="832"/>
                </a:lnTo>
                <a:lnTo>
                  <a:pt x="1546" y="842"/>
                </a:lnTo>
                <a:lnTo>
                  <a:pt x="1539" y="853"/>
                </a:lnTo>
                <a:lnTo>
                  <a:pt x="1533" y="867"/>
                </a:lnTo>
                <a:lnTo>
                  <a:pt x="1528" y="881"/>
                </a:lnTo>
                <a:lnTo>
                  <a:pt x="1528" y="881"/>
                </a:lnTo>
                <a:lnTo>
                  <a:pt x="1525" y="896"/>
                </a:lnTo>
                <a:lnTo>
                  <a:pt x="1523" y="912"/>
                </a:lnTo>
                <a:lnTo>
                  <a:pt x="1523" y="927"/>
                </a:lnTo>
                <a:lnTo>
                  <a:pt x="1523" y="941"/>
                </a:lnTo>
                <a:lnTo>
                  <a:pt x="1524" y="954"/>
                </a:lnTo>
                <a:lnTo>
                  <a:pt x="1527" y="969"/>
                </a:lnTo>
                <a:lnTo>
                  <a:pt x="1531" y="981"/>
                </a:lnTo>
                <a:lnTo>
                  <a:pt x="1536" y="993"/>
                </a:lnTo>
                <a:lnTo>
                  <a:pt x="1542" y="1006"/>
                </a:lnTo>
                <a:lnTo>
                  <a:pt x="1549" y="1016"/>
                </a:lnTo>
                <a:lnTo>
                  <a:pt x="1557" y="1026"/>
                </a:lnTo>
                <a:lnTo>
                  <a:pt x="1568" y="1034"/>
                </a:lnTo>
                <a:lnTo>
                  <a:pt x="1578" y="1042"/>
                </a:lnTo>
                <a:lnTo>
                  <a:pt x="1590" y="1049"/>
                </a:lnTo>
                <a:lnTo>
                  <a:pt x="1602" y="1055"/>
                </a:lnTo>
                <a:lnTo>
                  <a:pt x="1617" y="1059"/>
                </a:lnTo>
                <a:lnTo>
                  <a:pt x="1617" y="1059"/>
                </a:lnTo>
                <a:lnTo>
                  <a:pt x="1630" y="1062"/>
                </a:lnTo>
                <a:lnTo>
                  <a:pt x="1644" y="1063"/>
                </a:lnTo>
                <a:lnTo>
                  <a:pt x="1660" y="1062"/>
                </a:lnTo>
                <a:lnTo>
                  <a:pt x="1676" y="1060"/>
                </a:lnTo>
                <a:lnTo>
                  <a:pt x="1692" y="1058"/>
                </a:lnTo>
                <a:lnTo>
                  <a:pt x="1710" y="1054"/>
                </a:lnTo>
                <a:lnTo>
                  <a:pt x="1727" y="1049"/>
                </a:lnTo>
                <a:lnTo>
                  <a:pt x="1744" y="1043"/>
                </a:lnTo>
                <a:lnTo>
                  <a:pt x="1779" y="1029"/>
                </a:lnTo>
                <a:lnTo>
                  <a:pt x="1815" y="1014"/>
                </a:lnTo>
                <a:lnTo>
                  <a:pt x="1849" y="997"/>
                </a:lnTo>
                <a:lnTo>
                  <a:pt x="1880" y="981"/>
                </a:lnTo>
                <a:lnTo>
                  <a:pt x="1880" y="981"/>
                </a:lnTo>
                <a:lnTo>
                  <a:pt x="1942" y="949"/>
                </a:lnTo>
                <a:lnTo>
                  <a:pt x="1979" y="931"/>
                </a:lnTo>
                <a:lnTo>
                  <a:pt x="2013" y="915"/>
                </a:lnTo>
                <a:lnTo>
                  <a:pt x="2013" y="915"/>
                </a:lnTo>
                <a:lnTo>
                  <a:pt x="2041" y="903"/>
                </a:lnTo>
                <a:lnTo>
                  <a:pt x="2054" y="899"/>
                </a:lnTo>
                <a:lnTo>
                  <a:pt x="2068" y="895"/>
                </a:lnTo>
                <a:lnTo>
                  <a:pt x="2081" y="892"/>
                </a:lnTo>
                <a:lnTo>
                  <a:pt x="2093" y="890"/>
                </a:lnTo>
                <a:lnTo>
                  <a:pt x="2105" y="888"/>
                </a:lnTo>
                <a:lnTo>
                  <a:pt x="2119" y="888"/>
                </a:lnTo>
                <a:lnTo>
                  <a:pt x="2131" y="888"/>
                </a:lnTo>
                <a:lnTo>
                  <a:pt x="2143" y="889"/>
                </a:lnTo>
                <a:lnTo>
                  <a:pt x="2156" y="891"/>
                </a:lnTo>
                <a:lnTo>
                  <a:pt x="2170" y="893"/>
                </a:lnTo>
                <a:lnTo>
                  <a:pt x="2183" y="897"/>
                </a:lnTo>
                <a:lnTo>
                  <a:pt x="2196" y="901"/>
                </a:lnTo>
                <a:lnTo>
                  <a:pt x="2211" y="907"/>
                </a:lnTo>
                <a:lnTo>
                  <a:pt x="2226" y="914"/>
                </a:lnTo>
                <a:lnTo>
                  <a:pt x="2226" y="914"/>
                </a:lnTo>
                <a:lnTo>
                  <a:pt x="2246" y="924"/>
                </a:lnTo>
                <a:lnTo>
                  <a:pt x="2265" y="934"/>
                </a:lnTo>
                <a:lnTo>
                  <a:pt x="2281" y="945"/>
                </a:lnTo>
                <a:lnTo>
                  <a:pt x="2295" y="954"/>
                </a:lnTo>
                <a:lnTo>
                  <a:pt x="2305" y="964"/>
                </a:lnTo>
                <a:lnTo>
                  <a:pt x="2312" y="971"/>
                </a:lnTo>
                <a:lnTo>
                  <a:pt x="2319" y="977"/>
                </a:lnTo>
                <a:lnTo>
                  <a:pt x="2319" y="977"/>
                </a:lnTo>
                <a:lnTo>
                  <a:pt x="2317" y="980"/>
                </a:lnTo>
                <a:lnTo>
                  <a:pt x="2313" y="987"/>
                </a:lnTo>
                <a:lnTo>
                  <a:pt x="2305" y="998"/>
                </a:lnTo>
                <a:lnTo>
                  <a:pt x="2300" y="1005"/>
                </a:lnTo>
                <a:lnTo>
                  <a:pt x="2293" y="1012"/>
                </a:lnTo>
                <a:lnTo>
                  <a:pt x="2285" y="1018"/>
                </a:lnTo>
                <a:lnTo>
                  <a:pt x="2276" y="1025"/>
                </a:lnTo>
                <a:lnTo>
                  <a:pt x="2267" y="1031"/>
                </a:lnTo>
                <a:lnTo>
                  <a:pt x="2255" y="1036"/>
                </a:lnTo>
                <a:lnTo>
                  <a:pt x="2242" y="1041"/>
                </a:lnTo>
                <a:lnTo>
                  <a:pt x="2228" y="1045"/>
                </a:lnTo>
                <a:lnTo>
                  <a:pt x="2212" y="1049"/>
                </a:lnTo>
                <a:lnTo>
                  <a:pt x="2194" y="1050"/>
                </a:lnTo>
                <a:lnTo>
                  <a:pt x="2194" y="1050"/>
                </a:lnTo>
                <a:lnTo>
                  <a:pt x="2180" y="1051"/>
                </a:lnTo>
                <a:lnTo>
                  <a:pt x="2166" y="1050"/>
                </a:lnTo>
                <a:lnTo>
                  <a:pt x="2152" y="1048"/>
                </a:lnTo>
                <a:lnTo>
                  <a:pt x="2139" y="1044"/>
                </a:lnTo>
                <a:lnTo>
                  <a:pt x="2127" y="1041"/>
                </a:lnTo>
                <a:lnTo>
                  <a:pt x="2115" y="1037"/>
                </a:lnTo>
                <a:lnTo>
                  <a:pt x="2103" y="1033"/>
                </a:lnTo>
                <a:lnTo>
                  <a:pt x="2092" y="1027"/>
                </a:lnTo>
                <a:lnTo>
                  <a:pt x="2082" y="1022"/>
                </a:lnTo>
                <a:lnTo>
                  <a:pt x="2073" y="1016"/>
                </a:lnTo>
                <a:lnTo>
                  <a:pt x="2064" y="1010"/>
                </a:lnTo>
                <a:lnTo>
                  <a:pt x="2056" y="1003"/>
                </a:lnTo>
                <a:lnTo>
                  <a:pt x="2048" y="995"/>
                </a:lnTo>
                <a:lnTo>
                  <a:pt x="2042" y="988"/>
                </a:lnTo>
                <a:lnTo>
                  <a:pt x="2036" y="981"/>
                </a:lnTo>
                <a:lnTo>
                  <a:pt x="2031" y="974"/>
                </a:lnTo>
                <a:lnTo>
                  <a:pt x="2031" y="974"/>
                </a:lnTo>
                <a:lnTo>
                  <a:pt x="2022" y="996"/>
                </a:lnTo>
                <a:lnTo>
                  <a:pt x="2013" y="1014"/>
                </a:lnTo>
                <a:lnTo>
                  <a:pt x="2007" y="1027"/>
                </a:lnTo>
                <a:lnTo>
                  <a:pt x="2007" y="1027"/>
                </a:lnTo>
                <a:lnTo>
                  <a:pt x="2003" y="1035"/>
                </a:lnTo>
                <a:lnTo>
                  <a:pt x="2000" y="1042"/>
                </a:lnTo>
                <a:lnTo>
                  <a:pt x="1998" y="1051"/>
                </a:lnTo>
                <a:lnTo>
                  <a:pt x="1997" y="1057"/>
                </a:lnTo>
                <a:lnTo>
                  <a:pt x="1997" y="1064"/>
                </a:lnTo>
                <a:lnTo>
                  <a:pt x="1997" y="1070"/>
                </a:lnTo>
                <a:lnTo>
                  <a:pt x="1999" y="1082"/>
                </a:lnTo>
                <a:lnTo>
                  <a:pt x="2001" y="1094"/>
                </a:lnTo>
                <a:lnTo>
                  <a:pt x="2003" y="1104"/>
                </a:lnTo>
                <a:lnTo>
                  <a:pt x="2004" y="1115"/>
                </a:lnTo>
                <a:lnTo>
                  <a:pt x="2003" y="1121"/>
                </a:lnTo>
                <a:lnTo>
                  <a:pt x="2001" y="1126"/>
                </a:lnTo>
                <a:lnTo>
                  <a:pt x="2001" y="1126"/>
                </a:lnTo>
                <a:lnTo>
                  <a:pt x="1999" y="1132"/>
                </a:lnTo>
                <a:lnTo>
                  <a:pt x="1995" y="1138"/>
                </a:lnTo>
                <a:lnTo>
                  <a:pt x="1986" y="1151"/>
                </a:lnTo>
                <a:lnTo>
                  <a:pt x="1973" y="1163"/>
                </a:lnTo>
                <a:lnTo>
                  <a:pt x="1960" y="1175"/>
                </a:lnTo>
                <a:lnTo>
                  <a:pt x="1945" y="1187"/>
                </a:lnTo>
                <a:lnTo>
                  <a:pt x="1931" y="1198"/>
                </a:lnTo>
                <a:lnTo>
                  <a:pt x="1904" y="1216"/>
                </a:lnTo>
                <a:lnTo>
                  <a:pt x="1904" y="1216"/>
                </a:lnTo>
                <a:lnTo>
                  <a:pt x="1886" y="1227"/>
                </a:lnTo>
                <a:lnTo>
                  <a:pt x="1864" y="1239"/>
                </a:lnTo>
                <a:lnTo>
                  <a:pt x="1842" y="1249"/>
                </a:lnTo>
                <a:lnTo>
                  <a:pt x="1819" y="1257"/>
                </a:lnTo>
                <a:lnTo>
                  <a:pt x="1798" y="1264"/>
                </a:lnTo>
                <a:lnTo>
                  <a:pt x="1779" y="1270"/>
                </a:lnTo>
                <a:lnTo>
                  <a:pt x="1754" y="1278"/>
                </a:lnTo>
                <a:lnTo>
                  <a:pt x="1754" y="1278"/>
                </a:lnTo>
                <a:lnTo>
                  <a:pt x="1779" y="1336"/>
                </a:lnTo>
                <a:lnTo>
                  <a:pt x="1811" y="1404"/>
                </a:lnTo>
                <a:lnTo>
                  <a:pt x="1811" y="1404"/>
                </a:lnTo>
                <a:lnTo>
                  <a:pt x="1833" y="1449"/>
                </a:lnTo>
                <a:lnTo>
                  <a:pt x="1862" y="1504"/>
                </a:lnTo>
                <a:lnTo>
                  <a:pt x="1877" y="1531"/>
                </a:lnTo>
                <a:lnTo>
                  <a:pt x="1893" y="1557"/>
                </a:lnTo>
                <a:lnTo>
                  <a:pt x="1909" y="1578"/>
                </a:lnTo>
                <a:lnTo>
                  <a:pt x="1916" y="1588"/>
                </a:lnTo>
                <a:lnTo>
                  <a:pt x="1924" y="1597"/>
                </a:lnTo>
                <a:lnTo>
                  <a:pt x="1924" y="1597"/>
                </a:lnTo>
                <a:lnTo>
                  <a:pt x="1940" y="1592"/>
                </a:lnTo>
                <a:lnTo>
                  <a:pt x="1957" y="1587"/>
                </a:lnTo>
                <a:lnTo>
                  <a:pt x="1980" y="1581"/>
                </a:lnTo>
                <a:lnTo>
                  <a:pt x="2004" y="1573"/>
                </a:lnTo>
                <a:lnTo>
                  <a:pt x="2031" y="1563"/>
                </a:lnTo>
                <a:lnTo>
                  <a:pt x="2057" y="1551"/>
                </a:lnTo>
                <a:lnTo>
                  <a:pt x="2071" y="1544"/>
                </a:lnTo>
                <a:lnTo>
                  <a:pt x="2083" y="1537"/>
                </a:lnTo>
                <a:lnTo>
                  <a:pt x="2083" y="1537"/>
                </a:lnTo>
                <a:lnTo>
                  <a:pt x="2105" y="1524"/>
                </a:lnTo>
                <a:lnTo>
                  <a:pt x="2126" y="1510"/>
                </a:lnTo>
                <a:lnTo>
                  <a:pt x="2145" y="1495"/>
                </a:lnTo>
                <a:lnTo>
                  <a:pt x="2162" y="1480"/>
                </a:lnTo>
                <a:lnTo>
                  <a:pt x="2177" y="1466"/>
                </a:lnTo>
                <a:lnTo>
                  <a:pt x="2189" y="1451"/>
                </a:lnTo>
                <a:lnTo>
                  <a:pt x="2199" y="1437"/>
                </a:lnTo>
                <a:lnTo>
                  <a:pt x="2207" y="1424"/>
                </a:lnTo>
                <a:lnTo>
                  <a:pt x="2207" y="1424"/>
                </a:lnTo>
                <a:lnTo>
                  <a:pt x="2190" y="1460"/>
                </a:lnTo>
                <a:lnTo>
                  <a:pt x="2175" y="1493"/>
                </a:lnTo>
                <a:lnTo>
                  <a:pt x="2161" y="1523"/>
                </a:lnTo>
                <a:lnTo>
                  <a:pt x="2146" y="1551"/>
                </a:lnTo>
                <a:lnTo>
                  <a:pt x="2132" y="1576"/>
                </a:lnTo>
                <a:lnTo>
                  <a:pt x="2119" y="1599"/>
                </a:lnTo>
                <a:lnTo>
                  <a:pt x="2105" y="1619"/>
                </a:lnTo>
                <a:lnTo>
                  <a:pt x="2092" y="1637"/>
                </a:lnTo>
                <a:lnTo>
                  <a:pt x="2080" y="1655"/>
                </a:lnTo>
                <a:lnTo>
                  <a:pt x="2068" y="1669"/>
                </a:lnTo>
                <a:lnTo>
                  <a:pt x="2055" y="1682"/>
                </a:lnTo>
                <a:lnTo>
                  <a:pt x="2044" y="1694"/>
                </a:lnTo>
                <a:lnTo>
                  <a:pt x="2033" y="1705"/>
                </a:lnTo>
                <a:lnTo>
                  <a:pt x="2022" y="1714"/>
                </a:lnTo>
                <a:lnTo>
                  <a:pt x="2011" y="1721"/>
                </a:lnTo>
                <a:lnTo>
                  <a:pt x="2000" y="1729"/>
                </a:lnTo>
                <a:lnTo>
                  <a:pt x="2000" y="1729"/>
                </a:lnTo>
                <a:lnTo>
                  <a:pt x="1907" y="1790"/>
                </a:lnTo>
                <a:lnTo>
                  <a:pt x="1797" y="1862"/>
                </a:lnTo>
                <a:lnTo>
                  <a:pt x="1735" y="1901"/>
                </a:lnTo>
                <a:lnTo>
                  <a:pt x="1671" y="1940"/>
                </a:lnTo>
                <a:lnTo>
                  <a:pt x="1602" y="1980"/>
                </a:lnTo>
                <a:lnTo>
                  <a:pt x="1532" y="2020"/>
                </a:lnTo>
                <a:lnTo>
                  <a:pt x="1459" y="2058"/>
                </a:lnTo>
                <a:lnTo>
                  <a:pt x="1422" y="2077"/>
                </a:lnTo>
                <a:lnTo>
                  <a:pt x="1384" y="2094"/>
                </a:lnTo>
                <a:lnTo>
                  <a:pt x="1347" y="2112"/>
                </a:lnTo>
                <a:lnTo>
                  <a:pt x="1308" y="2129"/>
                </a:lnTo>
                <a:lnTo>
                  <a:pt x="1269" y="2146"/>
                </a:lnTo>
                <a:lnTo>
                  <a:pt x="1230" y="2161"/>
                </a:lnTo>
                <a:lnTo>
                  <a:pt x="1190" y="2175"/>
                </a:lnTo>
                <a:lnTo>
                  <a:pt x="1151" y="2189"/>
                </a:lnTo>
                <a:lnTo>
                  <a:pt x="1111" y="2202"/>
                </a:lnTo>
                <a:lnTo>
                  <a:pt x="1072" y="2213"/>
                </a:lnTo>
                <a:lnTo>
                  <a:pt x="1032" y="2223"/>
                </a:lnTo>
                <a:lnTo>
                  <a:pt x="992" y="2231"/>
                </a:lnTo>
                <a:lnTo>
                  <a:pt x="952" y="2240"/>
                </a:lnTo>
                <a:lnTo>
                  <a:pt x="913" y="2246"/>
                </a:lnTo>
                <a:lnTo>
                  <a:pt x="913" y="2246"/>
                </a:lnTo>
                <a:lnTo>
                  <a:pt x="901" y="2246"/>
                </a:lnTo>
                <a:lnTo>
                  <a:pt x="889" y="2245"/>
                </a:lnTo>
                <a:lnTo>
                  <a:pt x="876" y="2242"/>
                </a:lnTo>
                <a:lnTo>
                  <a:pt x="863" y="2239"/>
                </a:lnTo>
                <a:lnTo>
                  <a:pt x="850" y="2236"/>
                </a:lnTo>
                <a:lnTo>
                  <a:pt x="836" y="2230"/>
                </a:lnTo>
                <a:lnTo>
                  <a:pt x="809" y="2218"/>
                </a:lnTo>
                <a:lnTo>
                  <a:pt x="781" y="2204"/>
                </a:lnTo>
                <a:lnTo>
                  <a:pt x="754" y="2188"/>
                </a:lnTo>
                <a:lnTo>
                  <a:pt x="726" y="2170"/>
                </a:lnTo>
                <a:lnTo>
                  <a:pt x="698" y="2151"/>
                </a:lnTo>
                <a:lnTo>
                  <a:pt x="672" y="2130"/>
                </a:lnTo>
                <a:lnTo>
                  <a:pt x="646" y="2110"/>
                </a:lnTo>
                <a:lnTo>
                  <a:pt x="623" y="2089"/>
                </a:lnTo>
                <a:lnTo>
                  <a:pt x="600" y="2069"/>
                </a:lnTo>
                <a:lnTo>
                  <a:pt x="581" y="2049"/>
                </a:lnTo>
                <a:lnTo>
                  <a:pt x="563" y="2032"/>
                </a:lnTo>
                <a:lnTo>
                  <a:pt x="548" y="2017"/>
                </a:lnTo>
                <a:lnTo>
                  <a:pt x="537" y="2003"/>
                </a:lnTo>
                <a:lnTo>
                  <a:pt x="537" y="2003"/>
                </a:lnTo>
                <a:lnTo>
                  <a:pt x="533" y="1999"/>
                </a:lnTo>
                <a:lnTo>
                  <a:pt x="530" y="1995"/>
                </a:lnTo>
                <a:lnTo>
                  <a:pt x="520" y="1990"/>
                </a:lnTo>
                <a:lnTo>
                  <a:pt x="512" y="1988"/>
                </a:lnTo>
                <a:lnTo>
                  <a:pt x="502" y="1987"/>
                </a:lnTo>
                <a:lnTo>
                  <a:pt x="493" y="1987"/>
                </a:lnTo>
                <a:lnTo>
                  <a:pt x="483" y="1989"/>
                </a:lnTo>
                <a:lnTo>
                  <a:pt x="473" y="1992"/>
                </a:lnTo>
                <a:lnTo>
                  <a:pt x="464" y="1996"/>
                </a:lnTo>
                <a:lnTo>
                  <a:pt x="447" y="2004"/>
                </a:lnTo>
                <a:lnTo>
                  <a:pt x="433" y="2014"/>
                </a:lnTo>
                <a:lnTo>
                  <a:pt x="419" y="2024"/>
                </a:lnTo>
                <a:lnTo>
                  <a:pt x="419" y="2024"/>
                </a:lnTo>
                <a:lnTo>
                  <a:pt x="412" y="2023"/>
                </a:lnTo>
                <a:lnTo>
                  <a:pt x="393" y="2021"/>
                </a:lnTo>
                <a:lnTo>
                  <a:pt x="379" y="2021"/>
                </a:lnTo>
                <a:lnTo>
                  <a:pt x="364" y="2021"/>
                </a:lnTo>
                <a:lnTo>
                  <a:pt x="348" y="2022"/>
                </a:lnTo>
                <a:lnTo>
                  <a:pt x="329" y="2024"/>
                </a:lnTo>
                <a:lnTo>
                  <a:pt x="310" y="2027"/>
                </a:lnTo>
                <a:lnTo>
                  <a:pt x="290" y="2032"/>
                </a:lnTo>
                <a:lnTo>
                  <a:pt x="271" y="2038"/>
                </a:lnTo>
                <a:lnTo>
                  <a:pt x="252" y="2047"/>
                </a:lnTo>
                <a:lnTo>
                  <a:pt x="242" y="2053"/>
                </a:lnTo>
                <a:lnTo>
                  <a:pt x="233" y="2058"/>
                </a:lnTo>
                <a:lnTo>
                  <a:pt x="224" y="2064"/>
                </a:lnTo>
                <a:lnTo>
                  <a:pt x="216" y="2071"/>
                </a:lnTo>
                <a:lnTo>
                  <a:pt x="207" y="2079"/>
                </a:lnTo>
                <a:lnTo>
                  <a:pt x="199" y="2087"/>
                </a:lnTo>
                <a:lnTo>
                  <a:pt x="191" y="2097"/>
                </a:lnTo>
                <a:lnTo>
                  <a:pt x="184" y="2106"/>
                </a:lnTo>
                <a:lnTo>
                  <a:pt x="184" y="2106"/>
                </a:lnTo>
                <a:lnTo>
                  <a:pt x="183" y="2109"/>
                </a:lnTo>
                <a:lnTo>
                  <a:pt x="185" y="2111"/>
                </a:lnTo>
                <a:lnTo>
                  <a:pt x="188" y="2112"/>
                </a:lnTo>
                <a:lnTo>
                  <a:pt x="193" y="2112"/>
                </a:lnTo>
                <a:lnTo>
                  <a:pt x="210" y="2110"/>
                </a:lnTo>
                <a:lnTo>
                  <a:pt x="230" y="2108"/>
                </a:lnTo>
                <a:lnTo>
                  <a:pt x="255" y="2106"/>
                </a:lnTo>
                <a:lnTo>
                  <a:pt x="280" y="2105"/>
                </a:lnTo>
                <a:lnTo>
                  <a:pt x="293" y="2106"/>
                </a:lnTo>
                <a:lnTo>
                  <a:pt x="307" y="2107"/>
                </a:lnTo>
                <a:lnTo>
                  <a:pt x="319" y="2109"/>
                </a:lnTo>
                <a:lnTo>
                  <a:pt x="331" y="2112"/>
                </a:lnTo>
                <a:lnTo>
                  <a:pt x="331" y="2112"/>
                </a:lnTo>
                <a:lnTo>
                  <a:pt x="338" y="2115"/>
                </a:lnTo>
                <a:lnTo>
                  <a:pt x="343" y="2118"/>
                </a:lnTo>
                <a:lnTo>
                  <a:pt x="346" y="2121"/>
                </a:lnTo>
                <a:lnTo>
                  <a:pt x="347" y="2124"/>
                </a:lnTo>
                <a:lnTo>
                  <a:pt x="347" y="2127"/>
                </a:lnTo>
                <a:lnTo>
                  <a:pt x="345" y="2131"/>
                </a:lnTo>
                <a:lnTo>
                  <a:pt x="339" y="2139"/>
                </a:lnTo>
                <a:lnTo>
                  <a:pt x="332" y="2149"/>
                </a:lnTo>
                <a:lnTo>
                  <a:pt x="325" y="2160"/>
                </a:lnTo>
                <a:lnTo>
                  <a:pt x="321" y="2166"/>
                </a:lnTo>
                <a:lnTo>
                  <a:pt x="319" y="2172"/>
                </a:lnTo>
                <a:lnTo>
                  <a:pt x="317" y="2178"/>
                </a:lnTo>
                <a:lnTo>
                  <a:pt x="317" y="2185"/>
                </a:lnTo>
                <a:lnTo>
                  <a:pt x="317" y="2185"/>
                </a:lnTo>
                <a:lnTo>
                  <a:pt x="317" y="2191"/>
                </a:lnTo>
                <a:lnTo>
                  <a:pt x="319" y="2197"/>
                </a:lnTo>
                <a:lnTo>
                  <a:pt x="321" y="2202"/>
                </a:lnTo>
                <a:lnTo>
                  <a:pt x="324" y="2207"/>
                </a:lnTo>
                <a:lnTo>
                  <a:pt x="328" y="2212"/>
                </a:lnTo>
                <a:lnTo>
                  <a:pt x="333" y="2217"/>
                </a:lnTo>
                <a:lnTo>
                  <a:pt x="346" y="2227"/>
                </a:lnTo>
                <a:lnTo>
                  <a:pt x="361" y="2237"/>
                </a:lnTo>
                <a:lnTo>
                  <a:pt x="377" y="2246"/>
                </a:lnTo>
                <a:lnTo>
                  <a:pt x="397" y="2255"/>
                </a:lnTo>
                <a:lnTo>
                  <a:pt x="416" y="2263"/>
                </a:lnTo>
                <a:lnTo>
                  <a:pt x="458" y="2279"/>
                </a:lnTo>
                <a:lnTo>
                  <a:pt x="500" y="2293"/>
                </a:lnTo>
                <a:lnTo>
                  <a:pt x="571" y="2314"/>
                </a:lnTo>
                <a:lnTo>
                  <a:pt x="571" y="2314"/>
                </a:lnTo>
                <a:lnTo>
                  <a:pt x="579" y="2318"/>
                </a:lnTo>
                <a:lnTo>
                  <a:pt x="585" y="2322"/>
                </a:lnTo>
                <a:lnTo>
                  <a:pt x="588" y="2328"/>
                </a:lnTo>
                <a:lnTo>
                  <a:pt x="590" y="2333"/>
                </a:lnTo>
                <a:lnTo>
                  <a:pt x="590" y="2337"/>
                </a:lnTo>
                <a:lnTo>
                  <a:pt x="588" y="2341"/>
                </a:lnTo>
                <a:lnTo>
                  <a:pt x="585" y="2343"/>
                </a:lnTo>
                <a:lnTo>
                  <a:pt x="581" y="2344"/>
                </a:lnTo>
                <a:lnTo>
                  <a:pt x="581" y="2344"/>
                </a:lnTo>
                <a:lnTo>
                  <a:pt x="556" y="2343"/>
                </a:lnTo>
                <a:lnTo>
                  <a:pt x="532" y="2340"/>
                </a:lnTo>
                <a:lnTo>
                  <a:pt x="509" y="2337"/>
                </a:lnTo>
                <a:lnTo>
                  <a:pt x="488" y="2332"/>
                </a:lnTo>
                <a:lnTo>
                  <a:pt x="467" y="2327"/>
                </a:lnTo>
                <a:lnTo>
                  <a:pt x="448" y="2320"/>
                </a:lnTo>
                <a:lnTo>
                  <a:pt x="429" y="2314"/>
                </a:lnTo>
                <a:lnTo>
                  <a:pt x="412" y="2308"/>
                </a:lnTo>
                <a:lnTo>
                  <a:pt x="380" y="2295"/>
                </a:lnTo>
                <a:lnTo>
                  <a:pt x="352" y="2283"/>
                </a:lnTo>
                <a:lnTo>
                  <a:pt x="327" y="2271"/>
                </a:lnTo>
                <a:lnTo>
                  <a:pt x="316" y="2267"/>
                </a:lnTo>
                <a:lnTo>
                  <a:pt x="305" y="2263"/>
                </a:lnTo>
                <a:lnTo>
                  <a:pt x="305" y="2263"/>
                </a:lnTo>
                <a:lnTo>
                  <a:pt x="286" y="2258"/>
                </a:lnTo>
                <a:lnTo>
                  <a:pt x="268" y="2254"/>
                </a:lnTo>
                <a:lnTo>
                  <a:pt x="253" y="2251"/>
                </a:lnTo>
                <a:lnTo>
                  <a:pt x="237" y="2249"/>
                </a:lnTo>
                <a:lnTo>
                  <a:pt x="224" y="2248"/>
                </a:lnTo>
                <a:lnTo>
                  <a:pt x="213" y="2249"/>
                </a:lnTo>
                <a:lnTo>
                  <a:pt x="202" y="2250"/>
                </a:lnTo>
                <a:lnTo>
                  <a:pt x="192" y="2252"/>
                </a:lnTo>
                <a:lnTo>
                  <a:pt x="185" y="2256"/>
                </a:lnTo>
                <a:lnTo>
                  <a:pt x="178" y="2260"/>
                </a:lnTo>
                <a:lnTo>
                  <a:pt x="172" y="2265"/>
                </a:lnTo>
                <a:lnTo>
                  <a:pt x="167" y="2271"/>
                </a:lnTo>
                <a:lnTo>
                  <a:pt x="163" y="2277"/>
                </a:lnTo>
                <a:lnTo>
                  <a:pt x="160" y="2286"/>
                </a:lnTo>
                <a:lnTo>
                  <a:pt x="156" y="2294"/>
                </a:lnTo>
                <a:lnTo>
                  <a:pt x="155" y="2303"/>
                </a:lnTo>
                <a:lnTo>
                  <a:pt x="155" y="2303"/>
                </a:lnTo>
                <a:lnTo>
                  <a:pt x="154" y="2306"/>
                </a:lnTo>
                <a:lnTo>
                  <a:pt x="152" y="2309"/>
                </a:lnTo>
                <a:lnTo>
                  <a:pt x="150" y="2312"/>
                </a:lnTo>
                <a:lnTo>
                  <a:pt x="147" y="2314"/>
                </a:lnTo>
                <a:lnTo>
                  <a:pt x="140" y="2318"/>
                </a:lnTo>
                <a:lnTo>
                  <a:pt x="132" y="2323"/>
                </a:lnTo>
                <a:lnTo>
                  <a:pt x="109" y="2333"/>
                </a:lnTo>
                <a:lnTo>
                  <a:pt x="97" y="2339"/>
                </a:lnTo>
                <a:lnTo>
                  <a:pt x="84" y="2347"/>
                </a:lnTo>
                <a:lnTo>
                  <a:pt x="71" y="2357"/>
                </a:lnTo>
                <a:lnTo>
                  <a:pt x="57" y="2371"/>
                </a:lnTo>
                <a:lnTo>
                  <a:pt x="51" y="2378"/>
                </a:lnTo>
                <a:lnTo>
                  <a:pt x="45" y="2386"/>
                </a:lnTo>
                <a:lnTo>
                  <a:pt x="39" y="2396"/>
                </a:lnTo>
                <a:lnTo>
                  <a:pt x="33" y="2406"/>
                </a:lnTo>
                <a:lnTo>
                  <a:pt x="28" y="2418"/>
                </a:lnTo>
                <a:lnTo>
                  <a:pt x="22" y="2430"/>
                </a:lnTo>
                <a:lnTo>
                  <a:pt x="17" y="2444"/>
                </a:lnTo>
                <a:lnTo>
                  <a:pt x="13" y="2458"/>
                </a:lnTo>
                <a:lnTo>
                  <a:pt x="9" y="2475"/>
                </a:lnTo>
                <a:lnTo>
                  <a:pt x="6" y="2492"/>
                </a:lnTo>
                <a:lnTo>
                  <a:pt x="3" y="2512"/>
                </a:lnTo>
                <a:lnTo>
                  <a:pt x="0" y="2532"/>
                </a:lnTo>
                <a:lnTo>
                  <a:pt x="0" y="2532"/>
                </a:lnTo>
                <a:lnTo>
                  <a:pt x="1" y="2533"/>
                </a:lnTo>
                <a:lnTo>
                  <a:pt x="2" y="2534"/>
                </a:lnTo>
                <a:lnTo>
                  <a:pt x="6" y="2532"/>
                </a:lnTo>
                <a:lnTo>
                  <a:pt x="12" y="2527"/>
                </a:lnTo>
                <a:lnTo>
                  <a:pt x="20" y="2519"/>
                </a:lnTo>
                <a:lnTo>
                  <a:pt x="43" y="2496"/>
                </a:lnTo>
                <a:lnTo>
                  <a:pt x="69" y="2472"/>
                </a:lnTo>
                <a:lnTo>
                  <a:pt x="82" y="2459"/>
                </a:lnTo>
                <a:lnTo>
                  <a:pt x="95" y="2448"/>
                </a:lnTo>
                <a:lnTo>
                  <a:pt x="107" y="2439"/>
                </a:lnTo>
                <a:lnTo>
                  <a:pt x="119" y="2432"/>
                </a:lnTo>
                <a:lnTo>
                  <a:pt x="124" y="2429"/>
                </a:lnTo>
                <a:lnTo>
                  <a:pt x="129" y="2428"/>
                </a:lnTo>
                <a:lnTo>
                  <a:pt x="133" y="2427"/>
                </a:lnTo>
                <a:lnTo>
                  <a:pt x="137" y="2427"/>
                </a:lnTo>
                <a:lnTo>
                  <a:pt x="140" y="2429"/>
                </a:lnTo>
                <a:lnTo>
                  <a:pt x="143" y="2431"/>
                </a:lnTo>
                <a:lnTo>
                  <a:pt x="144" y="2435"/>
                </a:lnTo>
                <a:lnTo>
                  <a:pt x="146" y="2439"/>
                </a:lnTo>
                <a:lnTo>
                  <a:pt x="146" y="2439"/>
                </a:lnTo>
                <a:lnTo>
                  <a:pt x="149" y="2455"/>
                </a:lnTo>
                <a:lnTo>
                  <a:pt x="154" y="2470"/>
                </a:lnTo>
                <a:lnTo>
                  <a:pt x="162" y="2483"/>
                </a:lnTo>
                <a:lnTo>
                  <a:pt x="170" y="2493"/>
                </a:lnTo>
                <a:lnTo>
                  <a:pt x="179" y="2503"/>
                </a:lnTo>
                <a:lnTo>
                  <a:pt x="189" y="2511"/>
                </a:lnTo>
                <a:lnTo>
                  <a:pt x="200" y="2518"/>
                </a:lnTo>
                <a:lnTo>
                  <a:pt x="214" y="2523"/>
                </a:lnTo>
                <a:lnTo>
                  <a:pt x="227" y="2527"/>
                </a:lnTo>
                <a:lnTo>
                  <a:pt x="241" y="2529"/>
                </a:lnTo>
                <a:lnTo>
                  <a:pt x="256" y="2531"/>
                </a:lnTo>
                <a:lnTo>
                  <a:pt x="271" y="2532"/>
                </a:lnTo>
                <a:lnTo>
                  <a:pt x="287" y="2533"/>
                </a:lnTo>
                <a:lnTo>
                  <a:pt x="304" y="2532"/>
                </a:lnTo>
                <a:lnTo>
                  <a:pt x="337" y="2530"/>
                </a:lnTo>
                <a:lnTo>
                  <a:pt x="371" y="2526"/>
                </a:lnTo>
                <a:lnTo>
                  <a:pt x="405" y="2521"/>
                </a:lnTo>
                <a:lnTo>
                  <a:pt x="438" y="2516"/>
                </a:lnTo>
                <a:lnTo>
                  <a:pt x="468" y="2512"/>
                </a:lnTo>
                <a:lnTo>
                  <a:pt x="496" y="2510"/>
                </a:lnTo>
                <a:lnTo>
                  <a:pt x="509" y="2509"/>
                </a:lnTo>
                <a:lnTo>
                  <a:pt x="520" y="2509"/>
                </a:lnTo>
                <a:lnTo>
                  <a:pt x="531" y="2510"/>
                </a:lnTo>
                <a:lnTo>
                  <a:pt x="541" y="2512"/>
                </a:lnTo>
                <a:lnTo>
                  <a:pt x="549" y="2515"/>
                </a:lnTo>
                <a:lnTo>
                  <a:pt x="555" y="2519"/>
                </a:lnTo>
                <a:lnTo>
                  <a:pt x="555" y="2519"/>
                </a:lnTo>
                <a:lnTo>
                  <a:pt x="558" y="2522"/>
                </a:lnTo>
                <a:lnTo>
                  <a:pt x="559" y="2524"/>
                </a:lnTo>
                <a:lnTo>
                  <a:pt x="557" y="2527"/>
                </a:lnTo>
                <a:lnTo>
                  <a:pt x="554" y="2529"/>
                </a:lnTo>
                <a:lnTo>
                  <a:pt x="549" y="2532"/>
                </a:lnTo>
                <a:lnTo>
                  <a:pt x="542" y="2534"/>
                </a:lnTo>
                <a:lnTo>
                  <a:pt x="525" y="2538"/>
                </a:lnTo>
                <a:lnTo>
                  <a:pt x="475" y="2547"/>
                </a:lnTo>
                <a:lnTo>
                  <a:pt x="447" y="2553"/>
                </a:lnTo>
                <a:lnTo>
                  <a:pt x="417" y="2559"/>
                </a:lnTo>
                <a:lnTo>
                  <a:pt x="388" y="2566"/>
                </a:lnTo>
                <a:lnTo>
                  <a:pt x="359" y="2574"/>
                </a:lnTo>
                <a:lnTo>
                  <a:pt x="346" y="2578"/>
                </a:lnTo>
                <a:lnTo>
                  <a:pt x="333" y="2583"/>
                </a:lnTo>
                <a:lnTo>
                  <a:pt x="322" y="2588"/>
                </a:lnTo>
                <a:lnTo>
                  <a:pt x="312" y="2594"/>
                </a:lnTo>
                <a:lnTo>
                  <a:pt x="303" y="2601"/>
                </a:lnTo>
                <a:lnTo>
                  <a:pt x="294" y="2607"/>
                </a:lnTo>
                <a:lnTo>
                  <a:pt x="288" y="2614"/>
                </a:lnTo>
                <a:lnTo>
                  <a:pt x="284" y="2622"/>
                </a:lnTo>
                <a:lnTo>
                  <a:pt x="282" y="2630"/>
                </a:lnTo>
                <a:lnTo>
                  <a:pt x="281" y="2638"/>
                </a:lnTo>
                <a:lnTo>
                  <a:pt x="283" y="2649"/>
                </a:lnTo>
                <a:lnTo>
                  <a:pt x="287" y="2659"/>
                </a:lnTo>
                <a:lnTo>
                  <a:pt x="287" y="2659"/>
                </a:lnTo>
                <a:lnTo>
                  <a:pt x="287" y="2660"/>
                </a:lnTo>
                <a:lnTo>
                  <a:pt x="286" y="2663"/>
                </a:lnTo>
                <a:lnTo>
                  <a:pt x="283" y="2669"/>
                </a:lnTo>
                <a:lnTo>
                  <a:pt x="268" y="2686"/>
                </a:lnTo>
                <a:lnTo>
                  <a:pt x="258" y="2699"/>
                </a:lnTo>
                <a:lnTo>
                  <a:pt x="247" y="2712"/>
                </a:lnTo>
                <a:lnTo>
                  <a:pt x="237" y="2727"/>
                </a:lnTo>
                <a:lnTo>
                  <a:pt x="228" y="2744"/>
                </a:lnTo>
                <a:lnTo>
                  <a:pt x="220" y="2761"/>
                </a:lnTo>
                <a:lnTo>
                  <a:pt x="217" y="2770"/>
                </a:lnTo>
                <a:lnTo>
                  <a:pt x="214" y="2781"/>
                </a:lnTo>
                <a:lnTo>
                  <a:pt x="213" y="2790"/>
                </a:lnTo>
                <a:lnTo>
                  <a:pt x="212" y="2801"/>
                </a:lnTo>
                <a:lnTo>
                  <a:pt x="212" y="2811"/>
                </a:lnTo>
                <a:lnTo>
                  <a:pt x="213" y="2821"/>
                </a:lnTo>
                <a:lnTo>
                  <a:pt x="215" y="2833"/>
                </a:lnTo>
                <a:lnTo>
                  <a:pt x="219" y="2844"/>
                </a:lnTo>
                <a:lnTo>
                  <a:pt x="223" y="2856"/>
                </a:lnTo>
                <a:lnTo>
                  <a:pt x="229" y="2867"/>
                </a:lnTo>
                <a:lnTo>
                  <a:pt x="237" y="2880"/>
                </a:lnTo>
                <a:lnTo>
                  <a:pt x="246" y="2892"/>
                </a:lnTo>
                <a:lnTo>
                  <a:pt x="257" y="2904"/>
                </a:lnTo>
                <a:lnTo>
                  <a:pt x="270" y="2917"/>
                </a:lnTo>
                <a:lnTo>
                  <a:pt x="270" y="2917"/>
                </a:lnTo>
                <a:lnTo>
                  <a:pt x="270" y="2910"/>
                </a:lnTo>
                <a:lnTo>
                  <a:pt x="272" y="2893"/>
                </a:lnTo>
                <a:lnTo>
                  <a:pt x="277" y="2868"/>
                </a:lnTo>
                <a:lnTo>
                  <a:pt x="281" y="2855"/>
                </a:lnTo>
                <a:lnTo>
                  <a:pt x="285" y="2841"/>
                </a:lnTo>
                <a:lnTo>
                  <a:pt x="291" y="2828"/>
                </a:lnTo>
                <a:lnTo>
                  <a:pt x="298" y="2814"/>
                </a:lnTo>
                <a:lnTo>
                  <a:pt x="306" y="2801"/>
                </a:lnTo>
                <a:lnTo>
                  <a:pt x="315" y="2791"/>
                </a:lnTo>
                <a:lnTo>
                  <a:pt x="321" y="2786"/>
                </a:lnTo>
                <a:lnTo>
                  <a:pt x="326" y="2782"/>
                </a:lnTo>
                <a:lnTo>
                  <a:pt x="332" y="2777"/>
                </a:lnTo>
                <a:lnTo>
                  <a:pt x="339" y="2774"/>
                </a:lnTo>
                <a:lnTo>
                  <a:pt x="346" y="2772"/>
                </a:lnTo>
                <a:lnTo>
                  <a:pt x="354" y="2770"/>
                </a:lnTo>
                <a:lnTo>
                  <a:pt x="361" y="2770"/>
                </a:lnTo>
                <a:lnTo>
                  <a:pt x="369" y="2770"/>
                </a:lnTo>
                <a:lnTo>
                  <a:pt x="369" y="2770"/>
                </a:lnTo>
                <a:lnTo>
                  <a:pt x="383" y="2771"/>
                </a:lnTo>
                <a:lnTo>
                  <a:pt x="396" y="2774"/>
                </a:lnTo>
                <a:lnTo>
                  <a:pt x="408" y="2778"/>
                </a:lnTo>
                <a:lnTo>
                  <a:pt x="420" y="2783"/>
                </a:lnTo>
                <a:lnTo>
                  <a:pt x="443" y="2793"/>
                </a:lnTo>
                <a:lnTo>
                  <a:pt x="454" y="2797"/>
                </a:lnTo>
                <a:lnTo>
                  <a:pt x="465" y="2801"/>
                </a:lnTo>
                <a:lnTo>
                  <a:pt x="476" y="2804"/>
                </a:lnTo>
                <a:lnTo>
                  <a:pt x="489" y="2806"/>
                </a:lnTo>
                <a:lnTo>
                  <a:pt x="501" y="2807"/>
                </a:lnTo>
                <a:lnTo>
                  <a:pt x="514" y="2805"/>
                </a:lnTo>
                <a:lnTo>
                  <a:pt x="528" y="2802"/>
                </a:lnTo>
                <a:lnTo>
                  <a:pt x="542" y="2796"/>
                </a:lnTo>
                <a:lnTo>
                  <a:pt x="558" y="2788"/>
                </a:lnTo>
                <a:lnTo>
                  <a:pt x="575" y="2775"/>
                </a:lnTo>
                <a:lnTo>
                  <a:pt x="575" y="2775"/>
                </a:lnTo>
                <a:lnTo>
                  <a:pt x="588" y="2766"/>
                </a:lnTo>
                <a:lnTo>
                  <a:pt x="600" y="2755"/>
                </a:lnTo>
                <a:lnTo>
                  <a:pt x="614" y="2743"/>
                </a:lnTo>
                <a:lnTo>
                  <a:pt x="630" y="2730"/>
                </a:lnTo>
                <a:lnTo>
                  <a:pt x="651" y="2718"/>
                </a:lnTo>
                <a:lnTo>
                  <a:pt x="664" y="2711"/>
                </a:lnTo>
                <a:lnTo>
                  <a:pt x="678" y="2705"/>
                </a:lnTo>
                <a:lnTo>
                  <a:pt x="693" y="2698"/>
                </a:lnTo>
                <a:lnTo>
                  <a:pt x="712" y="2692"/>
                </a:lnTo>
                <a:lnTo>
                  <a:pt x="732" y="2684"/>
                </a:lnTo>
                <a:lnTo>
                  <a:pt x="754" y="2677"/>
                </a:lnTo>
                <a:lnTo>
                  <a:pt x="754" y="2677"/>
                </a:lnTo>
                <a:lnTo>
                  <a:pt x="756" y="2677"/>
                </a:lnTo>
                <a:lnTo>
                  <a:pt x="757" y="2678"/>
                </a:lnTo>
                <a:lnTo>
                  <a:pt x="760" y="2683"/>
                </a:lnTo>
                <a:lnTo>
                  <a:pt x="762" y="2692"/>
                </a:lnTo>
                <a:lnTo>
                  <a:pt x="765" y="2701"/>
                </a:lnTo>
                <a:lnTo>
                  <a:pt x="768" y="2713"/>
                </a:lnTo>
                <a:lnTo>
                  <a:pt x="772" y="2725"/>
                </a:lnTo>
                <a:lnTo>
                  <a:pt x="777" y="2738"/>
                </a:lnTo>
                <a:lnTo>
                  <a:pt x="783" y="2750"/>
                </a:lnTo>
                <a:lnTo>
                  <a:pt x="783" y="2750"/>
                </a:lnTo>
                <a:lnTo>
                  <a:pt x="786" y="2753"/>
                </a:lnTo>
                <a:lnTo>
                  <a:pt x="789" y="2755"/>
                </a:lnTo>
                <a:lnTo>
                  <a:pt x="797" y="2760"/>
                </a:lnTo>
                <a:lnTo>
                  <a:pt x="805" y="2763"/>
                </a:lnTo>
                <a:lnTo>
                  <a:pt x="813" y="2767"/>
                </a:lnTo>
                <a:lnTo>
                  <a:pt x="821" y="2770"/>
                </a:lnTo>
                <a:lnTo>
                  <a:pt x="827" y="2773"/>
                </a:lnTo>
                <a:lnTo>
                  <a:pt x="830" y="2775"/>
                </a:lnTo>
                <a:lnTo>
                  <a:pt x="831" y="2777"/>
                </a:lnTo>
                <a:lnTo>
                  <a:pt x="833" y="2781"/>
                </a:lnTo>
                <a:lnTo>
                  <a:pt x="833" y="2784"/>
                </a:lnTo>
                <a:lnTo>
                  <a:pt x="833" y="2784"/>
                </a:lnTo>
                <a:lnTo>
                  <a:pt x="832" y="2794"/>
                </a:lnTo>
                <a:lnTo>
                  <a:pt x="830" y="2805"/>
                </a:lnTo>
                <a:lnTo>
                  <a:pt x="826" y="2815"/>
                </a:lnTo>
                <a:lnTo>
                  <a:pt x="822" y="2824"/>
                </a:lnTo>
                <a:lnTo>
                  <a:pt x="817" y="2834"/>
                </a:lnTo>
                <a:lnTo>
                  <a:pt x="811" y="2843"/>
                </a:lnTo>
                <a:lnTo>
                  <a:pt x="798" y="2859"/>
                </a:lnTo>
                <a:lnTo>
                  <a:pt x="784" y="2873"/>
                </a:lnTo>
                <a:lnTo>
                  <a:pt x="773" y="2884"/>
                </a:lnTo>
                <a:lnTo>
                  <a:pt x="765" y="2890"/>
                </a:lnTo>
                <a:lnTo>
                  <a:pt x="763" y="2893"/>
                </a:lnTo>
                <a:lnTo>
                  <a:pt x="763" y="2893"/>
                </a:lnTo>
                <a:lnTo>
                  <a:pt x="767" y="2896"/>
                </a:lnTo>
                <a:lnTo>
                  <a:pt x="778" y="2899"/>
                </a:lnTo>
                <a:lnTo>
                  <a:pt x="785" y="2900"/>
                </a:lnTo>
                <a:lnTo>
                  <a:pt x="794" y="2901"/>
                </a:lnTo>
                <a:lnTo>
                  <a:pt x="804" y="2901"/>
                </a:lnTo>
                <a:lnTo>
                  <a:pt x="815" y="2899"/>
                </a:lnTo>
                <a:lnTo>
                  <a:pt x="826" y="2896"/>
                </a:lnTo>
                <a:lnTo>
                  <a:pt x="839" y="2891"/>
                </a:lnTo>
                <a:lnTo>
                  <a:pt x="852" y="2884"/>
                </a:lnTo>
                <a:lnTo>
                  <a:pt x="865" y="2874"/>
                </a:lnTo>
                <a:lnTo>
                  <a:pt x="879" y="2860"/>
                </a:lnTo>
                <a:lnTo>
                  <a:pt x="894" y="2844"/>
                </a:lnTo>
                <a:lnTo>
                  <a:pt x="907" y="2824"/>
                </a:lnTo>
                <a:lnTo>
                  <a:pt x="921" y="2801"/>
                </a:lnTo>
                <a:lnTo>
                  <a:pt x="921" y="2801"/>
                </a:lnTo>
                <a:lnTo>
                  <a:pt x="924" y="2797"/>
                </a:lnTo>
                <a:lnTo>
                  <a:pt x="927" y="2793"/>
                </a:lnTo>
                <a:lnTo>
                  <a:pt x="930" y="2791"/>
                </a:lnTo>
                <a:lnTo>
                  <a:pt x="935" y="2789"/>
                </a:lnTo>
                <a:lnTo>
                  <a:pt x="939" y="2788"/>
                </a:lnTo>
                <a:lnTo>
                  <a:pt x="943" y="2788"/>
                </a:lnTo>
                <a:lnTo>
                  <a:pt x="951" y="2788"/>
                </a:lnTo>
                <a:lnTo>
                  <a:pt x="970" y="2790"/>
                </a:lnTo>
                <a:lnTo>
                  <a:pt x="982" y="2790"/>
                </a:lnTo>
                <a:lnTo>
                  <a:pt x="987" y="2789"/>
                </a:lnTo>
                <a:lnTo>
                  <a:pt x="992" y="2788"/>
                </a:lnTo>
                <a:lnTo>
                  <a:pt x="992" y="2788"/>
                </a:lnTo>
                <a:lnTo>
                  <a:pt x="1010" y="2782"/>
                </a:lnTo>
                <a:lnTo>
                  <a:pt x="1017" y="2777"/>
                </a:lnTo>
                <a:lnTo>
                  <a:pt x="1024" y="2773"/>
                </a:lnTo>
                <a:lnTo>
                  <a:pt x="1029" y="2770"/>
                </a:lnTo>
                <a:lnTo>
                  <a:pt x="1033" y="2766"/>
                </a:lnTo>
                <a:lnTo>
                  <a:pt x="1036" y="2762"/>
                </a:lnTo>
                <a:lnTo>
                  <a:pt x="1039" y="2757"/>
                </a:lnTo>
                <a:lnTo>
                  <a:pt x="1041" y="2753"/>
                </a:lnTo>
                <a:lnTo>
                  <a:pt x="1042" y="2748"/>
                </a:lnTo>
                <a:lnTo>
                  <a:pt x="1043" y="2739"/>
                </a:lnTo>
                <a:lnTo>
                  <a:pt x="1042" y="2728"/>
                </a:lnTo>
                <a:lnTo>
                  <a:pt x="1040" y="2718"/>
                </a:lnTo>
                <a:lnTo>
                  <a:pt x="1035" y="2696"/>
                </a:lnTo>
                <a:lnTo>
                  <a:pt x="1034" y="2685"/>
                </a:lnTo>
                <a:lnTo>
                  <a:pt x="1033" y="2673"/>
                </a:lnTo>
                <a:lnTo>
                  <a:pt x="1034" y="2662"/>
                </a:lnTo>
                <a:lnTo>
                  <a:pt x="1036" y="2657"/>
                </a:lnTo>
                <a:lnTo>
                  <a:pt x="1038" y="2651"/>
                </a:lnTo>
                <a:lnTo>
                  <a:pt x="1040" y="2646"/>
                </a:lnTo>
                <a:lnTo>
                  <a:pt x="1044" y="2640"/>
                </a:lnTo>
                <a:lnTo>
                  <a:pt x="1048" y="2634"/>
                </a:lnTo>
                <a:lnTo>
                  <a:pt x="1054" y="2629"/>
                </a:lnTo>
                <a:lnTo>
                  <a:pt x="1054" y="2629"/>
                </a:lnTo>
                <a:lnTo>
                  <a:pt x="1069" y="2616"/>
                </a:lnTo>
                <a:lnTo>
                  <a:pt x="1084" y="2603"/>
                </a:lnTo>
                <a:lnTo>
                  <a:pt x="1099" y="2591"/>
                </a:lnTo>
                <a:lnTo>
                  <a:pt x="1115" y="2579"/>
                </a:lnTo>
                <a:lnTo>
                  <a:pt x="1146" y="2559"/>
                </a:lnTo>
                <a:lnTo>
                  <a:pt x="1178" y="2540"/>
                </a:lnTo>
                <a:lnTo>
                  <a:pt x="1210" y="2524"/>
                </a:lnTo>
                <a:lnTo>
                  <a:pt x="1241" y="2509"/>
                </a:lnTo>
                <a:lnTo>
                  <a:pt x="1273" y="2494"/>
                </a:lnTo>
                <a:lnTo>
                  <a:pt x="1304" y="2482"/>
                </a:lnTo>
                <a:lnTo>
                  <a:pt x="1304" y="2482"/>
                </a:lnTo>
                <a:lnTo>
                  <a:pt x="1303" y="2486"/>
                </a:lnTo>
                <a:lnTo>
                  <a:pt x="1299" y="2498"/>
                </a:lnTo>
                <a:lnTo>
                  <a:pt x="1294" y="2518"/>
                </a:lnTo>
                <a:lnTo>
                  <a:pt x="1291" y="2541"/>
                </a:lnTo>
                <a:lnTo>
                  <a:pt x="1290" y="2556"/>
                </a:lnTo>
                <a:lnTo>
                  <a:pt x="1290" y="2570"/>
                </a:lnTo>
                <a:lnTo>
                  <a:pt x="1291" y="2585"/>
                </a:lnTo>
                <a:lnTo>
                  <a:pt x="1292" y="2602"/>
                </a:lnTo>
                <a:lnTo>
                  <a:pt x="1296" y="2618"/>
                </a:lnTo>
                <a:lnTo>
                  <a:pt x="1301" y="2634"/>
                </a:lnTo>
                <a:lnTo>
                  <a:pt x="1306" y="2652"/>
                </a:lnTo>
                <a:lnTo>
                  <a:pt x="1314" y="2669"/>
                </a:lnTo>
                <a:lnTo>
                  <a:pt x="1640" y="2585"/>
                </a:lnTo>
                <a:lnTo>
                  <a:pt x="1640" y="2585"/>
                </a:lnTo>
                <a:lnTo>
                  <a:pt x="1634" y="2569"/>
                </a:lnTo>
                <a:lnTo>
                  <a:pt x="1631" y="2553"/>
                </a:lnTo>
                <a:lnTo>
                  <a:pt x="1629" y="2535"/>
                </a:lnTo>
                <a:lnTo>
                  <a:pt x="1629" y="2518"/>
                </a:lnTo>
                <a:lnTo>
                  <a:pt x="1631" y="2500"/>
                </a:lnTo>
                <a:lnTo>
                  <a:pt x="1634" y="2483"/>
                </a:lnTo>
                <a:lnTo>
                  <a:pt x="1638" y="2466"/>
                </a:lnTo>
                <a:lnTo>
                  <a:pt x="1644" y="2447"/>
                </a:lnTo>
                <a:lnTo>
                  <a:pt x="1651" y="2430"/>
                </a:lnTo>
                <a:lnTo>
                  <a:pt x="1660" y="2411"/>
                </a:lnTo>
                <a:lnTo>
                  <a:pt x="1669" y="2394"/>
                </a:lnTo>
                <a:lnTo>
                  <a:pt x="1679" y="2377"/>
                </a:lnTo>
                <a:lnTo>
                  <a:pt x="1689" y="2359"/>
                </a:lnTo>
                <a:lnTo>
                  <a:pt x="1701" y="2342"/>
                </a:lnTo>
                <a:lnTo>
                  <a:pt x="1725" y="2310"/>
                </a:lnTo>
                <a:lnTo>
                  <a:pt x="1725" y="2310"/>
                </a:lnTo>
                <a:lnTo>
                  <a:pt x="1726" y="2309"/>
                </a:lnTo>
                <a:lnTo>
                  <a:pt x="1727" y="2309"/>
                </a:lnTo>
                <a:lnTo>
                  <a:pt x="1728" y="2313"/>
                </a:lnTo>
                <a:lnTo>
                  <a:pt x="1725" y="2335"/>
                </a:lnTo>
                <a:lnTo>
                  <a:pt x="1721" y="2368"/>
                </a:lnTo>
                <a:lnTo>
                  <a:pt x="1715" y="2410"/>
                </a:lnTo>
                <a:lnTo>
                  <a:pt x="1713" y="2433"/>
                </a:lnTo>
                <a:lnTo>
                  <a:pt x="1711" y="2456"/>
                </a:lnTo>
                <a:lnTo>
                  <a:pt x="1711" y="2478"/>
                </a:lnTo>
                <a:lnTo>
                  <a:pt x="1711" y="2499"/>
                </a:lnTo>
                <a:lnTo>
                  <a:pt x="1713" y="2519"/>
                </a:lnTo>
                <a:lnTo>
                  <a:pt x="1716" y="2536"/>
                </a:lnTo>
                <a:lnTo>
                  <a:pt x="1719" y="2544"/>
                </a:lnTo>
                <a:lnTo>
                  <a:pt x="1722" y="2551"/>
                </a:lnTo>
                <a:lnTo>
                  <a:pt x="1726" y="2557"/>
                </a:lnTo>
                <a:lnTo>
                  <a:pt x="1730" y="2562"/>
                </a:lnTo>
                <a:lnTo>
                  <a:pt x="2050" y="2479"/>
                </a:lnTo>
                <a:lnTo>
                  <a:pt x="2050" y="2479"/>
                </a:lnTo>
                <a:lnTo>
                  <a:pt x="2046" y="2469"/>
                </a:lnTo>
                <a:lnTo>
                  <a:pt x="2043" y="2457"/>
                </a:lnTo>
                <a:lnTo>
                  <a:pt x="2041" y="2446"/>
                </a:lnTo>
                <a:lnTo>
                  <a:pt x="2039" y="2434"/>
                </a:lnTo>
                <a:lnTo>
                  <a:pt x="2038" y="2422"/>
                </a:lnTo>
                <a:lnTo>
                  <a:pt x="2038" y="2409"/>
                </a:lnTo>
                <a:lnTo>
                  <a:pt x="2039" y="2383"/>
                </a:lnTo>
                <a:lnTo>
                  <a:pt x="2043" y="2356"/>
                </a:lnTo>
                <a:lnTo>
                  <a:pt x="2048" y="2330"/>
                </a:lnTo>
                <a:lnTo>
                  <a:pt x="2055" y="2303"/>
                </a:lnTo>
                <a:lnTo>
                  <a:pt x="2064" y="2279"/>
                </a:lnTo>
                <a:lnTo>
                  <a:pt x="2064" y="2279"/>
                </a:lnTo>
                <a:lnTo>
                  <a:pt x="2072" y="2306"/>
                </a:lnTo>
                <a:lnTo>
                  <a:pt x="2079" y="2335"/>
                </a:lnTo>
                <a:lnTo>
                  <a:pt x="2088" y="2362"/>
                </a:lnTo>
                <a:lnTo>
                  <a:pt x="2098" y="2390"/>
                </a:lnTo>
                <a:lnTo>
                  <a:pt x="2108" y="2417"/>
                </a:lnTo>
                <a:lnTo>
                  <a:pt x="2121" y="2443"/>
                </a:lnTo>
                <a:lnTo>
                  <a:pt x="2135" y="2469"/>
                </a:lnTo>
                <a:lnTo>
                  <a:pt x="2149" y="2494"/>
                </a:lnTo>
                <a:lnTo>
                  <a:pt x="2166" y="2519"/>
                </a:lnTo>
                <a:lnTo>
                  <a:pt x="2183" y="2541"/>
                </a:lnTo>
                <a:lnTo>
                  <a:pt x="2201" y="2563"/>
                </a:lnTo>
                <a:lnTo>
                  <a:pt x="2222" y="2583"/>
                </a:lnTo>
                <a:lnTo>
                  <a:pt x="2244" y="2603"/>
                </a:lnTo>
                <a:lnTo>
                  <a:pt x="2268" y="2619"/>
                </a:lnTo>
                <a:lnTo>
                  <a:pt x="2280" y="2627"/>
                </a:lnTo>
                <a:lnTo>
                  <a:pt x="2292" y="2634"/>
                </a:lnTo>
                <a:lnTo>
                  <a:pt x="2306" y="2641"/>
                </a:lnTo>
                <a:lnTo>
                  <a:pt x="2320" y="2648"/>
                </a:lnTo>
                <a:lnTo>
                  <a:pt x="2320" y="2648"/>
                </a:lnTo>
                <a:lnTo>
                  <a:pt x="2365" y="2667"/>
                </a:lnTo>
                <a:lnTo>
                  <a:pt x="2410" y="2685"/>
                </a:lnTo>
                <a:lnTo>
                  <a:pt x="2454" y="2702"/>
                </a:lnTo>
                <a:lnTo>
                  <a:pt x="2499" y="2718"/>
                </a:lnTo>
                <a:lnTo>
                  <a:pt x="2544" y="2733"/>
                </a:lnTo>
                <a:lnTo>
                  <a:pt x="2589" y="2749"/>
                </a:lnTo>
                <a:lnTo>
                  <a:pt x="2683" y="2778"/>
                </a:lnTo>
                <a:lnTo>
                  <a:pt x="2782" y="2807"/>
                </a:lnTo>
                <a:lnTo>
                  <a:pt x="2889" y="2838"/>
                </a:lnTo>
                <a:lnTo>
                  <a:pt x="3005" y="2872"/>
                </a:lnTo>
                <a:lnTo>
                  <a:pt x="3133" y="2908"/>
                </a:lnTo>
                <a:lnTo>
                  <a:pt x="3133" y="2908"/>
                </a:lnTo>
                <a:lnTo>
                  <a:pt x="3205" y="2931"/>
                </a:lnTo>
                <a:lnTo>
                  <a:pt x="3273" y="2954"/>
                </a:lnTo>
                <a:lnTo>
                  <a:pt x="3305" y="2966"/>
                </a:lnTo>
                <a:lnTo>
                  <a:pt x="3333" y="2977"/>
                </a:lnTo>
                <a:lnTo>
                  <a:pt x="3358" y="2987"/>
                </a:lnTo>
                <a:lnTo>
                  <a:pt x="3377" y="2996"/>
                </a:lnTo>
                <a:lnTo>
                  <a:pt x="3377" y="2996"/>
                </a:lnTo>
                <a:lnTo>
                  <a:pt x="3383" y="2999"/>
                </a:lnTo>
                <a:lnTo>
                  <a:pt x="3389" y="3003"/>
                </a:lnTo>
                <a:lnTo>
                  <a:pt x="3393" y="3006"/>
                </a:lnTo>
                <a:lnTo>
                  <a:pt x="3397" y="3011"/>
                </a:lnTo>
                <a:lnTo>
                  <a:pt x="3399" y="3015"/>
                </a:lnTo>
                <a:lnTo>
                  <a:pt x="3401" y="3020"/>
                </a:lnTo>
                <a:lnTo>
                  <a:pt x="3402" y="3024"/>
                </a:lnTo>
                <a:lnTo>
                  <a:pt x="3402" y="3028"/>
                </a:lnTo>
                <a:lnTo>
                  <a:pt x="3401" y="3037"/>
                </a:lnTo>
                <a:lnTo>
                  <a:pt x="3397" y="3046"/>
                </a:lnTo>
                <a:lnTo>
                  <a:pt x="3392" y="3055"/>
                </a:lnTo>
                <a:lnTo>
                  <a:pt x="3386" y="3064"/>
                </a:lnTo>
                <a:lnTo>
                  <a:pt x="3378" y="3072"/>
                </a:lnTo>
                <a:lnTo>
                  <a:pt x="3371" y="3080"/>
                </a:lnTo>
                <a:lnTo>
                  <a:pt x="3357" y="3092"/>
                </a:lnTo>
                <a:lnTo>
                  <a:pt x="3346" y="3102"/>
                </a:lnTo>
                <a:lnTo>
                  <a:pt x="3341" y="3105"/>
                </a:lnTo>
                <a:lnTo>
                  <a:pt x="3341" y="3105"/>
                </a:lnTo>
                <a:lnTo>
                  <a:pt x="3355" y="3113"/>
                </a:lnTo>
                <a:lnTo>
                  <a:pt x="3371" y="3121"/>
                </a:lnTo>
                <a:lnTo>
                  <a:pt x="3411" y="3139"/>
                </a:lnTo>
                <a:lnTo>
                  <a:pt x="3435" y="3152"/>
                </a:lnTo>
                <a:lnTo>
                  <a:pt x="3461" y="3167"/>
                </a:lnTo>
                <a:lnTo>
                  <a:pt x="3492" y="3186"/>
                </a:lnTo>
                <a:lnTo>
                  <a:pt x="3527" y="3211"/>
                </a:lnTo>
                <a:lnTo>
                  <a:pt x="3527" y="3211"/>
                </a:lnTo>
                <a:lnTo>
                  <a:pt x="3545" y="3226"/>
                </a:lnTo>
                <a:lnTo>
                  <a:pt x="3563" y="3244"/>
                </a:lnTo>
                <a:lnTo>
                  <a:pt x="3580" y="3263"/>
                </a:lnTo>
                <a:lnTo>
                  <a:pt x="3595" y="3284"/>
                </a:lnTo>
                <a:lnTo>
                  <a:pt x="3608" y="3305"/>
                </a:lnTo>
                <a:lnTo>
                  <a:pt x="3622" y="3329"/>
                </a:lnTo>
                <a:lnTo>
                  <a:pt x="3634" y="3352"/>
                </a:lnTo>
                <a:lnTo>
                  <a:pt x="3645" y="3378"/>
                </a:lnTo>
                <a:lnTo>
                  <a:pt x="3655" y="3404"/>
                </a:lnTo>
                <a:lnTo>
                  <a:pt x="3665" y="3432"/>
                </a:lnTo>
                <a:lnTo>
                  <a:pt x="3674" y="3460"/>
                </a:lnTo>
                <a:lnTo>
                  <a:pt x="3682" y="3489"/>
                </a:lnTo>
                <a:lnTo>
                  <a:pt x="3698" y="3549"/>
                </a:lnTo>
                <a:lnTo>
                  <a:pt x="3714" y="3612"/>
                </a:lnTo>
                <a:lnTo>
                  <a:pt x="3714" y="3612"/>
                </a:lnTo>
                <a:lnTo>
                  <a:pt x="3725" y="3662"/>
                </a:lnTo>
                <a:lnTo>
                  <a:pt x="3734" y="3715"/>
                </a:lnTo>
                <a:lnTo>
                  <a:pt x="3742" y="3768"/>
                </a:lnTo>
                <a:lnTo>
                  <a:pt x="3744" y="3795"/>
                </a:lnTo>
                <a:lnTo>
                  <a:pt x="3746" y="3819"/>
                </a:lnTo>
                <a:lnTo>
                  <a:pt x="3748" y="3844"/>
                </a:lnTo>
                <a:lnTo>
                  <a:pt x="3749" y="3867"/>
                </a:lnTo>
                <a:lnTo>
                  <a:pt x="3748" y="3889"/>
                </a:lnTo>
                <a:lnTo>
                  <a:pt x="3745" y="3909"/>
                </a:lnTo>
                <a:lnTo>
                  <a:pt x="3742" y="3928"/>
                </a:lnTo>
                <a:lnTo>
                  <a:pt x="3737" y="3944"/>
                </a:lnTo>
                <a:lnTo>
                  <a:pt x="3731" y="3957"/>
                </a:lnTo>
                <a:lnTo>
                  <a:pt x="3728" y="3963"/>
                </a:lnTo>
                <a:lnTo>
                  <a:pt x="3724" y="3969"/>
                </a:lnTo>
                <a:lnTo>
                  <a:pt x="3724" y="3969"/>
                </a:lnTo>
                <a:lnTo>
                  <a:pt x="3715" y="3979"/>
                </a:lnTo>
                <a:lnTo>
                  <a:pt x="3705" y="3989"/>
                </a:lnTo>
                <a:lnTo>
                  <a:pt x="3691" y="3998"/>
                </a:lnTo>
                <a:lnTo>
                  <a:pt x="3683" y="4003"/>
                </a:lnTo>
                <a:lnTo>
                  <a:pt x="3673" y="4008"/>
                </a:lnTo>
                <a:lnTo>
                  <a:pt x="3663" y="4014"/>
                </a:lnTo>
                <a:lnTo>
                  <a:pt x="3650" y="4019"/>
                </a:lnTo>
                <a:lnTo>
                  <a:pt x="3621" y="4028"/>
                </a:lnTo>
                <a:lnTo>
                  <a:pt x="3582" y="4038"/>
                </a:lnTo>
                <a:lnTo>
                  <a:pt x="3535" y="4048"/>
                </a:lnTo>
                <a:lnTo>
                  <a:pt x="3560" y="4171"/>
                </a:lnTo>
                <a:lnTo>
                  <a:pt x="3560" y="4171"/>
                </a:lnTo>
                <a:lnTo>
                  <a:pt x="3579" y="4172"/>
                </a:lnTo>
                <a:lnTo>
                  <a:pt x="3597" y="4172"/>
                </a:lnTo>
                <a:lnTo>
                  <a:pt x="3615" y="4171"/>
                </a:lnTo>
                <a:lnTo>
                  <a:pt x="3631" y="4169"/>
                </a:lnTo>
                <a:lnTo>
                  <a:pt x="3646" y="4167"/>
                </a:lnTo>
                <a:lnTo>
                  <a:pt x="3662" y="4164"/>
                </a:lnTo>
                <a:lnTo>
                  <a:pt x="3688" y="4157"/>
                </a:lnTo>
                <a:lnTo>
                  <a:pt x="3711" y="4150"/>
                </a:lnTo>
                <a:lnTo>
                  <a:pt x="3728" y="4143"/>
                </a:lnTo>
                <a:lnTo>
                  <a:pt x="3742" y="4137"/>
                </a:lnTo>
                <a:lnTo>
                  <a:pt x="3742" y="4137"/>
                </a:lnTo>
                <a:lnTo>
                  <a:pt x="3736" y="4143"/>
                </a:lnTo>
                <a:lnTo>
                  <a:pt x="3730" y="4151"/>
                </a:lnTo>
                <a:lnTo>
                  <a:pt x="3722" y="4161"/>
                </a:lnTo>
                <a:lnTo>
                  <a:pt x="3722" y="4161"/>
                </a:lnTo>
                <a:lnTo>
                  <a:pt x="3711" y="4177"/>
                </a:lnTo>
                <a:lnTo>
                  <a:pt x="3700" y="4194"/>
                </a:lnTo>
                <a:lnTo>
                  <a:pt x="3692" y="4209"/>
                </a:lnTo>
                <a:lnTo>
                  <a:pt x="3685" y="4224"/>
                </a:lnTo>
                <a:lnTo>
                  <a:pt x="3680" y="4240"/>
                </a:lnTo>
                <a:lnTo>
                  <a:pt x="3675" y="4257"/>
                </a:lnTo>
                <a:lnTo>
                  <a:pt x="3672" y="4274"/>
                </a:lnTo>
                <a:lnTo>
                  <a:pt x="3669" y="4295"/>
                </a:lnTo>
                <a:lnTo>
                  <a:pt x="3799" y="4379"/>
                </a:lnTo>
                <a:lnTo>
                  <a:pt x="3799" y="4379"/>
                </a:lnTo>
                <a:lnTo>
                  <a:pt x="3812" y="4338"/>
                </a:lnTo>
                <a:lnTo>
                  <a:pt x="3826" y="4298"/>
                </a:lnTo>
                <a:lnTo>
                  <a:pt x="3841" y="4262"/>
                </a:lnTo>
                <a:lnTo>
                  <a:pt x="3855" y="4229"/>
                </a:lnTo>
                <a:lnTo>
                  <a:pt x="3870" y="4202"/>
                </a:lnTo>
                <a:lnTo>
                  <a:pt x="3877" y="4189"/>
                </a:lnTo>
                <a:lnTo>
                  <a:pt x="3885" y="4179"/>
                </a:lnTo>
                <a:lnTo>
                  <a:pt x="3892" y="4170"/>
                </a:lnTo>
                <a:lnTo>
                  <a:pt x="3899" y="4163"/>
                </a:lnTo>
                <a:lnTo>
                  <a:pt x="3906" y="4158"/>
                </a:lnTo>
                <a:lnTo>
                  <a:pt x="3913" y="4154"/>
                </a:lnTo>
                <a:lnTo>
                  <a:pt x="3913" y="4154"/>
                </a:lnTo>
                <a:lnTo>
                  <a:pt x="3919" y="4152"/>
                </a:lnTo>
                <a:lnTo>
                  <a:pt x="3926" y="4152"/>
                </a:lnTo>
                <a:lnTo>
                  <a:pt x="3935" y="4152"/>
                </a:lnTo>
                <a:lnTo>
                  <a:pt x="3944" y="4153"/>
                </a:lnTo>
                <a:lnTo>
                  <a:pt x="3954" y="4155"/>
                </a:lnTo>
                <a:lnTo>
                  <a:pt x="3965" y="4157"/>
                </a:lnTo>
                <a:lnTo>
                  <a:pt x="3990" y="4166"/>
                </a:lnTo>
                <a:lnTo>
                  <a:pt x="4017" y="4177"/>
                </a:lnTo>
                <a:lnTo>
                  <a:pt x="4047" y="4192"/>
                </a:lnTo>
                <a:lnTo>
                  <a:pt x="4078" y="4212"/>
                </a:lnTo>
                <a:lnTo>
                  <a:pt x="4110" y="4233"/>
                </a:lnTo>
                <a:lnTo>
                  <a:pt x="4127" y="4246"/>
                </a:lnTo>
                <a:lnTo>
                  <a:pt x="4143" y="4259"/>
                </a:lnTo>
                <a:lnTo>
                  <a:pt x="4160" y="4273"/>
                </a:lnTo>
                <a:lnTo>
                  <a:pt x="4176" y="4288"/>
                </a:lnTo>
                <a:lnTo>
                  <a:pt x="4192" y="4303"/>
                </a:lnTo>
                <a:lnTo>
                  <a:pt x="4208" y="4319"/>
                </a:lnTo>
                <a:lnTo>
                  <a:pt x="4224" y="4337"/>
                </a:lnTo>
                <a:lnTo>
                  <a:pt x="4239" y="4355"/>
                </a:lnTo>
                <a:lnTo>
                  <a:pt x="4254" y="4373"/>
                </a:lnTo>
                <a:lnTo>
                  <a:pt x="4268" y="4393"/>
                </a:lnTo>
                <a:lnTo>
                  <a:pt x="4282" y="4413"/>
                </a:lnTo>
                <a:lnTo>
                  <a:pt x="4296" y="4435"/>
                </a:lnTo>
                <a:lnTo>
                  <a:pt x="4308" y="4456"/>
                </a:lnTo>
                <a:lnTo>
                  <a:pt x="4320" y="4479"/>
                </a:lnTo>
                <a:lnTo>
                  <a:pt x="4331" y="4502"/>
                </a:lnTo>
                <a:lnTo>
                  <a:pt x="4342" y="4527"/>
                </a:lnTo>
                <a:lnTo>
                  <a:pt x="4342" y="4527"/>
                </a:lnTo>
                <a:lnTo>
                  <a:pt x="4347" y="4541"/>
                </a:lnTo>
                <a:lnTo>
                  <a:pt x="4352" y="4558"/>
                </a:lnTo>
                <a:lnTo>
                  <a:pt x="4356" y="4574"/>
                </a:lnTo>
                <a:lnTo>
                  <a:pt x="4360" y="4591"/>
                </a:lnTo>
                <a:lnTo>
                  <a:pt x="4363" y="4610"/>
                </a:lnTo>
                <a:lnTo>
                  <a:pt x="4366" y="4628"/>
                </a:lnTo>
                <a:lnTo>
                  <a:pt x="4370" y="4667"/>
                </a:lnTo>
                <a:lnTo>
                  <a:pt x="4372" y="4706"/>
                </a:lnTo>
                <a:lnTo>
                  <a:pt x="4371" y="4747"/>
                </a:lnTo>
                <a:lnTo>
                  <a:pt x="4370" y="4767"/>
                </a:lnTo>
                <a:lnTo>
                  <a:pt x="4369" y="4787"/>
                </a:lnTo>
                <a:lnTo>
                  <a:pt x="4366" y="4807"/>
                </a:lnTo>
                <a:lnTo>
                  <a:pt x="4363" y="4826"/>
                </a:lnTo>
                <a:lnTo>
                  <a:pt x="4360" y="4846"/>
                </a:lnTo>
                <a:lnTo>
                  <a:pt x="4356" y="4864"/>
                </a:lnTo>
                <a:lnTo>
                  <a:pt x="4351" y="4883"/>
                </a:lnTo>
                <a:lnTo>
                  <a:pt x="4345" y="4900"/>
                </a:lnTo>
                <a:lnTo>
                  <a:pt x="4339" y="4917"/>
                </a:lnTo>
                <a:lnTo>
                  <a:pt x="4332" y="4933"/>
                </a:lnTo>
                <a:lnTo>
                  <a:pt x="4324" y="4948"/>
                </a:lnTo>
                <a:lnTo>
                  <a:pt x="4316" y="4962"/>
                </a:lnTo>
                <a:lnTo>
                  <a:pt x="4307" y="4976"/>
                </a:lnTo>
                <a:lnTo>
                  <a:pt x="4298" y="4988"/>
                </a:lnTo>
                <a:lnTo>
                  <a:pt x="4287" y="4999"/>
                </a:lnTo>
                <a:lnTo>
                  <a:pt x="4276" y="5008"/>
                </a:lnTo>
                <a:lnTo>
                  <a:pt x="4264" y="5017"/>
                </a:lnTo>
                <a:lnTo>
                  <a:pt x="4252" y="5024"/>
                </a:lnTo>
                <a:lnTo>
                  <a:pt x="4238" y="5029"/>
                </a:lnTo>
                <a:lnTo>
                  <a:pt x="4224" y="5032"/>
                </a:lnTo>
                <a:lnTo>
                  <a:pt x="4224" y="5032"/>
                </a:lnTo>
                <a:lnTo>
                  <a:pt x="4216" y="5033"/>
                </a:lnTo>
                <a:lnTo>
                  <a:pt x="4208" y="5033"/>
                </a:lnTo>
                <a:lnTo>
                  <a:pt x="4198" y="5032"/>
                </a:lnTo>
                <a:lnTo>
                  <a:pt x="4188" y="5030"/>
                </a:lnTo>
                <a:lnTo>
                  <a:pt x="4168" y="5025"/>
                </a:lnTo>
                <a:lnTo>
                  <a:pt x="4145" y="5017"/>
                </a:lnTo>
                <a:lnTo>
                  <a:pt x="4123" y="5006"/>
                </a:lnTo>
                <a:lnTo>
                  <a:pt x="4099" y="4995"/>
                </a:lnTo>
                <a:lnTo>
                  <a:pt x="4051" y="4973"/>
                </a:lnTo>
                <a:lnTo>
                  <a:pt x="4028" y="4961"/>
                </a:lnTo>
                <a:lnTo>
                  <a:pt x="4005" y="4952"/>
                </a:lnTo>
                <a:lnTo>
                  <a:pt x="3984" y="4945"/>
                </a:lnTo>
                <a:lnTo>
                  <a:pt x="3964" y="4940"/>
                </a:lnTo>
                <a:lnTo>
                  <a:pt x="3955" y="4939"/>
                </a:lnTo>
                <a:lnTo>
                  <a:pt x="3947" y="4938"/>
                </a:lnTo>
                <a:lnTo>
                  <a:pt x="3939" y="4939"/>
                </a:lnTo>
                <a:lnTo>
                  <a:pt x="3932" y="4940"/>
                </a:lnTo>
                <a:lnTo>
                  <a:pt x="3924" y="4943"/>
                </a:lnTo>
                <a:lnTo>
                  <a:pt x="3919" y="4947"/>
                </a:lnTo>
                <a:lnTo>
                  <a:pt x="3914" y="4952"/>
                </a:lnTo>
                <a:lnTo>
                  <a:pt x="3909" y="4958"/>
                </a:lnTo>
                <a:lnTo>
                  <a:pt x="3909" y="4958"/>
                </a:lnTo>
                <a:lnTo>
                  <a:pt x="3905" y="4965"/>
                </a:lnTo>
                <a:lnTo>
                  <a:pt x="3900" y="4973"/>
                </a:lnTo>
                <a:lnTo>
                  <a:pt x="3893" y="4979"/>
                </a:lnTo>
                <a:lnTo>
                  <a:pt x="3886" y="4985"/>
                </a:lnTo>
                <a:lnTo>
                  <a:pt x="3869" y="4996"/>
                </a:lnTo>
                <a:lnTo>
                  <a:pt x="3851" y="5006"/>
                </a:lnTo>
                <a:lnTo>
                  <a:pt x="3810" y="5028"/>
                </a:lnTo>
                <a:lnTo>
                  <a:pt x="3789" y="5039"/>
                </a:lnTo>
                <a:lnTo>
                  <a:pt x="3770" y="5052"/>
                </a:lnTo>
                <a:lnTo>
                  <a:pt x="3761" y="5058"/>
                </a:lnTo>
                <a:lnTo>
                  <a:pt x="3752" y="5067"/>
                </a:lnTo>
                <a:lnTo>
                  <a:pt x="3743" y="5074"/>
                </a:lnTo>
                <a:lnTo>
                  <a:pt x="3735" y="5083"/>
                </a:lnTo>
                <a:lnTo>
                  <a:pt x="3728" y="5092"/>
                </a:lnTo>
                <a:lnTo>
                  <a:pt x="3722" y="5102"/>
                </a:lnTo>
                <a:lnTo>
                  <a:pt x="3717" y="5113"/>
                </a:lnTo>
                <a:lnTo>
                  <a:pt x="3713" y="5125"/>
                </a:lnTo>
                <a:lnTo>
                  <a:pt x="3710" y="5137"/>
                </a:lnTo>
                <a:lnTo>
                  <a:pt x="3708" y="5151"/>
                </a:lnTo>
                <a:lnTo>
                  <a:pt x="3707" y="5165"/>
                </a:lnTo>
                <a:lnTo>
                  <a:pt x="3707" y="5181"/>
                </a:lnTo>
                <a:lnTo>
                  <a:pt x="3709" y="5198"/>
                </a:lnTo>
                <a:lnTo>
                  <a:pt x="3713" y="5215"/>
                </a:lnTo>
                <a:lnTo>
                  <a:pt x="3718" y="5234"/>
                </a:lnTo>
                <a:lnTo>
                  <a:pt x="3724" y="5255"/>
                </a:lnTo>
                <a:lnTo>
                  <a:pt x="3724" y="5255"/>
                </a:lnTo>
                <a:lnTo>
                  <a:pt x="3741" y="5234"/>
                </a:lnTo>
                <a:lnTo>
                  <a:pt x="3759" y="5213"/>
                </a:lnTo>
                <a:lnTo>
                  <a:pt x="3776" y="5194"/>
                </a:lnTo>
                <a:lnTo>
                  <a:pt x="3794" y="5178"/>
                </a:lnTo>
                <a:lnTo>
                  <a:pt x="3802" y="5171"/>
                </a:lnTo>
                <a:lnTo>
                  <a:pt x="3811" y="5165"/>
                </a:lnTo>
                <a:lnTo>
                  <a:pt x="3819" y="5159"/>
                </a:lnTo>
                <a:lnTo>
                  <a:pt x="3827" y="5155"/>
                </a:lnTo>
                <a:lnTo>
                  <a:pt x="3835" y="5153"/>
                </a:lnTo>
                <a:lnTo>
                  <a:pt x="3843" y="5151"/>
                </a:lnTo>
                <a:lnTo>
                  <a:pt x="3850" y="5151"/>
                </a:lnTo>
                <a:lnTo>
                  <a:pt x="3857" y="5153"/>
                </a:lnTo>
                <a:lnTo>
                  <a:pt x="3857" y="5153"/>
                </a:lnTo>
                <a:lnTo>
                  <a:pt x="3861" y="5155"/>
                </a:lnTo>
                <a:lnTo>
                  <a:pt x="3864" y="5157"/>
                </a:lnTo>
                <a:lnTo>
                  <a:pt x="3870" y="5163"/>
                </a:lnTo>
                <a:lnTo>
                  <a:pt x="3875" y="5171"/>
                </a:lnTo>
                <a:lnTo>
                  <a:pt x="3879" y="5179"/>
                </a:lnTo>
                <a:lnTo>
                  <a:pt x="3888" y="5200"/>
                </a:lnTo>
                <a:lnTo>
                  <a:pt x="3894" y="5210"/>
                </a:lnTo>
                <a:lnTo>
                  <a:pt x="3901" y="5220"/>
                </a:lnTo>
                <a:lnTo>
                  <a:pt x="3901" y="5220"/>
                </a:lnTo>
                <a:lnTo>
                  <a:pt x="3904" y="5223"/>
                </a:lnTo>
                <a:lnTo>
                  <a:pt x="3908" y="5225"/>
                </a:lnTo>
                <a:lnTo>
                  <a:pt x="3913" y="5227"/>
                </a:lnTo>
                <a:lnTo>
                  <a:pt x="3919" y="5228"/>
                </a:lnTo>
                <a:lnTo>
                  <a:pt x="3934" y="5230"/>
                </a:lnTo>
                <a:lnTo>
                  <a:pt x="3950" y="5230"/>
                </a:lnTo>
                <a:lnTo>
                  <a:pt x="3968" y="5229"/>
                </a:lnTo>
                <a:lnTo>
                  <a:pt x="3989" y="5227"/>
                </a:lnTo>
                <a:lnTo>
                  <a:pt x="4032" y="5223"/>
                </a:lnTo>
                <a:lnTo>
                  <a:pt x="4074" y="5219"/>
                </a:lnTo>
                <a:lnTo>
                  <a:pt x="4093" y="5217"/>
                </a:lnTo>
                <a:lnTo>
                  <a:pt x="4110" y="5217"/>
                </a:lnTo>
                <a:lnTo>
                  <a:pt x="4126" y="5217"/>
                </a:lnTo>
                <a:lnTo>
                  <a:pt x="4137" y="5219"/>
                </a:lnTo>
                <a:lnTo>
                  <a:pt x="4142" y="5221"/>
                </a:lnTo>
                <a:lnTo>
                  <a:pt x="4146" y="5223"/>
                </a:lnTo>
                <a:lnTo>
                  <a:pt x="4148" y="5225"/>
                </a:lnTo>
                <a:lnTo>
                  <a:pt x="4150" y="5228"/>
                </a:lnTo>
                <a:lnTo>
                  <a:pt x="4150" y="5228"/>
                </a:lnTo>
                <a:lnTo>
                  <a:pt x="4151" y="5231"/>
                </a:lnTo>
                <a:lnTo>
                  <a:pt x="4150" y="5234"/>
                </a:lnTo>
                <a:lnTo>
                  <a:pt x="4149" y="5236"/>
                </a:lnTo>
                <a:lnTo>
                  <a:pt x="4148" y="5238"/>
                </a:lnTo>
                <a:lnTo>
                  <a:pt x="4143" y="5242"/>
                </a:lnTo>
                <a:lnTo>
                  <a:pt x="4136" y="5243"/>
                </a:lnTo>
                <a:lnTo>
                  <a:pt x="4118" y="5246"/>
                </a:lnTo>
                <a:lnTo>
                  <a:pt x="4100" y="5248"/>
                </a:lnTo>
                <a:lnTo>
                  <a:pt x="4100" y="5248"/>
                </a:lnTo>
                <a:lnTo>
                  <a:pt x="4021" y="5262"/>
                </a:lnTo>
                <a:lnTo>
                  <a:pt x="3981" y="5269"/>
                </a:lnTo>
                <a:lnTo>
                  <a:pt x="3943" y="5277"/>
                </a:lnTo>
                <a:lnTo>
                  <a:pt x="3925" y="5282"/>
                </a:lnTo>
                <a:lnTo>
                  <a:pt x="3909" y="5288"/>
                </a:lnTo>
                <a:lnTo>
                  <a:pt x="3894" y="5294"/>
                </a:lnTo>
                <a:lnTo>
                  <a:pt x="3881" y="5300"/>
                </a:lnTo>
                <a:lnTo>
                  <a:pt x="3869" y="5306"/>
                </a:lnTo>
                <a:lnTo>
                  <a:pt x="3860" y="5314"/>
                </a:lnTo>
                <a:lnTo>
                  <a:pt x="3853" y="5322"/>
                </a:lnTo>
                <a:lnTo>
                  <a:pt x="3850" y="5326"/>
                </a:lnTo>
                <a:lnTo>
                  <a:pt x="3848" y="5331"/>
                </a:lnTo>
                <a:lnTo>
                  <a:pt x="3848" y="5331"/>
                </a:lnTo>
                <a:lnTo>
                  <a:pt x="3846" y="5338"/>
                </a:lnTo>
                <a:lnTo>
                  <a:pt x="3846" y="5342"/>
                </a:lnTo>
                <a:lnTo>
                  <a:pt x="3847" y="5352"/>
                </a:lnTo>
                <a:lnTo>
                  <a:pt x="3847" y="5357"/>
                </a:lnTo>
                <a:lnTo>
                  <a:pt x="3846" y="5363"/>
                </a:lnTo>
                <a:lnTo>
                  <a:pt x="3845" y="5371"/>
                </a:lnTo>
                <a:lnTo>
                  <a:pt x="3842" y="5382"/>
                </a:lnTo>
                <a:lnTo>
                  <a:pt x="3842" y="5382"/>
                </a:lnTo>
                <a:lnTo>
                  <a:pt x="3837" y="5393"/>
                </a:lnTo>
                <a:lnTo>
                  <a:pt x="3831" y="5402"/>
                </a:lnTo>
                <a:lnTo>
                  <a:pt x="3823" y="5410"/>
                </a:lnTo>
                <a:lnTo>
                  <a:pt x="3815" y="5418"/>
                </a:lnTo>
                <a:lnTo>
                  <a:pt x="3796" y="5434"/>
                </a:lnTo>
                <a:lnTo>
                  <a:pt x="3786" y="5442"/>
                </a:lnTo>
                <a:lnTo>
                  <a:pt x="3776" y="5451"/>
                </a:lnTo>
                <a:lnTo>
                  <a:pt x="3767" y="5460"/>
                </a:lnTo>
                <a:lnTo>
                  <a:pt x="3758" y="5472"/>
                </a:lnTo>
                <a:lnTo>
                  <a:pt x="3750" y="5485"/>
                </a:lnTo>
                <a:lnTo>
                  <a:pt x="3742" y="5499"/>
                </a:lnTo>
                <a:lnTo>
                  <a:pt x="3736" y="5517"/>
                </a:lnTo>
                <a:lnTo>
                  <a:pt x="3732" y="5536"/>
                </a:lnTo>
                <a:lnTo>
                  <a:pt x="3730" y="5558"/>
                </a:lnTo>
                <a:lnTo>
                  <a:pt x="3730" y="5584"/>
                </a:lnTo>
                <a:lnTo>
                  <a:pt x="3730" y="5584"/>
                </a:lnTo>
                <a:lnTo>
                  <a:pt x="3732" y="5597"/>
                </a:lnTo>
                <a:lnTo>
                  <a:pt x="3735" y="5610"/>
                </a:lnTo>
                <a:lnTo>
                  <a:pt x="3739" y="5622"/>
                </a:lnTo>
                <a:lnTo>
                  <a:pt x="3744" y="5634"/>
                </a:lnTo>
                <a:lnTo>
                  <a:pt x="3751" y="5644"/>
                </a:lnTo>
                <a:lnTo>
                  <a:pt x="3757" y="5656"/>
                </a:lnTo>
                <a:lnTo>
                  <a:pt x="3763" y="5665"/>
                </a:lnTo>
                <a:lnTo>
                  <a:pt x="3770" y="5674"/>
                </a:lnTo>
                <a:lnTo>
                  <a:pt x="3784" y="5689"/>
                </a:lnTo>
                <a:lnTo>
                  <a:pt x="3797" y="5701"/>
                </a:lnTo>
                <a:lnTo>
                  <a:pt x="3807" y="5708"/>
                </a:lnTo>
                <a:lnTo>
                  <a:pt x="3810" y="5710"/>
                </a:lnTo>
                <a:lnTo>
                  <a:pt x="3813" y="5711"/>
                </a:lnTo>
                <a:lnTo>
                  <a:pt x="3813" y="5711"/>
                </a:lnTo>
                <a:lnTo>
                  <a:pt x="3814" y="5710"/>
                </a:lnTo>
                <a:lnTo>
                  <a:pt x="3815" y="5709"/>
                </a:lnTo>
                <a:lnTo>
                  <a:pt x="3816" y="5704"/>
                </a:lnTo>
                <a:lnTo>
                  <a:pt x="3818" y="5696"/>
                </a:lnTo>
                <a:lnTo>
                  <a:pt x="3818" y="5686"/>
                </a:lnTo>
                <a:lnTo>
                  <a:pt x="3820" y="5662"/>
                </a:lnTo>
                <a:lnTo>
                  <a:pt x="3823" y="5633"/>
                </a:lnTo>
                <a:lnTo>
                  <a:pt x="3825" y="5619"/>
                </a:lnTo>
                <a:lnTo>
                  <a:pt x="3828" y="5603"/>
                </a:lnTo>
                <a:lnTo>
                  <a:pt x="3831" y="5590"/>
                </a:lnTo>
                <a:lnTo>
                  <a:pt x="3836" y="5577"/>
                </a:lnTo>
                <a:lnTo>
                  <a:pt x="3843" y="5566"/>
                </a:lnTo>
                <a:lnTo>
                  <a:pt x="3847" y="5562"/>
                </a:lnTo>
                <a:lnTo>
                  <a:pt x="3851" y="5556"/>
                </a:lnTo>
                <a:lnTo>
                  <a:pt x="3855" y="5553"/>
                </a:lnTo>
                <a:lnTo>
                  <a:pt x="3860" y="5550"/>
                </a:lnTo>
                <a:lnTo>
                  <a:pt x="3865" y="5547"/>
                </a:lnTo>
                <a:lnTo>
                  <a:pt x="3871" y="5546"/>
                </a:lnTo>
                <a:lnTo>
                  <a:pt x="3871" y="5546"/>
                </a:lnTo>
                <a:lnTo>
                  <a:pt x="3877" y="5545"/>
                </a:lnTo>
                <a:lnTo>
                  <a:pt x="3882" y="5546"/>
                </a:lnTo>
                <a:lnTo>
                  <a:pt x="3888" y="5548"/>
                </a:lnTo>
                <a:lnTo>
                  <a:pt x="3892" y="5552"/>
                </a:lnTo>
                <a:lnTo>
                  <a:pt x="3902" y="5561"/>
                </a:lnTo>
                <a:lnTo>
                  <a:pt x="3911" y="5571"/>
                </a:lnTo>
                <a:lnTo>
                  <a:pt x="3921" y="5581"/>
                </a:lnTo>
                <a:lnTo>
                  <a:pt x="3926" y="5586"/>
                </a:lnTo>
                <a:lnTo>
                  <a:pt x="3933" y="5590"/>
                </a:lnTo>
                <a:lnTo>
                  <a:pt x="3940" y="5594"/>
                </a:lnTo>
                <a:lnTo>
                  <a:pt x="3946" y="5597"/>
                </a:lnTo>
                <a:lnTo>
                  <a:pt x="3954" y="5598"/>
                </a:lnTo>
                <a:lnTo>
                  <a:pt x="3962" y="5599"/>
                </a:lnTo>
                <a:lnTo>
                  <a:pt x="3962" y="5599"/>
                </a:lnTo>
                <a:lnTo>
                  <a:pt x="3970" y="5598"/>
                </a:lnTo>
                <a:lnTo>
                  <a:pt x="3979" y="5595"/>
                </a:lnTo>
                <a:lnTo>
                  <a:pt x="3987" y="5592"/>
                </a:lnTo>
                <a:lnTo>
                  <a:pt x="3996" y="5588"/>
                </a:lnTo>
                <a:lnTo>
                  <a:pt x="4005" y="5582"/>
                </a:lnTo>
                <a:lnTo>
                  <a:pt x="4014" y="5576"/>
                </a:lnTo>
                <a:lnTo>
                  <a:pt x="4035" y="5559"/>
                </a:lnTo>
                <a:lnTo>
                  <a:pt x="4055" y="5542"/>
                </a:lnTo>
                <a:lnTo>
                  <a:pt x="4077" y="5522"/>
                </a:lnTo>
                <a:lnTo>
                  <a:pt x="4122" y="5479"/>
                </a:lnTo>
                <a:lnTo>
                  <a:pt x="4144" y="5457"/>
                </a:lnTo>
                <a:lnTo>
                  <a:pt x="4166" y="5437"/>
                </a:lnTo>
                <a:lnTo>
                  <a:pt x="4187" y="5417"/>
                </a:lnTo>
                <a:lnTo>
                  <a:pt x="4208" y="5402"/>
                </a:lnTo>
                <a:lnTo>
                  <a:pt x="4227" y="5389"/>
                </a:lnTo>
                <a:lnTo>
                  <a:pt x="4236" y="5384"/>
                </a:lnTo>
                <a:lnTo>
                  <a:pt x="4245" y="5380"/>
                </a:lnTo>
                <a:lnTo>
                  <a:pt x="4254" y="5376"/>
                </a:lnTo>
                <a:lnTo>
                  <a:pt x="4262" y="5374"/>
                </a:lnTo>
                <a:lnTo>
                  <a:pt x="4270" y="5374"/>
                </a:lnTo>
                <a:lnTo>
                  <a:pt x="4277" y="5375"/>
                </a:lnTo>
                <a:lnTo>
                  <a:pt x="4277" y="5375"/>
                </a:lnTo>
                <a:lnTo>
                  <a:pt x="4278" y="5376"/>
                </a:lnTo>
                <a:lnTo>
                  <a:pt x="4279" y="5379"/>
                </a:lnTo>
                <a:lnTo>
                  <a:pt x="4278" y="5382"/>
                </a:lnTo>
                <a:lnTo>
                  <a:pt x="4277" y="5384"/>
                </a:lnTo>
                <a:lnTo>
                  <a:pt x="4272" y="5391"/>
                </a:lnTo>
                <a:lnTo>
                  <a:pt x="4264" y="5399"/>
                </a:lnTo>
                <a:lnTo>
                  <a:pt x="4241" y="5420"/>
                </a:lnTo>
                <a:lnTo>
                  <a:pt x="4212" y="5447"/>
                </a:lnTo>
                <a:lnTo>
                  <a:pt x="4181" y="5477"/>
                </a:lnTo>
                <a:lnTo>
                  <a:pt x="4167" y="5492"/>
                </a:lnTo>
                <a:lnTo>
                  <a:pt x="4152" y="5508"/>
                </a:lnTo>
                <a:lnTo>
                  <a:pt x="4140" y="5525"/>
                </a:lnTo>
                <a:lnTo>
                  <a:pt x="4129" y="5542"/>
                </a:lnTo>
                <a:lnTo>
                  <a:pt x="4121" y="5558"/>
                </a:lnTo>
                <a:lnTo>
                  <a:pt x="4118" y="5567"/>
                </a:lnTo>
                <a:lnTo>
                  <a:pt x="4116" y="5576"/>
                </a:lnTo>
                <a:lnTo>
                  <a:pt x="4116" y="5576"/>
                </a:lnTo>
                <a:lnTo>
                  <a:pt x="4114" y="5588"/>
                </a:lnTo>
                <a:lnTo>
                  <a:pt x="4114" y="5599"/>
                </a:lnTo>
                <a:lnTo>
                  <a:pt x="4115" y="5611"/>
                </a:lnTo>
                <a:lnTo>
                  <a:pt x="4119" y="5620"/>
                </a:lnTo>
                <a:lnTo>
                  <a:pt x="4123" y="5628"/>
                </a:lnTo>
                <a:lnTo>
                  <a:pt x="4129" y="5636"/>
                </a:lnTo>
                <a:lnTo>
                  <a:pt x="4135" y="5643"/>
                </a:lnTo>
                <a:lnTo>
                  <a:pt x="4142" y="5649"/>
                </a:lnTo>
                <a:lnTo>
                  <a:pt x="4157" y="5663"/>
                </a:lnTo>
                <a:lnTo>
                  <a:pt x="4163" y="5669"/>
                </a:lnTo>
                <a:lnTo>
                  <a:pt x="4169" y="5676"/>
                </a:lnTo>
                <a:lnTo>
                  <a:pt x="4175" y="5683"/>
                </a:lnTo>
                <a:lnTo>
                  <a:pt x="4179" y="5690"/>
                </a:lnTo>
                <a:lnTo>
                  <a:pt x="4182" y="5699"/>
                </a:lnTo>
                <a:lnTo>
                  <a:pt x="4183" y="5708"/>
                </a:lnTo>
                <a:lnTo>
                  <a:pt x="4183" y="5708"/>
                </a:lnTo>
                <a:lnTo>
                  <a:pt x="4184" y="5718"/>
                </a:lnTo>
                <a:lnTo>
                  <a:pt x="4186" y="5729"/>
                </a:lnTo>
                <a:lnTo>
                  <a:pt x="4189" y="5738"/>
                </a:lnTo>
                <a:lnTo>
                  <a:pt x="4193" y="5749"/>
                </a:lnTo>
                <a:lnTo>
                  <a:pt x="4198" y="5758"/>
                </a:lnTo>
                <a:lnTo>
                  <a:pt x="4205" y="5767"/>
                </a:lnTo>
                <a:lnTo>
                  <a:pt x="4212" y="5775"/>
                </a:lnTo>
                <a:lnTo>
                  <a:pt x="4220" y="5783"/>
                </a:lnTo>
                <a:lnTo>
                  <a:pt x="4228" y="5792"/>
                </a:lnTo>
                <a:lnTo>
                  <a:pt x="4237" y="5799"/>
                </a:lnTo>
                <a:lnTo>
                  <a:pt x="4257" y="5812"/>
                </a:lnTo>
                <a:lnTo>
                  <a:pt x="4278" y="5824"/>
                </a:lnTo>
                <a:lnTo>
                  <a:pt x="4300" y="5835"/>
                </a:lnTo>
                <a:lnTo>
                  <a:pt x="4322" y="5844"/>
                </a:lnTo>
                <a:lnTo>
                  <a:pt x="4344" y="5852"/>
                </a:lnTo>
                <a:lnTo>
                  <a:pt x="4364" y="5857"/>
                </a:lnTo>
                <a:lnTo>
                  <a:pt x="4382" y="5862"/>
                </a:lnTo>
                <a:lnTo>
                  <a:pt x="4399" y="5864"/>
                </a:lnTo>
                <a:lnTo>
                  <a:pt x="4412" y="5865"/>
                </a:lnTo>
                <a:lnTo>
                  <a:pt x="4421" y="5865"/>
                </a:lnTo>
                <a:lnTo>
                  <a:pt x="4424" y="5864"/>
                </a:lnTo>
                <a:lnTo>
                  <a:pt x="4426" y="5863"/>
                </a:lnTo>
                <a:lnTo>
                  <a:pt x="4426" y="5863"/>
                </a:lnTo>
                <a:lnTo>
                  <a:pt x="4427" y="5861"/>
                </a:lnTo>
                <a:lnTo>
                  <a:pt x="4427" y="5859"/>
                </a:lnTo>
                <a:lnTo>
                  <a:pt x="4425" y="5853"/>
                </a:lnTo>
                <a:lnTo>
                  <a:pt x="4420" y="5846"/>
                </a:lnTo>
                <a:lnTo>
                  <a:pt x="4412" y="5836"/>
                </a:lnTo>
                <a:lnTo>
                  <a:pt x="4393" y="5813"/>
                </a:lnTo>
                <a:lnTo>
                  <a:pt x="4369" y="5786"/>
                </a:lnTo>
                <a:lnTo>
                  <a:pt x="4358" y="5773"/>
                </a:lnTo>
                <a:lnTo>
                  <a:pt x="4348" y="5759"/>
                </a:lnTo>
                <a:lnTo>
                  <a:pt x="4339" y="5745"/>
                </a:lnTo>
                <a:lnTo>
                  <a:pt x="4330" y="5731"/>
                </a:lnTo>
                <a:lnTo>
                  <a:pt x="4325" y="5718"/>
                </a:lnTo>
                <a:lnTo>
                  <a:pt x="4324" y="5712"/>
                </a:lnTo>
                <a:lnTo>
                  <a:pt x="4323" y="5706"/>
                </a:lnTo>
                <a:lnTo>
                  <a:pt x="4323" y="5700"/>
                </a:lnTo>
                <a:lnTo>
                  <a:pt x="4324" y="5694"/>
                </a:lnTo>
                <a:lnTo>
                  <a:pt x="4326" y="5689"/>
                </a:lnTo>
                <a:lnTo>
                  <a:pt x="4329" y="5684"/>
                </a:lnTo>
                <a:lnTo>
                  <a:pt x="4329" y="5684"/>
                </a:lnTo>
                <a:lnTo>
                  <a:pt x="4333" y="5680"/>
                </a:lnTo>
                <a:lnTo>
                  <a:pt x="4337" y="5677"/>
                </a:lnTo>
                <a:lnTo>
                  <a:pt x="4343" y="5676"/>
                </a:lnTo>
                <a:lnTo>
                  <a:pt x="4347" y="5675"/>
                </a:lnTo>
                <a:lnTo>
                  <a:pt x="4352" y="5675"/>
                </a:lnTo>
                <a:lnTo>
                  <a:pt x="4358" y="5676"/>
                </a:lnTo>
                <a:lnTo>
                  <a:pt x="4370" y="5678"/>
                </a:lnTo>
                <a:lnTo>
                  <a:pt x="4384" y="5681"/>
                </a:lnTo>
                <a:lnTo>
                  <a:pt x="4392" y="5682"/>
                </a:lnTo>
                <a:lnTo>
                  <a:pt x="4399" y="5682"/>
                </a:lnTo>
                <a:lnTo>
                  <a:pt x="4408" y="5682"/>
                </a:lnTo>
                <a:lnTo>
                  <a:pt x="4416" y="5681"/>
                </a:lnTo>
                <a:lnTo>
                  <a:pt x="4425" y="5679"/>
                </a:lnTo>
                <a:lnTo>
                  <a:pt x="4436" y="5675"/>
                </a:lnTo>
                <a:lnTo>
                  <a:pt x="4436" y="5675"/>
                </a:lnTo>
                <a:lnTo>
                  <a:pt x="4437" y="5673"/>
                </a:lnTo>
                <a:lnTo>
                  <a:pt x="4438" y="5670"/>
                </a:lnTo>
                <a:lnTo>
                  <a:pt x="4438" y="5663"/>
                </a:lnTo>
                <a:lnTo>
                  <a:pt x="4436" y="5652"/>
                </a:lnTo>
                <a:lnTo>
                  <a:pt x="4434" y="5637"/>
                </a:lnTo>
                <a:lnTo>
                  <a:pt x="4431" y="5621"/>
                </a:lnTo>
                <a:lnTo>
                  <a:pt x="4428" y="5602"/>
                </a:lnTo>
                <a:lnTo>
                  <a:pt x="4426" y="5581"/>
                </a:lnTo>
                <a:lnTo>
                  <a:pt x="4426" y="5557"/>
                </a:lnTo>
                <a:lnTo>
                  <a:pt x="4428" y="5533"/>
                </a:lnTo>
                <a:lnTo>
                  <a:pt x="4431" y="5520"/>
                </a:lnTo>
                <a:lnTo>
                  <a:pt x="4434" y="5505"/>
                </a:lnTo>
                <a:lnTo>
                  <a:pt x="4437" y="5492"/>
                </a:lnTo>
                <a:lnTo>
                  <a:pt x="4441" y="5477"/>
                </a:lnTo>
                <a:lnTo>
                  <a:pt x="4446" y="5462"/>
                </a:lnTo>
                <a:lnTo>
                  <a:pt x="4453" y="5447"/>
                </a:lnTo>
                <a:lnTo>
                  <a:pt x="4460" y="5432"/>
                </a:lnTo>
                <a:lnTo>
                  <a:pt x="4469" y="5416"/>
                </a:lnTo>
                <a:lnTo>
                  <a:pt x="4479" y="5400"/>
                </a:lnTo>
                <a:lnTo>
                  <a:pt x="4490" y="5384"/>
                </a:lnTo>
                <a:lnTo>
                  <a:pt x="4503" y="5367"/>
                </a:lnTo>
                <a:lnTo>
                  <a:pt x="4516" y="5351"/>
                </a:lnTo>
                <a:lnTo>
                  <a:pt x="4533" y="5334"/>
                </a:lnTo>
                <a:lnTo>
                  <a:pt x="4550" y="5317"/>
                </a:lnTo>
                <a:lnTo>
                  <a:pt x="4550" y="5317"/>
                </a:lnTo>
                <a:lnTo>
                  <a:pt x="4557" y="5328"/>
                </a:lnTo>
                <a:lnTo>
                  <a:pt x="4566" y="5340"/>
                </a:lnTo>
                <a:lnTo>
                  <a:pt x="4578" y="5353"/>
                </a:lnTo>
                <a:lnTo>
                  <a:pt x="4586" y="5360"/>
                </a:lnTo>
                <a:lnTo>
                  <a:pt x="4594" y="5367"/>
                </a:lnTo>
                <a:lnTo>
                  <a:pt x="4603" y="5373"/>
                </a:lnTo>
                <a:lnTo>
                  <a:pt x="4614" y="5381"/>
                </a:lnTo>
                <a:lnTo>
                  <a:pt x="4624" y="5386"/>
                </a:lnTo>
                <a:lnTo>
                  <a:pt x="4636" y="5390"/>
                </a:lnTo>
                <a:lnTo>
                  <a:pt x="4648" y="5394"/>
                </a:lnTo>
                <a:lnTo>
                  <a:pt x="4662" y="5396"/>
                </a:lnTo>
                <a:lnTo>
                  <a:pt x="4662" y="5396"/>
                </a:lnTo>
                <a:lnTo>
                  <a:pt x="4668" y="5397"/>
                </a:lnTo>
                <a:lnTo>
                  <a:pt x="4673" y="5399"/>
                </a:lnTo>
                <a:lnTo>
                  <a:pt x="4677" y="5402"/>
                </a:lnTo>
                <a:lnTo>
                  <a:pt x="4681" y="5405"/>
                </a:lnTo>
                <a:lnTo>
                  <a:pt x="4685" y="5409"/>
                </a:lnTo>
                <a:lnTo>
                  <a:pt x="4688" y="5413"/>
                </a:lnTo>
                <a:lnTo>
                  <a:pt x="4692" y="5425"/>
                </a:lnTo>
                <a:lnTo>
                  <a:pt x="4696" y="5437"/>
                </a:lnTo>
                <a:lnTo>
                  <a:pt x="4698" y="5450"/>
                </a:lnTo>
                <a:lnTo>
                  <a:pt x="4698" y="5463"/>
                </a:lnTo>
                <a:lnTo>
                  <a:pt x="4698" y="5478"/>
                </a:lnTo>
                <a:lnTo>
                  <a:pt x="4696" y="5506"/>
                </a:lnTo>
                <a:lnTo>
                  <a:pt x="4694" y="5531"/>
                </a:lnTo>
                <a:lnTo>
                  <a:pt x="4692" y="5548"/>
                </a:lnTo>
                <a:lnTo>
                  <a:pt x="4692" y="5553"/>
                </a:lnTo>
                <a:lnTo>
                  <a:pt x="4693" y="5554"/>
                </a:lnTo>
                <a:lnTo>
                  <a:pt x="4694" y="5554"/>
                </a:lnTo>
                <a:lnTo>
                  <a:pt x="4694" y="5554"/>
                </a:lnTo>
                <a:lnTo>
                  <a:pt x="4697" y="5553"/>
                </a:lnTo>
                <a:lnTo>
                  <a:pt x="4702" y="5550"/>
                </a:lnTo>
                <a:lnTo>
                  <a:pt x="4708" y="5545"/>
                </a:lnTo>
                <a:lnTo>
                  <a:pt x="4714" y="5538"/>
                </a:lnTo>
                <a:lnTo>
                  <a:pt x="4721" y="5529"/>
                </a:lnTo>
                <a:lnTo>
                  <a:pt x="4729" y="5519"/>
                </a:lnTo>
                <a:lnTo>
                  <a:pt x="4736" y="5505"/>
                </a:lnTo>
                <a:lnTo>
                  <a:pt x="4743" y="5492"/>
                </a:lnTo>
                <a:lnTo>
                  <a:pt x="4751" y="5477"/>
                </a:lnTo>
                <a:lnTo>
                  <a:pt x="4758" y="5459"/>
                </a:lnTo>
                <a:lnTo>
                  <a:pt x="4763" y="5442"/>
                </a:lnTo>
                <a:lnTo>
                  <a:pt x="4768" y="5422"/>
                </a:lnTo>
                <a:lnTo>
                  <a:pt x="4771" y="5402"/>
                </a:lnTo>
                <a:lnTo>
                  <a:pt x="4773" y="5382"/>
                </a:lnTo>
                <a:lnTo>
                  <a:pt x="4772" y="5360"/>
                </a:lnTo>
                <a:lnTo>
                  <a:pt x="4770" y="5338"/>
                </a:lnTo>
                <a:lnTo>
                  <a:pt x="4770" y="5338"/>
                </a:lnTo>
                <a:lnTo>
                  <a:pt x="4778" y="5330"/>
                </a:lnTo>
                <a:lnTo>
                  <a:pt x="4798" y="5313"/>
                </a:lnTo>
                <a:lnTo>
                  <a:pt x="4809" y="5302"/>
                </a:lnTo>
                <a:lnTo>
                  <a:pt x="4819" y="5290"/>
                </a:lnTo>
                <a:lnTo>
                  <a:pt x="4827" y="5276"/>
                </a:lnTo>
                <a:lnTo>
                  <a:pt x="4830" y="5270"/>
                </a:lnTo>
                <a:lnTo>
                  <a:pt x="4832" y="5264"/>
                </a:lnTo>
                <a:lnTo>
                  <a:pt x="4832" y="5264"/>
                </a:lnTo>
                <a:lnTo>
                  <a:pt x="4834" y="5255"/>
                </a:lnTo>
                <a:lnTo>
                  <a:pt x="4835" y="5246"/>
                </a:lnTo>
                <a:lnTo>
                  <a:pt x="4836" y="5237"/>
                </a:lnTo>
                <a:lnTo>
                  <a:pt x="4835" y="5230"/>
                </a:lnTo>
                <a:lnTo>
                  <a:pt x="4834" y="5224"/>
                </a:lnTo>
                <a:lnTo>
                  <a:pt x="4832" y="5218"/>
                </a:lnTo>
                <a:lnTo>
                  <a:pt x="4830" y="5213"/>
                </a:lnTo>
                <a:lnTo>
                  <a:pt x="4827" y="5208"/>
                </a:lnTo>
                <a:lnTo>
                  <a:pt x="4819" y="5199"/>
                </a:lnTo>
                <a:lnTo>
                  <a:pt x="4810" y="5189"/>
                </a:lnTo>
                <a:lnTo>
                  <a:pt x="4800" y="5180"/>
                </a:lnTo>
                <a:lnTo>
                  <a:pt x="4789" y="5169"/>
                </a:lnTo>
                <a:lnTo>
                  <a:pt x="4778" y="5156"/>
                </a:lnTo>
                <a:lnTo>
                  <a:pt x="4772" y="5148"/>
                </a:lnTo>
                <a:lnTo>
                  <a:pt x="4767" y="5139"/>
                </a:lnTo>
                <a:lnTo>
                  <a:pt x="4762" y="5130"/>
                </a:lnTo>
                <a:lnTo>
                  <a:pt x="4757" y="5120"/>
                </a:lnTo>
                <a:lnTo>
                  <a:pt x="4753" y="5108"/>
                </a:lnTo>
                <a:lnTo>
                  <a:pt x="4749" y="5095"/>
                </a:lnTo>
                <a:lnTo>
                  <a:pt x="4744" y="5081"/>
                </a:lnTo>
                <a:lnTo>
                  <a:pt x="4741" y="5065"/>
                </a:lnTo>
                <a:lnTo>
                  <a:pt x="4738" y="5048"/>
                </a:lnTo>
                <a:lnTo>
                  <a:pt x="4736" y="5029"/>
                </a:lnTo>
                <a:lnTo>
                  <a:pt x="4735" y="5008"/>
                </a:lnTo>
                <a:lnTo>
                  <a:pt x="4734" y="4986"/>
                </a:lnTo>
                <a:lnTo>
                  <a:pt x="4734" y="4961"/>
                </a:lnTo>
                <a:lnTo>
                  <a:pt x="4735" y="4935"/>
                </a:lnTo>
                <a:lnTo>
                  <a:pt x="4735" y="4935"/>
                </a:lnTo>
                <a:lnTo>
                  <a:pt x="4735" y="4917"/>
                </a:lnTo>
                <a:lnTo>
                  <a:pt x="4734" y="4911"/>
                </a:lnTo>
                <a:lnTo>
                  <a:pt x="4733" y="4906"/>
                </a:lnTo>
                <a:lnTo>
                  <a:pt x="4731" y="4901"/>
                </a:lnTo>
                <a:lnTo>
                  <a:pt x="4729" y="4897"/>
                </a:lnTo>
                <a:lnTo>
                  <a:pt x="4727" y="4894"/>
                </a:lnTo>
                <a:lnTo>
                  <a:pt x="4724" y="4891"/>
                </a:lnTo>
                <a:lnTo>
                  <a:pt x="4716" y="4885"/>
                </a:lnTo>
                <a:lnTo>
                  <a:pt x="4706" y="4878"/>
                </a:lnTo>
                <a:lnTo>
                  <a:pt x="4693" y="4868"/>
                </a:lnTo>
                <a:lnTo>
                  <a:pt x="4679" y="4856"/>
                </a:lnTo>
                <a:lnTo>
                  <a:pt x="4679" y="4856"/>
                </a:lnTo>
                <a:lnTo>
                  <a:pt x="4671" y="4846"/>
                </a:lnTo>
                <a:lnTo>
                  <a:pt x="4664" y="4836"/>
                </a:lnTo>
                <a:lnTo>
                  <a:pt x="4659" y="4825"/>
                </a:lnTo>
                <a:lnTo>
                  <a:pt x="4655" y="4815"/>
                </a:lnTo>
                <a:lnTo>
                  <a:pt x="4654" y="4807"/>
                </a:lnTo>
                <a:lnTo>
                  <a:pt x="4654" y="4804"/>
                </a:lnTo>
                <a:lnTo>
                  <a:pt x="4654" y="4802"/>
                </a:lnTo>
                <a:lnTo>
                  <a:pt x="4657" y="4800"/>
                </a:lnTo>
                <a:lnTo>
                  <a:pt x="4659" y="4799"/>
                </a:lnTo>
                <a:lnTo>
                  <a:pt x="4661" y="4799"/>
                </a:lnTo>
                <a:lnTo>
                  <a:pt x="4665" y="4800"/>
                </a:lnTo>
                <a:lnTo>
                  <a:pt x="4665" y="4800"/>
                </a:lnTo>
                <a:lnTo>
                  <a:pt x="4679" y="4806"/>
                </a:lnTo>
                <a:lnTo>
                  <a:pt x="4693" y="4810"/>
                </a:lnTo>
                <a:lnTo>
                  <a:pt x="4708" y="4813"/>
                </a:lnTo>
                <a:lnTo>
                  <a:pt x="4723" y="4814"/>
                </a:lnTo>
                <a:lnTo>
                  <a:pt x="4737" y="4815"/>
                </a:lnTo>
                <a:lnTo>
                  <a:pt x="4752" y="4816"/>
                </a:lnTo>
                <a:lnTo>
                  <a:pt x="4765" y="4815"/>
                </a:lnTo>
                <a:lnTo>
                  <a:pt x="4778" y="4814"/>
                </a:lnTo>
                <a:lnTo>
                  <a:pt x="4802" y="4811"/>
                </a:lnTo>
                <a:lnTo>
                  <a:pt x="4819" y="4807"/>
                </a:lnTo>
                <a:lnTo>
                  <a:pt x="4835" y="4803"/>
                </a:lnTo>
                <a:lnTo>
                  <a:pt x="4835" y="4803"/>
                </a:lnTo>
                <a:lnTo>
                  <a:pt x="4844" y="4707"/>
                </a:lnTo>
                <a:lnTo>
                  <a:pt x="4849" y="4632"/>
                </a:lnTo>
                <a:lnTo>
                  <a:pt x="4851" y="4577"/>
                </a:lnTo>
                <a:lnTo>
                  <a:pt x="4851" y="4539"/>
                </a:lnTo>
                <a:lnTo>
                  <a:pt x="4849" y="4514"/>
                </a:lnTo>
                <a:lnTo>
                  <a:pt x="4847" y="4499"/>
                </a:lnTo>
                <a:lnTo>
                  <a:pt x="4845" y="4493"/>
                </a:lnTo>
                <a:lnTo>
                  <a:pt x="4844" y="4491"/>
                </a:lnTo>
                <a:lnTo>
                  <a:pt x="4844" y="4491"/>
                </a:lnTo>
                <a:lnTo>
                  <a:pt x="4825" y="4492"/>
                </a:lnTo>
                <a:lnTo>
                  <a:pt x="4808" y="4491"/>
                </a:lnTo>
                <a:lnTo>
                  <a:pt x="4791" y="4490"/>
                </a:lnTo>
                <a:lnTo>
                  <a:pt x="4776" y="4489"/>
                </a:lnTo>
                <a:lnTo>
                  <a:pt x="4763" y="4487"/>
                </a:lnTo>
                <a:lnTo>
                  <a:pt x="4750" y="4484"/>
                </a:lnTo>
                <a:lnTo>
                  <a:pt x="4737" y="4481"/>
                </a:lnTo>
                <a:lnTo>
                  <a:pt x="4726" y="4477"/>
                </a:lnTo>
                <a:lnTo>
                  <a:pt x="4716" y="4473"/>
                </a:lnTo>
                <a:lnTo>
                  <a:pt x="4707" y="4469"/>
                </a:lnTo>
                <a:lnTo>
                  <a:pt x="4698" y="4463"/>
                </a:lnTo>
                <a:lnTo>
                  <a:pt x="4690" y="4458"/>
                </a:lnTo>
                <a:lnTo>
                  <a:pt x="4683" y="4452"/>
                </a:lnTo>
                <a:lnTo>
                  <a:pt x="4676" y="4447"/>
                </a:lnTo>
                <a:lnTo>
                  <a:pt x="4665" y="4434"/>
                </a:lnTo>
                <a:lnTo>
                  <a:pt x="4665" y="4434"/>
                </a:lnTo>
                <a:lnTo>
                  <a:pt x="4677" y="4437"/>
                </a:lnTo>
                <a:lnTo>
                  <a:pt x="4690" y="4439"/>
                </a:lnTo>
                <a:lnTo>
                  <a:pt x="4717" y="4441"/>
                </a:lnTo>
                <a:lnTo>
                  <a:pt x="4742" y="4441"/>
                </a:lnTo>
                <a:lnTo>
                  <a:pt x="4768" y="4439"/>
                </a:lnTo>
                <a:lnTo>
                  <a:pt x="4790" y="4435"/>
                </a:lnTo>
                <a:lnTo>
                  <a:pt x="4812" y="4429"/>
                </a:lnTo>
                <a:lnTo>
                  <a:pt x="4821" y="4426"/>
                </a:lnTo>
                <a:lnTo>
                  <a:pt x="4829" y="4422"/>
                </a:lnTo>
                <a:lnTo>
                  <a:pt x="4838" y="4416"/>
                </a:lnTo>
                <a:lnTo>
                  <a:pt x="4844" y="4412"/>
                </a:lnTo>
                <a:lnTo>
                  <a:pt x="4844" y="4412"/>
                </a:lnTo>
                <a:lnTo>
                  <a:pt x="4843" y="4364"/>
                </a:lnTo>
                <a:lnTo>
                  <a:pt x="4841" y="4316"/>
                </a:lnTo>
                <a:lnTo>
                  <a:pt x="4838" y="4261"/>
                </a:lnTo>
                <a:lnTo>
                  <a:pt x="4833" y="4206"/>
                </a:lnTo>
                <a:lnTo>
                  <a:pt x="4831" y="4181"/>
                </a:lnTo>
                <a:lnTo>
                  <a:pt x="4828" y="4159"/>
                </a:lnTo>
                <a:lnTo>
                  <a:pt x="4825" y="4140"/>
                </a:lnTo>
                <a:lnTo>
                  <a:pt x="4822" y="4126"/>
                </a:lnTo>
                <a:lnTo>
                  <a:pt x="4820" y="4121"/>
                </a:lnTo>
                <a:lnTo>
                  <a:pt x="4818" y="4118"/>
                </a:lnTo>
                <a:lnTo>
                  <a:pt x="4816" y="4116"/>
                </a:lnTo>
                <a:lnTo>
                  <a:pt x="4814" y="4116"/>
                </a:lnTo>
                <a:lnTo>
                  <a:pt x="4814" y="4116"/>
                </a:lnTo>
                <a:lnTo>
                  <a:pt x="4786" y="4123"/>
                </a:lnTo>
                <a:lnTo>
                  <a:pt x="4760" y="4128"/>
                </a:lnTo>
                <a:lnTo>
                  <a:pt x="4746" y="4129"/>
                </a:lnTo>
                <a:lnTo>
                  <a:pt x="4734" y="4130"/>
                </a:lnTo>
                <a:lnTo>
                  <a:pt x="4722" y="4130"/>
                </a:lnTo>
                <a:lnTo>
                  <a:pt x="4711" y="4129"/>
                </a:lnTo>
                <a:lnTo>
                  <a:pt x="4698" y="4127"/>
                </a:lnTo>
                <a:lnTo>
                  <a:pt x="4687" y="4125"/>
                </a:lnTo>
                <a:lnTo>
                  <a:pt x="4675" y="4122"/>
                </a:lnTo>
                <a:lnTo>
                  <a:pt x="4664" y="4118"/>
                </a:lnTo>
                <a:lnTo>
                  <a:pt x="4652" y="4113"/>
                </a:lnTo>
                <a:lnTo>
                  <a:pt x="4640" y="4108"/>
                </a:lnTo>
                <a:lnTo>
                  <a:pt x="4629" y="4100"/>
                </a:lnTo>
                <a:lnTo>
                  <a:pt x="4618" y="4093"/>
                </a:lnTo>
                <a:lnTo>
                  <a:pt x="4618" y="4093"/>
                </a:lnTo>
                <a:lnTo>
                  <a:pt x="4613" y="4090"/>
                </a:lnTo>
                <a:lnTo>
                  <a:pt x="4608" y="4086"/>
                </a:lnTo>
                <a:lnTo>
                  <a:pt x="4602" y="4078"/>
                </a:lnTo>
                <a:lnTo>
                  <a:pt x="4597" y="4069"/>
                </a:lnTo>
                <a:lnTo>
                  <a:pt x="4594" y="4059"/>
                </a:lnTo>
                <a:lnTo>
                  <a:pt x="4592" y="4047"/>
                </a:lnTo>
                <a:lnTo>
                  <a:pt x="4591" y="4037"/>
                </a:lnTo>
                <a:lnTo>
                  <a:pt x="4590" y="4015"/>
                </a:lnTo>
                <a:lnTo>
                  <a:pt x="4589" y="3993"/>
                </a:lnTo>
                <a:lnTo>
                  <a:pt x="4587" y="3984"/>
                </a:lnTo>
                <a:lnTo>
                  <a:pt x="4585" y="3976"/>
                </a:lnTo>
                <a:lnTo>
                  <a:pt x="4581" y="3969"/>
                </a:lnTo>
                <a:lnTo>
                  <a:pt x="4575" y="3962"/>
                </a:lnTo>
                <a:lnTo>
                  <a:pt x="4571" y="3959"/>
                </a:lnTo>
                <a:lnTo>
                  <a:pt x="4567" y="3957"/>
                </a:lnTo>
                <a:lnTo>
                  <a:pt x="4561" y="3956"/>
                </a:lnTo>
                <a:lnTo>
                  <a:pt x="4556" y="3955"/>
                </a:lnTo>
                <a:lnTo>
                  <a:pt x="4556" y="3955"/>
                </a:lnTo>
                <a:lnTo>
                  <a:pt x="4534" y="3948"/>
                </a:lnTo>
                <a:lnTo>
                  <a:pt x="4511" y="3941"/>
                </a:lnTo>
                <a:lnTo>
                  <a:pt x="4489" y="3933"/>
                </a:lnTo>
                <a:lnTo>
                  <a:pt x="4468" y="3923"/>
                </a:lnTo>
                <a:lnTo>
                  <a:pt x="4448" y="3913"/>
                </a:lnTo>
                <a:lnTo>
                  <a:pt x="4428" y="3902"/>
                </a:lnTo>
                <a:lnTo>
                  <a:pt x="4410" y="3892"/>
                </a:lnTo>
                <a:lnTo>
                  <a:pt x="4394" y="3881"/>
                </a:lnTo>
                <a:lnTo>
                  <a:pt x="4377" y="3869"/>
                </a:lnTo>
                <a:lnTo>
                  <a:pt x="4363" y="3859"/>
                </a:lnTo>
                <a:lnTo>
                  <a:pt x="4337" y="3839"/>
                </a:lnTo>
                <a:lnTo>
                  <a:pt x="4318" y="3820"/>
                </a:lnTo>
                <a:lnTo>
                  <a:pt x="4306" y="3805"/>
                </a:lnTo>
                <a:lnTo>
                  <a:pt x="4306" y="3805"/>
                </a:lnTo>
                <a:lnTo>
                  <a:pt x="4297" y="3793"/>
                </a:lnTo>
                <a:lnTo>
                  <a:pt x="4288" y="3780"/>
                </a:lnTo>
                <a:lnTo>
                  <a:pt x="4282" y="3769"/>
                </a:lnTo>
                <a:lnTo>
                  <a:pt x="4277" y="3758"/>
                </a:lnTo>
                <a:lnTo>
                  <a:pt x="4273" y="3748"/>
                </a:lnTo>
                <a:lnTo>
                  <a:pt x="4270" y="3739"/>
                </a:lnTo>
                <a:lnTo>
                  <a:pt x="4266" y="3722"/>
                </a:lnTo>
                <a:lnTo>
                  <a:pt x="4265" y="3709"/>
                </a:lnTo>
                <a:lnTo>
                  <a:pt x="4265" y="3699"/>
                </a:lnTo>
                <a:lnTo>
                  <a:pt x="4266" y="3690"/>
                </a:lnTo>
                <a:lnTo>
                  <a:pt x="4266" y="3690"/>
                </a:lnTo>
                <a:lnTo>
                  <a:pt x="4284" y="3700"/>
                </a:lnTo>
                <a:lnTo>
                  <a:pt x="4302" y="3706"/>
                </a:lnTo>
                <a:lnTo>
                  <a:pt x="4321" y="3711"/>
                </a:lnTo>
                <a:lnTo>
                  <a:pt x="4340" y="3714"/>
                </a:lnTo>
                <a:lnTo>
                  <a:pt x="4358" y="3716"/>
                </a:lnTo>
                <a:lnTo>
                  <a:pt x="4377" y="3715"/>
                </a:lnTo>
                <a:lnTo>
                  <a:pt x="4396" y="3712"/>
                </a:lnTo>
                <a:lnTo>
                  <a:pt x="4414" y="3708"/>
                </a:lnTo>
                <a:lnTo>
                  <a:pt x="4434" y="3468"/>
                </a:lnTo>
                <a:lnTo>
                  <a:pt x="4434" y="3468"/>
                </a:lnTo>
                <a:lnTo>
                  <a:pt x="4425" y="3467"/>
                </a:lnTo>
                <a:lnTo>
                  <a:pt x="4405" y="3464"/>
                </a:lnTo>
                <a:lnTo>
                  <a:pt x="4392" y="3461"/>
                </a:lnTo>
                <a:lnTo>
                  <a:pt x="4377" y="3457"/>
                </a:lnTo>
                <a:lnTo>
                  <a:pt x="4362" y="3453"/>
                </a:lnTo>
                <a:lnTo>
                  <a:pt x="4348" y="3447"/>
                </a:lnTo>
                <a:lnTo>
                  <a:pt x="4348" y="3447"/>
                </a:lnTo>
                <a:lnTo>
                  <a:pt x="4339" y="3443"/>
                </a:lnTo>
                <a:lnTo>
                  <a:pt x="4331" y="3438"/>
                </a:lnTo>
                <a:lnTo>
                  <a:pt x="4323" y="3432"/>
                </a:lnTo>
                <a:lnTo>
                  <a:pt x="4316" y="3426"/>
                </a:lnTo>
                <a:lnTo>
                  <a:pt x="4302" y="3412"/>
                </a:lnTo>
                <a:lnTo>
                  <a:pt x="4289" y="3399"/>
                </a:lnTo>
                <a:lnTo>
                  <a:pt x="4280" y="3386"/>
                </a:lnTo>
                <a:lnTo>
                  <a:pt x="4273" y="3376"/>
                </a:lnTo>
                <a:lnTo>
                  <a:pt x="4267" y="3366"/>
                </a:lnTo>
                <a:lnTo>
                  <a:pt x="4267" y="3366"/>
                </a:lnTo>
                <a:lnTo>
                  <a:pt x="4274" y="3369"/>
                </a:lnTo>
                <a:lnTo>
                  <a:pt x="4293" y="3377"/>
                </a:lnTo>
                <a:lnTo>
                  <a:pt x="4321" y="3385"/>
                </a:lnTo>
                <a:lnTo>
                  <a:pt x="4339" y="3389"/>
                </a:lnTo>
                <a:lnTo>
                  <a:pt x="4356" y="3392"/>
                </a:lnTo>
                <a:lnTo>
                  <a:pt x="4356" y="3392"/>
                </a:lnTo>
                <a:lnTo>
                  <a:pt x="4375" y="3394"/>
                </a:lnTo>
                <a:lnTo>
                  <a:pt x="4392" y="3395"/>
                </a:lnTo>
                <a:lnTo>
                  <a:pt x="4407" y="3393"/>
                </a:lnTo>
                <a:lnTo>
                  <a:pt x="4419" y="3391"/>
                </a:lnTo>
                <a:lnTo>
                  <a:pt x="4430" y="3389"/>
                </a:lnTo>
                <a:lnTo>
                  <a:pt x="4438" y="3387"/>
                </a:lnTo>
                <a:lnTo>
                  <a:pt x="4444" y="3384"/>
                </a:lnTo>
                <a:lnTo>
                  <a:pt x="4477" y="3113"/>
                </a:lnTo>
                <a:lnTo>
                  <a:pt x="4477" y="3113"/>
                </a:lnTo>
                <a:lnTo>
                  <a:pt x="4451" y="3114"/>
                </a:lnTo>
                <a:lnTo>
                  <a:pt x="4427" y="3113"/>
                </a:lnTo>
                <a:lnTo>
                  <a:pt x="4408" y="3111"/>
                </a:lnTo>
                <a:lnTo>
                  <a:pt x="4392" y="3106"/>
                </a:lnTo>
                <a:lnTo>
                  <a:pt x="4377" y="3100"/>
                </a:lnTo>
                <a:lnTo>
                  <a:pt x="4365" y="3093"/>
                </a:lnTo>
                <a:lnTo>
                  <a:pt x="4356" y="3085"/>
                </a:lnTo>
                <a:lnTo>
                  <a:pt x="4348" y="3077"/>
                </a:lnTo>
                <a:lnTo>
                  <a:pt x="4343" y="3069"/>
                </a:lnTo>
                <a:lnTo>
                  <a:pt x="4337" y="3060"/>
                </a:lnTo>
                <a:lnTo>
                  <a:pt x="4335" y="3051"/>
                </a:lnTo>
                <a:lnTo>
                  <a:pt x="4333" y="3043"/>
                </a:lnTo>
                <a:lnTo>
                  <a:pt x="4332" y="3035"/>
                </a:lnTo>
                <a:lnTo>
                  <a:pt x="4331" y="3029"/>
                </a:lnTo>
                <a:lnTo>
                  <a:pt x="4332" y="3020"/>
                </a:lnTo>
                <a:lnTo>
                  <a:pt x="4332" y="3020"/>
                </a:lnTo>
                <a:lnTo>
                  <a:pt x="4357" y="3015"/>
                </a:lnTo>
                <a:lnTo>
                  <a:pt x="4381" y="3009"/>
                </a:lnTo>
                <a:lnTo>
                  <a:pt x="4405" y="3001"/>
                </a:lnTo>
                <a:lnTo>
                  <a:pt x="4428" y="2994"/>
                </a:lnTo>
                <a:lnTo>
                  <a:pt x="4451" y="2985"/>
                </a:lnTo>
                <a:lnTo>
                  <a:pt x="4473" y="2975"/>
                </a:lnTo>
                <a:lnTo>
                  <a:pt x="4495" y="2964"/>
                </a:lnTo>
                <a:lnTo>
                  <a:pt x="4515" y="2951"/>
                </a:lnTo>
                <a:lnTo>
                  <a:pt x="4536" y="2939"/>
                </a:lnTo>
                <a:lnTo>
                  <a:pt x="4555" y="2926"/>
                </a:lnTo>
                <a:lnTo>
                  <a:pt x="4574" y="2911"/>
                </a:lnTo>
                <a:lnTo>
                  <a:pt x="4592" y="2896"/>
                </a:lnTo>
                <a:lnTo>
                  <a:pt x="4609" y="2881"/>
                </a:lnTo>
                <a:lnTo>
                  <a:pt x="4627" y="2864"/>
                </a:lnTo>
                <a:lnTo>
                  <a:pt x="4642" y="2848"/>
                </a:lnTo>
                <a:lnTo>
                  <a:pt x="4659" y="2831"/>
                </a:lnTo>
                <a:lnTo>
                  <a:pt x="4673" y="2812"/>
                </a:lnTo>
                <a:lnTo>
                  <a:pt x="4688" y="2794"/>
                </a:lnTo>
                <a:lnTo>
                  <a:pt x="4702" y="2775"/>
                </a:lnTo>
                <a:lnTo>
                  <a:pt x="4715" y="2756"/>
                </a:lnTo>
                <a:lnTo>
                  <a:pt x="4727" y="2737"/>
                </a:lnTo>
                <a:lnTo>
                  <a:pt x="4738" y="2717"/>
                </a:lnTo>
                <a:lnTo>
                  <a:pt x="4750" y="2698"/>
                </a:lnTo>
                <a:lnTo>
                  <a:pt x="4760" y="2677"/>
                </a:lnTo>
                <a:lnTo>
                  <a:pt x="4770" y="2657"/>
                </a:lnTo>
                <a:lnTo>
                  <a:pt x="4779" y="2636"/>
                </a:lnTo>
                <a:lnTo>
                  <a:pt x="4787" y="2616"/>
                </a:lnTo>
                <a:lnTo>
                  <a:pt x="4796" y="2595"/>
                </a:lnTo>
                <a:lnTo>
                  <a:pt x="4803" y="2575"/>
                </a:lnTo>
                <a:lnTo>
                  <a:pt x="4809" y="2555"/>
                </a:lnTo>
                <a:lnTo>
                  <a:pt x="4815" y="2534"/>
                </a:lnTo>
                <a:lnTo>
                  <a:pt x="4820" y="2515"/>
                </a:lnTo>
                <a:lnTo>
                  <a:pt x="4820" y="2515"/>
                </a:lnTo>
                <a:lnTo>
                  <a:pt x="4831" y="2521"/>
                </a:lnTo>
                <a:lnTo>
                  <a:pt x="4847" y="2527"/>
                </a:lnTo>
                <a:lnTo>
                  <a:pt x="4864" y="2533"/>
                </a:lnTo>
                <a:lnTo>
                  <a:pt x="4882" y="2538"/>
                </a:lnTo>
                <a:lnTo>
                  <a:pt x="4903" y="2541"/>
                </a:lnTo>
                <a:lnTo>
                  <a:pt x="4913" y="2542"/>
                </a:lnTo>
                <a:lnTo>
                  <a:pt x="4923" y="2543"/>
                </a:lnTo>
                <a:lnTo>
                  <a:pt x="4935" y="2542"/>
                </a:lnTo>
                <a:lnTo>
                  <a:pt x="4945" y="2541"/>
                </a:lnTo>
                <a:lnTo>
                  <a:pt x="4955" y="2539"/>
                </a:lnTo>
                <a:lnTo>
                  <a:pt x="4965" y="2536"/>
                </a:lnTo>
                <a:lnTo>
                  <a:pt x="4965" y="2536"/>
                </a:lnTo>
                <a:lnTo>
                  <a:pt x="4967" y="2508"/>
                </a:lnTo>
                <a:lnTo>
                  <a:pt x="4970" y="2441"/>
                </a:lnTo>
                <a:lnTo>
                  <a:pt x="4972" y="2405"/>
                </a:lnTo>
                <a:lnTo>
                  <a:pt x="4973" y="2371"/>
                </a:lnTo>
                <a:lnTo>
                  <a:pt x="4972" y="2343"/>
                </a:lnTo>
                <a:lnTo>
                  <a:pt x="4972" y="2333"/>
                </a:lnTo>
                <a:lnTo>
                  <a:pt x="4970" y="2327"/>
                </a:lnTo>
                <a:lnTo>
                  <a:pt x="4970" y="2327"/>
                </a:lnTo>
                <a:lnTo>
                  <a:pt x="4955" y="2325"/>
                </a:lnTo>
                <a:lnTo>
                  <a:pt x="4938" y="2322"/>
                </a:lnTo>
                <a:lnTo>
                  <a:pt x="4919" y="2317"/>
                </a:lnTo>
                <a:lnTo>
                  <a:pt x="4911" y="2314"/>
                </a:lnTo>
                <a:lnTo>
                  <a:pt x="4902" y="2311"/>
                </a:lnTo>
                <a:lnTo>
                  <a:pt x="4893" y="2306"/>
                </a:lnTo>
                <a:lnTo>
                  <a:pt x="4885" y="2302"/>
                </a:lnTo>
                <a:lnTo>
                  <a:pt x="4876" y="2296"/>
                </a:lnTo>
                <a:lnTo>
                  <a:pt x="4868" y="2289"/>
                </a:lnTo>
                <a:lnTo>
                  <a:pt x="4861" y="2282"/>
                </a:lnTo>
                <a:lnTo>
                  <a:pt x="4854" y="2273"/>
                </a:lnTo>
                <a:lnTo>
                  <a:pt x="4848" y="2264"/>
                </a:lnTo>
                <a:lnTo>
                  <a:pt x="4842" y="22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6" name="Freeform 37"/>
          <p:cNvSpPr>
            <a:spLocks/>
          </p:cNvSpPr>
          <p:nvPr userDrawn="1"/>
        </p:nvSpPr>
        <p:spPr bwMode="auto">
          <a:xfrm>
            <a:off x="8332788" y="-385340"/>
            <a:ext cx="276225" cy="73025"/>
          </a:xfrm>
          <a:custGeom>
            <a:avLst/>
            <a:gdLst>
              <a:gd name="T0" fmla="*/ 0 w 349"/>
              <a:gd name="T1" fmla="*/ 34 h 91"/>
              <a:gd name="T2" fmla="*/ 0 w 349"/>
              <a:gd name="T3" fmla="*/ 34 h 91"/>
              <a:gd name="T4" fmla="*/ 20 w 349"/>
              <a:gd name="T5" fmla="*/ 49 h 91"/>
              <a:gd name="T6" fmla="*/ 38 w 349"/>
              <a:gd name="T7" fmla="*/ 60 h 91"/>
              <a:gd name="T8" fmla="*/ 38 w 349"/>
              <a:gd name="T9" fmla="*/ 60 h 91"/>
              <a:gd name="T10" fmla="*/ 69 w 349"/>
              <a:gd name="T11" fmla="*/ 71 h 91"/>
              <a:gd name="T12" fmla="*/ 89 w 349"/>
              <a:gd name="T13" fmla="*/ 78 h 91"/>
              <a:gd name="T14" fmla="*/ 111 w 349"/>
              <a:gd name="T15" fmla="*/ 84 h 91"/>
              <a:gd name="T16" fmla="*/ 137 w 349"/>
              <a:gd name="T17" fmla="*/ 87 h 91"/>
              <a:gd name="T18" fmla="*/ 164 w 349"/>
              <a:gd name="T19" fmla="*/ 91 h 91"/>
              <a:gd name="T20" fmla="*/ 194 w 349"/>
              <a:gd name="T21" fmla="*/ 91 h 91"/>
              <a:gd name="T22" fmla="*/ 226 w 349"/>
              <a:gd name="T23" fmla="*/ 89 h 91"/>
              <a:gd name="T24" fmla="*/ 226 w 349"/>
              <a:gd name="T25" fmla="*/ 89 h 91"/>
              <a:gd name="T26" fmla="*/ 256 w 349"/>
              <a:gd name="T27" fmla="*/ 86 h 91"/>
              <a:gd name="T28" fmla="*/ 279 w 349"/>
              <a:gd name="T29" fmla="*/ 80 h 91"/>
              <a:gd name="T30" fmla="*/ 301 w 349"/>
              <a:gd name="T31" fmla="*/ 75 h 91"/>
              <a:gd name="T32" fmla="*/ 318 w 349"/>
              <a:gd name="T33" fmla="*/ 69 h 91"/>
              <a:gd name="T34" fmla="*/ 342 w 349"/>
              <a:gd name="T35" fmla="*/ 56 h 91"/>
              <a:gd name="T36" fmla="*/ 349 w 349"/>
              <a:gd name="T37" fmla="*/ 53 h 91"/>
              <a:gd name="T38" fmla="*/ 349 w 349"/>
              <a:gd name="T39" fmla="*/ 53 h 91"/>
              <a:gd name="T40" fmla="*/ 338 w 349"/>
              <a:gd name="T41" fmla="*/ 49 h 91"/>
              <a:gd name="T42" fmla="*/ 329 w 349"/>
              <a:gd name="T43" fmla="*/ 44 h 91"/>
              <a:gd name="T44" fmla="*/ 314 w 349"/>
              <a:gd name="T45" fmla="*/ 31 h 91"/>
              <a:gd name="T46" fmla="*/ 314 w 349"/>
              <a:gd name="T47" fmla="*/ 31 h 91"/>
              <a:gd name="T48" fmla="*/ 312 w 349"/>
              <a:gd name="T49" fmla="*/ 38 h 91"/>
              <a:gd name="T50" fmla="*/ 312 w 349"/>
              <a:gd name="T51" fmla="*/ 38 h 91"/>
              <a:gd name="T52" fmla="*/ 311 w 349"/>
              <a:gd name="T53" fmla="*/ 51 h 91"/>
              <a:gd name="T54" fmla="*/ 311 w 349"/>
              <a:gd name="T55" fmla="*/ 51 h 91"/>
              <a:gd name="T56" fmla="*/ 303 w 349"/>
              <a:gd name="T57" fmla="*/ 49 h 91"/>
              <a:gd name="T58" fmla="*/ 303 w 349"/>
              <a:gd name="T59" fmla="*/ 49 h 91"/>
              <a:gd name="T60" fmla="*/ 298 w 349"/>
              <a:gd name="T61" fmla="*/ 45 h 91"/>
              <a:gd name="T62" fmla="*/ 292 w 349"/>
              <a:gd name="T63" fmla="*/ 40 h 91"/>
              <a:gd name="T64" fmla="*/ 289 w 349"/>
              <a:gd name="T65" fmla="*/ 33 h 91"/>
              <a:gd name="T66" fmla="*/ 287 w 349"/>
              <a:gd name="T67" fmla="*/ 23 h 91"/>
              <a:gd name="T68" fmla="*/ 287 w 349"/>
              <a:gd name="T69" fmla="*/ 23 h 91"/>
              <a:gd name="T70" fmla="*/ 287 w 349"/>
              <a:gd name="T71" fmla="*/ 22 h 91"/>
              <a:gd name="T72" fmla="*/ 287 w 349"/>
              <a:gd name="T73" fmla="*/ 22 h 91"/>
              <a:gd name="T74" fmla="*/ 272 w 349"/>
              <a:gd name="T75" fmla="*/ 27 h 91"/>
              <a:gd name="T76" fmla="*/ 252 w 349"/>
              <a:gd name="T77" fmla="*/ 33 h 91"/>
              <a:gd name="T78" fmla="*/ 228 w 349"/>
              <a:gd name="T79" fmla="*/ 38 h 91"/>
              <a:gd name="T80" fmla="*/ 205 w 349"/>
              <a:gd name="T81" fmla="*/ 40 h 91"/>
              <a:gd name="T82" fmla="*/ 205 w 349"/>
              <a:gd name="T83" fmla="*/ 40 h 91"/>
              <a:gd name="T84" fmla="*/ 161 w 349"/>
              <a:gd name="T85" fmla="*/ 38 h 91"/>
              <a:gd name="T86" fmla="*/ 139 w 349"/>
              <a:gd name="T87" fmla="*/ 36 h 91"/>
              <a:gd name="T88" fmla="*/ 117 w 349"/>
              <a:gd name="T89" fmla="*/ 33 h 91"/>
              <a:gd name="T90" fmla="*/ 95 w 349"/>
              <a:gd name="T91" fmla="*/ 29 h 91"/>
              <a:gd name="T92" fmla="*/ 73 w 349"/>
              <a:gd name="T93" fmla="*/ 22 h 91"/>
              <a:gd name="T94" fmla="*/ 51 w 349"/>
              <a:gd name="T95" fmla="*/ 14 h 91"/>
              <a:gd name="T96" fmla="*/ 31 w 349"/>
              <a:gd name="T97" fmla="*/ 7 h 91"/>
              <a:gd name="T98" fmla="*/ 31 w 349"/>
              <a:gd name="T99" fmla="*/ 7 h 91"/>
              <a:gd name="T100" fmla="*/ 15 w 349"/>
              <a:gd name="T101" fmla="*/ 0 h 91"/>
              <a:gd name="T102" fmla="*/ 15 w 349"/>
              <a:gd name="T103" fmla="*/ 0 h 91"/>
              <a:gd name="T104" fmla="*/ 15 w 349"/>
              <a:gd name="T105" fmla="*/ 1 h 91"/>
              <a:gd name="T106" fmla="*/ 15 w 349"/>
              <a:gd name="T107" fmla="*/ 5 h 91"/>
              <a:gd name="T108" fmla="*/ 18 w 349"/>
              <a:gd name="T109" fmla="*/ 14 h 91"/>
              <a:gd name="T110" fmla="*/ 25 w 349"/>
              <a:gd name="T111" fmla="*/ 25 h 91"/>
              <a:gd name="T112" fmla="*/ 25 w 349"/>
              <a:gd name="T113" fmla="*/ 25 h 91"/>
              <a:gd name="T114" fmla="*/ 16 w 349"/>
              <a:gd name="T115" fmla="*/ 23 h 91"/>
              <a:gd name="T116" fmla="*/ 7 w 349"/>
              <a:gd name="T117" fmla="*/ 27 h 91"/>
              <a:gd name="T118" fmla="*/ 7 w 349"/>
              <a:gd name="T119" fmla="*/ 27 h 91"/>
              <a:gd name="T120" fmla="*/ 2 w 349"/>
              <a:gd name="T121" fmla="*/ 31 h 91"/>
              <a:gd name="T122" fmla="*/ 0 w 349"/>
              <a:gd name="T123" fmla="*/ 3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9" h="91">
                <a:moveTo>
                  <a:pt x="0" y="34"/>
                </a:moveTo>
                <a:lnTo>
                  <a:pt x="0" y="34"/>
                </a:lnTo>
                <a:lnTo>
                  <a:pt x="20" y="49"/>
                </a:lnTo>
                <a:lnTo>
                  <a:pt x="38" y="60"/>
                </a:lnTo>
                <a:lnTo>
                  <a:pt x="38" y="60"/>
                </a:lnTo>
                <a:lnTo>
                  <a:pt x="69" y="71"/>
                </a:lnTo>
                <a:lnTo>
                  <a:pt x="89" y="78"/>
                </a:lnTo>
                <a:lnTo>
                  <a:pt x="111" y="84"/>
                </a:lnTo>
                <a:lnTo>
                  <a:pt x="137" y="87"/>
                </a:lnTo>
                <a:lnTo>
                  <a:pt x="164" y="91"/>
                </a:lnTo>
                <a:lnTo>
                  <a:pt x="194" y="91"/>
                </a:lnTo>
                <a:lnTo>
                  <a:pt x="226" y="89"/>
                </a:lnTo>
                <a:lnTo>
                  <a:pt x="226" y="89"/>
                </a:lnTo>
                <a:lnTo>
                  <a:pt x="256" y="86"/>
                </a:lnTo>
                <a:lnTo>
                  <a:pt x="279" y="80"/>
                </a:lnTo>
                <a:lnTo>
                  <a:pt x="301" y="75"/>
                </a:lnTo>
                <a:lnTo>
                  <a:pt x="318" y="69"/>
                </a:lnTo>
                <a:lnTo>
                  <a:pt x="342" y="56"/>
                </a:lnTo>
                <a:lnTo>
                  <a:pt x="349" y="53"/>
                </a:lnTo>
                <a:lnTo>
                  <a:pt x="349" y="53"/>
                </a:lnTo>
                <a:lnTo>
                  <a:pt x="338" y="49"/>
                </a:lnTo>
                <a:lnTo>
                  <a:pt x="329" y="44"/>
                </a:lnTo>
                <a:lnTo>
                  <a:pt x="314" y="31"/>
                </a:lnTo>
                <a:lnTo>
                  <a:pt x="314" y="31"/>
                </a:lnTo>
                <a:lnTo>
                  <a:pt x="312" y="38"/>
                </a:lnTo>
                <a:lnTo>
                  <a:pt x="312" y="38"/>
                </a:lnTo>
                <a:lnTo>
                  <a:pt x="311" y="51"/>
                </a:lnTo>
                <a:lnTo>
                  <a:pt x="311" y="51"/>
                </a:lnTo>
                <a:lnTo>
                  <a:pt x="303" y="49"/>
                </a:lnTo>
                <a:lnTo>
                  <a:pt x="303" y="49"/>
                </a:lnTo>
                <a:lnTo>
                  <a:pt x="298" y="45"/>
                </a:lnTo>
                <a:lnTo>
                  <a:pt x="292" y="40"/>
                </a:lnTo>
                <a:lnTo>
                  <a:pt x="289" y="33"/>
                </a:lnTo>
                <a:lnTo>
                  <a:pt x="287" y="23"/>
                </a:lnTo>
                <a:lnTo>
                  <a:pt x="287" y="23"/>
                </a:lnTo>
                <a:lnTo>
                  <a:pt x="287" y="22"/>
                </a:lnTo>
                <a:lnTo>
                  <a:pt x="287" y="22"/>
                </a:lnTo>
                <a:lnTo>
                  <a:pt x="272" y="27"/>
                </a:lnTo>
                <a:lnTo>
                  <a:pt x="252" y="33"/>
                </a:lnTo>
                <a:lnTo>
                  <a:pt x="228" y="38"/>
                </a:lnTo>
                <a:lnTo>
                  <a:pt x="205" y="40"/>
                </a:lnTo>
                <a:lnTo>
                  <a:pt x="205" y="40"/>
                </a:lnTo>
                <a:lnTo>
                  <a:pt x="161" y="38"/>
                </a:lnTo>
                <a:lnTo>
                  <a:pt x="139" y="36"/>
                </a:lnTo>
                <a:lnTo>
                  <a:pt x="117" y="33"/>
                </a:lnTo>
                <a:lnTo>
                  <a:pt x="95" y="29"/>
                </a:lnTo>
                <a:lnTo>
                  <a:pt x="73" y="22"/>
                </a:lnTo>
                <a:lnTo>
                  <a:pt x="51" y="14"/>
                </a:lnTo>
                <a:lnTo>
                  <a:pt x="31" y="7"/>
                </a:lnTo>
                <a:lnTo>
                  <a:pt x="31" y="7"/>
                </a:lnTo>
                <a:lnTo>
                  <a:pt x="15" y="0"/>
                </a:lnTo>
                <a:lnTo>
                  <a:pt x="15" y="0"/>
                </a:lnTo>
                <a:lnTo>
                  <a:pt x="15" y="1"/>
                </a:lnTo>
                <a:lnTo>
                  <a:pt x="15" y="5"/>
                </a:lnTo>
                <a:lnTo>
                  <a:pt x="18" y="14"/>
                </a:lnTo>
                <a:lnTo>
                  <a:pt x="25" y="25"/>
                </a:lnTo>
                <a:lnTo>
                  <a:pt x="25" y="25"/>
                </a:lnTo>
                <a:lnTo>
                  <a:pt x="16" y="23"/>
                </a:lnTo>
                <a:lnTo>
                  <a:pt x="7" y="27"/>
                </a:lnTo>
                <a:lnTo>
                  <a:pt x="7" y="27"/>
                </a:lnTo>
                <a:lnTo>
                  <a:pt x="2" y="31"/>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7" name="Freeform 38"/>
          <p:cNvSpPr>
            <a:spLocks/>
          </p:cNvSpPr>
          <p:nvPr userDrawn="1"/>
        </p:nvSpPr>
        <p:spPr bwMode="auto">
          <a:xfrm>
            <a:off x="8270875" y="-618703"/>
            <a:ext cx="282575" cy="201613"/>
          </a:xfrm>
          <a:custGeom>
            <a:avLst/>
            <a:gdLst>
              <a:gd name="T0" fmla="*/ 326 w 357"/>
              <a:gd name="T1" fmla="*/ 20 h 253"/>
              <a:gd name="T2" fmla="*/ 320 w 357"/>
              <a:gd name="T3" fmla="*/ 3 h 253"/>
              <a:gd name="T4" fmla="*/ 311 w 357"/>
              <a:gd name="T5" fmla="*/ 0 h 253"/>
              <a:gd name="T6" fmla="*/ 227 w 357"/>
              <a:gd name="T7" fmla="*/ 40 h 253"/>
              <a:gd name="T8" fmla="*/ 207 w 357"/>
              <a:gd name="T9" fmla="*/ 53 h 253"/>
              <a:gd name="T10" fmla="*/ 176 w 357"/>
              <a:gd name="T11" fmla="*/ 53 h 253"/>
              <a:gd name="T12" fmla="*/ 181 w 357"/>
              <a:gd name="T13" fmla="*/ 71 h 253"/>
              <a:gd name="T14" fmla="*/ 172 w 357"/>
              <a:gd name="T15" fmla="*/ 78 h 253"/>
              <a:gd name="T16" fmla="*/ 181 w 357"/>
              <a:gd name="T17" fmla="*/ 93 h 253"/>
              <a:gd name="T18" fmla="*/ 198 w 357"/>
              <a:gd name="T19" fmla="*/ 91 h 253"/>
              <a:gd name="T20" fmla="*/ 189 w 357"/>
              <a:gd name="T21" fmla="*/ 115 h 253"/>
              <a:gd name="T22" fmla="*/ 147 w 357"/>
              <a:gd name="T23" fmla="*/ 146 h 253"/>
              <a:gd name="T24" fmla="*/ 101 w 357"/>
              <a:gd name="T25" fmla="*/ 155 h 253"/>
              <a:gd name="T26" fmla="*/ 79 w 357"/>
              <a:gd name="T27" fmla="*/ 137 h 253"/>
              <a:gd name="T28" fmla="*/ 68 w 357"/>
              <a:gd name="T29" fmla="*/ 126 h 253"/>
              <a:gd name="T30" fmla="*/ 50 w 357"/>
              <a:gd name="T31" fmla="*/ 126 h 253"/>
              <a:gd name="T32" fmla="*/ 28 w 357"/>
              <a:gd name="T33" fmla="*/ 137 h 253"/>
              <a:gd name="T34" fmla="*/ 48 w 357"/>
              <a:gd name="T35" fmla="*/ 140 h 253"/>
              <a:gd name="T36" fmla="*/ 44 w 357"/>
              <a:gd name="T37" fmla="*/ 149 h 253"/>
              <a:gd name="T38" fmla="*/ 75 w 357"/>
              <a:gd name="T39" fmla="*/ 169 h 253"/>
              <a:gd name="T40" fmla="*/ 75 w 357"/>
              <a:gd name="T41" fmla="*/ 171 h 253"/>
              <a:gd name="T42" fmla="*/ 39 w 357"/>
              <a:gd name="T43" fmla="*/ 160 h 253"/>
              <a:gd name="T44" fmla="*/ 28 w 357"/>
              <a:gd name="T45" fmla="*/ 164 h 253"/>
              <a:gd name="T46" fmla="*/ 8 w 357"/>
              <a:gd name="T47" fmla="*/ 171 h 253"/>
              <a:gd name="T48" fmla="*/ 2 w 357"/>
              <a:gd name="T49" fmla="*/ 193 h 253"/>
              <a:gd name="T50" fmla="*/ 17 w 357"/>
              <a:gd name="T51" fmla="*/ 180 h 253"/>
              <a:gd name="T52" fmla="*/ 22 w 357"/>
              <a:gd name="T53" fmla="*/ 188 h 253"/>
              <a:gd name="T54" fmla="*/ 26 w 357"/>
              <a:gd name="T55" fmla="*/ 197 h 253"/>
              <a:gd name="T56" fmla="*/ 66 w 357"/>
              <a:gd name="T57" fmla="*/ 195 h 253"/>
              <a:gd name="T58" fmla="*/ 75 w 357"/>
              <a:gd name="T59" fmla="*/ 197 h 253"/>
              <a:gd name="T60" fmla="*/ 39 w 357"/>
              <a:gd name="T61" fmla="*/ 206 h 253"/>
              <a:gd name="T62" fmla="*/ 37 w 357"/>
              <a:gd name="T63" fmla="*/ 213 h 253"/>
              <a:gd name="T64" fmla="*/ 28 w 357"/>
              <a:gd name="T65" fmla="*/ 233 h 253"/>
              <a:gd name="T66" fmla="*/ 35 w 357"/>
              <a:gd name="T67" fmla="*/ 248 h 253"/>
              <a:gd name="T68" fmla="*/ 41 w 357"/>
              <a:gd name="T69" fmla="*/ 244 h 253"/>
              <a:gd name="T70" fmla="*/ 42 w 357"/>
              <a:gd name="T71" fmla="*/ 235 h 253"/>
              <a:gd name="T72" fmla="*/ 55 w 357"/>
              <a:gd name="T73" fmla="*/ 243 h 253"/>
              <a:gd name="T74" fmla="*/ 72 w 357"/>
              <a:gd name="T75" fmla="*/ 232 h 253"/>
              <a:gd name="T76" fmla="*/ 94 w 357"/>
              <a:gd name="T77" fmla="*/ 213 h 253"/>
              <a:gd name="T78" fmla="*/ 108 w 357"/>
              <a:gd name="T79" fmla="*/ 211 h 253"/>
              <a:gd name="T80" fmla="*/ 110 w 357"/>
              <a:gd name="T81" fmla="*/ 222 h 253"/>
              <a:gd name="T82" fmla="*/ 115 w 357"/>
              <a:gd name="T83" fmla="*/ 233 h 253"/>
              <a:gd name="T84" fmla="*/ 114 w 357"/>
              <a:gd name="T85" fmla="*/ 243 h 253"/>
              <a:gd name="T86" fmla="*/ 136 w 357"/>
              <a:gd name="T87" fmla="*/ 224 h 253"/>
              <a:gd name="T88" fmla="*/ 141 w 357"/>
              <a:gd name="T89" fmla="*/ 219 h 253"/>
              <a:gd name="T90" fmla="*/ 145 w 357"/>
              <a:gd name="T91" fmla="*/ 211 h 253"/>
              <a:gd name="T92" fmla="*/ 147 w 357"/>
              <a:gd name="T93" fmla="*/ 200 h 253"/>
              <a:gd name="T94" fmla="*/ 167 w 357"/>
              <a:gd name="T95" fmla="*/ 193 h 253"/>
              <a:gd name="T96" fmla="*/ 170 w 357"/>
              <a:gd name="T97" fmla="*/ 180 h 253"/>
              <a:gd name="T98" fmla="*/ 181 w 357"/>
              <a:gd name="T99" fmla="*/ 179 h 253"/>
              <a:gd name="T100" fmla="*/ 199 w 357"/>
              <a:gd name="T101" fmla="*/ 197 h 253"/>
              <a:gd name="T102" fmla="*/ 231 w 357"/>
              <a:gd name="T103" fmla="*/ 182 h 253"/>
              <a:gd name="T104" fmla="*/ 227 w 357"/>
              <a:gd name="T105" fmla="*/ 169 h 253"/>
              <a:gd name="T106" fmla="*/ 223 w 357"/>
              <a:gd name="T107" fmla="*/ 155 h 253"/>
              <a:gd name="T108" fmla="*/ 245 w 357"/>
              <a:gd name="T109" fmla="*/ 173 h 253"/>
              <a:gd name="T110" fmla="*/ 276 w 357"/>
              <a:gd name="T111" fmla="*/ 155 h 253"/>
              <a:gd name="T112" fmla="*/ 273 w 357"/>
              <a:gd name="T113" fmla="*/ 149 h 253"/>
              <a:gd name="T114" fmla="*/ 263 w 357"/>
              <a:gd name="T115" fmla="*/ 131 h 253"/>
              <a:gd name="T116" fmla="*/ 262 w 357"/>
              <a:gd name="T117" fmla="*/ 115 h 253"/>
              <a:gd name="T118" fmla="*/ 262 w 357"/>
              <a:gd name="T119" fmla="*/ 98 h 253"/>
              <a:gd name="T120" fmla="*/ 353 w 357"/>
              <a:gd name="T121" fmla="*/ 45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7" h="253">
                <a:moveTo>
                  <a:pt x="344" y="31"/>
                </a:moveTo>
                <a:lnTo>
                  <a:pt x="344" y="31"/>
                </a:lnTo>
                <a:lnTo>
                  <a:pt x="335" y="23"/>
                </a:lnTo>
                <a:lnTo>
                  <a:pt x="326" y="20"/>
                </a:lnTo>
                <a:lnTo>
                  <a:pt x="309" y="12"/>
                </a:lnTo>
                <a:lnTo>
                  <a:pt x="309" y="12"/>
                </a:lnTo>
                <a:lnTo>
                  <a:pt x="316" y="7"/>
                </a:lnTo>
                <a:lnTo>
                  <a:pt x="320" y="3"/>
                </a:lnTo>
                <a:lnTo>
                  <a:pt x="320" y="1"/>
                </a:lnTo>
                <a:lnTo>
                  <a:pt x="320" y="1"/>
                </a:lnTo>
                <a:lnTo>
                  <a:pt x="315" y="0"/>
                </a:lnTo>
                <a:lnTo>
                  <a:pt x="311" y="0"/>
                </a:lnTo>
                <a:lnTo>
                  <a:pt x="311" y="0"/>
                </a:lnTo>
                <a:lnTo>
                  <a:pt x="280" y="12"/>
                </a:lnTo>
                <a:lnTo>
                  <a:pt x="252" y="25"/>
                </a:lnTo>
                <a:lnTo>
                  <a:pt x="227" y="40"/>
                </a:lnTo>
                <a:lnTo>
                  <a:pt x="209" y="53"/>
                </a:lnTo>
                <a:lnTo>
                  <a:pt x="209" y="53"/>
                </a:lnTo>
                <a:lnTo>
                  <a:pt x="207" y="53"/>
                </a:lnTo>
                <a:lnTo>
                  <a:pt x="207" y="53"/>
                </a:lnTo>
                <a:lnTo>
                  <a:pt x="201" y="56"/>
                </a:lnTo>
                <a:lnTo>
                  <a:pt x="196" y="56"/>
                </a:lnTo>
                <a:lnTo>
                  <a:pt x="185" y="54"/>
                </a:lnTo>
                <a:lnTo>
                  <a:pt x="176" y="53"/>
                </a:lnTo>
                <a:lnTo>
                  <a:pt x="174" y="51"/>
                </a:lnTo>
                <a:lnTo>
                  <a:pt x="170" y="67"/>
                </a:lnTo>
                <a:lnTo>
                  <a:pt x="170" y="67"/>
                </a:lnTo>
                <a:lnTo>
                  <a:pt x="181" y="71"/>
                </a:lnTo>
                <a:lnTo>
                  <a:pt x="189" y="74"/>
                </a:lnTo>
                <a:lnTo>
                  <a:pt x="189" y="74"/>
                </a:lnTo>
                <a:lnTo>
                  <a:pt x="178" y="76"/>
                </a:lnTo>
                <a:lnTo>
                  <a:pt x="172" y="78"/>
                </a:lnTo>
                <a:lnTo>
                  <a:pt x="168" y="82"/>
                </a:lnTo>
                <a:lnTo>
                  <a:pt x="174" y="96"/>
                </a:lnTo>
                <a:lnTo>
                  <a:pt x="174" y="96"/>
                </a:lnTo>
                <a:lnTo>
                  <a:pt x="181" y="93"/>
                </a:lnTo>
                <a:lnTo>
                  <a:pt x="189" y="91"/>
                </a:lnTo>
                <a:lnTo>
                  <a:pt x="198" y="89"/>
                </a:lnTo>
                <a:lnTo>
                  <a:pt x="198" y="89"/>
                </a:lnTo>
                <a:lnTo>
                  <a:pt x="198" y="91"/>
                </a:lnTo>
                <a:lnTo>
                  <a:pt x="198" y="91"/>
                </a:lnTo>
                <a:lnTo>
                  <a:pt x="198" y="98"/>
                </a:lnTo>
                <a:lnTo>
                  <a:pt x="194" y="105"/>
                </a:lnTo>
                <a:lnTo>
                  <a:pt x="189" y="115"/>
                </a:lnTo>
                <a:lnTo>
                  <a:pt x="181" y="122"/>
                </a:lnTo>
                <a:lnTo>
                  <a:pt x="165" y="137"/>
                </a:lnTo>
                <a:lnTo>
                  <a:pt x="156" y="142"/>
                </a:lnTo>
                <a:lnTo>
                  <a:pt x="147" y="146"/>
                </a:lnTo>
                <a:lnTo>
                  <a:pt x="147" y="146"/>
                </a:lnTo>
                <a:lnTo>
                  <a:pt x="128" y="151"/>
                </a:lnTo>
                <a:lnTo>
                  <a:pt x="112" y="155"/>
                </a:lnTo>
                <a:lnTo>
                  <a:pt x="101" y="155"/>
                </a:lnTo>
                <a:lnTo>
                  <a:pt x="95" y="153"/>
                </a:lnTo>
                <a:lnTo>
                  <a:pt x="95" y="153"/>
                </a:lnTo>
                <a:lnTo>
                  <a:pt x="84" y="144"/>
                </a:lnTo>
                <a:lnTo>
                  <a:pt x="79" y="137"/>
                </a:lnTo>
                <a:lnTo>
                  <a:pt x="73" y="129"/>
                </a:lnTo>
                <a:lnTo>
                  <a:pt x="72" y="126"/>
                </a:lnTo>
                <a:lnTo>
                  <a:pt x="68" y="126"/>
                </a:lnTo>
                <a:lnTo>
                  <a:pt x="68" y="126"/>
                </a:lnTo>
                <a:lnTo>
                  <a:pt x="64" y="126"/>
                </a:lnTo>
                <a:lnTo>
                  <a:pt x="61" y="127"/>
                </a:lnTo>
                <a:lnTo>
                  <a:pt x="61" y="127"/>
                </a:lnTo>
                <a:lnTo>
                  <a:pt x="50" y="126"/>
                </a:lnTo>
                <a:lnTo>
                  <a:pt x="41" y="127"/>
                </a:lnTo>
                <a:lnTo>
                  <a:pt x="33" y="131"/>
                </a:lnTo>
                <a:lnTo>
                  <a:pt x="30" y="133"/>
                </a:lnTo>
                <a:lnTo>
                  <a:pt x="28" y="137"/>
                </a:lnTo>
                <a:lnTo>
                  <a:pt x="28" y="137"/>
                </a:lnTo>
                <a:lnTo>
                  <a:pt x="41" y="137"/>
                </a:lnTo>
                <a:lnTo>
                  <a:pt x="48" y="138"/>
                </a:lnTo>
                <a:lnTo>
                  <a:pt x="48" y="140"/>
                </a:lnTo>
                <a:lnTo>
                  <a:pt x="46" y="142"/>
                </a:lnTo>
                <a:lnTo>
                  <a:pt x="46" y="142"/>
                </a:lnTo>
                <a:lnTo>
                  <a:pt x="42" y="146"/>
                </a:lnTo>
                <a:lnTo>
                  <a:pt x="44" y="149"/>
                </a:lnTo>
                <a:lnTo>
                  <a:pt x="46" y="153"/>
                </a:lnTo>
                <a:lnTo>
                  <a:pt x="52" y="157"/>
                </a:lnTo>
                <a:lnTo>
                  <a:pt x="75" y="169"/>
                </a:lnTo>
                <a:lnTo>
                  <a:pt x="75" y="169"/>
                </a:lnTo>
                <a:lnTo>
                  <a:pt x="75" y="169"/>
                </a:lnTo>
                <a:lnTo>
                  <a:pt x="75" y="171"/>
                </a:lnTo>
                <a:lnTo>
                  <a:pt x="75" y="171"/>
                </a:lnTo>
                <a:lnTo>
                  <a:pt x="75" y="171"/>
                </a:lnTo>
                <a:lnTo>
                  <a:pt x="68" y="171"/>
                </a:lnTo>
                <a:lnTo>
                  <a:pt x="59" y="168"/>
                </a:lnTo>
                <a:lnTo>
                  <a:pt x="39" y="160"/>
                </a:lnTo>
                <a:lnTo>
                  <a:pt x="39" y="160"/>
                </a:lnTo>
                <a:lnTo>
                  <a:pt x="35" y="160"/>
                </a:lnTo>
                <a:lnTo>
                  <a:pt x="31" y="160"/>
                </a:lnTo>
                <a:lnTo>
                  <a:pt x="28" y="164"/>
                </a:lnTo>
                <a:lnTo>
                  <a:pt x="28" y="164"/>
                </a:lnTo>
                <a:lnTo>
                  <a:pt x="24" y="164"/>
                </a:lnTo>
                <a:lnTo>
                  <a:pt x="19" y="164"/>
                </a:lnTo>
                <a:lnTo>
                  <a:pt x="11" y="168"/>
                </a:lnTo>
                <a:lnTo>
                  <a:pt x="8" y="171"/>
                </a:lnTo>
                <a:lnTo>
                  <a:pt x="2" y="175"/>
                </a:lnTo>
                <a:lnTo>
                  <a:pt x="0" y="180"/>
                </a:lnTo>
                <a:lnTo>
                  <a:pt x="0" y="186"/>
                </a:lnTo>
                <a:lnTo>
                  <a:pt x="2" y="193"/>
                </a:lnTo>
                <a:lnTo>
                  <a:pt x="2" y="193"/>
                </a:lnTo>
                <a:lnTo>
                  <a:pt x="8" y="186"/>
                </a:lnTo>
                <a:lnTo>
                  <a:pt x="13" y="180"/>
                </a:lnTo>
                <a:lnTo>
                  <a:pt x="17" y="180"/>
                </a:lnTo>
                <a:lnTo>
                  <a:pt x="20" y="180"/>
                </a:lnTo>
                <a:lnTo>
                  <a:pt x="20" y="180"/>
                </a:lnTo>
                <a:lnTo>
                  <a:pt x="22" y="182"/>
                </a:lnTo>
                <a:lnTo>
                  <a:pt x="22" y="188"/>
                </a:lnTo>
                <a:lnTo>
                  <a:pt x="22" y="191"/>
                </a:lnTo>
                <a:lnTo>
                  <a:pt x="24" y="195"/>
                </a:lnTo>
                <a:lnTo>
                  <a:pt x="26" y="197"/>
                </a:lnTo>
                <a:lnTo>
                  <a:pt x="26" y="197"/>
                </a:lnTo>
                <a:lnTo>
                  <a:pt x="30" y="199"/>
                </a:lnTo>
                <a:lnTo>
                  <a:pt x="37" y="199"/>
                </a:lnTo>
                <a:lnTo>
                  <a:pt x="52" y="197"/>
                </a:lnTo>
                <a:lnTo>
                  <a:pt x="66" y="195"/>
                </a:lnTo>
                <a:lnTo>
                  <a:pt x="73" y="195"/>
                </a:lnTo>
                <a:lnTo>
                  <a:pt x="75" y="195"/>
                </a:lnTo>
                <a:lnTo>
                  <a:pt x="75" y="195"/>
                </a:lnTo>
                <a:lnTo>
                  <a:pt x="75" y="197"/>
                </a:lnTo>
                <a:lnTo>
                  <a:pt x="72" y="199"/>
                </a:lnTo>
                <a:lnTo>
                  <a:pt x="59" y="200"/>
                </a:lnTo>
                <a:lnTo>
                  <a:pt x="44" y="202"/>
                </a:lnTo>
                <a:lnTo>
                  <a:pt x="39" y="206"/>
                </a:lnTo>
                <a:lnTo>
                  <a:pt x="37" y="208"/>
                </a:lnTo>
                <a:lnTo>
                  <a:pt x="37" y="208"/>
                </a:lnTo>
                <a:lnTo>
                  <a:pt x="37" y="213"/>
                </a:lnTo>
                <a:lnTo>
                  <a:pt x="37" y="213"/>
                </a:lnTo>
                <a:lnTo>
                  <a:pt x="37" y="215"/>
                </a:lnTo>
                <a:lnTo>
                  <a:pt x="33" y="219"/>
                </a:lnTo>
                <a:lnTo>
                  <a:pt x="30" y="226"/>
                </a:lnTo>
                <a:lnTo>
                  <a:pt x="28" y="233"/>
                </a:lnTo>
                <a:lnTo>
                  <a:pt x="28" y="233"/>
                </a:lnTo>
                <a:lnTo>
                  <a:pt x="28" y="237"/>
                </a:lnTo>
                <a:lnTo>
                  <a:pt x="30" y="243"/>
                </a:lnTo>
                <a:lnTo>
                  <a:pt x="35" y="248"/>
                </a:lnTo>
                <a:lnTo>
                  <a:pt x="41" y="253"/>
                </a:lnTo>
                <a:lnTo>
                  <a:pt x="41" y="253"/>
                </a:lnTo>
                <a:lnTo>
                  <a:pt x="42" y="252"/>
                </a:lnTo>
                <a:lnTo>
                  <a:pt x="41" y="244"/>
                </a:lnTo>
                <a:lnTo>
                  <a:pt x="41" y="239"/>
                </a:lnTo>
                <a:lnTo>
                  <a:pt x="42" y="237"/>
                </a:lnTo>
                <a:lnTo>
                  <a:pt x="42" y="235"/>
                </a:lnTo>
                <a:lnTo>
                  <a:pt x="42" y="235"/>
                </a:lnTo>
                <a:lnTo>
                  <a:pt x="46" y="235"/>
                </a:lnTo>
                <a:lnTo>
                  <a:pt x="48" y="237"/>
                </a:lnTo>
                <a:lnTo>
                  <a:pt x="52" y="241"/>
                </a:lnTo>
                <a:lnTo>
                  <a:pt x="55" y="243"/>
                </a:lnTo>
                <a:lnTo>
                  <a:pt x="55" y="243"/>
                </a:lnTo>
                <a:lnTo>
                  <a:pt x="59" y="241"/>
                </a:lnTo>
                <a:lnTo>
                  <a:pt x="62" y="239"/>
                </a:lnTo>
                <a:lnTo>
                  <a:pt x="72" y="232"/>
                </a:lnTo>
                <a:lnTo>
                  <a:pt x="81" y="222"/>
                </a:lnTo>
                <a:lnTo>
                  <a:pt x="86" y="217"/>
                </a:lnTo>
                <a:lnTo>
                  <a:pt x="94" y="213"/>
                </a:lnTo>
                <a:lnTo>
                  <a:pt x="94" y="213"/>
                </a:lnTo>
                <a:lnTo>
                  <a:pt x="103" y="210"/>
                </a:lnTo>
                <a:lnTo>
                  <a:pt x="106" y="208"/>
                </a:lnTo>
                <a:lnTo>
                  <a:pt x="108" y="210"/>
                </a:lnTo>
                <a:lnTo>
                  <a:pt x="108" y="211"/>
                </a:lnTo>
                <a:lnTo>
                  <a:pt x="108" y="217"/>
                </a:lnTo>
                <a:lnTo>
                  <a:pt x="108" y="221"/>
                </a:lnTo>
                <a:lnTo>
                  <a:pt x="110" y="222"/>
                </a:lnTo>
                <a:lnTo>
                  <a:pt x="110" y="222"/>
                </a:lnTo>
                <a:lnTo>
                  <a:pt x="115" y="224"/>
                </a:lnTo>
                <a:lnTo>
                  <a:pt x="117" y="226"/>
                </a:lnTo>
                <a:lnTo>
                  <a:pt x="117" y="230"/>
                </a:lnTo>
                <a:lnTo>
                  <a:pt x="115" y="233"/>
                </a:lnTo>
                <a:lnTo>
                  <a:pt x="112" y="239"/>
                </a:lnTo>
                <a:lnTo>
                  <a:pt x="108" y="243"/>
                </a:lnTo>
                <a:lnTo>
                  <a:pt x="108" y="243"/>
                </a:lnTo>
                <a:lnTo>
                  <a:pt x="114" y="243"/>
                </a:lnTo>
                <a:lnTo>
                  <a:pt x="121" y="241"/>
                </a:lnTo>
                <a:lnTo>
                  <a:pt x="128" y="233"/>
                </a:lnTo>
                <a:lnTo>
                  <a:pt x="132" y="230"/>
                </a:lnTo>
                <a:lnTo>
                  <a:pt x="136" y="224"/>
                </a:lnTo>
                <a:lnTo>
                  <a:pt x="136" y="224"/>
                </a:lnTo>
                <a:lnTo>
                  <a:pt x="136" y="221"/>
                </a:lnTo>
                <a:lnTo>
                  <a:pt x="137" y="221"/>
                </a:lnTo>
                <a:lnTo>
                  <a:pt x="141" y="219"/>
                </a:lnTo>
                <a:lnTo>
                  <a:pt x="143" y="217"/>
                </a:lnTo>
                <a:lnTo>
                  <a:pt x="143" y="217"/>
                </a:lnTo>
                <a:lnTo>
                  <a:pt x="145" y="215"/>
                </a:lnTo>
                <a:lnTo>
                  <a:pt x="145" y="211"/>
                </a:lnTo>
                <a:lnTo>
                  <a:pt x="145" y="208"/>
                </a:lnTo>
                <a:lnTo>
                  <a:pt x="145" y="204"/>
                </a:lnTo>
                <a:lnTo>
                  <a:pt x="145" y="204"/>
                </a:lnTo>
                <a:lnTo>
                  <a:pt x="147" y="200"/>
                </a:lnTo>
                <a:lnTo>
                  <a:pt x="150" y="199"/>
                </a:lnTo>
                <a:lnTo>
                  <a:pt x="157" y="197"/>
                </a:lnTo>
                <a:lnTo>
                  <a:pt x="165" y="195"/>
                </a:lnTo>
                <a:lnTo>
                  <a:pt x="167" y="193"/>
                </a:lnTo>
                <a:lnTo>
                  <a:pt x="167" y="191"/>
                </a:lnTo>
                <a:lnTo>
                  <a:pt x="167" y="191"/>
                </a:lnTo>
                <a:lnTo>
                  <a:pt x="167" y="186"/>
                </a:lnTo>
                <a:lnTo>
                  <a:pt x="170" y="180"/>
                </a:lnTo>
                <a:lnTo>
                  <a:pt x="176" y="179"/>
                </a:lnTo>
                <a:lnTo>
                  <a:pt x="179" y="177"/>
                </a:lnTo>
                <a:lnTo>
                  <a:pt x="179" y="177"/>
                </a:lnTo>
                <a:lnTo>
                  <a:pt x="181" y="179"/>
                </a:lnTo>
                <a:lnTo>
                  <a:pt x="183" y="184"/>
                </a:lnTo>
                <a:lnTo>
                  <a:pt x="189" y="190"/>
                </a:lnTo>
                <a:lnTo>
                  <a:pt x="194" y="193"/>
                </a:lnTo>
                <a:lnTo>
                  <a:pt x="199" y="197"/>
                </a:lnTo>
                <a:lnTo>
                  <a:pt x="199" y="197"/>
                </a:lnTo>
                <a:lnTo>
                  <a:pt x="221" y="186"/>
                </a:lnTo>
                <a:lnTo>
                  <a:pt x="221" y="186"/>
                </a:lnTo>
                <a:lnTo>
                  <a:pt x="231" y="182"/>
                </a:lnTo>
                <a:lnTo>
                  <a:pt x="234" y="179"/>
                </a:lnTo>
                <a:lnTo>
                  <a:pt x="234" y="179"/>
                </a:lnTo>
                <a:lnTo>
                  <a:pt x="231" y="173"/>
                </a:lnTo>
                <a:lnTo>
                  <a:pt x="227" y="169"/>
                </a:lnTo>
                <a:lnTo>
                  <a:pt x="225" y="164"/>
                </a:lnTo>
                <a:lnTo>
                  <a:pt x="225" y="164"/>
                </a:lnTo>
                <a:lnTo>
                  <a:pt x="223" y="158"/>
                </a:lnTo>
                <a:lnTo>
                  <a:pt x="223" y="155"/>
                </a:lnTo>
                <a:lnTo>
                  <a:pt x="223" y="155"/>
                </a:lnTo>
                <a:lnTo>
                  <a:pt x="229" y="162"/>
                </a:lnTo>
                <a:lnTo>
                  <a:pt x="236" y="168"/>
                </a:lnTo>
                <a:lnTo>
                  <a:pt x="245" y="173"/>
                </a:lnTo>
                <a:lnTo>
                  <a:pt x="245" y="173"/>
                </a:lnTo>
                <a:lnTo>
                  <a:pt x="271" y="157"/>
                </a:lnTo>
                <a:lnTo>
                  <a:pt x="271" y="157"/>
                </a:lnTo>
                <a:lnTo>
                  <a:pt x="276" y="155"/>
                </a:lnTo>
                <a:lnTo>
                  <a:pt x="276" y="155"/>
                </a:lnTo>
                <a:lnTo>
                  <a:pt x="276" y="155"/>
                </a:lnTo>
                <a:lnTo>
                  <a:pt x="276" y="155"/>
                </a:lnTo>
                <a:lnTo>
                  <a:pt x="273" y="149"/>
                </a:lnTo>
                <a:lnTo>
                  <a:pt x="267" y="144"/>
                </a:lnTo>
                <a:lnTo>
                  <a:pt x="262" y="137"/>
                </a:lnTo>
                <a:lnTo>
                  <a:pt x="262" y="133"/>
                </a:lnTo>
                <a:lnTo>
                  <a:pt x="263" y="131"/>
                </a:lnTo>
                <a:lnTo>
                  <a:pt x="263" y="131"/>
                </a:lnTo>
                <a:lnTo>
                  <a:pt x="265" y="129"/>
                </a:lnTo>
                <a:lnTo>
                  <a:pt x="265" y="126"/>
                </a:lnTo>
                <a:lnTo>
                  <a:pt x="262" y="115"/>
                </a:lnTo>
                <a:lnTo>
                  <a:pt x="258" y="105"/>
                </a:lnTo>
                <a:lnTo>
                  <a:pt x="258" y="100"/>
                </a:lnTo>
                <a:lnTo>
                  <a:pt x="262" y="98"/>
                </a:lnTo>
                <a:lnTo>
                  <a:pt x="262" y="98"/>
                </a:lnTo>
                <a:lnTo>
                  <a:pt x="313" y="73"/>
                </a:lnTo>
                <a:lnTo>
                  <a:pt x="357" y="51"/>
                </a:lnTo>
                <a:lnTo>
                  <a:pt x="357" y="51"/>
                </a:lnTo>
                <a:lnTo>
                  <a:pt x="353" y="45"/>
                </a:lnTo>
                <a:lnTo>
                  <a:pt x="349" y="38"/>
                </a:lnTo>
                <a:lnTo>
                  <a:pt x="344"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8" name="Freeform 39"/>
          <p:cNvSpPr>
            <a:spLocks/>
          </p:cNvSpPr>
          <p:nvPr userDrawn="1"/>
        </p:nvSpPr>
        <p:spPr bwMode="auto">
          <a:xfrm>
            <a:off x="8229600" y="-437728"/>
            <a:ext cx="120650" cy="115888"/>
          </a:xfrm>
          <a:custGeom>
            <a:avLst/>
            <a:gdLst>
              <a:gd name="T0" fmla="*/ 0 w 152"/>
              <a:gd name="T1" fmla="*/ 42 h 144"/>
              <a:gd name="T2" fmla="*/ 2 w 152"/>
              <a:gd name="T3" fmla="*/ 51 h 144"/>
              <a:gd name="T4" fmla="*/ 4 w 152"/>
              <a:gd name="T5" fmla="*/ 57 h 144"/>
              <a:gd name="T6" fmla="*/ 15 w 152"/>
              <a:gd name="T7" fmla="*/ 60 h 144"/>
              <a:gd name="T8" fmla="*/ 18 w 152"/>
              <a:gd name="T9" fmla="*/ 58 h 144"/>
              <a:gd name="T10" fmla="*/ 20 w 152"/>
              <a:gd name="T11" fmla="*/ 51 h 144"/>
              <a:gd name="T12" fmla="*/ 22 w 152"/>
              <a:gd name="T13" fmla="*/ 44 h 144"/>
              <a:gd name="T14" fmla="*/ 24 w 152"/>
              <a:gd name="T15" fmla="*/ 42 h 144"/>
              <a:gd name="T16" fmla="*/ 26 w 152"/>
              <a:gd name="T17" fmla="*/ 42 h 144"/>
              <a:gd name="T18" fmla="*/ 28 w 152"/>
              <a:gd name="T19" fmla="*/ 40 h 144"/>
              <a:gd name="T20" fmla="*/ 68 w 152"/>
              <a:gd name="T21" fmla="*/ 60 h 144"/>
              <a:gd name="T22" fmla="*/ 106 w 152"/>
              <a:gd name="T23" fmla="*/ 86 h 144"/>
              <a:gd name="T24" fmla="*/ 112 w 152"/>
              <a:gd name="T25" fmla="*/ 89 h 144"/>
              <a:gd name="T26" fmla="*/ 106 w 152"/>
              <a:gd name="T27" fmla="*/ 100 h 144"/>
              <a:gd name="T28" fmla="*/ 95 w 152"/>
              <a:gd name="T29" fmla="*/ 128 h 144"/>
              <a:gd name="T30" fmla="*/ 93 w 152"/>
              <a:gd name="T31" fmla="*/ 135 h 144"/>
              <a:gd name="T32" fmla="*/ 97 w 152"/>
              <a:gd name="T33" fmla="*/ 142 h 144"/>
              <a:gd name="T34" fmla="*/ 104 w 152"/>
              <a:gd name="T35" fmla="*/ 144 h 144"/>
              <a:gd name="T36" fmla="*/ 110 w 152"/>
              <a:gd name="T37" fmla="*/ 144 h 144"/>
              <a:gd name="T38" fmla="*/ 117 w 152"/>
              <a:gd name="T39" fmla="*/ 139 h 144"/>
              <a:gd name="T40" fmla="*/ 119 w 152"/>
              <a:gd name="T41" fmla="*/ 135 h 144"/>
              <a:gd name="T42" fmla="*/ 119 w 152"/>
              <a:gd name="T43" fmla="*/ 130 h 144"/>
              <a:gd name="T44" fmla="*/ 112 w 152"/>
              <a:gd name="T45" fmla="*/ 122 h 144"/>
              <a:gd name="T46" fmla="*/ 110 w 152"/>
              <a:gd name="T47" fmla="*/ 122 h 144"/>
              <a:gd name="T48" fmla="*/ 115 w 152"/>
              <a:gd name="T49" fmla="*/ 110 h 144"/>
              <a:gd name="T50" fmla="*/ 123 w 152"/>
              <a:gd name="T51" fmla="*/ 93 h 144"/>
              <a:gd name="T52" fmla="*/ 132 w 152"/>
              <a:gd name="T53" fmla="*/ 86 h 144"/>
              <a:gd name="T54" fmla="*/ 141 w 152"/>
              <a:gd name="T55" fmla="*/ 84 h 144"/>
              <a:gd name="T56" fmla="*/ 139 w 152"/>
              <a:gd name="T57" fmla="*/ 80 h 144"/>
              <a:gd name="T58" fmla="*/ 135 w 152"/>
              <a:gd name="T59" fmla="*/ 69 h 144"/>
              <a:gd name="T60" fmla="*/ 137 w 152"/>
              <a:gd name="T61" fmla="*/ 57 h 144"/>
              <a:gd name="T62" fmla="*/ 141 w 152"/>
              <a:gd name="T63" fmla="*/ 49 h 144"/>
              <a:gd name="T64" fmla="*/ 152 w 152"/>
              <a:gd name="T65" fmla="*/ 18 h 144"/>
              <a:gd name="T66" fmla="*/ 152 w 152"/>
              <a:gd name="T67" fmla="*/ 13 h 144"/>
              <a:gd name="T68" fmla="*/ 146 w 152"/>
              <a:gd name="T69" fmla="*/ 5 h 144"/>
              <a:gd name="T70" fmla="*/ 141 w 152"/>
              <a:gd name="T71" fmla="*/ 4 h 144"/>
              <a:gd name="T72" fmla="*/ 132 w 152"/>
              <a:gd name="T73" fmla="*/ 7 h 144"/>
              <a:gd name="T74" fmla="*/ 128 w 152"/>
              <a:gd name="T75" fmla="*/ 15 h 144"/>
              <a:gd name="T76" fmla="*/ 128 w 152"/>
              <a:gd name="T77" fmla="*/ 20 h 144"/>
              <a:gd name="T78" fmla="*/ 134 w 152"/>
              <a:gd name="T79" fmla="*/ 27 h 144"/>
              <a:gd name="T80" fmla="*/ 137 w 152"/>
              <a:gd name="T81" fmla="*/ 29 h 144"/>
              <a:gd name="T82" fmla="*/ 132 w 152"/>
              <a:gd name="T83" fmla="*/ 46 h 144"/>
              <a:gd name="T84" fmla="*/ 124 w 152"/>
              <a:gd name="T85" fmla="*/ 55 h 144"/>
              <a:gd name="T86" fmla="*/ 117 w 152"/>
              <a:gd name="T87" fmla="*/ 51 h 144"/>
              <a:gd name="T88" fmla="*/ 60 w 152"/>
              <a:gd name="T89" fmla="*/ 24 h 144"/>
              <a:gd name="T90" fmla="*/ 40 w 152"/>
              <a:gd name="T91" fmla="*/ 18 h 144"/>
              <a:gd name="T92" fmla="*/ 42 w 152"/>
              <a:gd name="T93" fmla="*/ 13 h 144"/>
              <a:gd name="T94" fmla="*/ 50 w 152"/>
              <a:gd name="T95" fmla="*/ 0 h 144"/>
              <a:gd name="T96" fmla="*/ 46 w 152"/>
              <a:gd name="T97" fmla="*/ 2 h 144"/>
              <a:gd name="T98" fmla="*/ 39 w 152"/>
              <a:gd name="T99" fmla="*/ 5 h 144"/>
              <a:gd name="T100" fmla="*/ 24 w 152"/>
              <a:gd name="T101" fmla="*/ 11 h 144"/>
              <a:gd name="T102" fmla="*/ 18 w 152"/>
              <a:gd name="T103" fmla="*/ 11 h 144"/>
              <a:gd name="T104" fmla="*/ 15 w 152"/>
              <a:gd name="T105" fmla="*/ 11 h 144"/>
              <a:gd name="T106" fmla="*/ 9 w 152"/>
              <a:gd name="T107" fmla="*/ 22 h 144"/>
              <a:gd name="T108" fmla="*/ 6 w 152"/>
              <a:gd name="T109" fmla="*/ 33 h 144"/>
              <a:gd name="T110" fmla="*/ 2 w 152"/>
              <a:gd name="T111"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144">
                <a:moveTo>
                  <a:pt x="0" y="42"/>
                </a:moveTo>
                <a:lnTo>
                  <a:pt x="0" y="42"/>
                </a:lnTo>
                <a:lnTo>
                  <a:pt x="0" y="47"/>
                </a:lnTo>
                <a:lnTo>
                  <a:pt x="2" y="51"/>
                </a:lnTo>
                <a:lnTo>
                  <a:pt x="4" y="57"/>
                </a:lnTo>
                <a:lnTo>
                  <a:pt x="4" y="57"/>
                </a:lnTo>
                <a:lnTo>
                  <a:pt x="11" y="58"/>
                </a:lnTo>
                <a:lnTo>
                  <a:pt x="15" y="60"/>
                </a:lnTo>
                <a:lnTo>
                  <a:pt x="18" y="58"/>
                </a:lnTo>
                <a:lnTo>
                  <a:pt x="18" y="58"/>
                </a:lnTo>
                <a:lnTo>
                  <a:pt x="20" y="55"/>
                </a:lnTo>
                <a:lnTo>
                  <a:pt x="20" y="51"/>
                </a:lnTo>
                <a:lnTo>
                  <a:pt x="20" y="47"/>
                </a:lnTo>
                <a:lnTo>
                  <a:pt x="22" y="44"/>
                </a:lnTo>
                <a:lnTo>
                  <a:pt x="22" y="44"/>
                </a:lnTo>
                <a:lnTo>
                  <a:pt x="24" y="42"/>
                </a:lnTo>
                <a:lnTo>
                  <a:pt x="26" y="42"/>
                </a:lnTo>
                <a:lnTo>
                  <a:pt x="26" y="42"/>
                </a:lnTo>
                <a:lnTo>
                  <a:pt x="28" y="40"/>
                </a:lnTo>
                <a:lnTo>
                  <a:pt x="28" y="40"/>
                </a:lnTo>
                <a:lnTo>
                  <a:pt x="48" y="49"/>
                </a:lnTo>
                <a:lnTo>
                  <a:pt x="68" y="60"/>
                </a:lnTo>
                <a:lnTo>
                  <a:pt x="106" y="86"/>
                </a:lnTo>
                <a:lnTo>
                  <a:pt x="106" y="86"/>
                </a:lnTo>
                <a:lnTo>
                  <a:pt x="112" y="89"/>
                </a:lnTo>
                <a:lnTo>
                  <a:pt x="112" y="89"/>
                </a:lnTo>
                <a:lnTo>
                  <a:pt x="106" y="100"/>
                </a:lnTo>
                <a:lnTo>
                  <a:pt x="106" y="100"/>
                </a:lnTo>
                <a:lnTo>
                  <a:pt x="97" y="119"/>
                </a:lnTo>
                <a:lnTo>
                  <a:pt x="95" y="128"/>
                </a:lnTo>
                <a:lnTo>
                  <a:pt x="93" y="135"/>
                </a:lnTo>
                <a:lnTo>
                  <a:pt x="93" y="135"/>
                </a:lnTo>
                <a:lnTo>
                  <a:pt x="95" y="139"/>
                </a:lnTo>
                <a:lnTo>
                  <a:pt x="97" y="142"/>
                </a:lnTo>
                <a:lnTo>
                  <a:pt x="101" y="144"/>
                </a:lnTo>
                <a:lnTo>
                  <a:pt x="104" y="144"/>
                </a:lnTo>
                <a:lnTo>
                  <a:pt x="104" y="144"/>
                </a:lnTo>
                <a:lnTo>
                  <a:pt x="110" y="144"/>
                </a:lnTo>
                <a:lnTo>
                  <a:pt x="113" y="142"/>
                </a:lnTo>
                <a:lnTo>
                  <a:pt x="117" y="139"/>
                </a:lnTo>
                <a:lnTo>
                  <a:pt x="119" y="135"/>
                </a:lnTo>
                <a:lnTo>
                  <a:pt x="119" y="135"/>
                </a:lnTo>
                <a:lnTo>
                  <a:pt x="119" y="131"/>
                </a:lnTo>
                <a:lnTo>
                  <a:pt x="119" y="130"/>
                </a:lnTo>
                <a:lnTo>
                  <a:pt x="115" y="124"/>
                </a:lnTo>
                <a:lnTo>
                  <a:pt x="112" y="122"/>
                </a:lnTo>
                <a:lnTo>
                  <a:pt x="110" y="122"/>
                </a:lnTo>
                <a:lnTo>
                  <a:pt x="110" y="122"/>
                </a:lnTo>
                <a:lnTo>
                  <a:pt x="115" y="110"/>
                </a:lnTo>
                <a:lnTo>
                  <a:pt x="115" y="110"/>
                </a:lnTo>
                <a:lnTo>
                  <a:pt x="119" y="100"/>
                </a:lnTo>
                <a:lnTo>
                  <a:pt x="123" y="93"/>
                </a:lnTo>
                <a:lnTo>
                  <a:pt x="128" y="89"/>
                </a:lnTo>
                <a:lnTo>
                  <a:pt x="132" y="86"/>
                </a:lnTo>
                <a:lnTo>
                  <a:pt x="137" y="84"/>
                </a:lnTo>
                <a:lnTo>
                  <a:pt x="141" y="84"/>
                </a:lnTo>
                <a:lnTo>
                  <a:pt x="141" y="84"/>
                </a:lnTo>
                <a:lnTo>
                  <a:pt x="139" y="80"/>
                </a:lnTo>
                <a:lnTo>
                  <a:pt x="135" y="75"/>
                </a:lnTo>
                <a:lnTo>
                  <a:pt x="135" y="69"/>
                </a:lnTo>
                <a:lnTo>
                  <a:pt x="135" y="64"/>
                </a:lnTo>
                <a:lnTo>
                  <a:pt x="137" y="57"/>
                </a:lnTo>
                <a:lnTo>
                  <a:pt x="141" y="49"/>
                </a:lnTo>
                <a:lnTo>
                  <a:pt x="141" y="49"/>
                </a:lnTo>
                <a:lnTo>
                  <a:pt x="148" y="31"/>
                </a:lnTo>
                <a:lnTo>
                  <a:pt x="152" y="18"/>
                </a:lnTo>
                <a:lnTo>
                  <a:pt x="152" y="18"/>
                </a:lnTo>
                <a:lnTo>
                  <a:pt x="152" y="13"/>
                </a:lnTo>
                <a:lnTo>
                  <a:pt x="150" y="9"/>
                </a:lnTo>
                <a:lnTo>
                  <a:pt x="146" y="5"/>
                </a:lnTo>
                <a:lnTo>
                  <a:pt x="141" y="4"/>
                </a:lnTo>
                <a:lnTo>
                  <a:pt x="141" y="4"/>
                </a:lnTo>
                <a:lnTo>
                  <a:pt x="137" y="5"/>
                </a:lnTo>
                <a:lnTo>
                  <a:pt x="132" y="7"/>
                </a:lnTo>
                <a:lnTo>
                  <a:pt x="130" y="11"/>
                </a:lnTo>
                <a:lnTo>
                  <a:pt x="128" y="15"/>
                </a:lnTo>
                <a:lnTo>
                  <a:pt x="128" y="15"/>
                </a:lnTo>
                <a:lnTo>
                  <a:pt x="128" y="20"/>
                </a:lnTo>
                <a:lnTo>
                  <a:pt x="130" y="24"/>
                </a:lnTo>
                <a:lnTo>
                  <a:pt x="134" y="27"/>
                </a:lnTo>
                <a:lnTo>
                  <a:pt x="137" y="29"/>
                </a:lnTo>
                <a:lnTo>
                  <a:pt x="137" y="29"/>
                </a:lnTo>
                <a:lnTo>
                  <a:pt x="137" y="29"/>
                </a:lnTo>
                <a:lnTo>
                  <a:pt x="132" y="46"/>
                </a:lnTo>
                <a:lnTo>
                  <a:pt x="124" y="55"/>
                </a:lnTo>
                <a:lnTo>
                  <a:pt x="124" y="55"/>
                </a:lnTo>
                <a:lnTo>
                  <a:pt x="117" y="51"/>
                </a:lnTo>
                <a:lnTo>
                  <a:pt x="117" y="51"/>
                </a:lnTo>
                <a:lnTo>
                  <a:pt x="81" y="31"/>
                </a:lnTo>
                <a:lnTo>
                  <a:pt x="60" y="24"/>
                </a:lnTo>
                <a:lnTo>
                  <a:pt x="40" y="18"/>
                </a:lnTo>
                <a:lnTo>
                  <a:pt x="40" y="18"/>
                </a:lnTo>
                <a:lnTo>
                  <a:pt x="42" y="13"/>
                </a:lnTo>
                <a:lnTo>
                  <a:pt x="42" y="13"/>
                </a:lnTo>
                <a:lnTo>
                  <a:pt x="48" y="4"/>
                </a:lnTo>
                <a:lnTo>
                  <a:pt x="50" y="0"/>
                </a:lnTo>
                <a:lnTo>
                  <a:pt x="50" y="0"/>
                </a:lnTo>
                <a:lnTo>
                  <a:pt x="46" y="2"/>
                </a:lnTo>
                <a:lnTo>
                  <a:pt x="39" y="5"/>
                </a:lnTo>
                <a:lnTo>
                  <a:pt x="39" y="5"/>
                </a:lnTo>
                <a:lnTo>
                  <a:pt x="29" y="9"/>
                </a:lnTo>
                <a:lnTo>
                  <a:pt x="24" y="11"/>
                </a:lnTo>
                <a:lnTo>
                  <a:pt x="24" y="11"/>
                </a:lnTo>
                <a:lnTo>
                  <a:pt x="18" y="11"/>
                </a:lnTo>
                <a:lnTo>
                  <a:pt x="15" y="11"/>
                </a:lnTo>
                <a:lnTo>
                  <a:pt x="15" y="11"/>
                </a:lnTo>
                <a:lnTo>
                  <a:pt x="13" y="13"/>
                </a:lnTo>
                <a:lnTo>
                  <a:pt x="9" y="22"/>
                </a:lnTo>
                <a:lnTo>
                  <a:pt x="9" y="22"/>
                </a:lnTo>
                <a:lnTo>
                  <a:pt x="6" y="33"/>
                </a:lnTo>
                <a:lnTo>
                  <a:pt x="6" y="33"/>
                </a:lnTo>
                <a:lnTo>
                  <a:pt x="2" y="38"/>
                </a:lnTo>
                <a:lnTo>
                  <a:pt x="0"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9" name="Freeform 40"/>
          <p:cNvSpPr>
            <a:spLocks/>
          </p:cNvSpPr>
          <p:nvPr userDrawn="1"/>
        </p:nvSpPr>
        <p:spPr bwMode="auto">
          <a:xfrm>
            <a:off x="8226425" y="-921915"/>
            <a:ext cx="30163" cy="34925"/>
          </a:xfrm>
          <a:custGeom>
            <a:avLst/>
            <a:gdLst>
              <a:gd name="T0" fmla="*/ 12 w 36"/>
              <a:gd name="T1" fmla="*/ 44 h 44"/>
              <a:gd name="T2" fmla="*/ 12 w 36"/>
              <a:gd name="T3" fmla="*/ 44 h 44"/>
              <a:gd name="T4" fmla="*/ 27 w 36"/>
              <a:gd name="T5" fmla="*/ 42 h 44"/>
              <a:gd name="T6" fmla="*/ 36 w 36"/>
              <a:gd name="T7" fmla="*/ 40 h 44"/>
              <a:gd name="T8" fmla="*/ 36 w 36"/>
              <a:gd name="T9" fmla="*/ 3 h 44"/>
              <a:gd name="T10" fmla="*/ 36 w 36"/>
              <a:gd name="T11" fmla="*/ 3 h 44"/>
              <a:gd name="T12" fmla="*/ 16 w 36"/>
              <a:gd name="T13" fmla="*/ 0 h 44"/>
              <a:gd name="T14" fmla="*/ 16 w 36"/>
              <a:gd name="T15" fmla="*/ 0 h 44"/>
              <a:gd name="T16" fmla="*/ 11 w 36"/>
              <a:gd name="T17" fmla="*/ 0 h 44"/>
              <a:gd name="T18" fmla="*/ 7 w 36"/>
              <a:gd name="T19" fmla="*/ 2 h 44"/>
              <a:gd name="T20" fmla="*/ 3 w 36"/>
              <a:gd name="T21" fmla="*/ 3 h 44"/>
              <a:gd name="T22" fmla="*/ 1 w 36"/>
              <a:gd name="T23" fmla="*/ 7 h 44"/>
              <a:gd name="T24" fmla="*/ 0 w 36"/>
              <a:gd name="T25" fmla="*/ 13 h 44"/>
              <a:gd name="T26" fmla="*/ 0 w 36"/>
              <a:gd name="T27" fmla="*/ 16 h 44"/>
              <a:gd name="T28" fmla="*/ 0 w 36"/>
              <a:gd name="T29" fmla="*/ 27 h 44"/>
              <a:gd name="T30" fmla="*/ 0 w 36"/>
              <a:gd name="T31" fmla="*/ 27 h 44"/>
              <a:gd name="T32" fmla="*/ 1 w 36"/>
              <a:gd name="T33" fmla="*/ 34 h 44"/>
              <a:gd name="T34" fmla="*/ 5 w 36"/>
              <a:gd name="T35" fmla="*/ 40 h 44"/>
              <a:gd name="T36" fmla="*/ 9 w 36"/>
              <a:gd name="T37" fmla="*/ 42 h 44"/>
              <a:gd name="T38" fmla="*/ 12 w 36"/>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44">
                <a:moveTo>
                  <a:pt x="12" y="44"/>
                </a:moveTo>
                <a:lnTo>
                  <a:pt x="12" y="44"/>
                </a:lnTo>
                <a:lnTo>
                  <a:pt x="27" y="42"/>
                </a:lnTo>
                <a:lnTo>
                  <a:pt x="36" y="40"/>
                </a:lnTo>
                <a:lnTo>
                  <a:pt x="36" y="3"/>
                </a:lnTo>
                <a:lnTo>
                  <a:pt x="36" y="3"/>
                </a:lnTo>
                <a:lnTo>
                  <a:pt x="16" y="0"/>
                </a:lnTo>
                <a:lnTo>
                  <a:pt x="16" y="0"/>
                </a:lnTo>
                <a:lnTo>
                  <a:pt x="11" y="0"/>
                </a:lnTo>
                <a:lnTo>
                  <a:pt x="7" y="2"/>
                </a:lnTo>
                <a:lnTo>
                  <a:pt x="3" y="3"/>
                </a:lnTo>
                <a:lnTo>
                  <a:pt x="1" y="7"/>
                </a:lnTo>
                <a:lnTo>
                  <a:pt x="0" y="13"/>
                </a:lnTo>
                <a:lnTo>
                  <a:pt x="0" y="16"/>
                </a:lnTo>
                <a:lnTo>
                  <a:pt x="0" y="27"/>
                </a:lnTo>
                <a:lnTo>
                  <a:pt x="0" y="27"/>
                </a:lnTo>
                <a:lnTo>
                  <a:pt x="1" y="34"/>
                </a:lnTo>
                <a:lnTo>
                  <a:pt x="5" y="40"/>
                </a:lnTo>
                <a:lnTo>
                  <a:pt x="9" y="42"/>
                </a:lnTo>
                <a:lnTo>
                  <a:pt x="1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0" name="Freeform 41"/>
          <p:cNvSpPr>
            <a:spLocks/>
          </p:cNvSpPr>
          <p:nvPr userDrawn="1"/>
        </p:nvSpPr>
        <p:spPr bwMode="auto">
          <a:xfrm>
            <a:off x="8262938" y="-928265"/>
            <a:ext cx="44450" cy="41275"/>
          </a:xfrm>
          <a:custGeom>
            <a:avLst/>
            <a:gdLst>
              <a:gd name="T0" fmla="*/ 55 w 55"/>
              <a:gd name="T1" fmla="*/ 38 h 53"/>
              <a:gd name="T2" fmla="*/ 55 w 55"/>
              <a:gd name="T3" fmla="*/ 27 h 53"/>
              <a:gd name="T4" fmla="*/ 55 w 55"/>
              <a:gd name="T5" fmla="*/ 7 h 53"/>
              <a:gd name="T6" fmla="*/ 55 w 55"/>
              <a:gd name="T7" fmla="*/ 1 h 53"/>
              <a:gd name="T8" fmla="*/ 53 w 55"/>
              <a:gd name="T9" fmla="*/ 0 h 53"/>
              <a:gd name="T10" fmla="*/ 46 w 55"/>
              <a:gd name="T11" fmla="*/ 0 h 53"/>
              <a:gd name="T12" fmla="*/ 40 w 55"/>
              <a:gd name="T13" fmla="*/ 0 h 53"/>
              <a:gd name="T14" fmla="*/ 29 w 55"/>
              <a:gd name="T15" fmla="*/ 0 h 53"/>
              <a:gd name="T16" fmla="*/ 28 w 55"/>
              <a:gd name="T17" fmla="*/ 7 h 53"/>
              <a:gd name="T18" fmla="*/ 26 w 55"/>
              <a:gd name="T19" fmla="*/ 0 h 53"/>
              <a:gd name="T20" fmla="*/ 17 w 55"/>
              <a:gd name="T21" fmla="*/ 0 h 53"/>
              <a:gd name="T22" fmla="*/ 11 w 55"/>
              <a:gd name="T23" fmla="*/ 0 h 53"/>
              <a:gd name="T24" fmla="*/ 4 w 55"/>
              <a:gd name="T25" fmla="*/ 0 h 53"/>
              <a:gd name="T26" fmla="*/ 2 w 55"/>
              <a:gd name="T27" fmla="*/ 1 h 53"/>
              <a:gd name="T28" fmla="*/ 0 w 55"/>
              <a:gd name="T29" fmla="*/ 7 h 53"/>
              <a:gd name="T30" fmla="*/ 0 w 55"/>
              <a:gd name="T31" fmla="*/ 27 h 53"/>
              <a:gd name="T32" fmla="*/ 0 w 55"/>
              <a:gd name="T33" fmla="*/ 49 h 53"/>
              <a:gd name="T34" fmla="*/ 6 w 55"/>
              <a:gd name="T35" fmla="*/ 49 h 53"/>
              <a:gd name="T36" fmla="*/ 9 w 55"/>
              <a:gd name="T37" fmla="*/ 47 h 53"/>
              <a:gd name="T38" fmla="*/ 13 w 55"/>
              <a:gd name="T39" fmla="*/ 40 h 53"/>
              <a:gd name="T40" fmla="*/ 13 w 55"/>
              <a:gd name="T41" fmla="*/ 53 h 53"/>
              <a:gd name="T42" fmla="*/ 17 w 55"/>
              <a:gd name="T43" fmla="*/ 53 h 53"/>
              <a:gd name="T44" fmla="*/ 24 w 55"/>
              <a:gd name="T45" fmla="*/ 49 h 53"/>
              <a:gd name="T46" fmla="*/ 26 w 55"/>
              <a:gd name="T47" fmla="*/ 43 h 53"/>
              <a:gd name="T48" fmla="*/ 28 w 55"/>
              <a:gd name="T49" fmla="*/ 40 h 53"/>
              <a:gd name="T50" fmla="*/ 28 w 55"/>
              <a:gd name="T51" fmla="*/ 53 h 53"/>
              <a:gd name="T52" fmla="*/ 39 w 55"/>
              <a:gd name="T53" fmla="*/ 49 h 53"/>
              <a:gd name="T54" fmla="*/ 42 w 55"/>
              <a:gd name="T55" fmla="*/ 43 h 53"/>
              <a:gd name="T56" fmla="*/ 42 w 55"/>
              <a:gd name="T57" fmla="*/ 40 h 53"/>
              <a:gd name="T58" fmla="*/ 42 w 55"/>
              <a:gd name="T59" fmla="*/ 49 h 53"/>
              <a:gd name="T60" fmla="*/ 46 w 55"/>
              <a:gd name="T61" fmla="*/ 47 h 53"/>
              <a:gd name="T62" fmla="*/ 51 w 55"/>
              <a:gd name="T63" fmla="*/ 45 h 53"/>
              <a:gd name="T64" fmla="*/ 55 w 55"/>
              <a:gd name="T6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53">
                <a:moveTo>
                  <a:pt x="55" y="38"/>
                </a:moveTo>
                <a:lnTo>
                  <a:pt x="55" y="38"/>
                </a:lnTo>
                <a:lnTo>
                  <a:pt x="55" y="27"/>
                </a:lnTo>
                <a:lnTo>
                  <a:pt x="55" y="27"/>
                </a:lnTo>
                <a:lnTo>
                  <a:pt x="55" y="7"/>
                </a:lnTo>
                <a:lnTo>
                  <a:pt x="55" y="7"/>
                </a:lnTo>
                <a:lnTo>
                  <a:pt x="55" y="3"/>
                </a:lnTo>
                <a:lnTo>
                  <a:pt x="55" y="1"/>
                </a:lnTo>
                <a:lnTo>
                  <a:pt x="53" y="0"/>
                </a:lnTo>
                <a:lnTo>
                  <a:pt x="53" y="0"/>
                </a:lnTo>
                <a:lnTo>
                  <a:pt x="46" y="0"/>
                </a:lnTo>
                <a:lnTo>
                  <a:pt x="46" y="0"/>
                </a:lnTo>
                <a:lnTo>
                  <a:pt x="42" y="7"/>
                </a:lnTo>
                <a:lnTo>
                  <a:pt x="40" y="0"/>
                </a:lnTo>
                <a:lnTo>
                  <a:pt x="40" y="0"/>
                </a:lnTo>
                <a:lnTo>
                  <a:pt x="29" y="0"/>
                </a:lnTo>
                <a:lnTo>
                  <a:pt x="29" y="0"/>
                </a:lnTo>
                <a:lnTo>
                  <a:pt x="28" y="7"/>
                </a:lnTo>
                <a:lnTo>
                  <a:pt x="26" y="0"/>
                </a:lnTo>
                <a:lnTo>
                  <a:pt x="26" y="0"/>
                </a:lnTo>
                <a:lnTo>
                  <a:pt x="17" y="0"/>
                </a:lnTo>
                <a:lnTo>
                  <a:pt x="17" y="0"/>
                </a:lnTo>
                <a:lnTo>
                  <a:pt x="13" y="7"/>
                </a:lnTo>
                <a:lnTo>
                  <a:pt x="11" y="0"/>
                </a:lnTo>
                <a:lnTo>
                  <a:pt x="11" y="0"/>
                </a:lnTo>
                <a:lnTo>
                  <a:pt x="4" y="0"/>
                </a:lnTo>
                <a:lnTo>
                  <a:pt x="4" y="0"/>
                </a:lnTo>
                <a:lnTo>
                  <a:pt x="2" y="1"/>
                </a:lnTo>
                <a:lnTo>
                  <a:pt x="0" y="3"/>
                </a:lnTo>
                <a:lnTo>
                  <a:pt x="0" y="7"/>
                </a:lnTo>
                <a:lnTo>
                  <a:pt x="0" y="7"/>
                </a:lnTo>
                <a:lnTo>
                  <a:pt x="0" y="27"/>
                </a:lnTo>
                <a:lnTo>
                  <a:pt x="0" y="27"/>
                </a:lnTo>
                <a:lnTo>
                  <a:pt x="0" y="49"/>
                </a:lnTo>
                <a:lnTo>
                  <a:pt x="0" y="49"/>
                </a:lnTo>
                <a:lnTo>
                  <a:pt x="6" y="49"/>
                </a:lnTo>
                <a:lnTo>
                  <a:pt x="9" y="47"/>
                </a:lnTo>
                <a:lnTo>
                  <a:pt x="9" y="47"/>
                </a:lnTo>
                <a:lnTo>
                  <a:pt x="11" y="42"/>
                </a:lnTo>
                <a:lnTo>
                  <a:pt x="13" y="40"/>
                </a:lnTo>
                <a:lnTo>
                  <a:pt x="13" y="40"/>
                </a:lnTo>
                <a:lnTo>
                  <a:pt x="13" y="53"/>
                </a:lnTo>
                <a:lnTo>
                  <a:pt x="13" y="53"/>
                </a:lnTo>
                <a:lnTo>
                  <a:pt x="17" y="53"/>
                </a:lnTo>
                <a:lnTo>
                  <a:pt x="20" y="51"/>
                </a:lnTo>
                <a:lnTo>
                  <a:pt x="24" y="49"/>
                </a:lnTo>
                <a:lnTo>
                  <a:pt x="24" y="49"/>
                </a:lnTo>
                <a:lnTo>
                  <a:pt x="26" y="43"/>
                </a:lnTo>
                <a:lnTo>
                  <a:pt x="28" y="40"/>
                </a:lnTo>
                <a:lnTo>
                  <a:pt x="28" y="40"/>
                </a:lnTo>
                <a:lnTo>
                  <a:pt x="28" y="53"/>
                </a:lnTo>
                <a:lnTo>
                  <a:pt x="28" y="53"/>
                </a:lnTo>
                <a:lnTo>
                  <a:pt x="33" y="51"/>
                </a:lnTo>
                <a:lnTo>
                  <a:pt x="39" y="49"/>
                </a:lnTo>
                <a:lnTo>
                  <a:pt x="39" y="49"/>
                </a:lnTo>
                <a:lnTo>
                  <a:pt x="42" y="43"/>
                </a:lnTo>
                <a:lnTo>
                  <a:pt x="42" y="40"/>
                </a:lnTo>
                <a:lnTo>
                  <a:pt x="42" y="40"/>
                </a:lnTo>
                <a:lnTo>
                  <a:pt x="42" y="49"/>
                </a:lnTo>
                <a:lnTo>
                  <a:pt x="42" y="49"/>
                </a:lnTo>
                <a:lnTo>
                  <a:pt x="46" y="47"/>
                </a:lnTo>
                <a:lnTo>
                  <a:pt x="46" y="47"/>
                </a:lnTo>
                <a:lnTo>
                  <a:pt x="51" y="45"/>
                </a:lnTo>
                <a:lnTo>
                  <a:pt x="51" y="45"/>
                </a:lnTo>
                <a:lnTo>
                  <a:pt x="53" y="43"/>
                </a:lnTo>
                <a:lnTo>
                  <a:pt x="55"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1" name="Freeform 42"/>
          <p:cNvSpPr>
            <a:spLocks/>
          </p:cNvSpPr>
          <p:nvPr userDrawn="1"/>
        </p:nvSpPr>
        <p:spPr bwMode="auto">
          <a:xfrm>
            <a:off x="8269288" y="-926678"/>
            <a:ext cx="53975" cy="60325"/>
          </a:xfrm>
          <a:custGeom>
            <a:avLst/>
            <a:gdLst>
              <a:gd name="T0" fmla="*/ 67 w 67"/>
              <a:gd name="T1" fmla="*/ 57 h 77"/>
              <a:gd name="T2" fmla="*/ 67 w 67"/>
              <a:gd name="T3" fmla="*/ 44 h 77"/>
              <a:gd name="T4" fmla="*/ 67 w 67"/>
              <a:gd name="T5" fmla="*/ 44 h 77"/>
              <a:gd name="T6" fmla="*/ 65 w 67"/>
              <a:gd name="T7" fmla="*/ 42 h 77"/>
              <a:gd name="T8" fmla="*/ 63 w 67"/>
              <a:gd name="T9" fmla="*/ 37 h 77"/>
              <a:gd name="T10" fmla="*/ 63 w 67"/>
              <a:gd name="T11" fmla="*/ 30 h 77"/>
              <a:gd name="T12" fmla="*/ 63 w 67"/>
              <a:gd name="T13" fmla="*/ 30 h 77"/>
              <a:gd name="T14" fmla="*/ 63 w 67"/>
              <a:gd name="T15" fmla="*/ 26 h 77"/>
              <a:gd name="T16" fmla="*/ 65 w 67"/>
              <a:gd name="T17" fmla="*/ 21 h 77"/>
              <a:gd name="T18" fmla="*/ 67 w 67"/>
              <a:gd name="T19" fmla="*/ 17 h 77"/>
              <a:gd name="T20" fmla="*/ 67 w 67"/>
              <a:gd name="T21" fmla="*/ 6 h 77"/>
              <a:gd name="T22" fmla="*/ 67 w 67"/>
              <a:gd name="T23" fmla="*/ 6 h 77"/>
              <a:gd name="T24" fmla="*/ 63 w 67"/>
              <a:gd name="T25" fmla="*/ 2 h 77"/>
              <a:gd name="T26" fmla="*/ 60 w 67"/>
              <a:gd name="T27" fmla="*/ 0 h 77"/>
              <a:gd name="T28" fmla="*/ 56 w 67"/>
              <a:gd name="T29" fmla="*/ 0 h 77"/>
              <a:gd name="T30" fmla="*/ 56 w 67"/>
              <a:gd name="T31" fmla="*/ 41 h 77"/>
              <a:gd name="T32" fmla="*/ 56 w 67"/>
              <a:gd name="T33" fmla="*/ 41 h 77"/>
              <a:gd name="T34" fmla="*/ 54 w 67"/>
              <a:gd name="T35" fmla="*/ 46 h 77"/>
              <a:gd name="T36" fmla="*/ 51 w 67"/>
              <a:gd name="T37" fmla="*/ 52 h 77"/>
              <a:gd name="T38" fmla="*/ 45 w 67"/>
              <a:gd name="T39" fmla="*/ 55 h 77"/>
              <a:gd name="T40" fmla="*/ 38 w 67"/>
              <a:gd name="T41" fmla="*/ 57 h 77"/>
              <a:gd name="T42" fmla="*/ 38 w 67"/>
              <a:gd name="T43" fmla="*/ 57 h 77"/>
              <a:gd name="T44" fmla="*/ 23 w 67"/>
              <a:gd name="T45" fmla="*/ 59 h 77"/>
              <a:gd name="T46" fmla="*/ 10 w 67"/>
              <a:gd name="T47" fmla="*/ 61 h 77"/>
              <a:gd name="T48" fmla="*/ 0 w 67"/>
              <a:gd name="T49" fmla="*/ 61 h 77"/>
              <a:gd name="T50" fmla="*/ 0 w 67"/>
              <a:gd name="T51" fmla="*/ 61 h 77"/>
              <a:gd name="T52" fmla="*/ 1 w 67"/>
              <a:gd name="T53" fmla="*/ 70 h 77"/>
              <a:gd name="T54" fmla="*/ 1 w 67"/>
              <a:gd name="T55" fmla="*/ 70 h 77"/>
              <a:gd name="T56" fmla="*/ 5 w 67"/>
              <a:gd name="T57" fmla="*/ 75 h 77"/>
              <a:gd name="T58" fmla="*/ 7 w 67"/>
              <a:gd name="T59" fmla="*/ 77 h 77"/>
              <a:gd name="T60" fmla="*/ 54 w 67"/>
              <a:gd name="T61" fmla="*/ 77 h 77"/>
              <a:gd name="T62" fmla="*/ 67 w 67"/>
              <a:gd name="T63"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77">
                <a:moveTo>
                  <a:pt x="67" y="57"/>
                </a:moveTo>
                <a:lnTo>
                  <a:pt x="67" y="44"/>
                </a:lnTo>
                <a:lnTo>
                  <a:pt x="67" y="44"/>
                </a:lnTo>
                <a:lnTo>
                  <a:pt x="65" y="42"/>
                </a:lnTo>
                <a:lnTo>
                  <a:pt x="63" y="37"/>
                </a:lnTo>
                <a:lnTo>
                  <a:pt x="63" y="30"/>
                </a:lnTo>
                <a:lnTo>
                  <a:pt x="63" y="30"/>
                </a:lnTo>
                <a:lnTo>
                  <a:pt x="63" y="26"/>
                </a:lnTo>
                <a:lnTo>
                  <a:pt x="65" y="21"/>
                </a:lnTo>
                <a:lnTo>
                  <a:pt x="67" y="17"/>
                </a:lnTo>
                <a:lnTo>
                  <a:pt x="67" y="6"/>
                </a:lnTo>
                <a:lnTo>
                  <a:pt x="67" y="6"/>
                </a:lnTo>
                <a:lnTo>
                  <a:pt x="63" y="2"/>
                </a:lnTo>
                <a:lnTo>
                  <a:pt x="60" y="0"/>
                </a:lnTo>
                <a:lnTo>
                  <a:pt x="56" y="0"/>
                </a:lnTo>
                <a:lnTo>
                  <a:pt x="56" y="41"/>
                </a:lnTo>
                <a:lnTo>
                  <a:pt x="56" y="41"/>
                </a:lnTo>
                <a:lnTo>
                  <a:pt x="54" y="46"/>
                </a:lnTo>
                <a:lnTo>
                  <a:pt x="51" y="52"/>
                </a:lnTo>
                <a:lnTo>
                  <a:pt x="45" y="55"/>
                </a:lnTo>
                <a:lnTo>
                  <a:pt x="38" y="57"/>
                </a:lnTo>
                <a:lnTo>
                  <a:pt x="38" y="57"/>
                </a:lnTo>
                <a:lnTo>
                  <a:pt x="23" y="59"/>
                </a:lnTo>
                <a:lnTo>
                  <a:pt x="10" y="61"/>
                </a:lnTo>
                <a:lnTo>
                  <a:pt x="0" y="61"/>
                </a:lnTo>
                <a:lnTo>
                  <a:pt x="0" y="61"/>
                </a:lnTo>
                <a:lnTo>
                  <a:pt x="1" y="70"/>
                </a:lnTo>
                <a:lnTo>
                  <a:pt x="1" y="70"/>
                </a:lnTo>
                <a:lnTo>
                  <a:pt x="5" y="75"/>
                </a:lnTo>
                <a:lnTo>
                  <a:pt x="7" y="77"/>
                </a:lnTo>
                <a:lnTo>
                  <a:pt x="54" y="77"/>
                </a:lnTo>
                <a:lnTo>
                  <a:pt x="67" y="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2" name="Freeform 43"/>
          <p:cNvSpPr>
            <a:spLocks/>
          </p:cNvSpPr>
          <p:nvPr userDrawn="1"/>
        </p:nvSpPr>
        <p:spPr bwMode="auto">
          <a:xfrm>
            <a:off x="8272463" y="-858415"/>
            <a:ext cx="42863" cy="14288"/>
          </a:xfrm>
          <a:custGeom>
            <a:avLst/>
            <a:gdLst>
              <a:gd name="T0" fmla="*/ 4 w 55"/>
              <a:gd name="T1" fmla="*/ 19 h 19"/>
              <a:gd name="T2" fmla="*/ 51 w 55"/>
              <a:gd name="T3" fmla="*/ 19 h 19"/>
              <a:gd name="T4" fmla="*/ 51 w 55"/>
              <a:gd name="T5" fmla="*/ 19 h 19"/>
              <a:gd name="T6" fmla="*/ 55 w 55"/>
              <a:gd name="T7" fmla="*/ 9 h 19"/>
              <a:gd name="T8" fmla="*/ 53 w 55"/>
              <a:gd name="T9" fmla="*/ 0 h 19"/>
              <a:gd name="T10" fmla="*/ 4 w 55"/>
              <a:gd name="T11" fmla="*/ 0 h 19"/>
              <a:gd name="T12" fmla="*/ 0 w 55"/>
              <a:gd name="T13" fmla="*/ 9 h 19"/>
              <a:gd name="T14" fmla="*/ 4 w 55"/>
              <a:gd name="T15" fmla="*/ 19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19">
                <a:moveTo>
                  <a:pt x="4" y="19"/>
                </a:moveTo>
                <a:lnTo>
                  <a:pt x="51" y="19"/>
                </a:lnTo>
                <a:lnTo>
                  <a:pt x="51" y="19"/>
                </a:lnTo>
                <a:lnTo>
                  <a:pt x="55" y="9"/>
                </a:lnTo>
                <a:lnTo>
                  <a:pt x="53" y="0"/>
                </a:lnTo>
                <a:lnTo>
                  <a:pt x="4" y="0"/>
                </a:lnTo>
                <a:lnTo>
                  <a:pt x="0" y="9"/>
                </a:lnTo>
                <a:lnTo>
                  <a:pt x="4"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3" name="Freeform 44"/>
          <p:cNvSpPr>
            <a:spLocks/>
          </p:cNvSpPr>
          <p:nvPr userDrawn="1"/>
        </p:nvSpPr>
        <p:spPr bwMode="auto">
          <a:xfrm>
            <a:off x="8274050" y="-837778"/>
            <a:ext cx="44450" cy="50800"/>
          </a:xfrm>
          <a:custGeom>
            <a:avLst/>
            <a:gdLst>
              <a:gd name="T0" fmla="*/ 47 w 55"/>
              <a:gd name="T1" fmla="*/ 0 h 64"/>
              <a:gd name="T2" fmla="*/ 0 w 55"/>
              <a:gd name="T3" fmla="*/ 0 h 64"/>
              <a:gd name="T4" fmla="*/ 0 w 55"/>
              <a:gd name="T5" fmla="*/ 62 h 64"/>
              <a:gd name="T6" fmla="*/ 42 w 55"/>
              <a:gd name="T7" fmla="*/ 64 h 64"/>
              <a:gd name="T8" fmla="*/ 55 w 55"/>
              <a:gd name="T9" fmla="*/ 53 h 64"/>
              <a:gd name="T10" fmla="*/ 47 w 55"/>
              <a:gd name="T11" fmla="*/ 0 h 64"/>
            </a:gdLst>
            <a:ahLst/>
            <a:cxnLst>
              <a:cxn ang="0">
                <a:pos x="T0" y="T1"/>
              </a:cxn>
              <a:cxn ang="0">
                <a:pos x="T2" y="T3"/>
              </a:cxn>
              <a:cxn ang="0">
                <a:pos x="T4" y="T5"/>
              </a:cxn>
              <a:cxn ang="0">
                <a:pos x="T6" y="T7"/>
              </a:cxn>
              <a:cxn ang="0">
                <a:pos x="T8" y="T9"/>
              </a:cxn>
              <a:cxn ang="0">
                <a:pos x="T10" y="T11"/>
              </a:cxn>
            </a:cxnLst>
            <a:rect l="0" t="0" r="r" b="b"/>
            <a:pathLst>
              <a:path w="55" h="64">
                <a:moveTo>
                  <a:pt x="47" y="0"/>
                </a:moveTo>
                <a:lnTo>
                  <a:pt x="0" y="0"/>
                </a:lnTo>
                <a:lnTo>
                  <a:pt x="0" y="62"/>
                </a:lnTo>
                <a:lnTo>
                  <a:pt x="42" y="64"/>
                </a:lnTo>
                <a:lnTo>
                  <a:pt x="55" y="53"/>
                </a:lnTo>
                <a:lnTo>
                  <a:pt x="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4" name="Freeform 45"/>
          <p:cNvSpPr>
            <a:spLocks/>
          </p:cNvSpPr>
          <p:nvPr userDrawn="1"/>
        </p:nvSpPr>
        <p:spPr bwMode="auto">
          <a:xfrm>
            <a:off x="8274050" y="-788565"/>
            <a:ext cx="57150" cy="50800"/>
          </a:xfrm>
          <a:custGeom>
            <a:avLst/>
            <a:gdLst>
              <a:gd name="T0" fmla="*/ 73 w 73"/>
              <a:gd name="T1" fmla="*/ 16 h 64"/>
              <a:gd name="T2" fmla="*/ 73 w 73"/>
              <a:gd name="T3" fmla="*/ 16 h 64"/>
              <a:gd name="T4" fmla="*/ 64 w 73"/>
              <a:gd name="T5" fmla="*/ 9 h 64"/>
              <a:gd name="T6" fmla="*/ 64 w 73"/>
              <a:gd name="T7" fmla="*/ 9 h 64"/>
              <a:gd name="T8" fmla="*/ 62 w 73"/>
              <a:gd name="T9" fmla="*/ 0 h 64"/>
              <a:gd name="T10" fmla="*/ 48 w 73"/>
              <a:gd name="T11" fmla="*/ 11 h 64"/>
              <a:gd name="T12" fmla="*/ 0 w 73"/>
              <a:gd name="T13" fmla="*/ 11 h 64"/>
              <a:gd name="T14" fmla="*/ 0 w 73"/>
              <a:gd name="T15" fmla="*/ 11 h 64"/>
              <a:gd name="T16" fmla="*/ 0 w 73"/>
              <a:gd name="T17" fmla="*/ 27 h 64"/>
              <a:gd name="T18" fmla="*/ 0 w 73"/>
              <a:gd name="T19" fmla="*/ 45 h 64"/>
              <a:gd name="T20" fmla="*/ 0 w 73"/>
              <a:gd name="T21" fmla="*/ 45 h 64"/>
              <a:gd name="T22" fmla="*/ 11 w 73"/>
              <a:gd name="T23" fmla="*/ 55 h 64"/>
              <a:gd name="T24" fmla="*/ 24 w 73"/>
              <a:gd name="T25" fmla="*/ 64 h 64"/>
              <a:gd name="T26" fmla="*/ 55 w 73"/>
              <a:gd name="T27" fmla="*/ 25 h 64"/>
              <a:gd name="T28" fmla="*/ 73 w 73"/>
              <a:gd name="T29" fmla="*/ 1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64">
                <a:moveTo>
                  <a:pt x="73" y="16"/>
                </a:moveTo>
                <a:lnTo>
                  <a:pt x="73" y="16"/>
                </a:lnTo>
                <a:lnTo>
                  <a:pt x="64" y="9"/>
                </a:lnTo>
                <a:lnTo>
                  <a:pt x="64" y="9"/>
                </a:lnTo>
                <a:lnTo>
                  <a:pt x="62" y="0"/>
                </a:lnTo>
                <a:lnTo>
                  <a:pt x="48" y="11"/>
                </a:lnTo>
                <a:lnTo>
                  <a:pt x="0" y="11"/>
                </a:lnTo>
                <a:lnTo>
                  <a:pt x="0" y="11"/>
                </a:lnTo>
                <a:lnTo>
                  <a:pt x="0" y="27"/>
                </a:lnTo>
                <a:lnTo>
                  <a:pt x="0" y="45"/>
                </a:lnTo>
                <a:lnTo>
                  <a:pt x="0" y="45"/>
                </a:lnTo>
                <a:lnTo>
                  <a:pt x="11" y="55"/>
                </a:lnTo>
                <a:lnTo>
                  <a:pt x="24" y="64"/>
                </a:lnTo>
                <a:lnTo>
                  <a:pt x="55" y="25"/>
                </a:lnTo>
                <a:lnTo>
                  <a:pt x="73"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5" name="Freeform 46"/>
          <p:cNvSpPr>
            <a:spLocks/>
          </p:cNvSpPr>
          <p:nvPr userDrawn="1"/>
        </p:nvSpPr>
        <p:spPr bwMode="auto">
          <a:xfrm>
            <a:off x="8301038" y="-769515"/>
            <a:ext cx="85725" cy="50800"/>
          </a:xfrm>
          <a:custGeom>
            <a:avLst/>
            <a:gdLst>
              <a:gd name="T0" fmla="*/ 27 w 108"/>
              <a:gd name="T1" fmla="*/ 7 h 63"/>
              <a:gd name="T2" fmla="*/ 0 w 108"/>
              <a:gd name="T3" fmla="*/ 43 h 63"/>
              <a:gd name="T4" fmla="*/ 45 w 108"/>
              <a:gd name="T5" fmla="*/ 63 h 63"/>
              <a:gd name="T6" fmla="*/ 45 w 108"/>
              <a:gd name="T7" fmla="*/ 63 h 63"/>
              <a:gd name="T8" fmla="*/ 65 w 108"/>
              <a:gd name="T9" fmla="*/ 51 h 63"/>
              <a:gd name="T10" fmla="*/ 86 w 108"/>
              <a:gd name="T11" fmla="*/ 38 h 63"/>
              <a:gd name="T12" fmla="*/ 108 w 108"/>
              <a:gd name="T13" fmla="*/ 23 h 63"/>
              <a:gd name="T14" fmla="*/ 44 w 108"/>
              <a:gd name="T15" fmla="*/ 0 h 63"/>
              <a:gd name="T16" fmla="*/ 27 w 108"/>
              <a:gd name="T17"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63">
                <a:moveTo>
                  <a:pt x="27" y="7"/>
                </a:moveTo>
                <a:lnTo>
                  <a:pt x="0" y="43"/>
                </a:lnTo>
                <a:lnTo>
                  <a:pt x="45" y="63"/>
                </a:lnTo>
                <a:lnTo>
                  <a:pt x="45" y="63"/>
                </a:lnTo>
                <a:lnTo>
                  <a:pt x="65" y="51"/>
                </a:lnTo>
                <a:lnTo>
                  <a:pt x="86" y="38"/>
                </a:lnTo>
                <a:lnTo>
                  <a:pt x="108" y="23"/>
                </a:lnTo>
                <a:lnTo>
                  <a:pt x="44" y="0"/>
                </a:lnTo>
                <a:lnTo>
                  <a:pt x="27"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6" name="Freeform 47"/>
          <p:cNvSpPr>
            <a:spLocks/>
          </p:cNvSpPr>
          <p:nvPr userDrawn="1"/>
        </p:nvSpPr>
        <p:spPr bwMode="auto">
          <a:xfrm>
            <a:off x="8324850" y="-952078"/>
            <a:ext cx="22225" cy="93663"/>
          </a:xfrm>
          <a:custGeom>
            <a:avLst/>
            <a:gdLst>
              <a:gd name="T0" fmla="*/ 22 w 27"/>
              <a:gd name="T1" fmla="*/ 50 h 117"/>
              <a:gd name="T2" fmla="*/ 22 w 27"/>
              <a:gd name="T3" fmla="*/ 50 h 117"/>
              <a:gd name="T4" fmla="*/ 22 w 27"/>
              <a:gd name="T5" fmla="*/ 11 h 117"/>
              <a:gd name="T6" fmla="*/ 22 w 27"/>
              <a:gd name="T7" fmla="*/ 11 h 117"/>
              <a:gd name="T8" fmla="*/ 24 w 27"/>
              <a:gd name="T9" fmla="*/ 8 h 117"/>
              <a:gd name="T10" fmla="*/ 24 w 27"/>
              <a:gd name="T11" fmla="*/ 8 h 117"/>
              <a:gd name="T12" fmla="*/ 24 w 27"/>
              <a:gd name="T13" fmla="*/ 4 h 117"/>
              <a:gd name="T14" fmla="*/ 24 w 27"/>
              <a:gd name="T15" fmla="*/ 0 h 117"/>
              <a:gd name="T16" fmla="*/ 2 w 27"/>
              <a:gd name="T17" fmla="*/ 0 h 117"/>
              <a:gd name="T18" fmla="*/ 2 w 27"/>
              <a:gd name="T19" fmla="*/ 0 h 117"/>
              <a:gd name="T20" fmla="*/ 2 w 27"/>
              <a:gd name="T21" fmla="*/ 6 h 117"/>
              <a:gd name="T22" fmla="*/ 2 w 27"/>
              <a:gd name="T23" fmla="*/ 6 h 117"/>
              <a:gd name="T24" fmla="*/ 2 w 27"/>
              <a:gd name="T25" fmla="*/ 9 h 117"/>
              <a:gd name="T26" fmla="*/ 3 w 27"/>
              <a:gd name="T27" fmla="*/ 11 h 117"/>
              <a:gd name="T28" fmla="*/ 3 w 27"/>
              <a:gd name="T29" fmla="*/ 50 h 117"/>
              <a:gd name="T30" fmla="*/ 3 w 27"/>
              <a:gd name="T31" fmla="*/ 50 h 117"/>
              <a:gd name="T32" fmla="*/ 2 w 27"/>
              <a:gd name="T33" fmla="*/ 52 h 117"/>
              <a:gd name="T34" fmla="*/ 0 w 27"/>
              <a:gd name="T35" fmla="*/ 61 h 117"/>
              <a:gd name="T36" fmla="*/ 0 w 27"/>
              <a:gd name="T37" fmla="*/ 61 h 117"/>
              <a:gd name="T38" fmla="*/ 0 w 27"/>
              <a:gd name="T39" fmla="*/ 66 h 117"/>
              <a:gd name="T40" fmla="*/ 2 w 27"/>
              <a:gd name="T41" fmla="*/ 72 h 117"/>
              <a:gd name="T42" fmla="*/ 5 w 27"/>
              <a:gd name="T43" fmla="*/ 75 h 117"/>
              <a:gd name="T44" fmla="*/ 3 w 27"/>
              <a:gd name="T45" fmla="*/ 106 h 117"/>
              <a:gd name="T46" fmla="*/ 3 w 27"/>
              <a:gd name="T47" fmla="*/ 106 h 117"/>
              <a:gd name="T48" fmla="*/ 3 w 27"/>
              <a:gd name="T49" fmla="*/ 108 h 117"/>
              <a:gd name="T50" fmla="*/ 2 w 27"/>
              <a:gd name="T51" fmla="*/ 112 h 117"/>
              <a:gd name="T52" fmla="*/ 2 w 27"/>
              <a:gd name="T53" fmla="*/ 112 h 117"/>
              <a:gd name="T54" fmla="*/ 2 w 27"/>
              <a:gd name="T55" fmla="*/ 117 h 117"/>
              <a:gd name="T56" fmla="*/ 24 w 27"/>
              <a:gd name="T57" fmla="*/ 117 h 117"/>
              <a:gd name="T58" fmla="*/ 24 w 27"/>
              <a:gd name="T59" fmla="*/ 117 h 117"/>
              <a:gd name="T60" fmla="*/ 24 w 27"/>
              <a:gd name="T61" fmla="*/ 110 h 117"/>
              <a:gd name="T62" fmla="*/ 24 w 27"/>
              <a:gd name="T63" fmla="*/ 110 h 117"/>
              <a:gd name="T64" fmla="*/ 22 w 27"/>
              <a:gd name="T65" fmla="*/ 106 h 117"/>
              <a:gd name="T66" fmla="*/ 22 w 27"/>
              <a:gd name="T67" fmla="*/ 75 h 117"/>
              <a:gd name="T68" fmla="*/ 22 w 27"/>
              <a:gd name="T69" fmla="*/ 75 h 117"/>
              <a:gd name="T70" fmla="*/ 25 w 27"/>
              <a:gd name="T71" fmla="*/ 70 h 117"/>
              <a:gd name="T72" fmla="*/ 25 w 27"/>
              <a:gd name="T73" fmla="*/ 66 h 117"/>
              <a:gd name="T74" fmla="*/ 27 w 27"/>
              <a:gd name="T75" fmla="*/ 62 h 117"/>
              <a:gd name="T76" fmla="*/ 27 w 27"/>
              <a:gd name="T77" fmla="*/ 62 h 117"/>
              <a:gd name="T78" fmla="*/ 24 w 27"/>
              <a:gd name="T79" fmla="*/ 53 h 117"/>
              <a:gd name="T80" fmla="*/ 22 w 27"/>
              <a:gd name="T81" fmla="*/ 5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 h="117">
                <a:moveTo>
                  <a:pt x="22" y="50"/>
                </a:moveTo>
                <a:lnTo>
                  <a:pt x="22" y="50"/>
                </a:lnTo>
                <a:lnTo>
                  <a:pt x="22" y="11"/>
                </a:lnTo>
                <a:lnTo>
                  <a:pt x="22" y="11"/>
                </a:lnTo>
                <a:lnTo>
                  <a:pt x="24" y="8"/>
                </a:lnTo>
                <a:lnTo>
                  <a:pt x="24" y="8"/>
                </a:lnTo>
                <a:lnTo>
                  <a:pt x="24" y="4"/>
                </a:lnTo>
                <a:lnTo>
                  <a:pt x="24" y="0"/>
                </a:lnTo>
                <a:lnTo>
                  <a:pt x="2" y="0"/>
                </a:lnTo>
                <a:lnTo>
                  <a:pt x="2" y="0"/>
                </a:lnTo>
                <a:lnTo>
                  <a:pt x="2" y="6"/>
                </a:lnTo>
                <a:lnTo>
                  <a:pt x="2" y="6"/>
                </a:lnTo>
                <a:lnTo>
                  <a:pt x="2" y="9"/>
                </a:lnTo>
                <a:lnTo>
                  <a:pt x="3" y="11"/>
                </a:lnTo>
                <a:lnTo>
                  <a:pt x="3" y="50"/>
                </a:lnTo>
                <a:lnTo>
                  <a:pt x="3" y="50"/>
                </a:lnTo>
                <a:lnTo>
                  <a:pt x="2" y="52"/>
                </a:lnTo>
                <a:lnTo>
                  <a:pt x="0" y="61"/>
                </a:lnTo>
                <a:lnTo>
                  <a:pt x="0" y="61"/>
                </a:lnTo>
                <a:lnTo>
                  <a:pt x="0" y="66"/>
                </a:lnTo>
                <a:lnTo>
                  <a:pt x="2" y="72"/>
                </a:lnTo>
                <a:lnTo>
                  <a:pt x="5" y="75"/>
                </a:lnTo>
                <a:lnTo>
                  <a:pt x="3" y="106"/>
                </a:lnTo>
                <a:lnTo>
                  <a:pt x="3" y="106"/>
                </a:lnTo>
                <a:lnTo>
                  <a:pt x="3" y="108"/>
                </a:lnTo>
                <a:lnTo>
                  <a:pt x="2" y="112"/>
                </a:lnTo>
                <a:lnTo>
                  <a:pt x="2" y="112"/>
                </a:lnTo>
                <a:lnTo>
                  <a:pt x="2" y="117"/>
                </a:lnTo>
                <a:lnTo>
                  <a:pt x="24" y="117"/>
                </a:lnTo>
                <a:lnTo>
                  <a:pt x="24" y="117"/>
                </a:lnTo>
                <a:lnTo>
                  <a:pt x="24" y="110"/>
                </a:lnTo>
                <a:lnTo>
                  <a:pt x="24" y="110"/>
                </a:lnTo>
                <a:lnTo>
                  <a:pt x="22" y="106"/>
                </a:lnTo>
                <a:lnTo>
                  <a:pt x="22" y="75"/>
                </a:lnTo>
                <a:lnTo>
                  <a:pt x="22" y="75"/>
                </a:lnTo>
                <a:lnTo>
                  <a:pt x="25" y="70"/>
                </a:lnTo>
                <a:lnTo>
                  <a:pt x="25" y="66"/>
                </a:lnTo>
                <a:lnTo>
                  <a:pt x="27" y="62"/>
                </a:lnTo>
                <a:lnTo>
                  <a:pt x="27" y="62"/>
                </a:lnTo>
                <a:lnTo>
                  <a:pt x="24" y="53"/>
                </a:lnTo>
                <a:lnTo>
                  <a:pt x="2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7" name="Freeform 48"/>
          <p:cNvSpPr>
            <a:spLocks/>
          </p:cNvSpPr>
          <p:nvPr userDrawn="1"/>
        </p:nvSpPr>
        <p:spPr bwMode="auto">
          <a:xfrm>
            <a:off x="8347075" y="-923503"/>
            <a:ext cx="60325" cy="42863"/>
          </a:xfrm>
          <a:custGeom>
            <a:avLst/>
            <a:gdLst>
              <a:gd name="T0" fmla="*/ 42 w 77"/>
              <a:gd name="T1" fmla="*/ 46 h 55"/>
              <a:gd name="T2" fmla="*/ 77 w 77"/>
              <a:gd name="T3" fmla="*/ 9 h 55"/>
              <a:gd name="T4" fmla="*/ 77 w 77"/>
              <a:gd name="T5" fmla="*/ 9 h 55"/>
              <a:gd name="T6" fmla="*/ 26 w 77"/>
              <a:gd name="T7" fmla="*/ 9 h 55"/>
              <a:gd name="T8" fmla="*/ 26 w 77"/>
              <a:gd name="T9" fmla="*/ 9 h 55"/>
              <a:gd name="T10" fmla="*/ 20 w 77"/>
              <a:gd name="T11" fmla="*/ 7 h 55"/>
              <a:gd name="T12" fmla="*/ 15 w 77"/>
              <a:gd name="T13" fmla="*/ 4 h 55"/>
              <a:gd name="T14" fmla="*/ 7 w 77"/>
              <a:gd name="T15" fmla="*/ 0 h 55"/>
              <a:gd name="T16" fmla="*/ 6 w 77"/>
              <a:gd name="T17" fmla="*/ 0 h 55"/>
              <a:gd name="T18" fmla="*/ 6 w 77"/>
              <a:gd name="T19" fmla="*/ 0 h 55"/>
              <a:gd name="T20" fmla="*/ 0 w 77"/>
              <a:gd name="T21" fmla="*/ 11 h 55"/>
              <a:gd name="T22" fmla="*/ 0 w 77"/>
              <a:gd name="T23" fmla="*/ 11 h 55"/>
              <a:gd name="T24" fmla="*/ 4 w 77"/>
              <a:gd name="T25" fmla="*/ 17 h 55"/>
              <a:gd name="T26" fmla="*/ 6 w 77"/>
              <a:gd name="T27" fmla="*/ 20 h 55"/>
              <a:gd name="T28" fmla="*/ 7 w 77"/>
              <a:gd name="T29" fmla="*/ 27 h 55"/>
              <a:gd name="T30" fmla="*/ 7 w 77"/>
              <a:gd name="T31" fmla="*/ 27 h 55"/>
              <a:gd name="T32" fmla="*/ 7 w 77"/>
              <a:gd name="T33" fmla="*/ 33 h 55"/>
              <a:gd name="T34" fmla="*/ 4 w 77"/>
              <a:gd name="T35" fmla="*/ 38 h 55"/>
              <a:gd name="T36" fmla="*/ 0 w 77"/>
              <a:gd name="T37" fmla="*/ 42 h 55"/>
              <a:gd name="T38" fmla="*/ 0 w 77"/>
              <a:gd name="T39" fmla="*/ 42 h 55"/>
              <a:gd name="T40" fmla="*/ 7 w 77"/>
              <a:gd name="T41" fmla="*/ 55 h 55"/>
              <a:gd name="T42" fmla="*/ 7 w 77"/>
              <a:gd name="T43" fmla="*/ 55 h 55"/>
              <a:gd name="T44" fmla="*/ 13 w 77"/>
              <a:gd name="T45" fmla="*/ 51 h 55"/>
              <a:gd name="T46" fmla="*/ 28 w 77"/>
              <a:gd name="T47" fmla="*/ 46 h 55"/>
              <a:gd name="T48" fmla="*/ 28 w 77"/>
              <a:gd name="T49" fmla="*/ 46 h 55"/>
              <a:gd name="T50" fmla="*/ 42 w 77"/>
              <a:gd name="T51" fmla="*/ 4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55">
                <a:moveTo>
                  <a:pt x="42" y="46"/>
                </a:moveTo>
                <a:lnTo>
                  <a:pt x="77" y="9"/>
                </a:lnTo>
                <a:lnTo>
                  <a:pt x="77" y="9"/>
                </a:lnTo>
                <a:lnTo>
                  <a:pt x="26" y="9"/>
                </a:lnTo>
                <a:lnTo>
                  <a:pt x="26" y="9"/>
                </a:lnTo>
                <a:lnTo>
                  <a:pt x="20" y="7"/>
                </a:lnTo>
                <a:lnTo>
                  <a:pt x="15" y="4"/>
                </a:lnTo>
                <a:lnTo>
                  <a:pt x="7" y="0"/>
                </a:lnTo>
                <a:lnTo>
                  <a:pt x="6" y="0"/>
                </a:lnTo>
                <a:lnTo>
                  <a:pt x="6" y="0"/>
                </a:lnTo>
                <a:lnTo>
                  <a:pt x="0" y="11"/>
                </a:lnTo>
                <a:lnTo>
                  <a:pt x="0" y="11"/>
                </a:lnTo>
                <a:lnTo>
                  <a:pt x="4" y="17"/>
                </a:lnTo>
                <a:lnTo>
                  <a:pt x="6" y="20"/>
                </a:lnTo>
                <a:lnTo>
                  <a:pt x="7" y="27"/>
                </a:lnTo>
                <a:lnTo>
                  <a:pt x="7" y="27"/>
                </a:lnTo>
                <a:lnTo>
                  <a:pt x="7" y="33"/>
                </a:lnTo>
                <a:lnTo>
                  <a:pt x="4" y="38"/>
                </a:lnTo>
                <a:lnTo>
                  <a:pt x="0" y="42"/>
                </a:lnTo>
                <a:lnTo>
                  <a:pt x="0" y="42"/>
                </a:lnTo>
                <a:lnTo>
                  <a:pt x="7" y="55"/>
                </a:lnTo>
                <a:lnTo>
                  <a:pt x="7" y="55"/>
                </a:lnTo>
                <a:lnTo>
                  <a:pt x="13" y="51"/>
                </a:lnTo>
                <a:lnTo>
                  <a:pt x="28" y="46"/>
                </a:lnTo>
                <a:lnTo>
                  <a:pt x="28" y="46"/>
                </a:lnTo>
                <a:lnTo>
                  <a:pt x="42"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8" name="Freeform 49"/>
          <p:cNvSpPr>
            <a:spLocks/>
          </p:cNvSpPr>
          <p:nvPr userDrawn="1"/>
        </p:nvSpPr>
        <p:spPr bwMode="auto">
          <a:xfrm>
            <a:off x="8423275" y="-982240"/>
            <a:ext cx="119063" cy="93663"/>
          </a:xfrm>
          <a:custGeom>
            <a:avLst/>
            <a:gdLst>
              <a:gd name="T0" fmla="*/ 152 w 152"/>
              <a:gd name="T1" fmla="*/ 60 h 119"/>
              <a:gd name="T2" fmla="*/ 148 w 152"/>
              <a:gd name="T3" fmla="*/ 58 h 119"/>
              <a:gd name="T4" fmla="*/ 139 w 152"/>
              <a:gd name="T5" fmla="*/ 62 h 119"/>
              <a:gd name="T6" fmla="*/ 135 w 152"/>
              <a:gd name="T7" fmla="*/ 64 h 119"/>
              <a:gd name="T8" fmla="*/ 134 w 152"/>
              <a:gd name="T9" fmla="*/ 75 h 119"/>
              <a:gd name="T10" fmla="*/ 130 w 152"/>
              <a:gd name="T11" fmla="*/ 71 h 119"/>
              <a:gd name="T12" fmla="*/ 121 w 152"/>
              <a:gd name="T13" fmla="*/ 69 h 119"/>
              <a:gd name="T14" fmla="*/ 113 w 152"/>
              <a:gd name="T15" fmla="*/ 71 h 119"/>
              <a:gd name="T16" fmla="*/ 117 w 152"/>
              <a:gd name="T17" fmla="*/ 80 h 119"/>
              <a:gd name="T18" fmla="*/ 113 w 152"/>
              <a:gd name="T19" fmla="*/ 90 h 119"/>
              <a:gd name="T20" fmla="*/ 110 w 152"/>
              <a:gd name="T21" fmla="*/ 90 h 119"/>
              <a:gd name="T22" fmla="*/ 103 w 152"/>
              <a:gd name="T23" fmla="*/ 84 h 119"/>
              <a:gd name="T24" fmla="*/ 103 w 152"/>
              <a:gd name="T25" fmla="*/ 79 h 119"/>
              <a:gd name="T26" fmla="*/ 93 w 152"/>
              <a:gd name="T27" fmla="*/ 82 h 119"/>
              <a:gd name="T28" fmla="*/ 88 w 152"/>
              <a:gd name="T29" fmla="*/ 79 h 119"/>
              <a:gd name="T30" fmla="*/ 90 w 152"/>
              <a:gd name="T31" fmla="*/ 69 h 119"/>
              <a:gd name="T32" fmla="*/ 104 w 152"/>
              <a:gd name="T33" fmla="*/ 66 h 119"/>
              <a:gd name="T34" fmla="*/ 103 w 152"/>
              <a:gd name="T35" fmla="*/ 60 h 119"/>
              <a:gd name="T36" fmla="*/ 97 w 152"/>
              <a:gd name="T37" fmla="*/ 53 h 119"/>
              <a:gd name="T38" fmla="*/ 92 w 152"/>
              <a:gd name="T39" fmla="*/ 51 h 119"/>
              <a:gd name="T40" fmla="*/ 82 w 152"/>
              <a:gd name="T41" fmla="*/ 53 h 119"/>
              <a:gd name="T42" fmla="*/ 86 w 152"/>
              <a:gd name="T43" fmla="*/ 51 h 119"/>
              <a:gd name="T44" fmla="*/ 90 w 152"/>
              <a:gd name="T45" fmla="*/ 44 h 119"/>
              <a:gd name="T46" fmla="*/ 90 w 152"/>
              <a:gd name="T47" fmla="*/ 35 h 119"/>
              <a:gd name="T48" fmla="*/ 84 w 152"/>
              <a:gd name="T49" fmla="*/ 26 h 119"/>
              <a:gd name="T50" fmla="*/ 84 w 152"/>
              <a:gd name="T51" fmla="*/ 26 h 119"/>
              <a:gd name="T52" fmla="*/ 79 w 152"/>
              <a:gd name="T53" fmla="*/ 27 h 119"/>
              <a:gd name="T54" fmla="*/ 68 w 152"/>
              <a:gd name="T55" fmla="*/ 33 h 119"/>
              <a:gd name="T56" fmla="*/ 66 w 152"/>
              <a:gd name="T57" fmla="*/ 38 h 119"/>
              <a:gd name="T58" fmla="*/ 66 w 152"/>
              <a:gd name="T59" fmla="*/ 46 h 119"/>
              <a:gd name="T60" fmla="*/ 62 w 152"/>
              <a:gd name="T61" fmla="*/ 40 h 119"/>
              <a:gd name="T62" fmla="*/ 55 w 152"/>
              <a:gd name="T63" fmla="*/ 35 h 119"/>
              <a:gd name="T64" fmla="*/ 50 w 152"/>
              <a:gd name="T65" fmla="*/ 35 h 119"/>
              <a:gd name="T66" fmla="*/ 42 w 152"/>
              <a:gd name="T67" fmla="*/ 38 h 119"/>
              <a:gd name="T68" fmla="*/ 48 w 152"/>
              <a:gd name="T69" fmla="*/ 46 h 119"/>
              <a:gd name="T70" fmla="*/ 48 w 152"/>
              <a:gd name="T71" fmla="*/ 57 h 119"/>
              <a:gd name="T72" fmla="*/ 42 w 152"/>
              <a:gd name="T73" fmla="*/ 58 h 119"/>
              <a:gd name="T74" fmla="*/ 35 w 152"/>
              <a:gd name="T75" fmla="*/ 53 h 119"/>
              <a:gd name="T76" fmla="*/ 33 w 152"/>
              <a:gd name="T77" fmla="*/ 47 h 119"/>
              <a:gd name="T78" fmla="*/ 26 w 152"/>
              <a:gd name="T79" fmla="*/ 53 h 119"/>
              <a:gd name="T80" fmla="*/ 20 w 152"/>
              <a:gd name="T81" fmla="*/ 51 h 119"/>
              <a:gd name="T82" fmla="*/ 17 w 152"/>
              <a:gd name="T83" fmla="*/ 42 h 119"/>
              <a:gd name="T84" fmla="*/ 31 w 152"/>
              <a:gd name="T85" fmla="*/ 35 h 119"/>
              <a:gd name="T86" fmla="*/ 29 w 152"/>
              <a:gd name="T87" fmla="*/ 33 h 119"/>
              <a:gd name="T88" fmla="*/ 22 w 152"/>
              <a:gd name="T89" fmla="*/ 24 h 119"/>
              <a:gd name="T90" fmla="*/ 15 w 152"/>
              <a:gd name="T91" fmla="*/ 24 h 119"/>
              <a:gd name="T92" fmla="*/ 18 w 152"/>
              <a:gd name="T93" fmla="*/ 18 h 119"/>
              <a:gd name="T94" fmla="*/ 20 w 152"/>
              <a:gd name="T95" fmla="*/ 9 h 119"/>
              <a:gd name="T96" fmla="*/ 18 w 152"/>
              <a:gd name="T97" fmla="*/ 5 h 119"/>
              <a:gd name="T98" fmla="*/ 13 w 152"/>
              <a:gd name="T99" fmla="*/ 0 h 119"/>
              <a:gd name="T100" fmla="*/ 35 w 152"/>
              <a:gd name="T101" fmla="*/ 88 h 119"/>
              <a:gd name="T102" fmla="*/ 46 w 152"/>
              <a:gd name="T103" fmla="*/ 82 h 119"/>
              <a:gd name="T104" fmla="*/ 51 w 152"/>
              <a:gd name="T105" fmla="*/ 79 h 119"/>
              <a:gd name="T106" fmla="*/ 66 w 152"/>
              <a:gd name="T107" fmla="*/ 80 h 119"/>
              <a:gd name="T108" fmla="*/ 71 w 152"/>
              <a:gd name="T109" fmla="*/ 82 h 119"/>
              <a:gd name="T110" fmla="*/ 82 w 152"/>
              <a:gd name="T111" fmla="*/ 90 h 119"/>
              <a:gd name="T112" fmla="*/ 84 w 152"/>
              <a:gd name="T113" fmla="*/ 99 h 119"/>
              <a:gd name="T114" fmla="*/ 84 w 152"/>
              <a:gd name="T115" fmla="*/ 104 h 119"/>
              <a:gd name="T116" fmla="*/ 106 w 152"/>
              <a:gd name="T11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2" h="119">
                <a:moveTo>
                  <a:pt x="106" y="119"/>
                </a:moveTo>
                <a:lnTo>
                  <a:pt x="152" y="60"/>
                </a:lnTo>
                <a:lnTo>
                  <a:pt x="152" y="60"/>
                </a:lnTo>
                <a:lnTo>
                  <a:pt x="148" y="58"/>
                </a:lnTo>
                <a:lnTo>
                  <a:pt x="145" y="60"/>
                </a:lnTo>
                <a:lnTo>
                  <a:pt x="139" y="62"/>
                </a:lnTo>
                <a:lnTo>
                  <a:pt x="139" y="62"/>
                </a:lnTo>
                <a:lnTo>
                  <a:pt x="135" y="64"/>
                </a:lnTo>
                <a:lnTo>
                  <a:pt x="134" y="69"/>
                </a:lnTo>
                <a:lnTo>
                  <a:pt x="134" y="75"/>
                </a:lnTo>
                <a:lnTo>
                  <a:pt x="134" y="75"/>
                </a:lnTo>
                <a:lnTo>
                  <a:pt x="130" y="71"/>
                </a:lnTo>
                <a:lnTo>
                  <a:pt x="128" y="69"/>
                </a:lnTo>
                <a:lnTo>
                  <a:pt x="121" y="69"/>
                </a:lnTo>
                <a:lnTo>
                  <a:pt x="115" y="69"/>
                </a:lnTo>
                <a:lnTo>
                  <a:pt x="113" y="71"/>
                </a:lnTo>
                <a:lnTo>
                  <a:pt x="113" y="71"/>
                </a:lnTo>
                <a:lnTo>
                  <a:pt x="117" y="80"/>
                </a:lnTo>
                <a:lnTo>
                  <a:pt x="117" y="86"/>
                </a:lnTo>
                <a:lnTo>
                  <a:pt x="113" y="90"/>
                </a:lnTo>
                <a:lnTo>
                  <a:pt x="110" y="90"/>
                </a:lnTo>
                <a:lnTo>
                  <a:pt x="110" y="90"/>
                </a:lnTo>
                <a:lnTo>
                  <a:pt x="104" y="88"/>
                </a:lnTo>
                <a:lnTo>
                  <a:pt x="103" y="84"/>
                </a:lnTo>
                <a:lnTo>
                  <a:pt x="103" y="79"/>
                </a:lnTo>
                <a:lnTo>
                  <a:pt x="103" y="79"/>
                </a:lnTo>
                <a:lnTo>
                  <a:pt x="97" y="82"/>
                </a:lnTo>
                <a:lnTo>
                  <a:pt x="93" y="82"/>
                </a:lnTo>
                <a:lnTo>
                  <a:pt x="88" y="79"/>
                </a:lnTo>
                <a:lnTo>
                  <a:pt x="88" y="79"/>
                </a:lnTo>
                <a:lnTo>
                  <a:pt x="86" y="75"/>
                </a:lnTo>
                <a:lnTo>
                  <a:pt x="90" y="69"/>
                </a:lnTo>
                <a:lnTo>
                  <a:pt x="95" y="68"/>
                </a:lnTo>
                <a:lnTo>
                  <a:pt x="104" y="66"/>
                </a:lnTo>
                <a:lnTo>
                  <a:pt x="104" y="66"/>
                </a:lnTo>
                <a:lnTo>
                  <a:pt x="103" y="60"/>
                </a:lnTo>
                <a:lnTo>
                  <a:pt x="101" y="57"/>
                </a:lnTo>
                <a:lnTo>
                  <a:pt x="97" y="53"/>
                </a:lnTo>
                <a:lnTo>
                  <a:pt x="97" y="53"/>
                </a:lnTo>
                <a:lnTo>
                  <a:pt x="92" y="51"/>
                </a:lnTo>
                <a:lnTo>
                  <a:pt x="88" y="51"/>
                </a:lnTo>
                <a:lnTo>
                  <a:pt x="82" y="53"/>
                </a:lnTo>
                <a:lnTo>
                  <a:pt x="82" y="53"/>
                </a:lnTo>
                <a:lnTo>
                  <a:pt x="86" y="51"/>
                </a:lnTo>
                <a:lnTo>
                  <a:pt x="88" y="47"/>
                </a:lnTo>
                <a:lnTo>
                  <a:pt x="90" y="44"/>
                </a:lnTo>
                <a:lnTo>
                  <a:pt x="90" y="44"/>
                </a:lnTo>
                <a:lnTo>
                  <a:pt x="90" y="35"/>
                </a:lnTo>
                <a:lnTo>
                  <a:pt x="88" y="31"/>
                </a:lnTo>
                <a:lnTo>
                  <a:pt x="84" y="26"/>
                </a:lnTo>
                <a:lnTo>
                  <a:pt x="84" y="26"/>
                </a:lnTo>
                <a:lnTo>
                  <a:pt x="84" y="26"/>
                </a:lnTo>
                <a:lnTo>
                  <a:pt x="84" y="26"/>
                </a:lnTo>
                <a:lnTo>
                  <a:pt x="79" y="27"/>
                </a:lnTo>
                <a:lnTo>
                  <a:pt x="73" y="29"/>
                </a:lnTo>
                <a:lnTo>
                  <a:pt x="68" y="33"/>
                </a:lnTo>
                <a:lnTo>
                  <a:pt x="68" y="33"/>
                </a:lnTo>
                <a:lnTo>
                  <a:pt x="66" y="38"/>
                </a:lnTo>
                <a:lnTo>
                  <a:pt x="66" y="42"/>
                </a:lnTo>
                <a:lnTo>
                  <a:pt x="66" y="46"/>
                </a:lnTo>
                <a:lnTo>
                  <a:pt x="66" y="46"/>
                </a:lnTo>
                <a:lnTo>
                  <a:pt x="62" y="40"/>
                </a:lnTo>
                <a:lnTo>
                  <a:pt x="60" y="37"/>
                </a:lnTo>
                <a:lnTo>
                  <a:pt x="55" y="35"/>
                </a:lnTo>
                <a:lnTo>
                  <a:pt x="55" y="35"/>
                </a:lnTo>
                <a:lnTo>
                  <a:pt x="50" y="35"/>
                </a:lnTo>
                <a:lnTo>
                  <a:pt x="46" y="37"/>
                </a:lnTo>
                <a:lnTo>
                  <a:pt x="42" y="38"/>
                </a:lnTo>
                <a:lnTo>
                  <a:pt x="42" y="38"/>
                </a:lnTo>
                <a:lnTo>
                  <a:pt x="48" y="46"/>
                </a:lnTo>
                <a:lnTo>
                  <a:pt x="48" y="53"/>
                </a:lnTo>
                <a:lnTo>
                  <a:pt x="48" y="57"/>
                </a:lnTo>
                <a:lnTo>
                  <a:pt x="42" y="58"/>
                </a:lnTo>
                <a:lnTo>
                  <a:pt x="42" y="58"/>
                </a:lnTo>
                <a:lnTo>
                  <a:pt x="37" y="57"/>
                </a:lnTo>
                <a:lnTo>
                  <a:pt x="35" y="53"/>
                </a:lnTo>
                <a:lnTo>
                  <a:pt x="33" y="47"/>
                </a:lnTo>
                <a:lnTo>
                  <a:pt x="33" y="47"/>
                </a:lnTo>
                <a:lnTo>
                  <a:pt x="29" y="51"/>
                </a:lnTo>
                <a:lnTo>
                  <a:pt x="26" y="53"/>
                </a:lnTo>
                <a:lnTo>
                  <a:pt x="20" y="51"/>
                </a:lnTo>
                <a:lnTo>
                  <a:pt x="20" y="51"/>
                </a:lnTo>
                <a:lnTo>
                  <a:pt x="17" y="47"/>
                </a:lnTo>
                <a:lnTo>
                  <a:pt x="17" y="42"/>
                </a:lnTo>
                <a:lnTo>
                  <a:pt x="22" y="38"/>
                </a:lnTo>
                <a:lnTo>
                  <a:pt x="31" y="35"/>
                </a:lnTo>
                <a:lnTo>
                  <a:pt x="31" y="35"/>
                </a:lnTo>
                <a:lnTo>
                  <a:pt x="29" y="33"/>
                </a:lnTo>
                <a:lnTo>
                  <a:pt x="28" y="27"/>
                </a:lnTo>
                <a:lnTo>
                  <a:pt x="22" y="24"/>
                </a:lnTo>
                <a:lnTo>
                  <a:pt x="18" y="22"/>
                </a:lnTo>
                <a:lnTo>
                  <a:pt x="15" y="24"/>
                </a:lnTo>
                <a:lnTo>
                  <a:pt x="15" y="24"/>
                </a:lnTo>
                <a:lnTo>
                  <a:pt x="18" y="18"/>
                </a:lnTo>
                <a:lnTo>
                  <a:pt x="20" y="15"/>
                </a:lnTo>
                <a:lnTo>
                  <a:pt x="20" y="9"/>
                </a:lnTo>
                <a:lnTo>
                  <a:pt x="20" y="9"/>
                </a:lnTo>
                <a:lnTo>
                  <a:pt x="18" y="5"/>
                </a:lnTo>
                <a:lnTo>
                  <a:pt x="17" y="2"/>
                </a:lnTo>
                <a:lnTo>
                  <a:pt x="13" y="0"/>
                </a:lnTo>
                <a:lnTo>
                  <a:pt x="0" y="73"/>
                </a:lnTo>
                <a:lnTo>
                  <a:pt x="35" y="88"/>
                </a:lnTo>
                <a:lnTo>
                  <a:pt x="35" y="88"/>
                </a:lnTo>
                <a:lnTo>
                  <a:pt x="46" y="82"/>
                </a:lnTo>
                <a:lnTo>
                  <a:pt x="46" y="82"/>
                </a:lnTo>
                <a:lnTo>
                  <a:pt x="51" y="79"/>
                </a:lnTo>
                <a:lnTo>
                  <a:pt x="59" y="79"/>
                </a:lnTo>
                <a:lnTo>
                  <a:pt x="66" y="80"/>
                </a:lnTo>
                <a:lnTo>
                  <a:pt x="71" y="82"/>
                </a:lnTo>
                <a:lnTo>
                  <a:pt x="71" y="82"/>
                </a:lnTo>
                <a:lnTo>
                  <a:pt x="79" y="86"/>
                </a:lnTo>
                <a:lnTo>
                  <a:pt x="82" y="90"/>
                </a:lnTo>
                <a:lnTo>
                  <a:pt x="84" y="95"/>
                </a:lnTo>
                <a:lnTo>
                  <a:pt x="84" y="99"/>
                </a:lnTo>
                <a:lnTo>
                  <a:pt x="84" y="99"/>
                </a:lnTo>
                <a:lnTo>
                  <a:pt x="84" y="104"/>
                </a:lnTo>
                <a:lnTo>
                  <a:pt x="81" y="110"/>
                </a:lnTo>
                <a:lnTo>
                  <a:pt x="106" y="1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9" name="Freeform 50"/>
          <p:cNvSpPr>
            <a:spLocks/>
          </p:cNvSpPr>
          <p:nvPr userDrawn="1"/>
        </p:nvSpPr>
        <p:spPr bwMode="auto">
          <a:xfrm>
            <a:off x="8520113" y="-917153"/>
            <a:ext cx="142875" cy="25400"/>
          </a:xfrm>
          <a:custGeom>
            <a:avLst/>
            <a:gdLst>
              <a:gd name="T0" fmla="*/ 151 w 180"/>
              <a:gd name="T1" fmla="*/ 28 h 31"/>
              <a:gd name="T2" fmla="*/ 180 w 180"/>
              <a:gd name="T3" fmla="*/ 15 h 31"/>
              <a:gd name="T4" fmla="*/ 151 w 180"/>
              <a:gd name="T5" fmla="*/ 2 h 31"/>
              <a:gd name="T6" fmla="*/ 151 w 180"/>
              <a:gd name="T7" fmla="*/ 2 h 31"/>
              <a:gd name="T8" fmla="*/ 102 w 180"/>
              <a:gd name="T9" fmla="*/ 2 h 31"/>
              <a:gd name="T10" fmla="*/ 23 w 180"/>
              <a:gd name="T11" fmla="*/ 0 h 31"/>
              <a:gd name="T12" fmla="*/ 0 w 180"/>
              <a:gd name="T13" fmla="*/ 31 h 31"/>
              <a:gd name="T14" fmla="*/ 0 w 180"/>
              <a:gd name="T15" fmla="*/ 31 h 31"/>
              <a:gd name="T16" fmla="*/ 151 w 180"/>
              <a:gd name="T17"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1">
                <a:moveTo>
                  <a:pt x="151" y="28"/>
                </a:moveTo>
                <a:lnTo>
                  <a:pt x="180" y="15"/>
                </a:lnTo>
                <a:lnTo>
                  <a:pt x="151" y="2"/>
                </a:lnTo>
                <a:lnTo>
                  <a:pt x="151" y="2"/>
                </a:lnTo>
                <a:lnTo>
                  <a:pt x="102" y="2"/>
                </a:lnTo>
                <a:lnTo>
                  <a:pt x="23" y="0"/>
                </a:lnTo>
                <a:lnTo>
                  <a:pt x="0" y="31"/>
                </a:lnTo>
                <a:lnTo>
                  <a:pt x="0" y="31"/>
                </a:lnTo>
                <a:lnTo>
                  <a:pt x="151"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0" name="Freeform 51"/>
          <p:cNvSpPr>
            <a:spLocks/>
          </p:cNvSpPr>
          <p:nvPr userDrawn="1"/>
        </p:nvSpPr>
        <p:spPr bwMode="auto">
          <a:xfrm>
            <a:off x="8566150" y="-855240"/>
            <a:ext cx="85725" cy="84138"/>
          </a:xfrm>
          <a:custGeom>
            <a:avLst/>
            <a:gdLst>
              <a:gd name="T0" fmla="*/ 55 w 108"/>
              <a:gd name="T1" fmla="*/ 106 h 106"/>
              <a:gd name="T2" fmla="*/ 55 w 108"/>
              <a:gd name="T3" fmla="*/ 106 h 106"/>
              <a:gd name="T4" fmla="*/ 38 w 108"/>
              <a:gd name="T5" fmla="*/ 97 h 106"/>
              <a:gd name="T6" fmla="*/ 26 w 108"/>
              <a:gd name="T7" fmla="*/ 89 h 106"/>
              <a:gd name="T8" fmla="*/ 13 w 108"/>
              <a:gd name="T9" fmla="*/ 80 h 106"/>
              <a:gd name="T10" fmla="*/ 4 w 108"/>
              <a:gd name="T11" fmla="*/ 69 h 106"/>
              <a:gd name="T12" fmla="*/ 4 w 108"/>
              <a:gd name="T13" fmla="*/ 69 h 106"/>
              <a:gd name="T14" fmla="*/ 0 w 108"/>
              <a:gd name="T15" fmla="*/ 62 h 106"/>
              <a:gd name="T16" fmla="*/ 0 w 108"/>
              <a:gd name="T17" fmla="*/ 53 h 106"/>
              <a:gd name="T18" fmla="*/ 0 w 108"/>
              <a:gd name="T19" fmla="*/ 45 h 106"/>
              <a:gd name="T20" fmla="*/ 0 w 108"/>
              <a:gd name="T21" fmla="*/ 36 h 106"/>
              <a:gd name="T22" fmla="*/ 4 w 108"/>
              <a:gd name="T23" fmla="*/ 27 h 106"/>
              <a:gd name="T24" fmla="*/ 7 w 108"/>
              <a:gd name="T25" fmla="*/ 20 h 106"/>
              <a:gd name="T26" fmla="*/ 15 w 108"/>
              <a:gd name="T27" fmla="*/ 13 h 106"/>
              <a:gd name="T28" fmla="*/ 22 w 108"/>
              <a:gd name="T29" fmla="*/ 7 h 106"/>
              <a:gd name="T30" fmla="*/ 22 w 108"/>
              <a:gd name="T31" fmla="*/ 7 h 106"/>
              <a:gd name="T32" fmla="*/ 26 w 108"/>
              <a:gd name="T33" fmla="*/ 11 h 106"/>
              <a:gd name="T34" fmla="*/ 27 w 108"/>
              <a:gd name="T35" fmla="*/ 14 h 106"/>
              <a:gd name="T36" fmla="*/ 27 w 108"/>
              <a:gd name="T37" fmla="*/ 18 h 106"/>
              <a:gd name="T38" fmla="*/ 27 w 108"/>
              <a:gd name="T39" fmla="*/ 18 h 106"/>
              <a:gd name="T40" fmla="*/ 51 w 108"/>
              <a:gd name="T41" fmla="*/ 16 h 106"/>
              <a:gd name="T42" fmla="*/ 51 w 108"/>
              <a:gd name="T43" fmla="*/ 16 h 106"/>
              <a:gd name="T44" fmla="*/ 51 w 108"/>
              <a:gd name="T45" fmla="*/ 9 h 106"/>
              <a:gd name="T46" fmla="*/ 51 w 108"/>
              <a:gd name="T47" fmla="*/ 3 h 106"/>
              <a:gd name="T48" fmla="*/ 49 w 108"/>
              <a:gd name="T49" fmla="*/ 0 h 106"/>
              <a:gd name="T50" fmla="*/ 49 w 108"/>
              <a:gd name="T51" fmla="*/ 0 h 106"/>
              <a:gd name="T52" fmla="*/ 57 w 108"/>
              <a:gd name="T53" fmla="*/ 5 h 106"/>
              <a:gd name="T54" fmla="*/ 59 w 108"/>
              <a:gd name="T55" fmla="*/ 11 h 106"/>
              <a:gd name="T56" fmla="*/ 60 w 108"/>
              <a:gd name="T57" fmla="*/ 16 h 106"/>
              <a:gd name="T58" fmla="*/ 60 w 108"/>
              <a:gd name="T59" fmla="*/ 16 h 106"/>
              <a:gd name="T60" fmla="*/ 82 w 108"/>
              <a:gd name="T61" fmla="*/ 18 h 106"/>
              <a:gd name="T62" fmla="*/ 82 w 108"/>
              <a:gd name="T63" fmla="*/ 18 h 106"/>
              <a:gd name="T64" fmla="*/ 82 w 108"/>
              <a:gd name="T65" fmla="*/ 11 h 106"/>
              <a:gd name="T66" fmla="*/ 79 w 108"/>
              <a:gd name="T67" fmla="*/ 3 h 106"/>
              <a:gd name="T68" fmla="*/ 79 w 108"/>
              <a:gd name="T69" fmla="*/ 3 h 106"/>
              <a:gd name="T70" fmla="*/ 86 w 108"/>
              <a:gd name="T71" fmla="*/ 9 h 106"/>
              <a:gd name="T72" fmla="*/ 93 w 108"/>
              <a:gd name="T73" fmla="*/ 13 h 106"/>
              <a:gd name="T74" fmla="*/ 99 w 108"/>
              <a:gd name="T75" fmla="*/ 20 h 106"/>
              <a:gd name="T76" fmla="*/ 102 w 108"/>
              <a:gd name="T77" fmla="*/ 25 h 106"/>
              <a:gd name="T78" fmla="*/ 106 w 108"/>
              <a:gd name="T79" fmla="*/ 38 h 106"/>
              <a:gd name="T80" fmla="*/ 108 w 108"/>
              <a:gd name="T81" fmla="*/ 49 h 106"/>
              <a:gd name="T82" fmla="*/ 108 w 108"/>
              <a:gd name="T83" fmla="*/ 49 h 106"/>
              <a:gd name="T84" fmla="*/ 106 w 108"/>
              <a:gd name="T85" fmla="*/ 62 h 106"/>
              <a:gd name="T86" fmla="*/ 102 w 108"/>
              <a:gd name="T87" fmla="*/ 73 h 106"/>
              <a:gd name="T88" fmla="*/ 95 w 108"/>
              <a:gd name="T89" fmla="*/ 82 h 106"/>
              <a:gd name="T90" fmla="*/ 86 w 108"/>
              <a:gd name="T91" fmla="*/ 89 h 106"/>
              <a:gd name="T92" fmla="*/ 86 w 108"/>
              <a:gd name="T93" fmla="*/ 89 h 106"/>
              <a:gd name="T94" fmla="*/ 69 w 108"/>
              <a:gd name="T95" fmla="*/ 98 h 106"/>
              <a:gd name="T96" fmla="*/ 55 w 108"/>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06">
                <a:moveTo>
                  <a:pt x="55" y="106"/>
                </a:moveTo>
                <a:lnTo>
                  <a:pt x="55" y="106"/>
                </a:lnTo>
                <a:lnTo>
                  <a:pt x="38" y="97"/>
                </a:lnTo>
                <a:lnTo>
                  <a:pt x="26" y="89"/>
                </a:lnTo>
                <a:lnTo>
                  <a:pt x="13" y="80"/>
                </a:lnTo>
                <a:lnTo>
                  <a:pt x="4" y="69"/>
                </a:lnTo>
                <a:lnTo>
                  <a:pt x="4" y="69"/>
                </a:lnTo>
                <a:lnTo>
                  <a:pt x="0" y="62"/>
                </a:lnTo>
                <a:lnTo>
                  <a:pt x="0" y="53"/>
                </a:lnTo>
                <a:lnTo>
                  <a:pt x="0" y="45"/>
                </a:lnTo>
                <a:lnTo>
                  <a:pt x="0" y="36"/>
                </a:lnTo>
                <a:lnTo>
                  <a:pt x="4" y="27"/>
                </a:lnTo>
                <a:lnTo>
                  <a:pt x="7" y="20"/>
                </a:lnTo>
                <a:lnTo>
                  <a:pt x="15" y="13"/>
                </a:lnTo>
                <a:lnTo>
                  <a:pt x="22" y="7"/>
                </a:lnTo>
                <a:lnTo>
                  <a:pt x="22" y="7"/>
                </a:lnTo>
                <a:lnTo>
                  <a:pt x="26" y="11"/>
                </a:lnTo>
                <a:lnTo>
                  <a:pt x="27" y="14"/>
                </a:lnTo>
                <a:lnTo>
                  <a:pt x="27" y="18"/>
                </a:lnTo>
                <a:lnTo>
                  <a:pt x="27" y="18"/>
                </a:lnTo>
                <a:lnTo>
                  <a:pt x="51" y="16"/>
                </a:lnTo>
                <a:lnTo>
                  <a:pt x="51" y="16"/>
                </a:lnTo>
                <a:lnTo>
                  <a:pt x="51" y="9"/>
                </a:lnTo>
                <a:lnTo>
                  <a:pt x="51" y="3"/>
                </a:lnTo>
                <a:lnTo>
                  <a:pt x="49" y="0"/>
                </a:lnTo>
                <a:lnTo>
                  <a:pt x="49" y="0"/>
                </a:lnTo>
                <a:lnTo>
                  <a:pt x="57" y="5"/>
                </a:lnTo>
                <a:lnTo>
                  <a:pt x="59" y="11"/>
                </a:lnTo>
                <a:lnTo>
                  <a:pt x="60" y="16"/>
                </a:lnTo>
                <a:lnTo>
                  <a:pt x="60" y="16"/>
                </a:lnTo>
                <a:lnTo>
                  <a:pt x="82" y="18"/>
                </a:lnTo>
                <a:lnTo>
                  <a:pt x="82" y="18"/>
                </a:lnTo>
                <a:lnTo>
                  <a:pt x="82" y="11"/>
                </a:lnTo>
                <a:lnTo>
                  <a:pt x="79" y="3"/>
                </a:lnTo>
                <a:lnTo>
                  <a:pt x="79" y="3"/>
                </a:lnTo>
                <a:lnTo>
                  <a:pt x="86" y="9"/>
                </a:lnTo>
                <a:lnTo>
                  <a:pt x="93" y="13"/>
                </a:lnTo>
                <a:lnTo>
                  <a:pt x="99" y="20"/>
                </a:lnTo>
                <a:lnTo>
                  <a:pt x="102" y="25"/>
                </a:lnTo>
                <a:lnTo>
                  <a:pt x="106" y="38"/>
                </a:lnTo>
                <a:lnTo>
                  <a:pt x="108" y="49"/>
                </a:lnTo>
                <a:lnTo>
                  <a:pt x="108" y="49"/>
                </a:lnTo>
                <a:lnTo>
                  <a:pt x="106" y="62"/>
                </a:lnTo>
                <a:lnTo>
                  <a:pt x="102" y="73"/>
                </a:lnTo>
                <a:lnTo>
                  <a:pt x="95" y="82"/>
                </a:lnTo>
                <a:lnTo>
                  <a:pt x="86" y="89"/>
                </a:lnTo>
                <a:lnTo>
                  <a:pt x="86" y="89"/>
                </a:lnTo>
                <a:lnTo>
                  <a:pt x="69" y="98"/>
                </a:lnTo>
                <a:lnTo>
                  <a:pt x="55"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1" name="Freeform 52"/>
          <p:cNvSpPr>
            <a:spLocks/>
          </p:cNvSpPr>
          <p:nvPr userDrawn="1"/>
        </p:nvSpPr>
        <p:spPr bwMode="auto">
          <a:xfrm>
            <a:off x="8589963" y="-648865"/>
            <a:ext cx="1588" cy="1588"/>
          </a:xfrm>
          <a:custGeom>
            <a:avLst/>
            <a:gdLst>
              <a:gd name="T0" fmla="*/ 4 w 4"/>
              <a:gd name="T1" fmla="*/ 2 h 2"/>
              <a:gd name="T2" fmla="*/ 4 w 4"/>
              <a:gd name="T3" fmla="*/ 2 h 2"/>
              <a:gd name="T4" fmla="*/ 2 w 4"/>
              <a:gd name="T5" fmla="*/ 0 h 2"/>
              <a:gd name="T6" fmla="*/ 2 w 4"/>
              <a:gd name="T7" fmla="*/ 0 h 2"/>
              <a:gd name="T8" fmla="*/ 0 w 4"/>
              <a:gd name="T9" fmla="*/ 0 h 2"/>
              <a:gd name="T10" fmla="*/ 0 w 4"/>
              <a:gd name="T11" fmla="*/ 0 h 2"/>
              <a:gd name="T12" fmla="*/ 4 w 4"/>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4" y="2"/>
                </a:moveTo>
                <a:lnTo>
                  <a:pt x="4" y="2"/>
                </a:lnTo>
                <a:lnTo>
                  <a:pt x="2" y="0"/>
                </a:lnTo>
                <a:lnTo>
                  <a:pt x="2" y="0"/>
                </a:lnTo>
                <a:lnTo>
                  <a:pt x="0" y="0"/>
                </a:lnTo>
                <a:lnTo>
                  <a:pt x="0" y="0"/>
                </a:lnTo>
                <a:lnTo>
                  <a:pt x="4"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2" name="Freeform 53"/>
          <p:cNvSpPr>
            <a:spLocks/>
          </p:cNvSpPr>
          <p:nvPr userDrawn="1"/>
        </p:nvSpPr>
        <p:spPr bwMode="auto">
          <a:xfrm>
            <a:off x="8405813" y="-885403"/>
            <a:ext cx="15875" cy="9525"/>
          </a:xfrm>
          <a:custGeom>
            <a:avLst/>
            <a:gdLst>
              <a:gd name="T0" fmla="*/ 20 w 20"/>
              <a:gd name="T1" fmla="*/ 10 h 11"/>
              <a:gd name="T2" fmla="*/ 20 w 20"/>
              <a:gd name="T3" fmla="*/ 10 h 11"/>
              <a:gd name="T4" fmla="*/ 19 w 20"/>
              <a:gd name="T5" fmla="*/ 10 h 11"/>
              <a:gd name="T6" fmla="*/ 11 w 20"/>
              <a:gd name="T7" fmla="*/ 11 h 11"/>
              <a:gd name="T8" fmla="*/ 2 w 20"/>
              <a:gd name="T9" fmla="*/ 11 h 11"/>
              <a:gd name="T10" fmla="*/ 2 w 20"/>
              <a:gd name="T11" fmla="*/ 11 h 11"/>
              <a:gd name="T12" fmla="*/ 0 w 20"/>
              <a:gd name="T13" fmla="*/ 8 h 11"/>
              <a:gd name="T14" fmla="*/ 0 w 20"/>
              <a:gd name="T15" fmla="*/ 0 h 11"/>
              <a:gd name="T16" fmla="*/ 0 w 20"/>
              <a:gd name="T17" fmla="*/ 0 h 11"/>
              <a:gd name="T18" fmla="*/ 4 w 20"/>
              <a:gd name="T19" fmla="*/ 0 h 11"/>
              <a:gd name="T20" fmla="*/ 11 w 20"/>
              <a:gd name="T21" fmla="*/ 2 h 11"/>
              <a:gd name="T22" fmla="*/ 17 w 20"/>
              <a:gd name="T23" fmla="*/ 4 h 11"/>
              <a:gd name="T24" fmla="*/ 20 w 20"/>
              <a:gd name="T25"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1">
                <a:moveTo>
                  <a:pt x="20" y="10"/>
                </a:moveTo>
                <a:lnTo>
                  <a:pt x="20" y="10"/>
                </a:lnTo>
                <a:lnTo>
                  <a:pt x="19" y="10"/>
                </a:lnTo>
                <a:lnTo>
                  <a:pt x="11" y="11"/>
                </a:lnTo>
                <a:lnTo>
                  <a:pt x="2" y="11"/>
                </a:lnTo>
                <a:lnTo>
                  <a:pt x="2" y="11"/>
                </a:lnTo>
                <a:lnTo>
                  <a:pt x="0" y="8"/>
                </a:lnTo>
                <a:lnTo>
                  <a:pt x="0" y="0"/>
                </a:lnTo>
                <a:lnTo>
                  <a:pt x="0" y="0"/>
                </a:lnTo>
                <a:lnTo>
                  <a:pt x="4" y="0"/>
                </a:lnTo>
                <a:lnTo>
                  <a:pt x="11" y="2"/>
                </a:lnTo>
                <a:lnTo>
                  <a:pt x="17" y="4"/>
                </a:lnTo>
                <a:lnTo>
                  <a:pt x="2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3" name="Freeform 54"/>
          <p:cNvSpPr>
            <a:spLocks/>
          </p:cNvSpPr>
          <p:nvPr userDrawn="1"/>
        </p:nvSpPr>
        <p:spPr bwMode="auto">
          <a:xfrm>
            <a:off x="8197850" y="-917153"/>
            <a:ext cx="492125" cy="579438"/>
          </a:xfrm>
          <a:custGeom>
            <a:avLst/>
            <a:gdLst>
              <a:gd name="T0" fmla="*/ 592 w 619"/>
              <a:gd name="T1" fmla="*/ 245 h 729"/>
              <a:gd name="T2" fmla="*/ 588 w 619"/>
              <a:gd name="T3" fmla="*/ 150 h 729"/>
              <a:gd name="T4" fmla="*/ 513 w 619"/>
              <a:gd name="T5" fmla="*/ 57 h 729"/>
              <a:gd name="T6" fmla="*/ 446 w 619"/>
              <a:gd name="T7" fmla="*/ 150 h 729"/>
              <a:gd name="T8" fmla="*/ 460 w 619"/>
              <a:gd name="T9" fmla="*/ 243 h 729"/>
              <a:gd name="T10" fmla="*/ 490 w 619"/>
              <a:gd name="T11" fmla="*/ 256 h 729"/>
              <a:gd name="T12" fmla="*/ 506 w 619"/>
              <a:gd name="T13" fmla="*/ 240 h 729"/>
              <a:gd name="T14" fmla="*/ 568 w 619"/>
              <a:gd name="T15" fmla="*/ 250 h 729"/>
              <a:gd name="T16" fmla="*/ 533 w 619"/>
              <a:gd name="T17" fmla="*/ 345 h 729"/>
              <a:gd name="T18" fmla="*/ 429 w 619"/>
              <a:gd name="T19" fmla="*/ 291 h 729"/>
              <a:gd name="T20" fmla="*/ 417 w 619"/>
              <a:gd name="T21" fmla="*/ 198 h 729"/>
              <a:gd name="T22" fmla="*/ 418 w 619"/>
              <a:gd name="T23" fmla="*/ 183 h 729"/>
              <a:gd name="T24" fmla="*/ 375 w 619"/>
              <a:gd name="T25" fmla="*/ 121 h 729"/>
              <a:gd name="T26" fmla="*/ 424 w 619"/>
              <a:gd name="T27" fmla="*/ 77 h 729"/>
              <a:gd name="T28" fmla="*/ 353 w 619"/>
              <a:gd name="T29" fmla="*/ 28 h 729"/>
              <a:gd name="T30" fmla="*/ 247 w 619"/>
              <a:gd name="T31" fmla="*/ 33 h 729"/>
              <a:gd name="T32" fmla="*/ 225 w 619"/>
              <a:gd name="T33" fmla="*/ 73 h 729"/>
              <a:gd name="T34" fmla="*/ 243 w 619"/>
              <a:gd name="T35" fmla="*/ 104 h 729"/>
              <a:gd name="T36" fmla="*/ 292 w 619"/>
              <a:gd name="T37" fmla="*/ 88 h 729"/>
              <a:gd name="T38" fmla="*/ 219 w 619"/>
              <a:gd name="T39" fmla="*/ 115 h 729"/>
              <a:gd name="T40" fmla="*/ 190 w 619"/>
              <a:gd name="T41" fmla="*/ 110 h 729"/>
              <a:gd name="T42" fmla="*/ 258 w 619"/>
              <a:gd name="T43" fmla="*/ 112 h 729"/>
              <a:gd name="T44" fmla="*/ 261 w 619"/>
              <a:gd name="T45" fmla="*/ 128 h 729"/>
              <a:gd name="T46" fmla="*/ 238 w 619"/>
              <a:gd name="T47" fmla="*/ 152 h 729"/>
              <a:gd name="T48" fmla="*/ 259 w 619"/>
              <a:gd name="T49" fmla="*/ 192 h 729"/>
              <a:gd name="T50" fmla="*/ 133 w 619"/>
              <a:gd name="T51" fmla="*/ 276 h 729"/>
              <a:gd name="T52" fmla="*/ 53 w 619"/>
              <a:gd name="T53" fmla="*/ 252 h 729"/>
              <a:gd name="T54" fmla="*/ 42 w 619"/>
              <a:gd name="T55" fmla="*/ 267 h 729"/>
              <a:gd name="T56" fmla="*/ 51 w 619"/>
              <a:gd name="T57" fmla="*/ 287 h 729"/>
              <a:gd name="T58" fmla="*/ 2 w 619"/>
              <a:gd name="T59" fmla="*/ 305 h 729"/>
              <a:gd name="T60" fmla="*/ 58 w 619"/>
              <a:gd name="T61" fmla="*/ 313 h 729"/>
              <a:gd name="T62" fmla="*/ 37 w 619"/>
              <a:gd name="T63" fmla="*/ 331 h 729"/>
              <a:gd name="T64" fmla="*/ 53 w 619"/>
              <a:gd name="T65" fmla="*/ 345 h 729"/>
              <a:gd name="T66" fmla="*/ 104 w 619"/>
              <a:gd name="T67" fmla="*/ 345 h 729"/>
              <a:gd name="T68" fmla="*/ 117 w 619"/>
              <a:gd name="T69" fmla="*/ 347 h 729"/>
              <a:gd name="T70" fmla="*/ 163 w 619"/>
              <a:gd name="T71" fmla="*/ 309 h 729"/>
              <a:gd name="T72" fmla="*/ 214 w 619"/>
              <a:gd name="T73" fmla="*/ 300 h 729"/>
              <a:gd name="T74" fmla="*/ 283 w 619"/>
              <a:gd name="T75" fmla="*/ 325 h 729"/>
              <a:gd name="T76" fmla="*/ 417 w 619"/>
              <a:gd name="T77" fmla="*/ 386 h 729"/>
              <a:gd name="T78" fmla="*/ 466 w 619"/>
              <a:gd name="T79" fmla="*/ 492 h 729"/>
              <a:gd name="T80" fmla="*/ 464 w 619"/>
              <a:gd name="T81" fmla="*/ 517 h 729"/>
              <a:gd name="T82" fmla="*/ 512 w 619"/>
              <a:gd name="T83" fmla="*/ 526 h 729"/>
              <a:gd name="T84" fmla="*/ 526 w 619"/>
              <a:gd name="T85" fmla="*/ 627 h 729"/>
              <a:gd name="T86" fmla="*/ 462 w 619"/>
              <a:gd name="T87" fmla="*/ 638 h 729"/>
              <a:gd name="T88" fmla="*/ 491 w 619"/>
              <a:gd name="T89" fmla="*/ 651 h 729"/>
              <a:gd name="T90" fmla="*/ 479 w 619"/>
              <a:gd name="T91" fmla="*/ 663 h 729"/>
              <a:gd name="T92" fmla="*/ 475 w 619"/>
              <a:gd name="T93" fmla="*/ 711 h 729"/>
              <a:gd name="T94" fmla="*/ 502 w 619"/>
              <a:gd name="T95" fmla="*/ 693 h 729"/>
              <a:gd name="T96" fmla="*/ 513 w 619"/>
              <a:gd name="T97" fmla="*/ 700 h 729"/>
              <a:gd name="T98" fmla="*/ 544 w 619"/>
              <a:gd name="T99" fmla="*/ 720 h 729"/>
              <a:gd name="T100" fmla="*/ 554 w 619"/>
              <a:gd name="T101" fmla="*/ 678 h 729"/>
              <a:gd name="T102" fmla="*/ 586 w 619"/>
              <a:gd name="T103" fmla="*/ 689 h 729"/>
              <a:gd name="T104" fmla="*/ 590 w 619"/>
              <a:gd name="T105" fmla="*/ 625 h 729"/>
              <a:gd name="T106" fmla="*/ 603 w 619"/>
              <a:gd name="T107" fmla="*/ 598 h 729"/>
              <a:gd name="T108" fmla="*/ 599 w 619"/>
              <a:gd name="T109" fmla="*/ 552 h 729"/>
              <a:gd name="T110" fmla="*/ 574 w 619"/>
              <a:gd name="T111" fmla="*/ 508 h 729"/>
              <a:gd name="T112" fmla="*/ 532 w 619"/>
              <a:gd name="T113" fmla="*/ 462 h 729"/>
              <a:gd name="T114" fmla="*/ 532 w 619"/>
              <a:gd name="T115" fmla="*/ 419 h 729"/>
              <a:gd name="T116" fmla="*/ 539 w 619"/>
              <a:gd name="T117" fmla="*/ 377 h 729"/>
              <a:gd name="T118" fmla="*/ 618 w 619"/>
              <a:gd name="T119" fmla="*/ 316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9" h="729">
                <a:moveTo>
                  <a:pt x="603" y="280"/>
                </a:moveTo>
                <a:lnTo>
                  <a:pt x="603" y="280"/>
                </a:lnTo>
                <a:lnTo>
                  <a:pt x="612" y="282"/>
                </a:lnTo>
                <a:lnTo>
                  <a:pt x="619" y="280"/>
                </a:lnTo>
                <a:lnTo>
                  <a:pt x="619" y="280"/>
                </a:lnTo>
                <a:lnTo>
                  <a:pt x="618" y="269"/>
                </a:lnTo>
                <a:lnTo>
                  <a:pt x="616" y="252"/>
                </a:lnTo>
                <a:lnTo>
                  <a:pt x="616" y="252"/>
                </a:lnTo>
                <a:lnTo>
                  <a:pt x="610" y="252"/>
                </a:lnTo>
                <a:lnTo>
                  <a:pt x="605" y="252"/>
                </a:lnTo>
                <a:lnTo>
                  <a:pt x="599" y="250"/>
                </a:lnTo>
                <a:lnTo>
                  <a:pt x="592" y="245"/>
                </a:lnTo>
                <a:lnTo>
                  <a:pt x="592" y="245"/>
                </a:lnTo>
                <a:lnTo>
                  <a:pt x="588" y="238"/>
                </a:lnTo>
                <a:lnTo>
                  <a:pt x="588" y="238"/>
                </a:lnTo>
                <a:lnTo>
                  <a:pt x="577" y="223"/>
                </a:lnTo>
                <a:lnTo>
                  <a:pt x="565" y="212"/>
                </a:lnTo>
                <a:lnTo>
                  <a:pt x="552" y="203"/>
                </a:lnTo>
                <a:lnTo>
                  <a:pt x="541" y="196"/>
                </a:lnTo>
                <a:lnTo>
                  <a:pt x="541" y="196"/>
                </a:lnTo>
                <a:lnTo>
                  <a:pt x="559" y="185"/>
                </a:lnTo>
                <a:lnTo>
                  <a:pt x="572" y="174"/>
                </a:lnTo>
                <a:lnTo>
                  <a:pt x="581" y="165"/>
                </a:lnTo>
                <a:lnTo>
                  <a:pt x="585" y="157"/>
                </a:lnTo>
                <a:lnTo>
                  <a:pt x="585" y="157"/>
                </a:lnTo>
                <a:lnTo>
                  <a:pt x="588" y="150"/>
                </a:lnTo>
                <a:lnTo>
                  <a:pt x="592" y="139"/>
                </a:lnTo>
                <a:lnTo>
                  <a:pt x="592" y="128"/>
                </a:lnTo>
                <a:lnTo>
                  <a:pt x="592" y="115"/>
                </a:lnTo>
                <a:lnTo>
                  <a:pt x="588" y="103"/>
                </a:lnTo>
                <a:lnTo>
                  <a:pt x="583" y="90"/>
                </a:lnTo>
                <a:lnTo>
                  <a:pt x="574" y="79"/>
                </a:lnTo>
                <a:lnTo>
                  <a:pt x="566" y="73"/>
                </a:lnTo>
                <a:lnTo>
                  <a:pt x="559" y="68"/>
                </a:lnTo>
                <a:lnTo>
                  <a:pt x="559" y="68"/>
                </a:lnTo>
                <a:lnTo>
                  <a:pt x="548" y="62"/>
                </a:lnTo>
                <a:lnTo>
                  <a:pt x="535" y="59"/>
                </a:lnTo>
                <a:lnTo>
                  <a:pt x="524" y="57"/>
                </a:lnTo>
                <a:lnTo>
                  <a:pt x="513" y="57"/>
                </a:lnTo>
                <a:lnTo>
                  <a:pt x="495" y="60"/>
                </a:lnTo>
                <a:lnTo>
                  <a:pt x="481" y="64"/>
                </a:lnTo>
                <a:lnTo>
                  <a:pt x="481" y="64"/>
                </a:lnTo>
                <a:lnTo>
                  <a:pt x="471" y="70"/>
                </a:lnTo>
                <a:lnTo>
                  <a:pt x="462" y="77"/>
                </a:lnTo>
                <a:lnTo>
                  <a:pt x="455" y="84"/>
                </a:lnTo>
                <a:lnTo>
                  <a:pt x="449" y="93"/>
                </a:lnTo>
                <a:lnTo>
                  <a:pt x="446" y="104"/>
                </a:lnTo>
                <a:lnTo>
                  <a:pt x="442" y="115"/>
                </a:lnTo>
                <a:lnTo>
                  <a:pt x="442" y="126"/>
                </a:lnTo>
                <a:lnTo>
                  <a:pt x="442" y="141"/>
                </a:lnTo>
                <a:lnTo>
                  <a:pt x="442" y="141"/>
                </a:lnTo>
                <a:lnTo>
                  <a:pt x="446" y="150"/>
                </a:lnTo>
                <a:lnTo>
                  <a:pt x="449" y="159"/>
                </a:lnTo>
                <a:lnTo>
                  <a:pt x="455" y="168"/>
                </a:lnTo>
                <a:lnTo>
                  <a:pt x="460" y="174"/>
                </a:lnTo>
                <a:lnTo>
                  <a:pt x="477" y="185"/>
                </a:lnTo>
                <a:lnTo>
                  <a:pt x="495" y="196"/>
                </a:lnTo>
                <a:lnTo>
                  <a:pt x="495" y="196"/>
                </a:lnTo>
                <a:lnTo>
                  <a:pt x="481" y="203"/>
                </a:lnTo>
                <a:lnTo>
                  <a:pt x="470" y="214"/>
                </a:lnTo>
                <a:lnTo>
                  <a:pt x="466" y="219"/>
                </a:lnTo>
                <a:lnTo>
                  <a:pt x="464" y="227"/>
                </a:lnTo>
                <a:lnTo>
                  <a:pt x="462" y="234"/>
                </a:lnTo>
                <a:lnTo>
                  <a:pt x="460" y="243"/>
                </a:lnTo>
                <a:lnTo>
                  <a:pt x="460" y="243"/>
                </a:lnTo>
                <a:lnTo>
                  <a:pt x="462" y="254"/>
                </a:lnTo>
                <a:lnTo>
                  <a:pt x="466" y="267"/>
                </a:lnTo>
                <a:lnTo>
                  <a:pt x="468" y="282"/>
                </a:lnTo>
                <a:lnTo>
                  <a:pt x="468" y="291"/>
                </a:lnTo>
                <a:lnTo>
                  <a:pt x="466" y="300"/>
                </a:lnTo>
                <a:lnTo>
                  <a:pt x="466" y="300"/>
                </a:lnTo>
                <a:lnTo>
                  <a:pt x="468" y="300"/>
                </a:lnTo>
                <a:lnTo>
                  <a:pt x="475" y="298"/>
                </a:lnTo>
                <a:lnTo>
                  <a:pt x="484" y="291"/>
                </a:lnTo>
                <a:lnTo>
                  <a:pt x="484" y="291"/>
                </a:lnTo>
                <a:lnTo>
                  <a:pt x="488" y="280"/>
                </a:lnTo>
                <a:lnTo>
                  <a:pt x="490" y="269"/>
                </a:lnTo>
                <a:lnTo>
                  <a:pt x="490" y="256"/>
                </a:lnTo>
                <a:lnTo>
                  <a:pt x="490" y="256"/>
                </a:lnTo>
                <a:lnTo>
                  <a:pt x="493" y="261"/>
                </a:lnTo>
                <a:lnTo>
                  <a:pt x="495" y="271"/>
                </a:lnTo>
                <a:lnTo>
                  <a:pt x="495" y="278"/>
                </a:lnTo>
                <a:lnTo>
                  <a:pt x="493" y="285"/>
                </a:lnTo>
                <a:lnTo>
                  <a:pt x="493" y="285"/>
                </a:lnTo>
                <a:lnTo>
                  <a:pt x="501" y="282"/>
                </a:lnTo>
                <a:lnTo>
                  <a:pt x="504" y="278"/>
                </a:lnTo>
                <a:lnTo>
                  <a:pt x="508" y="274"/>
                </a:lnTo>
                <a:lnTo>
                  <a:pt x="508" y="274"/>
                </a:lnTo>
                <a:lnTo>
                  <a:pt x="510" y="261"/>
                </a:lnTo>
                <a:lnTo>
                  <a:pt x="510" y="249"/>
                </a:lnTo>
                <a:lnTo>
                  <a:pt x="506" y="240"/>
                </a:lnTo>
                <a:lnTo>
                  <a:pt x="504" y="232"/>
                </a:lnTo>
                <a:lnTo>
                  <a:pt x="504" y="232"/>
                </a:lnTo>
                <a:lnTo>
                  <a:pt x="502" y="225"/>
                </a:lnTo>
                <a:lnTo>
                  <a:pt x="504" y="218"/>
                </a:lnTo>
                <a:lnTo>
                  <a:pt x="510" y="210"/>
                </a:lnTo>
                <a:lnTo>
                  <a:pt x="515" y="207"/>
                </a:lnTo>
                <a:lnTo>
                  <a:pt x="515" y="207"/>
                </a:lnTo>
                <a:lnTo>
                  <a:pt x="533" y="216"/>
                </a:lnTo>
                <a:lnTo>
                  <a:pt x="533" y="216"/>
                </a:lnTo>
                <a:lnTo>
                  <a:pt x="541" y="221"/>
                </a:lnTo>
                <a:lnTo>
                  <a:pt x="552" y="230"/>
                </a:lnTo>
                <a:lnTo>
                  <a:pt x="563" y="243"/>
                </a:lnTo>
                <a:lnTo>
                  <a:pt x="568" y="250"/>
                </a:lnTo>
                <a:lnTo>
                  <a:pt x="572" y="260"/>
                </a:lnTo>
                <a:lnTo>
                  <a:pt x="572" y="260"/>
                </a:lnTo>
                <a:lnTo>
                  <a:pt x="577" y="271"/>
                </a:lnTo>
                <a:lnTo>
                  <a:pt x="579" y="282"/>
                </a:lnTo>
                <a:lnTo>
                  <a:pt x="579" y="291"/>
                </a:lnTo>
                <a:lnTo>
                  <a:pt x="579" y="300"/>
                </a:lnTo>
                <a:lnTo>
                  <a:pt x="576" y="313"/>
                </a:lnTo>
                <a:lnTo>
                  <a:pt x="572" y="320"/>
                </a:lnTo>
                <a:lnTo>
                  <a:pt x="572" y="320"/>
                </a:lnTo>
                <a:lnTo>
                  <a:pt x="565" y="329"/>
                </a:lnTo>
                <a:lnTo>
                  <a:pt x="557" y="338"/>
                </a:lnTo>
                <a:lnTo>
                  <a:pt x="546" y="344"/>
                </a:lnTo>
                <a:lnTo>
                  <a:pt x="533" y="345"/>
                </a:lnTo>
                <a:lnTo>
                  <a:pt x="533" y="345"/>
                </a:lnTo>
                <a:lnTo>
                  <a:pt x="532" y="345"/>
                </a:lnTo>
                <a:lnTo>
                  <a:pt x="532" y="345"/>
                </a:lnTo>
                <a:lnTo>
                  <a:pt x="517" y="345"/>
                </a:lnTo>
                <a:lnTo>
                  <a:pt x="517" y="345"/>
                </a:lnTo>
                <a:lnTo>
                  <a:pt x="504" y="342"/>
                </a:lnTo>
                <a:lnTo>
                  <a:pt x="504" y="342"/>
                </a:lnTo>
                <a:lnTo>
                  <a:pt x="493" y="338"/>
                </a:lnTo>
                <a:lnTo>
                  <a:pt x="493" y="338"/>
                </a:lnTo>
                <a:lnTo>
                  <a:pt x="482" y="333"/>
                </a:lnTo>
                <a:lnTo>
                  <a:pt x="466" y="322"/>
                </a:lnTo>
                <a:lnTo>
                  <a:pt x="448" y="309"/>
                </a:lnTo>
                <a:lnTo>
                  <a:pt x="429" y="291"/>
                </a:lnTo>
                <a:lnTo>
                  <a:pt x="429" y="291"/>
                </a:lnTo>
                <a:lnTo>
                  <a:pt x="406" y="261"/>
                </a:lnTo>
                <a:lnTo>
                  <a:pt x="389" y="241"/>
                </a:lnTo>
                <a:lnTo>
                  <a:pt x="389" y="241"/>
                </a:lnTo>
                <a:lnTo>
                  <a:pt x="398" y="245"/>
                </a:lnTo>
                <a:lnTo>
                  <a:pt x="406" y="245"/>
                </a:lnTo>
                <a:lnTo>
                  <a:pt x="415" y="245"/>
                </a:lnTo>
                <a:lnTo>
                  <a:pt x="415" y="245"/>
                </a:lnTo>
                <a:lnTo>
                  <a:pt x="417" y="229"/>
                </a:lnTo>
                <a:lnTo>
                  <a:pt x="417" y="212"/>
                </a:lnTo>
                <a:lnTo>
                  <a:pt x="417" y="212"/>
                </a:lnTo>
                <a:lnTo>
                  <a:pt x="417" y="198"/>
                </a:lnTo>
                <a:lnTo>
                  <a:pt x="417" y="198"/>
                </a:lnTo>
                <a:lnTo>
                  <a:pt x="411" y="198"/>
                </a:lnTo>
                <a:lnTo>
                  <a:pt x="398" y="194"/>
                </a:lnTo>
                <a:lnTo>
                  <a:pt x="393" y="192"/>
                </a:lnTo>
                <a:lnTo>
                  <a:pt x="386" y="188"/>
                </a:lnTo>
                <a:lnTo>
                  <a:pt x="380" y="185"/>
                </a:lnTo>
                <a:lnTo>
                  <a:pt x="376" y="179"/>
                </a:lnTo>
                <a:lnTo>
                  <a:pt x="376" y="179"/>
                </a:lnTo>
                <a:lnTo>
                  <a:pt x="382" y="181"/>
                </a:lnTo>
                <a:lnTo>
                  <a:pt x="387" y="183"/>
                </a:lnTo>
                <a:lnTo>
                  <a:pt x="395" y="185"/>
                </a:lnTo>
                <a:lnTo>
                  <a:pt x="395" y="185"/>
                </a:lnTo>
                <a:lnTo>
                  <a:pt x="411" y="183"/>
                </a:lnTo>
                <a:lnTo>
                  <a:pt x="418" y="183"/>
                </a:lnTo>
                <a:lnTo>
                  <a:pt x="418" y="183"/>
                </a:lnTo>
                <a:lnTo>
                  <a:pt x="420" y="166"/>
                </a:lnTo>
                <a:lnTo>
                  <a:pt x="420" y="152"/>
                </a:lnTo>
                <a:lnTo>
                  <a:pt x="420" y="152"/>
                </a:lnTo>
                <a:lnTo>
                  <a:pt x="420" y="137"/>
                </a:lnTo>
                <a:lnTo>
                  <a:pt x="420" y="137"/>
                </a:lnTo>
                <a:lnTo>
                  <a:pt x="409" y="137"/>
                </a:lnTo>
                <a:lnTo>
                  <a:pt x="396" y="135"/>
                </a:lnTo>
                <a:lnTo>
                  <a:pt x="396" y="135"/>
                </a:lnTo>
                <a:lnTo>
                  <a:pt x="384" y="130"/>
                </a:lnTo>
                <a:lnTo>
                  <a:pt x="378" y="126"/>
                </a:lnTo>
                <a:lnTo>
                  <a:pt x="375" y="121"/>
                </a:lnTo>
                <a:lnTo>
                  <a:pt x="375" y="121"/>
                </a:lnTo>
                <a:lnTo>
                  <a:pt x="380" y="123"/>
                </a:lnTo>
                <a:lnTo>
                  <a:pt x="395" y="126"/>
                </a:lnTo>
                <a:lnTo>
                  <a:pt x="395" y="126"/>
                </a:lnTo>
                <a:lnTo>
                  <a:pt x="404" y="126"/>
                </a:lnTo>
                <a:lnTo>
                  <a:pt x="413" y="124"/>
                </a:lnTo>
                <a:lnTo>
                  <a:pt x="420" y="124"/>
                </a:lnTo>
                <a:lnTo>
                  <a:pt x="422" y="123"/>
                </a:lnTo>
                <a:lnTo>
                  <a:pt x="422" y="123"/>
                </a:lnTo>
                <a:lnTo>
                  <a:pt x="422" y="93"/>
                </a:lnTo>
                <a:lnTo>
                  <a:pt x="422" y="93"/>
                </a:lnTo>
                <a:lnTo>
                  <a:pt x="424" y="86"/>
                </a:lnTo>
                <a:lnTo>
                  <a:pt x="424" y="77"/>
                </a:lnTo>
                <a:lnTo>
                  <a:pt x="424" y="77"/>
                </a:lnTo>
                <a:lnTo>
                  <a:pt x="418" y="77"/>
                </a:lnTo>
                <a:lnTo>
                  <a:pt x="407" y="75"/>
                </a:lnTo>
                <a:lnTo>
                  <a:pt x="395" y="70"/>
                </a:lnTo>
                <a:lnTo>
                  <a:pt x="389" y="66"/>
                </a:lnTo>
                <a:lnTo>
                  <a:pt x="382" y="60"/>
                </a:lnTo>
                <a:lnTo>
                  <a:pt x="382" y="60"/>
                </a:lnTo>
                <a:lnTo>
                  <a:pt x="380" y="57"/>
                </a:lnTo>
                <a:lnTo>
                  <a:pt x="380" y="53"/>
                </a:lnTo>
                <a:lnTo>
                  <a:pt x="382" y="46"/>
                </a:lnTo>
                <a:lnTo>
                  <a:pt x="382" y="46"/>
                </a:lnTo>
                <a:lnTo>
                  <a:pt x="349" y="31"/>
                </a:lnTo>
                <a:lnTo>
                  <a:pt x="349" y="31"/>
                </a:lnTo>
                <a:lnTo>
                  <a:pt x="353" y="28"/>
                </a:lnTo>
                <a:lnTo>
                  <a:pt x="356" y="22"/>
                </a:lnTo>
                <a:lnTo>
                  <a:pt x="356" y="18"/>
                </a:lnTo>
                <a:lnTo>
                  <a:pt x="356" y="18"/>
                </a:lnTo>
                <a:lnTo>
                  <a:pt x="354" y="13"/>
                </a:lnTo>
                <a:lnTo>
                  <a:pt x="349" y="9"/>
                </a:lnTo>
                <a:lnTo>
                  <a:pt x="343" y="8"/>
                </a:lnTo>
                <a:lnTo>
                  <a:pt x="336" y="8"/>
                </a:lnTo>
                <a:lnTo>
                  <a:pt x="336" y="8"/>
                </a:lnTo>
                <a:lnTo>
                  <a:pt x="329" y="9"/>
                </a:lnTo>
                <a:lnTo>
                  <a:pt x="325" y="13"/>
                </a:lnTo>
                <a:lnTo>
                  <a:pt x="320" y="18"/>
                </a:lnTo>
                <a:lnTo>
                  <a:pt x="280" y="0"/>
                </a:lnTo>
                <a:lnTo>
                  <a:pt x="247" y="33"/>
                </a:lnTo>
                <a:lnTo>
                  <a:pt x="247" y="33"/>
                </a:lnTo>
                <a:lnTo>
                  <a:pt x="245" y="35"/>
                </a:lnTo>
                <a:lnTo>
                  <a:pt x="245" y="39"/>
                </a:lnTo>
                <a:lnTo>
                  <a:pt x="245" y="42"/>
                </a:lnTo>
                <a:lnTo>
                  <a:pt x="245" y="42"/>
                </a:lnTo>
                <a:lnTo>
                  <a:pt x="245" y="44"/>
                </a:lnTo>
                <a:lnTo>
                  <a:pt x="243" y="46"/>
                </a:lnTo>
                <a:lnTo>
                  <a:pt x="243" y="46"/>
                </a:lnTo>
                <a:lnTo>
                  <a:pt x="234" y="57"/>
                </a:lnTo>
                <a:lnTo>
                  <a:pt x="234" y="57"/>
                </a:lnTo>
                <a:lnTo>
                  <a:pt x="228" y="66"/>
                </a:lnTo>
                <a:lnTo>
                  <a:pt x="228" y="66"/>
                </a:lnTo>
                <a:lnTo>
                  <a:pt x="225" y="73"/>
                </a:lnTo>
                <a:lnTo>
                  <a:pt x="223" y="79"/>
                </a:lnTo>
                <a:lnTo>
                  <a:pt x="223" y="79"/>
                </a:lnTo>
                <a:lnTo>
                  <a:pt x="221" y="81"/>
                </a:lnTo>
                <a:lnTo>
                  <a:pt x="221" y="84"/>
                </a:lnTo>
                <a:lnTo>
                  <a:pt x="225" y="92"/>
                </a:lnTo>
                <a:lnTo>
                  <a:pt x="234" y="99"/>
                </a:lnTo>
                <a:lnTo>
                  <a:pt x="234" y="101"/>
                </a:lnTo>
                <a:lnTo>
                  <a:pt x="234" y="101"/>
                </a:lnTo>
                <a:lnTo>
                  <a:pt x="236" y="99"/>
                </a:lnTo>
                <a:lnTo>
                  <a:pt x="238" y="99"/>
                </a:lnTo>
                <a:lnTo>
                  <a:pt x="238" y="99"/>
                </a:lnTo>
                <a:lnTo>
                  <a:pt x="243" y="104"/>
                </a:lnTo>
                <a:lnTo>
                  <a:pt x="243" y="104"/>
                </a:lnTo>
                <a:lnTo>
                  <a:pt x="245" y="101"/>
                </a:lnTo>
                <a:lnTo>
                  <a:pt x="248" y="95"/>
                </a:lnTo>
                <a:lnTo>
                  <a:pt x="248" y="95"/>
                </a:lnTo>
                <a:lnTo>
                  <a:pt x="254" y="88"/>
                </a:lnTo>
                <a:lnTo>
                  <a:pt x="261" y="82"/>
                </a:lnTo>
                <a:lnTo>
                  <a:pt x="261" y="82"/>
                </a:lnTo>
                <a:lnTo>
                  <a:pt x="269" y="79"/>
                </a:lnTo>
                <a:lnTo>
                  <a:pt x="276" y="79"/>
                </a:lnTo>
                <a:lnTo>
                  <a:pt x="276" y="79"/>
                </a:lnTo>
                <a:lnTo>
                  <a:pt x="283" y="79"/>
                </a:lnTo>
                <a:lnTo>
                  <a:pt x="289" y="82"/>
                </a:lnTo>
                <a:lnTo>
                  <a:pt x="289" y="82"/>
                </a:lnTo>
                <a:lnTo>
                  <a:pt x="292" y="88"/>
                </a:lnTo>
                <a:lnTo>
                  <a:pt x="294" y="95"/>
                </a:lnTo>
                <a:lnTo>
                  <a:pt x="294" y="103"/>
                </a:lnTo>
                <a:lnTo>
                  <a:pt x="294" y="108"/>
                </a:lnTo>
                <a:lnTo>
                  <a:pt x="294" y="108"/>
                </a:lnTo>
                <a:lnTo>
                  <a:pt x="290" y="104"/>
                </a:lnTo>
                <a:lnTo>
                  <a:pt x="290" y="104"/>
                </a:lnTo>
                <a:lnTo>
                  <a:pt x="285" y="103"/>
                </a:lnTo>
                <a:lnTo>
                  <a:pt x="276" y="101"/>
                </a:lnTo>
                <a:lnTo>
                  <a:pt x="265" y="101"/>
                </a:lnTo>
                <a:lnTo>
                  <a:pt x="254" y="103"/>
                </a:lnTo>
                <a:lnTo>
                  <a:pt x="254" y="103"/>
                </a:lnTo>
                <a:lnTo>
                  <a:pt x="241" y="108"/>
                </a:lnTo>
                <a:lnTo>
                  <a:pt x="219" y="115"/>
                </a:lnTo>
                <a:lnTo>
                  <a:pt x="219" y="115"/>
                </a:lnTo>
                <a:lnTo>
                  <a:pt x="214" y="117"/>
                </a:lnTo>
                <a:lnTo>
                  <a:pt x="208" y="117"/>
                </a:lnTo>
                <a:lnTo>
                  <a:pt x="205" y="113"/>
                </a:lnTo>
                <a:lnTo>
                  <a:pt x="203" y="110"/>
                </a:lnTo>
                <a:lnTo>
                  <a:pt x="203" y="110"/>
                </a:lnTo>
                <a:lnTo>
                  <a:pt x="203" y="104"/>
                </a:lnTo>
                <a:lnTo>
                  <a:pt x="203" y="101"/>
                </a:lnTo>
                <a:lnTo>
                  <a:pt x="205" y="97"/>
                </a:lnTo>
                <a:lnTo>
                  <a:pt x="205" y="97"/>
                </a:lnTo>
                <a:lnTo>
                  <a:pt x="199" y="101"/>
                </a:lnTo>
                <a:lnTo>
                  <a:pt x="194" y="104"/>
                </a:lnTo>
                <a:lnTo>
                  <a:pt x="190" y="110"/>
                </a:lnTo>
                <a:lnTo>
                  <a:pt x="190" y="110"/>
                </a:lnTo>
                <a:lnTo>
                  <a:pt x="190" y="117"/>
                </a:lnTo>
                <a:lnTo>
                  <a:pt x="192" y="124"/>
                </a:lnTo>
                <a:lnTo>
                  <a:pt x="195" y="128"/>
                </a:lnTo>
                <a:lnTo>
                  <a:pt x="201" y="132"/>
                </a:lnTo>
                <a:lnTo>
                  <a:pt x="201" y="132"/>
                </a:lnTo>
                <a:lnTo>
                  <a:pt x="208" y="132"/>
                </a:lnTo>
                <a:lnTo>
                  <a:pt x="217" y="130"/>
                </a:lnTo>
                <a:lnTo>
                  <a:pt x="234" y="123"/>
                </a:lnTo>
                <a:lnTo>
                  <a:pt x="234" y="123"/>
                </a:lnTo>
                <a:lnTo>
                  <a:pt x="250" y="113"/>
                </a:lnTo>
                <a:lnTo>
                  <a:pt x="250" y="113"/>
                </a:lnTo>
                <a:lnTo>
                  <a:pt x="258" y="112"/>
                </a:lnTo>
                <a:lnTo>
                  <a:pt x="263" y="110"/>
                </a:lnTo>
                <a:lnTo>
                  <a:pt x="270" y="112"/>
                </a:lnTo>
                <a:lnTo>
                  <a:pt x="278" y="113"/>
                </a:lnTo>
                <a:lnTo>
                  <a:pt x="278" y="113"/>
                </a:lnTo>
                <a:lnTo>
                  <a:pt x="285" y="119"/>
                </a:lnTo>
                <a:lnTo>
                  <a:pt x="289" y="121"/>
                </a:lnTo>
                <a:lnTo>
                  <a:pt x="289" y="121"/>
                </a:lnTo>
                <a:lnTo>
                  <a:pt x="285" y="126"/>
                </a:lnTo>
                <a:lnTo>
                  <a:pt x="281" y="130"/>
                </a:lnTo>
                <a:lnTo>
                  <a:pt x="274" y="130"/>
                </a:lnTo>
                <a:lnTo>
                  <a:pt x="274" y="130"/>
                </a:lnTo>
                <a:lnTo>
                  <a:pt x="267" y="130"/>
                </a:lnTo>
                <a:lnTo>
                  <a:pt x="261" y="128"/>
                </a:lnTo>
                <a:lnTo>
                  <a:pt x="256" y="124"/>
                </a:lnTo>
                <a:lnTo>
                  <a:pt x="254" y="121"/>
                </a:lnTo>
                <a:lnTo>
                  <a:pt x="254" y="121"/>
                </a:lnTo>
                <a:lnTo>
                  <a:pt x="250" y="128"/>
                </a:lnTo>
                <a:lnTo>
                  <a:pt x="250" y="128"/>
                </a:lnTo>
                <a:lnTo>
                  <a:pt x="248" y="132"/>
                </a:lnTo>
                <a:lnTo>
                  <a:pt x="248" y="135"/>
                </a:lnTo>
                <a:lnTo>
                  <a:pt x="250" y="137"/>
                </a:lnTo>
                <a:lnTo>
                  <a:pt x="248" y="141"/>
                </a:lnTo>
                <a:lnTo>
                  <a:pt x="248" y="141"/>
                </a:lnTo>
                <a:lnTo>
                  <a:pt x="247" y="143"/>
                </a:lnTo>
                <a:lnTo>
                  <a:pt x="245" y="146"/>
                </a:lnTo>
                <a:lnTo>
                  <a:pt x="238" y="152"/>
                </a:lnTo>
                <a:lnTo>
                  <a:pt x="238" y="152"/>
                </a:lnTo>
                <a:lnTo>
                  <a:pt x="227" y="157"/>
                </a:lnTo>
                <a:lnTo>
                  <a:pt x="219" y="159"/>
                </a:lnTo>
                <a:lnTo>
                  <a:pt x="219" y="159"/>
                </a:lnTo>
                <a:lnTo>
                  <a:pt x="227" y="176"/>
                </a:lnTo>
                <a:lnTo>
                  <a:pt x="227" y="176"/>
                </a:lnTo>
                <a:lnTo>
                  <a:pt x="232" y="187"/>
                </a:lnTo>
                <a:lnTo>
                  <a:pt x="236" y="194"/>
                </a:lnTo>
                <a:lnTo>
                  <a:pt x="239" y="199"/>
                </a:lnTo>
                <a:lnTo>
                  <a:pt x="239" y="199"/>
                </a:lnTo>
                <a:lnTo>
                  <a:pt x="247" y="198"/>
                </a:lnTo>
                <a:lnTo>
                  <a:pt x="259" y="192"/>
                </a:lnTo>
                <a:lnTo>
                  <a:pt x="259" y="192"/>
                </a:lnTo>
                <a:lnTo>
                  <a:pt x="269" y="185"/>
                </a:lnTo>
                <a:lnTo>
                  <a:pt x="274" y="177"/>
                </a:lnTo>
                <a:lnTo>
                  <a:pt x="274" y="177"/>
                </a:lnTo>
                <a:lnTo>
                  <a:pt x="267" y="194"/>
                </a:lnTo>
                <a:lnTo>
                  <a:pt x="261" y="203"/>
                </a:lnTo>
                <a:lnTo>
                  <a:pt x="254" y="210"/>
                </a:lnTo>
                <a:lnTo>
                  <a:pt x="248" y="216"/>
                </a:lnTo>
                <a:lnTo>
                  <a:pt x="248" y="216"/>
                </a:lnTo>
                <a:lnTo>
                  <a:pt x="225" y="232"/>
                </a:lnTo>
                <a:lnTo>
                  <a:pt x="192" y="250"/>
                </a:lnTo>
                <a:lnTo>
                  <a:pt x="172" y="261"/>
                </a:lnTo>
                <a:lnTo>
                  <a:pt x="153" y="269"/>
                </a:lnTo>
                <a:lnTo>
                  <a:pt x="133" y="276"/>
                </a:lnTo>
                <a:lnTo>
                  <a:pt x="113" y="280"/>
                </a:lnTo>
                <a:lnTo>
                  <a:pt x="113" y="280"/>
                </a:lnTo>
                <a:lnTo>
                  <a:pt x="108" y="278"/>
                </a:lnTo>
                <a:lnTo>
                  <a:pt x="100" y="276"/>
                </a:lnTo>
                <a:lnTo>
                  <a:pt x="88" y="267"/>
                </a:lnTo>
                <a:lnTo>
                  <a:pt x="75" y="258"/>
                </a:lnTo>
                <a:lnTo>
                  <a:pt x="68" y="249"/>
                </a:lnTo>
                <a:lnTo>
                  <a:pt x="68" y="249"/>
                </a:lnTo>
                <a:lnTo>
                  <a:pt x="66" y="249"/>
                </a:lnTo>
                <a:lnTo>
                  <a:pt x="62" y="247"/>
                </a:lnTo>
                <a:lnTo>
                  <a:pt x="58" y="249"/>
                </a:lnTo>
                <a:lnTo>
                  <a:pt x="53" y="252"/>
                </a:lnTo>
                <a:lnTo>
                  <a:pt x="53" y="252"/>
                </a:lnTo>
                <a:lnTo>
                  <a:pt x="49" y="252"/>
                </a:lnTo>
                <a:lnTo>
                  <a:pt x="42" y="252"/>
                </a:lnTo>
                <a:lnTo>
                  <a:pt x="31" y="254"/>
                </a:lnTo>
                <a:lnTo>
                  <a:pt x="27" y="258"/>
                </a:lnTo>
                <a:lnTo>
                  <a:pt x="24" y="261"/>
                </a:lnTo>
                <a:lnTo>
                  <a:pt x="24" y="261"/>
                </a:lnTo>
                <a:lnTo>
                  <a:pt x="24" y="263"/>
                </a:lnTo>
                <a:lnTo>
                  <a:pt x="29" y="263"/>
                </a:lnTo>
                <a:lnTo>
                  <a:pt x="35" y="261"/>
                </a:lnTo>
                <a:lnTo>
                  <a:pt x="42" y="263"/>
                </a:lnTo>
                <a:lnTo>
                  <a:pt x="42" y="263"/>
                </a:lnTo>
                <a:lnTo>
                  <a:pt x="44" y="265"/>
                </a:lnTo>
                <a:lnTo>
                  <a:pt x="42" y="267"/>
                </a:lnTo>
                <a:lnTo>
                  <a:pt x="40" y="269"/>
                </a:lnTo>
                <a:lnTo>
                  <a:pt x="40" y="272"/>
                </a:lnTo>
                <a:lnTo>
                  <a:pt x="40" y="272"/>
                </a:lnTo>
                <a:lnTo>
                  <a:pt x="40" y="274"/>
                </a:lnTo>
                <a:lnTo>
                  <a:pt x="44" y="278"/>
                </a:lnTo>
                <a:lnTo>
                  <a:pt x="53" y="282"/>
                </a:lnTo>
                <a:lnTo>
                  <a:pt x="71" y="289"/>
                </a:lnTo>
                <a:lnTo>
                  <a:pt x="71" y="289"/>
                </a:lnTo>
                <a:lnTo>
                  <a:pt x="73" y="291"/>
                </a:lnTo>
                <a:lnTo>
                  <a:pt x="73" y="293"/>
                </a:lnTo>
                <a:lnTo>
                  <a:pt x="73" y="293"/>
                </a:lnTo>
                <a:lnTo>
                  <a:pt x="60" y="291"/>
                </a:lnTo>
                <a:lnTo>
                  <a:pt x="51" y="287"/>
                </a:lnTo>
                <a:lnTo>
                  <a:pt x="38" y="282"/>
                </a:lnTo>
                <a:lnTo>
                  <a:pt x="38" y="282"/>
                </a:lnTo>
                <a:lnTo>
                  <a:pt x="29" y="280"/>
                </a:lnTo>
                <a:lnTo>
                  <a:pt x="24" y="280"/>
                </a:lnTo>
                <a:lnTo>
                  <a:pt x="22" y="283"/>
                </a:lnTo>
                <a:lnTo>
                  <a:pt x="20" y="287"/>
                </a:lnTo>
                <a:lnTo>
                  <a:pt x="20" y="287"/>
                </a:lnTo>
                <a:lnTo>
                  <a:pt x="18" y="289"/>
                </a:lnTo>
                <a:lnTo>
                  <a:pt x="16" y="289"/>
                </a:lnTo>
                <a:lnTo>
                  <a:pt x="11" y="293"/>
                </a:lnTo>
                <a:lnTo>
                  <a:pt x="7" y="294"/>
                </a:lnTo>
                <a:lnTo>
                  <a:pt x="4" y="300"/>
                </a:lnTo>
                <a:lnTo>
                  <a:pt x="2" y="305"/>
                </a:lnTo>
                <a:lnTo>
                  <a:pt x="0" y="314"/>
                </a:lnTo>
                <a:lnTo>
                  <a:pt x="0" y="314"/>
                </a:lnTo>
                <a:lnTo>
                  <a:pt x="4" y="313"/>
                </a:lnTo>
                <a:lnTo>
                  <a:pt x="9" y="307"/>
                </a:lnTo>
                <a:lnTo>
                  <a:pt x="15" y="303"/>
                </a:lnTo>
                <a:lnTo>
                  <a:pt x="18" y="302"/>
                </a:lnTo>
                <a:lnTo>
                  <a:pt x="18" y="303"/>
                </a:lnTo>
                <a:lnTo>
                  <a:pt x="18" y="303"/>
                </a:lnTo>
                <a:lnTo>
                  <a:pt x="22" y="311"/>
                </a:lnTo>
                <a:lnTo>
                  <a:pt x="27" y="314"/>
                </a:lnTo>
                <a:lnTo>
                  <a:pt x="35" y="314"/>
                </a:lnTo>
                <a:lnTo>
                  <a:pt x="42" y="314"/>
                </a:lnTo>
                <a:lnTo>
                  <a:pt x="58" y="313"/>
                </a:lnTo>
                <a:lnTo>
                  <a:pt x="66" y="313"/>
                </a:lnTo>
                <a:lnTo>
                  <a:pt x="69" y="313"/>
                </a:lnTo>
                <a:lnTo>
                  <a:pt x="69" y="313"/>
                </a:lnTo>
                <a:lnTo>
                  <a:pt x="69" y="314"/>
                </a:lnTo>
                <a:lnTo>
                  <a:pt x="69" y="314"/>
                </a:lnTo>
                <a:lnTo>
                  <a:pt x="66" y="316"/>
                </a:lnTo>
                <a:lnTo>
                  <a:pt x="53" y="318"/>
                </a:lnTo>
                <a:lnTo>
                  <a:pt x="46" y="320"/>
                </a:lnTo>
                <a:lnTo>
                  <a:pt x="38" y="324"/>
                </a:lnTo>
                <a:lnTo>
                  <a:pt x="37" y="325"/>
                </a:lnTo>
                <a:lnTo>
                  <a:pt x="35" y="329"/>
                </a:lnTo>
                <a:lnTo>
                  <a:pt x="37" y="331"/>
                </a:lnTo>
                <a:lnTo>
                  <a:pt x="37" y="331"/>
                </a:lnTo>
                <a:lnTo>
                  <a:pt x="33" y="335"/>
                </a:lnTo>
                <a:lnTo>
                  <a:pt x="29" y="342"/>
                </a:lnTo>
                <a:lnTo>
                  <a:pt x="27" y="345"/>
                </a:lnTo>
                <a:lnTo>
                  <a:pt x="27" y="351"/>
                </a:lnTo>
                <a:lnTo>
                  <a:pt x="29" y="356"/>
                </a:lnTo>
                <a:lnTo>
                  <a:pt x="35" y="364"/>
                </a:lnTo>
                <a:lnTo>
                  <a:pt x="35" y="364"/>
                </a:lnTo>
                <a:lnTo>
                  <a:pt x="37" y="353"/>
                </a:lnTo>
                <a:lnTo>
                  <a:pt x="40" y="347"/>
                </a:lnTo>
                <a:lnTo>
                  <a:pt x="42" y="345"/>
                </a:lnTo>
                <a:lnTo>
                  <a:pt x="46" y="345"/>
                </a:lnTo>
                <a:lnTo>
                  <a:pt x="46" y="345"/>
                </a:lnTo>
                <a:lnTo>
                  <a:pt x="53" y="345"/>
                </a:lnTo>
                <a:lnTo>
                  <a:pt x="58" y="349"/>
                </a:lnTo>
                <a:lnTo>
                  <a:pt x="64" y="349"/>
                </a:lnTo>
                <a:lnTo>
                  <a:pt x="71" y="345"/>
                </a:lnTo>
                <a:lnTo>
                  <a:pt x="71" y="345"/>
                </a:lnTo>
                <a:lnTo>
                  <a:pt x="79" y="340"/>
                </a:lnTo>
                <a:lnTo>
                  <a:pt x="84" y="336"/>
                </a:lnTo>
                <a:lnTo>
                  <a:pt x="95" y="333"/>
                </a:lnTo>
                <a:lnTo>
                  <a:pt x="95" y="333"/>
                </a:lnTo>
                <a:lnTo>
                  <a:pt x="95" y="336"/>
                </a:lnTo>
                <a:lnTo>
                  <a:pt x="99" y="342"/>
                </a:lnTo>
                <a:lnTo>
                  <a:pt x="99" y="342"/>
                </a:lnTo>
                <a:lnTo>
                  <a:pt x="102" y="344"/>
                </a:lnTo>
                <a:lnTo>
                  <a:pt x="104" y="345"/>
                </a:lnTo>
                <a:lnTo>
                  <a:pt x="104" y="345"/>
                </a:lnTo>
                <a:lnTo>
                  <a:pt x="104" y="345"/>
                </a:lnTo>
                <a:lnTo>
                  <a:pt x="102" y="351"/>
                </a:lnTo>
                <a:lnTo>
                  <a:pt x="99" y="356"/>
                </a:lnTo>
                <a:lnTo>
                  <a:pt x="95" y="360"/>
                </a:lnTo>
                <a:lnTo>
                  <a:pt x="95" y="360"/>
                </a:lnTo>
                <a:lnTo>
                  <a:pt x="97" y="360"/>
                </a:lnTo>
                <a:lnTo>
                  <a:pt x="102" y="360"/>
                </a:lnTo>
                <a:lnTo>
                  <a:pt x="108" y="358"/>
                </a:lnTo>
                <a:lnTo>
                  <a:pt x="111" y="355"/>
                </a:lnTo>
                <a:lnTo>
                  <a:pt x="115" y="349"/>
                </a:lnTo>
                <a:lnTo>
                  <a:pt x="115" y="349"/>
                </a:lnTo>
                <a:lnTo>
                  <a:pt x="117" y="347"/>
                </a:lnTo>
                <a:lnTo>
                  <a:pt x="119" y="347"/>
                </a:lnTo>
                <a:lnTo>
                  <a:pt x="124" y="347"/>
                </a:lnTo>
                <a:lnTo>
                  <a:pt x="124" y="347"/>
                </a:lnTo>
                <a:lnTo>
                  <a:pt x="128" y="345"/>
                </a:lnTo>
                <a:lnTo>
                  <a:pt x="130" y="344"/>
                </a:lnTo>
                <a:lnTo>
                  <a:pt x="130" y="338"/>
                </a:lnTo>
                <a:lnTo>
                  <a:pt x="130" y="333"/>
                </a:lnTo>
                <a:lnTo>
                  <a:pt x="130" y="329"/>
                </a:lnTo>
                <a:lnTo>
                  <a:pt x="132" y="327"/>
                </a:lnTo>
                <a:lnTo>
                  <a:pt x="132" y="327"/>
                </a:lnTo>
                <a:lnTo>
                  <a:pt x="139" y="322"/>
                </a:lnTo>
                <a:lnTo>
                  <a:pt x="146" y="316"/>
                </a:lnTo>
                <a:lnTo>
                  <a:pt x="163" y="309"/>
                </a:lnTo>
                <a:lnTo>
                  <a:pt x="163" y="309"/>
                </a:lnTo>
                <a:lnTo>
                  <a:pt x="161" y="316"/>
                </a:lnTo>
                <a:lnTo>
                  <a:pt x="161" y="324"/>
                </a:lnTo>
                <a:lnTo>
                  <a:pt x="164" y="333"/>
                </a:lnTo>
                <a:lnTo>
                  <a:pt x="205" y="322"/>
                </a:lnTo>
                <a:lnTo>
                  <a:pt x="205" y="322"/>
                </a:lnTo>
                <a:lnTo>
                  <a:pt x="203" y="313"/>
                </a:lnTo>
                <a:lnTo>
                  <a:pt x="205" y="305"/>
                </a:lnTo>
                <a:lnTo>
                  <a:pt x="210" y="296"/>
                </a:lnTo>
                <a:lnTo>
                  <a:pt x="216" y="287"/>
                </a:lnTo>
                <a:lnTo>
                  <a:pt x="216" y="287"/>
                </a:lnTo>
                <a:lnTo>
                  <a:pt x="216" y="291"/>
                </a:lnTo>
                <a:lnTo>
                  <a:pt x="214" y="300"/>
                </a:lnTo>
                <a:lnTo>
                  <a:pt x="214" y="311"/>
                </a:lnTo>
                <a:lnTo>
                  <a:pt x="214" y="316"/>
                </a:lnTo>
                <a:lnTo>
                  <a:pt x="216" y="318"/>
                </a:lnTo>
                <a:lnTo>
                  <a:pt x="256" y="309"/>
                </a:lnTo>
                <a:lnTo>
                  <a:pt x="256" y="309"/>
                </a:lnTo>
                <a:lnTo>
                  <a:pt x="254" y="303"/>
                </a:lnTo>
                <a:lnTo>
                  <a:pt x="254" y="296"/>
                </a:lnTo>
                <a:lnTo>
                  <a:pt x="258" y="283"/>
                </a:lnTo>
                <a:lnTo>
                  <a:pt x="258" y="283"/>
                </a:lnTo>
                <a:lnTo>
                  <a:pt x="261" y="298"/>
                </a:lnTo>
                <a:lnTo>
                  <a:pt x="269" y="311"/>
                </a:lnTo>
                <a:lnTo>
                  <a:pt x="278" y="322"/>
                </a:lnTo>
                <a:lnTo>
                  <a:pt x="283" y="325"/>
                </a:lnTo>
                <a:lnTo>
                  <a:pt x="289" y="329"/>
                </a:lnTo>
                <a:lnTo>
                  <a:pt x="289" y="329"/>
                </a:lnTo>
                <a:lnTo>
                  <a:pt x="311" y="338"/>
                </a:lnTo>
                <a:lnTo>
                  <a:pt x="334" y="345"/>
                </a:lnTo>
                <a:lnTo>
                  <a:pt x="391" y="362"/>
                </a:lnTo>
                <a:lnTo>
                  <a:pt x="391" y="362"/>
                </a:lnTo>
                <a:lnTo>
                  <a:pt x="407" y="367"/>
                </a:lnTo>
                <a:lnTo>
                  <a:pt x="420" y="373"/>
                </a:lnTo>
                <a:lnTo>
                  <a:pt x="420" y="373"/>
                </a:lnTo>
                <a:lnTo>
                  <a:pt x="424" y="375"/>
                </a:lnTo>
                <a:lnTo>
                  <a:pt x="424" y="377"/>
                </a:lnTo>
                <a:lnTo>
                  <a:pt x="422" y="382"/>
                </a:lnTo>
                <a:lnTo>
                  <a:pt x="417" y="386"/>
                </a:lnTo>
                <a:lnTo>
                  <a:pt x="417" y="386"/>
                </a:lnTo>
                <a:lnTo>
                  <a:pt x="424" y="391"/>
                </a:lnTo>
                <a:lnTo>
                  <a:pt x="438" y="400"/>
                </a:lnTo>
                <a:lnTo>
                  <a:pt x="438" y="400"/>
                </a:lnTo>
                <a:lnTo>
                  <a:pt x="448" y="409"/>
                </a:lnTo>
                <a:lnTo>
                  <a:pt x="453" y="420"/>
                </a:lnTo>
                <a:lnTo>
                  <a:pt x="459" y="435"/>
                </a:lnTo>
                <a:lnTo>
                  <a:pt x="462" y="450"/>
                </a:lnTo>
                <a:lnTo>
                  <a:pt x="462" y="450"/>
                </a:lnTo>
                <a:lnTo>
                  <a:pt x="466" y="462"/>
                </a:lnTo>
                <a:lnTo>
                  <a:pt x="466" y="475"/>
                </a:lnTo>
                <a:lnTo>
                  <a:pt x="466" y="486"/>
                </a:lnTo>
                <a:lnTo>
                  <a:pt x="466" y="492"/>
                </a:lnTo>
                <a:lnTo>
                  <a:pt x="464" y="493"/>
                </a:lnTo>
                <a:lnTo>
                  <a:pt x="464" y="493"/>
                </a:lnTo>
                <a:lnTo>
                  <a:pt x="460" y="497"/>
                </a:lnTo>
                <a:lnTo>
                  <a:pt x="457" y="499"/>
                </a:lnTo>
                <a:lnTo>
                  <a:pt x="451" y="501"/>
                </a:lnTo>
                <a:lnTo>
                  <a:pt x="440" y="504"/>
                </a:lnTo>
                <a:lnTo>
                  <a:pt x="444" y="519"/>
                </a:lnTo>
                <a:lnTo>
                  <a:pt x="444" y="519"/>
                </a:lnTo>
                <a:lnTo>
                  <a:pt x="451" y="519"/>
                </a:lnTo>
                <a:lnTo>
                  <a:pt x="459" y="517"/>
                </a:lnTo>
                <a:lnTo>
                  <a:pt x="466" y="515"/>
                </a:lnTo>
                <a:lnTo>
                  <a:pt x="466" y="515"/>
                </a:lnTo>
                <a:lnTo>
                  <a:pt x="464" y="517"/>
                </a:lnTo>
                <a:lnTo>
                  <a:pt x="464" y="517"/>
                </a:lnTo>
                <a:lnTo>
                  <a:pt x="459" y="526"/>
                </a:lnTo>
                <a:lnTo>
                  <a:pt x="457" y="534"/>
                </a:lnTo>
                <a:lnTo>
                  <a:pt x="473" y="545"/>
                </a:lnTo>
                <a:lnTo>
                  <a:pt x="473" y="545"/>
                </a:lnTo>
                <a:lnTo>
                  <a:pt x="481" y="526"/>
                </a:lnTo>
                <a:lnTo>
                  <a:pt x="484" y="521"/>
                </a:lnTo>
                <a:lnTo>
                  <a:pt x="488" y="517"/>
                </a:lnTo>
                <a:lnTo>
                  <a:pt x="488" y="517"/>
                </a:lnTo>
                <a:lnTo>
                  <a:pt x="491" y="517"/>
                </a:lnTo>
                <a:lnTo>
                  <a:pt x="497" y="519"/>
                </a:lnTo>
                <a:lnTo>
                  <a:pt x="504" y="523"/>
                </a:lnTo>
                <a:lnTo>
                  <a:pt x="512" y="526"/>
                </a:lnTo>
                <a:lnTo>
                  <a:pt x="521" y="534"/>
                </a:lnTo>
                <a:lnTo>
                  <a:pt x="528" y="543"/>
                </a:lnTo>
                <a:lnTo>
                  <a:pt x="535" y="552"/>
                </a:lnTo>
                <a:lnTo>
                  <a:pt x="541" y="563"/>
                </a:lnTo>
                <a:lnTo>
                  <a:pt x="541" y="563"/>
                </a:lnTo>
                <a:lnTo>
                  <a:pt x="543" y="572"/>
                </a:lnTo>
                <a:lnTo>
                  <a:pt x="544" y="581"/>
                </a:lnTo>
                <a:lnTo>
                  <a:pt x="544" y="590"/>
                </a:lnTo>
                <a:lnTo>
                  <a:pt x="543" y="601"/>
                </a:lnTo>
                <a:lnTo>
                  <a:pt x="541" y="610"/>
                </a:lnTo>
                <a:lnTo>
                  <a:pt x="537" y="618"/>
                </a:lnTo>
                <a:lnTo>
                  <a:pt x="532" y="623"/>
                </a:lnTo>
                <a:lnTo>
                  <a:pt x="526" y="627"/>
                </a:lnTo>
                <a:lnTo>
                  <a:pt x="526" y="627"/>
                </a:lnTo>
                <a:lnTo>
                  <a:pt x="521" y="627"/>
                </a:lnTo>
                <a:lnTo>
                  <a:pt x="517" y="625"/>
                </a:lnTo>
                <a:lnTo>
                  <a:pt x="504" y="620"/>
                </a:lnTo>
                <a:lnTo>
                  <a:pt x="493" y="614"/>
                </a:lnTo>
                <a:lnTo>
                  <a:pt x="490" y="614"/>
                </a:lnTo>
                <a:lnTo>
                  <a:pt x="486" y="618"/>
                </a:lnTo>
                <a:lnTo>
                  <a:pt x="486" y="618"/>
                </a:lnTo>
                <a:lnTo>
                  <a:pt x="484" y="620"/>
                </a:lnTo>
                <a:lnTo>
                  <a:pt x="479" y="623"/>
                </a:lnTo>
                <a:lnTo>
                  <a:pt x="470" y="629"/>
                </a:lnTo>
                <a:lnTo>
                  <a:pt x="466" y="632"/>
                </a:lnTo>
                <a:lnTo>
                  <a:pt x="462" y="638"/>
                </a:lnTo>
                <a:lnTo>
                  <a:pt x="462" y="645"/>
                </a:lnTo>
                <a:lnTo>
                  <a:pt x="464" y="654"/>
                </a:lnTo>
                <a:lnTo>
                  <a:pt x="464" y="654"/>
                </a:lnTo>
                <a:lnTo>
                  <a:pt x="473" y="645"/>
                </a:lnTo>
                <a:lnTo>
                  <a:pt x="477" y="641"/>
                </a:lnTo>
                <a:lnTo>
                  <a:pt x="481" y="641"/>
                </a:lnTo>
                <a:lnTo>
                  <a:pt x="481" y="641"/>
                </a:lnTo>
                <a:lnTo>
                  <a:pt x="482" y="643"/>
                </a:lnTo>
                <a:lnTo>
                  <a:pt x="482" y="645"/>
                </a:lnTo>
                <a:lnTo>
                  <a:pt x="486" y="649"/>
                </a:lnTo>
                <a:lnTo>
                  <a:pt x="486" y="649"/>
                </a:lnTo>
                <a:lnTo>
                  <a:pt x="488" y="651"/>
                </a:lnTo>
                <a:lnTo>
                  <a:pt x="491" y="651"/>
                </a:lnTo>
                <a:lnTo>
                  <a:pt x="502" y="651"/>
                </a:lnTo>
                <a:lnTo>
                  <a:pt x="512" y="649"/>
                </a:lnTo>
                <a:lnTo>
                  <a:pt x="515" y="649"/>
                </a:lnTo>
                <a:lnTo>
                  <a:pt x="517" y="651"/>
                </a:lnTo>
                <a:lnTo>
                  <a:pt x="517" y="651"/>
                </a:lnTo>
                <a:lnTo>
                  <a:pt x="517" y="652"/>
                </a:lnTo>
                <a:lnTo>
                  <a:pt x="515" y="652"/>
                </a:lnTo>
                <a:lnTo>
                  <a:pt x="510" y="652"/>
                </a:lnTo>
                <a:lnTo>
                  <a:pt x="510" y="652"/>
                </a:lnTo>
                <a:lnTo>
                  <a:pt x="491" y="656"/>
                </a:lnTo>
                <a:lnTo>
                  <a:pt x="484" y="660"/>
                </a:lnTo>
                <a:lnTo>
                  <a:pt x="479" y="663"/>
                </a:lnTo>
                <a:lnTo>
                  <a:pt x="479" y="663"/>
                </a:lnTo>
                <a:lnTo>
                  <a:pt x="479" y="665"/>
                </a:lnTo>
                <a:lnTo>
                  <a:pt x="479" y="669"/>
                </a:lnTo>
                <a:lnTo>
                  <a:pt x="479" y="669"/>
                </a:lnTo>
                <a:lnTo>
                  <a:pt x="475" y="674"/>
                </a:lnTo>
                <a:lnTo>
                  <a:pt x="470" y="678"/>
                </a:lnTo>
                <a:lnTo>
                  <a:pt x="466" y="683"/>
                </a:lnTo>
                <a:lnTo>
                  <a:pt x="464" y="689"/>
                </a:lnTo>
                <a:lnTo>
                  <a:pt x="464" y="694"/>
                </a:lnTo>
                <a:lnTo>
                  <a:pt x="464" y="694"/>
                </a:lnTo>
                <a:lnTo>
                  <a:pt x="466" y="702"/>
                </a:lnTo>
                <a:lnTo>
                  <a:pt x="470" y="705"/>
                </a:lnTo>
                <a:lnTo>
                  <a:pt x="475" y="711"/>
                </a:lnTo>
                <a:lnTo>
                  <a:pt x="475" y="711"/>
                </a:lnTo>
                <a:lnTo>
                  <a:pt x="475" y="707"/>
                </a:lnTo>
                <a:lnTo>
                  <a:pt x="477" y="702"/>
                </a:lnTo>
                <a:lnTo>
                  <a:pt x="479" y="694"/>
                </a:lnTo>
                <a:lnTo>
                  <a:pt x="479" y="691"/>
                </a:lnTo>
                <a:lnTo>
                  <a:pt x="482" y="691"/>
                </a:lnTo>
                <a:lnTo>
                  <a:pt x="482" y="691"/>
                </a:lnTo>
                <a:lnTo>
                  <a:pt x="484" y="691"/>
                </a:lnTo>
                <a:lnTo>
                  <a:pt x="488" y="693"/>
                </a:lnTo>
                <a:lnTo>
                  <a:pt x="490" y="696"/>
                </a:lnTo>
                <a:lnTo>
                  <a:pt x="493" y="696"/>
                </a:lnTo>
                <a:lnTo>
                  <a:pt x="493" y="696"/>
                </a:lnTo>
                <a:lnTo>
                  <a:pt x="497" y="696"/>
                </a:lnTo>
                <a:lnTo>
                  <a:pt x="502" y="693"/>
                </a:lnTo>
                <a:lnTo>
                  <a:pt x="513" y="682"/>
                </a:lnTo>
                <a:lnTo>
                  <a:pt x="524" y="672"/>
                </a:lnTo>
                <a:lnTo>
                  <a:pt x="528" y="669"/>
                </a:lnTo>
                <a:lnTo>
                  <a:pt x="532" y="669"/>
                </a:lnTo>
                <a:lnTo>
                  <a:pt x="532" y="669"/>
                </a:lnTo>
                <a:lnTo>
                  <a:pt x="533" y="671"/>
                </a:lnTo>
                <a:lnTo>
                  <a:pt x="532" y="672"/>
                </a:lnTo>
                <a:lnTo>
                  <a:pt x="524" y="678"/>
                </a:lnTo>
                <a:lnTo>
                  <a:pt x="517" y="685"/>
                </a:lnTo>
                <a:lnTo>
                  <a:pt x="513" y="689"/>
                </a:lnTo>
                <a:lnTo>
                  <a:pt x="512" y="694"/>
                </a:lnTo>
                <a:lnTo>
                  <a:pt x="512" y="694"/>
                </a:lnTo>
                <a:lnTo>
                  <a:pt x="513" y="700"/>
                </a:lnTo>
                <a:lnTo>
                  <a:pt x="515" y="704"/>
                </a:lnTo>
                <a:lnTo>
                  <a:pt x="519" y="707"/>
                </a:lnTo>
                <a:lnTo>
                  <a:pt x="521" y="711"/>
                </a:lnTo>
                <a:lnTo>
                  <a:pt x="521" y="711"/>
                </a:lnTo>
                <a:lnTo>
                  <a:pt x="523" y="715"/>
                </a:lnTo>
                <a:lnTo>
                  <a:pt x="526" y="720"/>
                </a:lnTo>
                <a:lnTo>
                  <a:pt x="530" y="724"/>
                </a:lnTo>
                <a:lnTo>
                  <a:pt x="535" y="725"/>
                </a:lnTo>
                <a:lnTo>
                  <a:pt x="546" y="729"/>
                </a:lnTo>
                <a:lnTo>
                  <a:pt x="552" y="729"/>
                </a:lnTo>
                <a:lnTo>
                  <a:pt x="552" y="729"/>
                </a:lnTo>
                <a:lnTo>
                  <a:pt x="550" y="725"/>
                </a:lnTo>
                <a:lnTo>
                  <a:pt x="544" y="720"/>
                </a:lnTo>
                <a:lnTo>
                  <a:pt x="539" y="713"/>
                </a:lnTo>
                <a:lnTo>
                  <a:pt x="539" y="711"/>
                </a:lnTo>
                <a:lnTo>
                  <a:pt x="539" y="707"/>
                </a:lnTo>
                <a:lnTo>
                  <a:pt x="539" y="707"/>
                </a:lnTo>
                <a:lnTo>
                  <a:pt x="541" y="705"/>
                </a:lnTo>
                <a:lnTo>
                  <a:pt x="544" y="707"/>
                </a:lnTo>
                <a:lnTo>
                  <a:pt x="548" y="707"/>
                </a:lnTo>
                <a:lnTo>
                  <a:pt x="552" y="705"/>
                </a:lnTo>
                <a:lnTo>
                  <a:pt x="552" y="705"/>
                </a:lnTo>
                <a:lnTo>
                  <a:pt x="552" y="702"/>
                </a:lnTo>
                <a:lnTo>
                  <a:pt x="552" y="691"/>
                </a:lnTo>
                <a:lnTo>
                  <a:pt x="552" y="685"/>
                </a:lnTo>
                <a:lnTo>
                  <a:pt x="554" y="678"/>
                </a:lnTo>
                <a:lnTo>
                  <a:pt x="559" y="671"/>
                </a:lnTo>
                <a:lnTo>
                  <a:pt x="566" y="662"/>
                </a:lnTo>
                <a:lnTo>
                  <a:pt x="566" y="662"/>
                </a:lnTo>
                <a:lnTo>
                  <a:pt x="570" y="667"/>
                </a:lnTo>
                <a:lnTo>
                  <a:pt x="574" y="669"/>
                </a:lnTo>
                <a:lnTo>
                  <a:pt x="581" y="671"/>
                </a:lnTo>
                <a:lnTo>
                  <a:pt x="581" y="671"/>
                </a:lnTo>
                <a:lnTo>
                  <a:pt x="583" y="672"/>
                </a:lnTo>
                <a:lnTo>
                  <a:pt x="585" y="674"/>
                </a:lnTo>
                <a:lnTo>
                  <a:pt x="585" y="682"/>
                </a:lnTo>
                <a:lnTo>
                  <a:pt x="585" y="691"/>
                </a:lnTo>
                <a:lnTo>
                  <a:pt x="585" y="691"/>
                </a:lnTo>
                <a:lnTo>
                  <a:pt x="586" y="689"/>
                </a:lnTo>
                <a:lnTo>
                  <a:pt x="590" y="683"/>
                </a:lnTo>
                <a:lnTo>
                  <a:pt x="594" y="674"/>
                </a:lnTo>
                <a:lnTo>
                  <a:pt x="594" y="663"/>
                </a:lnTo>
                <a:lnTo>
                  <a:pt x="594" y="663"/>
                </a:lnTo>
                <a:lnTo>
                  <a:pt x="597" y="662"/>
                </a:lnTo>
                <a:lnTo>
                  <a:pt x="601" y="654"/>
                </a:lnTo>
                <a:lnTo>
                  <a:pt x="601" y="654"/>
                </a:lnTo>
                <a:lnTo>
                  <a:pt x="603" y="651"/>
                </a:lnTo>
                <a:lnTo>
                  <a:pt x="601" y="649"/>
                </a:lnTo>
                <a:lnTo>
                  <a:pt x="596" y="643"/>
                </a:lnTo>
                <a:lnTo>
                  <a:pt x="594" y="640"/>
                </a:lnTo>
                <a:lnTo>
                  <a:pt x="592" y="634"/>
                </a:lnTo>
                <a:lnTo>
                  <a:pt x="590" y="625"/>
                </a:lnTo>
                <a:lnTo>
                  <a:pt x="590" y="614"/>
                </a:lnTo>
                <a:lnTo>
                  <a:pt x="590" y="614"/>
                </a:lnTo>
                <a:lnTo>
                  <a:pt x="590" y="610"/>
                </a:lnTo>
                <a:lnTo>
                  <a:pt x="588" y="609"/>
                </a:lnTo>
                <a:lnTo>
                  <a:pt x="583" y="605"/>
                </a:lnTo>
                <a:lnTo>
                  <a:pt x="583" y="605"/>
                </a:lnTo>
                <a:lnTo>
                  <a:pt x="579" y="599"/>
                </a:lnTo>
                <a:lnTo>
                  <a:pt x="579" y="598"/>
                </a:lnTo>
                <a:lnTo>
                  <a:pt x="581" y="598"/>
                </a:lnTo>
                <a:lnTo>
                  <a:pt x="581" y="598"/>
                </a:lnTo>
                <a:lnTo>
                  <a:pt x="588" y="599"/>
                </a:lnTo>
                <a:lnTo>
                  <a:pt x="596" y="599"/>
                </a:lnTo>
                <a:lnTo>
                  <a:pt x="603" y="598"/>
                </a:lnTo>
                <a:lnTo>
                  <a:pt x="603" y="598"/>
                </a:lnTo>
                <a:lnTo>
                  <a:pt x="603" y="576"/>
                </a:lnTo>
                <a:lnTo>
                  <a:pt x="605" y="565"/>
                </a:lnTo>
                <a:lnTo>
                  <a:pt x="603" y="559"/>
                </a:lnTo>
                <a:lnTo>
                  <a:pt x="603" y="559"/>
                </a:lnTo>
                <a:lnTo>
                  <a:pt x="596" y="559"/>
                </a:lnTo>
                <a:lnTo>
                  <a:pt x="588" y="557"/>
                </a:lnTo>
                <a:lnTo>
                  <a:pt x="585" y="556"/>
                </a:lnTo>
                <a:lnTo>
                  <a:pt x="581" y="552"/>
                </a:lnTo>
                <a:lnTo>
                  <a:pt x="581" y="552"/>
                </a:lnTo>
                <a:lnTo>
                  <a:pt x="586" y="552"/>
                </a:lnTo>
                <a:lnTo>
                  <a:pt x="594" y="552"/>
                </a:lnTo>
                <a:lnTo>
                  <a:pt x="599" y="552"/>
                </a:lnTo>
                <a:lnTo>
                  <a:pt x="603" y="548"/>
                </a:lnTo>
                <a:lnTo>
                  <a:pt x="603" y="548"/>
                </a:lnTo>
                <a:lnTo>
                  <a:pt x="603" y="530"/>
                </a:lnTo>
                <a:lnTo>
                  <a:pt x="601" y="517"/>
                </a:lnTo>
                <a:lnTo>
                  <a:pt x="601" y="514"/>
                </a:lnTo>
                <a:lnTo>
                  <a:pt x="599" y="512"/>
                </a:lnTo>
                <a:lnTo>
                  <a:pt x="599" y="512"/>
                </a:lnTo>
                <a:lnTo>
                  <a:pt x="592" y="514"/>
                </a:lnTo>
                <a:lnTo>
                  <a:pt x="586" y="514"/>
                </a:lnTo>
                <a:lnTo>
                  <a:pt x="581" y="512"/>
                </a:lnTo>
                <a:lnTo>
                  <a:pt x="576" y="510"/>
                </a:lnTo>
                <a:lnTo>
                  <a:pt x="576" y="510"/>
                </a:lnTo>
                <a:lnTo>
                  <a:pt x="574" y="508"/>
                </a:lnTo>
                <a:lnTo>
                  <a:pt x="572" y="504"/>
                </a:lnTo>
                <a:lnTo>
                  <a:pt x="572" y="499"/>
                </a:lnTo>
                <a:lnTo>
                  <a:pt x="570" y="495"/>
                </a:lnTo>
                <a:lnTo>
                  <a:pt x="570" y="493"/>
                </a:lnTo>
                <a:lnTo>
                  <a:pt x="568" y="492"/>
                </a:lnTo>
                <a:lnTo>
                  <a:pt x="568" y="492"/>
                </a:lnTo>
                <a:lnTo>
                  <a:pt x="557" y="488"/>
                </a:lnTo>
                <a:lnTo>
                  <a:pt x="546" y="482"/>
                </a:lnTo>
                <a:lnTo>
                  <a:pt x="541" y="477"/>
                </a:lnTo>
                <a:lnTo>
                  <a:pt x="535" y="473"/>
                </a:lnTo>
                <a:lnTo>
                  <a:pt x="535" y="473"/>
                </a:lnTo>
                <a:lnTo>
                  <a:pt x="532" y="468"/>
                </a:lnTo>
                <a:lnTo>
                  <a:pt x="532" y="462"/>
                </a:lnTo>
                <a:lnTo>
                  <a:pt x="532" y="459"/>
                </a:lnTo>
                <a:lnTo>
                  <a:pt x="532" y="459"/>
                </a:lnTo>
                <a:lnTo>
                  <a:pt x="541" y="462"/>
                </a:lnTo>
                <a:lnTo>
                  <a:pt x="544" y="462"/>
                </a:lnTo>
                <a:lnTo>
                  <a:pt x="550" y="461"/>
                </a:lnTo>
                <a:lnTo>
                  <a:pt x="552" y="431"/>
                </a:lnTo>
                <a:lnTo>
                  <a:pt x="552" y="431"/>
                </a:lnTo>
                <a:lnTo>
                  <a:pt x="548" y="431"/>
                </a:lnTo>
                <a:lnTo>
                  <a:pt x="541" y="430"/>
                </a:lnTo>
                <a:lnTo>
                  <a:pt x="541" y="430"/>
                </a:lnTo>
                <a:lnTo>
                  <a:pt x="537" y="426"/>
                </a:lnTo>
                <a:lnTo>
                  <a:pt x="533" y="422"/>
                </a:lnTo>
                <a:lnTo>
                  <a:pt x="532" y="419"/>
                </a:lnTo>
                <a:lnTo>
                  <a:pt x="532" y="419"/>
                </a:lnTo>
                <a:lnTo>
                  <a:pt x="535" y="420"/>
                </a:lnTo>
                <a:lnTo>
                  <a:pt x="543" y="422"/>
                </a:lnTo>
                <a:lnTo>
                  <a:pt x="543" y="422"/>
                </a:lnTo>
                <a:lnTo>
                  <a:pt x="550" y="422"/>
                </a:lnTo>
                <a:lnTo>
                  <a:pt x="554" y="420"/>
                </a:lnTo>
                <a:lnTo>
                  <a:pt x="557" y="387"/>
                </a:lnTo>
                <a:lnTo>
                  <a:pt x="557" y="387"/>
                </a:lnTo>
                <a:lnTo>
                  <a:pt x="552" y="387"/>
                </a:lnTo>
                <a:lnTo>
                  <a:pt x="546" y="386"/>
                </a:lnTo>
                <a:lnTo>
                  <a:pt x="541" y="384"/>
                </a:lnTo>
                <a:lnTo>
                  <a:pt x="539" y="378"/>
                </a:lnTo>
                <a:lnTo>
                  <a:pt x="539" y="377"/>
                </a:lnTo>
                <a:lnTo>
                  <a:pt x="539" y="377"/>
                </a:lnTo>
                <a:lnTo>
                  <a:pt x="552" y="373"/>
                </a:lnTo>
                <a:lnTo>
                  <a:pt x="563" y="367"/>
                </a:lnTo>
                <a:lnTo>
                  <a:pt x="572" y="360"/>
                </a:lnTo>
                <a:lnTo>
                  <a:pt x="579" y="353"/>
                </a:lnTo>
                <a:lnTo>
                  <a:pt x="586" y="344"/>
                </a:lnTo>
                <a:lnTo>
                  <a:pt x="592" y="333"/>
                </a:lnTo>
                <a:lnTo>
                  <a:pt x="597" y="324"/>
                </a:lnTo>
                <a:lnTo>
                  <a:pt x="599" y="313"/>
                </a:lnTo>
                <a:lnTo>
                  <a:pt x="599" y="313"/>
                </a:lnTo>
                <a:lnTo>
                  <a:pt x="608" y="316"/>
                </a:lnTo>
                <a:lnTo>
                  <a:pt x="614" y="316"/>
                </a:lnTo>
                <a:lnTo>
                  <a:pt x="618" y="316"/>
                </a:lnTo>
                <a:lnTo>
                  <a:pt x="618" y="316"/>
                </a:lnTo>
                <a:lnTo>
                  <a:pt x="619" y="303"/>
                </a:lnTo>
                <a:lnTo>
                  <a:pt x="619" y="289"/>
                </a:lnTo>
                <a:lnTo>
                  <a:pt x="619" y="289"/>
                </a:lnTo>
                <a:lnTo>
                  <a:pt x="610" y="287"/>
                </a:lnTo>
                <a:lnTo>
                  <a:pt x="607" y="285"/>
                </a:lnTo>
                <a:lnTo>
                  <a:pt x="603" y="2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pic>
        <p:nvPicPr>
          <p:cNvPr id="211" name="Picture 2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41489329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_Otsikko ja sisältö tyhjä">
    <p:spTree>
      <p:nvGrpSpPr>
        <p:cNvPr id="1" name=""/>
        <p:cNvGrpSpPr/>
        <p:nvPr/>
      </p:nvGrpSpPr>
      <p:grpSpPr>
        <a:xfrm>
          <a:off x="0" y="0"/>
          <a:ext cx="0" cy="0"/>
          <a:chOff x="0" y="0"/>
          <a:chExt cx="0" cy="0"/>
        </a:xfrm>
      </p:grpSpPr>
      <p:sp>
        <p:nvSpPr>
          <p:cNvPr id="3" name="Sisällön paikkamerkki 2"/>
          <p:cNvSpPr>
            <a:spLocks noGrp="1"/>
          </p:cNvSpPr>
          <p:nvPr>
            <p:ph idx="1"/>
          </p:nvPr>
        </p:nvSpPr>
        <p:spPr>
          <a:xfrm>
            <a:off x="432785" y="1410997"/>
            <a:ext cx="8224354"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p:ph type="title"/>
          </p:nvPr>
        </p:nvSpPr>
        <p:spPr>
          <a:xfrm>
            <a:off x="432785" y="235340"/>
            <a:ext cx="8224354"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9"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0"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7248126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Tyhjä">
    <p:spTree>
      <p:nvGrpSpPr>
        <p:cNvPr id="1" name=""/>
        <p:cNvGrpSpPr/>
        <p:nvPr/>
      </p:nvGrpSpPr>
      <p:grpSpPr>
        <a:xfrm>
          <a:off x="0" y="0"/>
          <a:ext cx="0" cy="0"/>
          <a:chOff x="0" y="0"/>
          <a:chExt cx="0" cy="0"/>
        </a:xfrm>
      </p:grpSpPr>
      <p:sp>
        <p:nvSpPr>
          <p:cNvPr id="2"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3"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4"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3515544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8_Lopetus">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95" name="Otsikko 1"/>
          <p:cNvSpPr>
            <a:spLocks noGrp="1"/>
          </p:cNvSpPr>
          <p:nvPr userDrawn="1">
            <p:ph type="ctrTitle" hasCustomPrompt="1"/>
          </p:nvPr>
        </p:nvSpPr>
        <p:spPr>
          <a:xfrm>
            <a:off x="899592" y="1549330"/>
            <a:ext cx="6745957" cy="1400175"/>
          </a:xfrm>
        </p:spPr>
        <p:txBody>
          <a:bodyPr anchor="b" anchorCtr="0">
            <a:noAutofit/>
          </a:bodyPr>
          <a:lstStyle>
            <a:lvl1pPr algn="l">
              <a:defRPr sz="4000">
                <a:solidFill>
                  <a:schemeClr val="tx2"/>
                </a:solidFill>
              </a:defRPr>
            </a:lvl1pPr>
          </a:lstStyle>
          <a:p>
            <a:r>
              <a:rPr lang="fi-FI" dirty="0"/>
              <a:t>Esityksen päättävä teksti</a:t>
            </a:r>
          </a:p>
        </p:txBody>
      </p:sp>
      <p:sp>
        <p:nvSpPr>
          <p:cNvPr id="96" name="Alaotsikko 2"/>
          <p:cNvSpPr>
            <a:spLocks noGrp="1"/>
          </p:cNvSpPr>
          <p:nvPr userDrawn="1">
            <p:ph type="subTitle" idx="1"/>
          </p:nvPr>
        </p:nvSpPr>
        <p:spPr>
          <a:xfrm>
            <a:off x="899592" y="3060780"/>
            <a:ext cx="6696744" cy="1318882"/>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pic>
        <p:nvPicPr>
          <p:cNvPr id="205" name="Picture 20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30495450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fi-FI" dirty="0" err="1"/>
              <a:t>Click</a:t>
            </a:r>
            <a:r>
              <a:rPr lang="fi-FI" dirty="0"/>
              <a:t> to </a:t>
            </a:r>
            <a:r>
              <a:rPr lang="fi-FI" dirty="0" err="1"/>
              <a:t>edit</a:t>
            </a:r>
            <a:r>
              <a:rPr lang="fi-FI" dirty="0"/>
              <a:t> </a:t>
            </a:r>
            <a:r>
              <a:rPr lang="fi-FI" dirty="0" err="1"/>
              <a:t>Master</a:t>
            </a:r>
            <a:r>
              <a:rPr lang="fi-FI" dirty="0"/>
              <a:t> </a:t>
            </a:r>
            <a:r>
              <a:rPr lang="fi-FI" dirty="0" err="1"/>
              <a:t>text</a:t>
            </a:r>
            <a:r>
              <a:rPr lang="fi-FI" dirty="0"/>
              <a:t> </a:t>
            </a:r>
            <a:r>
              <a:rPr lang="fi-FI" dirty="0" err="1"/>
              <a:t>styles</a:t>
            </a:r>
            <a:endParaRPr lang="fi-FI" dirty="0"/>
          </a:p>
          <a:p>
            <a:pPr lvl="1"/>
            <a:r>
              <a:rPr lang="fi-FI" dirty="0"/>
              <a:t>Second </a:t>
            </a:r>
            <a:r>
              <a:rPr lang="fi-FI" dirty="0" err="1"/>
              <a:t>level</a:t>
            </a:r>
            <a:endParaRPr lang="fi-FI" dirty="0"/>
          </a:p>
          <a:p>
            <a:pPr lvl="2"/>
            <a:r>
              <a:rPr lang="fi-FI" dirty="0"/>
              <a:t>Third </a:t>
            </a:r>
            <a:r>
              <a:rPr lang="fi-FI" dirty="0" err="1"/>
              <a:t>level</a:t>
            </a:r>
            <a:endParaRPr lang="fi-FI" dirty="0"/>
          </a:p>
          <a:p>
            <a:pPr lvl="3"/>
            <a:r>
              <a:rPr lang="fi-FI" dirty="0" err="1"/>
              <a:t>Fourth</a:t>
            </a:r>
            <a:r>
              <a:rPr lang="fi-FI" dirty="0"/>
              <a:t> </a:t>
            </a:r>
            <a:r>
              <a:rPr lang="fi-FI" dirty="0" err="1"/>
              <a:t>level</a:t>
            </a:r>
            <a:endParaRPr lang="fi-FI" dirty="0"/>
          </a:p>
          <a:p>
            <a:pPr lvl="4"/>
            <a:r>
              <a:rPr lang="fi-FI" dirty="0" err="1"/>
              <a:t>Fifth</a:t>
            </a:r>
            <a:r>
              <a:rPr lang="fi-FI" dirty="0"/>
              <a:t> </a:t>
            </a:r>
            <a:r>
              <a:rPr lang="fi-FI" dirty="0" err="1"/>
              <a:t>level</a:t>
            </a:r>
            <a:endParaRPr lang="fi-FI" dirty="0"/>
          </a:p>
        </p:txBody>
      </p:sp>
      <p:sp>
        <p:nvSpPr>
          <p:cNvPr id="6" name="Slide Number Placeholder 5"/>
          <p:cNvSpPr>
            <a:spLocks noGrp="1"/>
          </p:cNvSpPr>
          <p:nvPr>
            <p:ph type="sldNum" sz="quarter" idx="12"/>
          </p:nvPr>
        </p:nvSpPr>
        <p:spPr/>
        <p:txBody>
          <a:bodyPr/>
          <a:lstStyle>
            <a:lvl1pPr>
              <a:defRPr>
                <a:solidFill>
                  <a:srgbClr val="8B8A8D"/>
                </a:solidFill>
              </a:defRPr>
            </a:lvl1pPr>
          </a:lstStyle>
          <a:p>
            <a:fld id="{D14BCCD3-0010-4FBA-B965-2126ADC31932}" type="slidenum">
              <a:rPr lang="fi-FI" smtClean="0"/>
              <a:pPr/>
              <a:t>‹#›</a:t>
            </a:fld>
            <a:endParaRPr lang="fi-FI" dirty="0"/>
          </a:p>
        </p:txBody>
      </p:sp>
      <p:sp>
        <p:nvSpPr>
          <p:cNvPr id="4" name="Title 3"/>
          <p:cNvSpPr>
            <a:spLocks noGrp="1"/>
          </p:cNvSpPr>
          <p:nvPr>
            <p:ph type="title"/>
          </p:nvPr>
        </p:nvSpPr>
        <p:spPr/>
        <p:txBody>
          <a:bodyPr/>
          <a:lstStyle/>
          <a:p>
            <a:r>
              <a:rPr lang="fi-FI" dirty="0" err="1"/>
              <a:t>Click</a:t>
            </a:r>
            <a:r>
              <a:rPr lang="fi-FI" dirty="0"/>
              <a:t> to </a:t>
            </a:r>
            <a:r>
              <a:rPr lang="fi-FI" dirty="0" err="1"/>
              <a:t>edit</a:t>
            </a:r>
            <a:r>
              <a:rPr lang="fi-FI" dirty="0"/>
              <a:t> </a:t>
            </a:r>
            <a:r>
              <a:rPr lang="fi-FI" dirty="0" err="1"/>
              <a:t>Master</a:t>
            </a:r>
            <a:r>
              <a:rPr lang="fi-FI" dirty="0"/>
              <a:t> </a:t>
            </a:r>
            <a:r>
              <a:rPr lang="fi-FI" dirty="0" err="1"/>
              <a:t>title</a:t>
            </a:r>
            <a:r>
              <a:rPr lang="fi-FI" dirty="0"/>
              <a:t> </a:t>
            </a:r>
            <a:r>
              <a:rPr lang="fi-FI" dirty="0" err="1"/>
              <a:t>style</a:t>
            </a:r>
            <a:endParaRPr lang="fi-FI" dirty="0"/>
          </a:p>
        </p:txBody>
      </p:sp>
      <p:sp>
        <p:nvSpPr>
          <p:cNvPr id="5" name="Footer Placeholder 4"/>
          <p:cNvSpPr>
            <a:spLocks noGrp="1"/>
          </p:cNvSpPr>
          <p:nvPr>
            <p:ph type="ftr" sz="quarter" idx="13"/>
          </p:nvPr>
        </p:nvSpPr>
        <p:spPr/>
        <p:txBody>
          <a:bodyPr/>
          <a:lstStyle>
            <a:lvl1pPr>
              <a:defRPr>
                <a:solidFill>
                  <a:srgbClr val="8B8A8D"/>
                </a:solidFill>
              </a:defRPr>
            </a:lvl1pPr>
          </a:lstStyle>
          <a:p>
            <a:endParaRPr lang="fi-FI" dirty="0"/>
          </a:p>
        </p:txBody>
      </p:sp>
    </p:spTree>
    <p:extLst>
      <p:ext uri="{BB962C8B-B14F-4D97-AF65-F5344CB8AC3E}">
        <p14:creationId xmlns:p14="http://schemas.microsoft.com/office/powerpoint/2010/main" val="595891968"/>
      </p:ext>
    </p:extLst>
  </p:cSld>
  <p:clrMapOvr>
    <a:masterClrMapping/>
  </p:clrMapOvr>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Otsikko 1"/>
          <p:cNvSpPr>
            <a:spLocks noGrp="1"/>
          </p:cNvSpPr>
          <p:nvPr>
            <p:ph type="ctrTitle"/>
          </p:nvPr>
        </p:nvSpPr>
        <p:spPr>
          <a:xfrm>
            <a:off x="1143000" y="841772"/>
            <a:ext cx="6858000" cy="1790700"/>
          </a:xfrm>
        </p:spPr>
        <p:txBody>
          <a:bodyPr anchor="b"/>
          <a:lstStyle>
            <a:lvl1pPr algn="ctr">
              <a:defRPr sz="4500"/>
            </a:lvl1pPr>
          </a:lstStyle>
          <a:p>
            <a:r>
              <a:rPr lang="fi-FI"/>
              <a:t>Muokkaa perustyylejä naps.</a:t>
            </a:r>
            <a:endParaRPr lang="en-GB"/>
          </a:p>
        </p:txBody>
      </p:sp>
      <p:sp>
        <p:nvSpPr>
          <p:cNvPr id="3" name="Alaotsikk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i-FI"/>
              <a:t>Muokkaa alaotsikon perustyyliä napsautt.</a:t>
            </a:r>
            <a:endParaRPr lang="en-GB"/>
          </a:p>
        </p:txBody>
      </p:sp>
      <p:sp>
        <p:nvSpPr>
          <p:cNvPr id="4" name="Päivämäärän paikkamerkki 3"/>
          <p:cNvSpPr>
            <a:spLocks noGrp="1"/>
          </p:cNvSpPr>
          <p:nvPr>
            <p:ph type="dt" sz="half" idx="10"/>
          </p:nvPr>
        </p:nvSpPr>
        <p:spPr/>
        <p:txBody>
          <a:bodyPr/>
          <a:lstStyle/>
          <a:p>
            <a:fld id="{A6788F2D-D561-5341-9316-7E96692CC067}" type="datetimeFigureOut">
              <a:rPr lang="en-GB" smtClean="0"/>
              <a:t>09/01/2023</a:t>
            </a:fld>
            <a:endParaRPr lang="en-GB"/>
          </a:p>
        </p:txBody>
      </p:sp>
      <p:sp>
        <p:nvSpPr>
          <p:cNvPr id="5" name="Alatunnisteen paikkamerkki 4"/>
          <p:cNvSpPr>
            <a:spLocks noGrp="1"/>
          </p:cNvSpPr>
          <p:nvPr>
            <p:ph type="ftr" sz="quarter" idx="11"/>
          </p:nvPr>
        </p:nvSpPr>
        <p:spPr/>
        <p:txBody>
          <a:bodyPr/>
          <a:lstStyle/>
          <a:p>
            <a:endParaRPr lang="en-GB"/>
          </a:p>
        </p:txBody>
      </p:sp>
      <p:sp>
        <p:nvSpPr>
          <p:cNvPr id="6" name="Dian numeron paikkamerkki 5"/>
          <p:cNvSpPr>
            <a:spLocks noGrp="1"/>
          </p:cNvSpPr>
          <p:nvPr>
            <p:ph type="sldNum" sz="quarter" idx="12"/>
          </p:nvPr>
        </p:nvSpPr>
        <p:spPr/>
        <p:txBody>
          <a:bodyPr/>
          <a:lstStyle/>
          <a:p>
            <a:fld id="{1F08A080-3480-FA48-B2EC-5545CF2385B8}" type="slidenum">
              <a:rPr lang="en-GB" smtClean="0"/>
              <a:t>‹#›</a:t>
            </a:fld>
            <a:endParaRPr lang="en-GB"/>
          </a:p>
        </p:txBody>
      </p:sp>
    </p:spTree>
    <p:extLst>
      <p:ext uri="{BB962C8B-B14F-4D97-AF65-F5344CB8AC3E}">
        <p14:creationId xmlns:p14="http://schemas.microsoft.com/office/powerpoint/2010/main" val="12231755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Tyhjä">
    <p:spTree>
      <p:nvGrpSpPr>
        <p:cNvPr id="1" name=""/>
        <p:cNvGrpSpPr/>
        <p:nvPr/>
      </p:nvGrpSpPr>
      <p:grpSpPr>
        <a:xfrm>
          <a:off x="0" y="0"/>
          <a:ext cx="0" cy="0"/>
          <a:chOff x="0" y="0"/>
          <a:chExt cx="0" cy="0"/>
        </a:xfrm>
      </p:grpSpPr>
      <p:sp>
        <p:nvSpPr>
          <p:cNvPr id="2" name="Päivämäärän paikkamerkki 1"/>
          <p:cNvSpPr>
            <a:spLocks noGrp="1"/>
          </p:cNvSpPr>
          <p:nvPr>
            <p:ph type="dt" sz="half" idx="10"/>
          </p:nvPr>
        </p:nvSpPr>
        <p:spPr/>
        <p:txBody>
          <a:bodyPr/>
          <a:lstStyle/>
          <a:p>
            <a:fld id="{DA186612-66FB-4E3D-B0B9-ADABAC5BC55E}" type="datetimeFigureOut">
              <a:rPr lang="fi-FI" smtClean="0"/>
              <a:t>9.1.2023</a:t>
            </a:fld>
            <a:endParaRPr lang="fi-FI"/>
          </a:p>
        </p:txBody>
      </p:sp>
      <p:sp>
        <p:nvSpPr>
          <p:cNvPr id="3" name="Alatunnisteen paikkamerkki 2"/>
          <p:cNvSpPr>
            <a:spLocks noGrp="1"/>
          </p:cNvSpPr>
          <p:nvPr>
            <p:ph type="ftr" sz="quarter" idx="11"/>
          </p:nvPr>
        </p:nvSpPr>
        <p:spPr/>
        <p:txBody>
          <a:bodyPr/>
          <a:lstStyle/>
          <a:p>
            <a:endParaRPr lang="fi-FI"/>
          </a:p>
        </p:txBody>
      </p:sp>
      <p:sp>
        <p:nvSpPr>
          <p:cNvPr id="4" name="Dian numeron paikkamerkki 3"/>
          <p:cNvSpPr>
            <a:spLocks noGrp="1"/>
          </p:cNvSpPr>
          <p:nvPr>
            <p:ph type="sldNum" sz="quarter" idx="12"/>
          </p:nvPr>
        </p:nvSpPr>
        <p:spPr/>
        <p:txBody>
          <a:bodyPr/>
          <a:lstStyle/>
          <a:p>
            <a:fld id="{4B37D6C0-FBB8-417B-AF03-FF126CE2291A}" type="slidenum">
              <a:rPr lang="fi-FI" smtClean="0"/>
              <a:t>‹#›</a:t>
            </a:fld>
            <a:endParaRPr lang="fi-FI"/>
          </a:p>
        </p:txBody>
      </p:sp>
    </p:spTree>
    <p:extLst>
      <p:ext uri="{BB962C8B-B14F-4D97-AF65-F5344CB8AC3E}">
        <p14:creationId xmlns:p14="http://schemas.microsoft.com/office/powerpoint/2010/main" val="40584046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1_Pää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p:ph type="ctrTitle" hasCustomPrompt="1"/>
          </p:nvPr>
        </p:nvSpPr>
        <p:spPr>
          <a:xfrm>
            <a:off x="467544" y="1419622"/>
            <a:ext cx="5832648" cy="2095528"/>
          </a:xfrm>
        </p:spPr>
        <p:txBody>
          <a:bodyPr anchor="b" anchorCtr="0">
            <a:noAutofit/>
          </a:bodyPr>
          <a:lstStyle>
            <a:lvl1pPr algn="l">
              <a:defRPr sz="4000">
                <a:solidFill>
                  <a:schemeClr val="tx2"/>
                </a:solidFill>
              </a:defRPr>
            </a:lvl1pPr>
          </a:lstStyle>
          <a:p>
            <a:r>
              <a:rPr lang="en-US" dirty="0" err="1"/>
              <a:t>Pääotsikko</a:t>
            </a:r>
            <a:endParaRPr lang="fi-FI" dirty="0"/>
          </a:p>
        </p:txBody>
      </p:sp>
      <p:sp>
        <p:nvSpPr>
          <p:cNvPr id="11" name="Alaotsikko 2"/>
          <p:cNvSpPr>
            <a:spLocks noGrp="1"/>
          </p:cNvSpPr>
          <p:nvPr>
            <p:ph type="subTitle" idx="1"/>
          </p:nvPr>
        </p:nvSpPr>
        <p:spPr>
          <a:xfrm>
            <a:off x="467544" y="3632529"/>
            <a:ext cx="5832648" cy="66741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10817151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632092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_Otsikko ja sisältö ">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Sisällön paikkamerkki 2"/>
          <p:cNvSpPr>
            <a:spLocks noGrp="1"/>
          </p:cNvSpPr>
          <p:nvPr userDrawn="1">
            <p:ph idx="1"/>
          </p:nvPr>
        </p:nvSpPr>
        <p:spPr>
          <a:xfrm>
            <a:off x="432785" y="1410997"/>
            <a:ext cx="7739615"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userDrawn="1">
            <p:ph type="title"/>
          </p:nvPr>
        </p:nvSpPr>
        <p:spPr>
          <a:xfrm>
            <a:off x="432785" y="235340"/>
            <a:ext cx="7739615"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userDrawn="1">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17" name="Päivämäärän paikkamerkki 3"/>
          <p:cNvSpPr>
            <a:spLocks noGrp="1"/>
          </p:cNvSpPr>
          <p:nvPr userDrawn="1">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1"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3934611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4_Väliotsikko">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0" name="Otsikko 1"/>
          <p:cNvSpPr>
            <a:spLocks noGrp="1"/>
          </p:cNvSpPr>
          <p:nvPr userDrawn="1">
            <p:ph type="ctrTitle" hasCustomPrompt="1"/>
          </p:nvPr>
        </p:nvSpPr>
        <p:spPr>
          <a:xfrm>
            <a:off x="366652" y="627534"/>
            <a:ext cx="4924040" cy="2751038"/>
          </a:xfrm>
        </p:spPr>
        <p:txBody>
          <a:bodyPr anchor="b" anchorCtr="0">
            <a:noAutofit/>
          </a:bodyPr>
          <a:lstStyle>
            <a:lvl1pPr algn="l">
              <a:defRPr sz="4000">
                <a:solidFill>
                  <a:schemeClr val="tx2"/>
                </a:solidFill>
              </a:defRPr>
            </a:lvl1pPr>
          </a:lstStyle>
          <a:p>
            <a:r>
              <a:rPr lang="en-US" dirty="0" err="1"/>
              <a:t>Väliotsikko</a:t>
            </a:r>
            <a:endParaRPr lang="fi-FI" dirty="0"/>
          </a:p>
        </p:txBody>
      </p:sp>
      <p:sp>
        <p:nvSpPr>
          <p:cNvPr id="11" name="Alaotsikko 2"/>
          <p:cNvSpPr>
            <a:spLocks noGrp="1"/>
          </p:cNvSpPr>
          <p:nvPr userDrawn="1">
            <p:ph type="subTitle" idx="1"/>
          </p:nvPr>
        </p:nvSpPr>
        <p:spPr>
          <a:xfrm>
            <a:off x="366650" y="3507854"/>
            <a:ext cx="4924041" cy="866253"/>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sp>
        <p:nvSpPr>
          <p:cNvPr id="32" name="Freeform 30"/>
          <p:cNvSpPr>
            <a:spLocks/>
          </p:cNvSpPr>
          <p:nvPr userDrawn="1"/>
        </p:nvSpPr>
        <p:spPr bwMode="auto">
          <a:xfrm>
            <a:off x="7331075" y="1931690"/>
            <a:ext cx="371475" cy="98425"/>
          </a:xfrm>
          <a:custGeom>
            <a:avLst/>
            <a:gdLst>
              <a:gd name="T0" fmla="*/ 87 w 2807"/>
              <a:gd name="T1" fmla="*/ 343 h 743"/>
              <a:gd name="T2" fmla="*/ 203 w 2807"/>
              <a:gd name="T3" fmla="*/ 417 h 743"/>
              <a:gd name="T4" fmla="*/ 319 w 2807"/>
              <a:gd name="T5" fmla="*/ 479 h 743"/>
              <a:gd name="T6" fmla="*/ 430 w 2807"/>
              <a:gd name="T7" fmla="*/ 529 h 743"/>
              <a:gd name="T8" fmla="*/ 603 w 2807"/>
              <a:gd name="T9" fmla="*/ 595 h 743"/>
              <a:gd name="T10" fmla="*/ 724 w 2807"/>
              <a:gd name="T11" fmla="*/ 633 h 743"/>
              <a:gd name="T12" fmla="*/ 857 w 2807"/>
              <a:gd name="T13" fmla="*/ 666 h 743"/>
              <a:gd name="T14" fmla="*/ 1001 w 2807"/>
              <a:gd name="T15" fmla="*/ 696 h 743"/>
              <a:gd name="T16" fmla="*/ 1157 w 2807"/>
              <a:gd name="T17" fmla="*/ 719 h 743"/>
              <a:gd name="T18" fmla="*/ 1324 w 2807"/>
              <a:gd name="T19" fmla="*/ 736 h 743"/>
              <a:gd name="T20" fmla="*/ 1502 w 2807"/>
              <a:gd name="T21" fmla="*/ 743 h 743"/>
              <a:gd name="T22" fmla="*/ 1689 w 2807"/>
              <a:gd name="T23" fmla="*/ 738 h 743"/>
              <a:gd name="T24" fmla="*/ 1819 w 2807"/>
              <a:gd name="T25" fmla="*/ 729 h 743"/>
              <a:gd name="T26" fmla="*/ 1999 w 2807"/>
              <a:gd name="T27" fmla="*/ 706 h 743"/>
              <a:gd name="T28" fmla="*/ 2159 w 2807"/>
              <a:gd name="T29" fmla="*/ 678 h 743"/>
              <a:gd name="T30" fmla="*/ 2302 w 2807"/>
              <a:gd name="T31" fmla="*/ 643 h 743"/>
              <a:gd name="T32" fmla="*/ 2426 w 2807"/>
              <a:gd name="T33" fmla="*/ 605 h 743"/>
              <a:gd name="T34" fmla="*/ 2533 w 2807"/>
              <a:gd name="T35" fmla="*/ 566 h 743"/>
              <a:gd name="T36" fmla="*/ 2672 w 2807"/>
              <a:gd name="T37" fmla="*/ 505 h 743"/>
              <a:gd name="T38" fmla="*/ 2773 w 2807"/>
              <a:gd name="T39" fmla="*/ 449 h 743"/>
              <a:gd name="T40" fmla="*/ 2807 w 2807"/>
              <a:gd name="T41" fmla="*/ 426 h 743"/>
              <a:gd name="T42" fmla="*/ 2745 w 2807"/>
              <a:gd name="T43" fmla="*/ 402 h 743"/>
              <a:gd name="T44" fmla="*/ 2688 w 2807"/>
              <a:gd name="T45" fmla="*/ 372 h 743"/>
              <a:gd name="T46" fmla="*/ 2586 w 2807"/>
              <a:gd name="T47" fmla="*/ 303 h 743"/>
              <a:gd name="T48" fmla="*/ 2529 w 2807"/>
              <a:gd name="T49" fmla="*/ 256 h 743"/>
              <a:gd name="T50" fmla="*/ 2518 w 2807"/>
              <a:gd name="T51" fmla="*/ 294 h 743"/>
              <a:gd name="T52" fmla="*/ 2507 w 2807"/>
              <a:gd name="T53" fmla="*/ 381 h 743"/>
              <a:gd name="T54" fmla="*/ 2499 w 2807"/>
              <a:gd name="T55" fmla="*/ 413 h 743"/>
              <a:gd name="T56" fmla="*/ 2443 w 2807"/>
              <a:gd name="T57" fmla="*/ 391 h 743"/>
              <a:gd name="T58" fmla="*/ 2423 w 2807"/>
              <a:gd name="T59" fmla="*/ 381 h 743"/>
              <a:gd name="T60" fmla="*/ 2392 w 2807"/>
              <a:gd name="T61" fmla="*/ 357 h 743"/>
              <a:gd name="T62" fmla="*/ 2361 w 2807"/>
              <a:gd name="T63" fmla="*/ 324 h 743"/>
              <a:gd name="T64" fmla="*/ 2334 w 2807"/>
              <a:gd name="T65" fmla="*/ 283 h 743"/>
              <a:gd name="T66" fmla="*/ 2316 w 2807"/>
              <a:gd name="T67" fmla="*/ 235 h 743"/>
              <a:gd name="T68" fmla="*/ 2310 w 2807"/>
              <a:gd name="T69" fmla="*/ 199 h 743"/>
              <a:gd name="T70" fmla="*/ 2252 w 2807"/>
              <a:gd name="T71" fmla="*/ 195 h 743"/>
              <a:gd name="T72" fmla="*/ 2110 w 2807"/>
              <a:gd name="T73" fmla="*/ 243 h 743"/>
              <a:gd name="T74" fmla="*/ 1984 w 2807"/>
              <a:gd name="T75" fmla="*/ 277 h 743"/>
              <a:gd name="T76" fmla="*/ 1843 w 2807"/>
              <a:gd name="T77" fmla="*/ 303 h 743"/>
              <a:gd name="T78" fmla="*/ 1697 w 2807"/>
              <a:gd name="T79" fmla="*/ 319 h 743"/>
              <a:gd name="T80" fmla="*/ 1558 w 2807"/>
              <a:gd name="T81" fmla="*/ 322 h 743"/>
              <a:gd name="T82" fmla="*/ 1293 w 2807"/>
              <a:gd name="T83" fmla="*/ 312 h 743"/>
              <a:gd name="T84" fmla="*/ 1030 w 2807"/>
              <a:gd name="T85" fmla="*/ 282 h 743"/>
              <a:gd name="T86" fmla="*/ 855 w 2807"/>
              <a:gd name="T87" fmla="*/ 251 h 743"/>
              <a:gd name="T88" fmla="*/ 725 w 2807"/>
              <a:gd name="T89" fmla="*/ 221 h 743"/>
              <a:gd name="T90" fmla="*/ 594 w 2807"/>
              <a:gd name="T91" fmla="*/ 185 h 743"/>
              <a:gd name="T92" fmla="*/ 465 w 2807"/>
              <a:gd name="T93" fmla="*/ 143 h 743"/>
              <a:gd name="T94" fmla="*/ 336 w 2807"/>
              <a:gd name="T95" fmla="*/ 94 h 743"/>
              <a:gd name="T96" fmla="*/ 251 w 2807"/>
              <a:gd name="T97" fmla="*/ 58 h 743"/>
              <a:gd name="T98" fmla="*/ 122 w 2807"/>
              <a:gd name="T99" fmla="*/ 0 h 743"/>
              <a:gd name="T100" fmla="*/ 119 w 2807"/>
              <a:gd name="T101" fmla="*/ 19 h 743"/>
              <a:gd name="T102" fmla="*/ 121 w 2807"/>
              <a:gd name="T103" fmla="*/ 51 h 743"/>
              <a:gd name="T104" fmla="*/ 136 w 2807"/>
              <a:gd name="T105" fmla="*/ 96 h 743"/>
              <a:gd name="T106" fmla="*/ 171 w 2807"/>
              <a:gd name="T107" fmla="*/ 156 h 743"/>
              <a:gd name="T108" fmla="*/ 207 w 2807"/>
              <a:gd name="T109" fmla="*/ 204 h 743"/>
              <a:gd name="T110" fmla="*/ 151 w 2807"/>
              <a:gd name="T111" fmla="*/ 199 h 743"/>
              <a:gd name="T112" fmla="*/ 98 w 2807"/>
              <a:gd name="T113" fmla="*/ 204 h 743"/>
              <a:gd name="T114" fmla="*/ 69 w 2807"/>
              <a:gd name="T115" fmla="*/ 215 h 743"/>
              <a:gd name="T116" fmla="*/ 32 w 2807"/>
              <a:gd name="T117" fmla="*/ 244 h 743"/>
              <a:gd name="T118" fmla="*/ 7 w 2807"/>
              <a:gd name="T119" fmla="*/ 272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07" h="743">
                <a:moveTo>
                  <a:pt x="0" y="284"/>
                </a:moveTo>
                <a:lnTo>
                  <a:pt x="0" y="284"/>
                </a:lnTo>
                <a:lnTo>
                  <a:pt x="87" y="343"/>
                </a:lnTo>
                <a:lnTo>
                  <a:pt x="127" y="369"/>
                </a:lnTo>
                <a:lnTo>
                  <a:pt x="166" y="394"/>
                </a:lnTo>
                <a:lnTo>
                  <a:pt x="203" y="417"/>
                </a:lnTo>
                <a:lnTo>
                  <a:pt x="241" y="438"/>
                </a:lnTo>
                <a:lnTo>
                  <a:pt x="280" y="460"/>
                </a:lnTo>
                <a:lnTo>
                  <a:pt x="319" y="479"/>
                </a:lnTo>
                <a:lnTo>
                  <a:pt x="319" y="479"/>
                </a:lnTo>
                <a:lnTo>
                  <a:pt x="372" y="504"/>
                </a:lnTo>
                <a:lnTo>
                  <a:pt x="430" y="529"/>
                </a:lnTo>
                <a:lnTo>
                  <a:pt x="495" y="556"/>
                </a:lnTo>
                <a:lnTo>
                  <a:pt x="565" y="581"/>
                </a:lnTo>
                <a:lnTo>
                  <a:pt x="603" y="595"/>
                </a:lnTo>
                <a:lnTo>
                  <a:pt x="642" y="607"/>
                </a:lnTo>
                <a:lnTo>
                  <a:pt x="682" y="620"/>
                </a:lnTo>
                <a:lnTo>
                  <a:pt x="724" y="633"/>
                </a:lnTo>
                <a:lnTo>
                  <a:pt x="767" y="644"/>
                </a:lnTo>
                <a:lnTo>
                  <a:pt x="811" y="655"/>
                </a:lnTo>
                <a:lnTo>
                  <a:pt x="857" y="666"/>
                </a:lnTo>
                <a:lnTo>
                  <a:pt x="903" y="677"/>
                </a:lnTo>
                <a:lnTo>
                  <a:pt x="952" y="687"/>
                </a:lnTo>
                <a:lnTo>
                  <a:pt x="1001" y="696"/>
                </a:lnTo>
                <a:lnTo>
                  <a:pt x="1052" y="705"/>
                </a:lnTo>
                <a:lnTo>
                  <a:pt x="1104" y="713"/>
                </a:lnTo>
                <a:lnTo>
                  <a:pt x="1157" y="719"/>
                </a:lnTo>
                <a:lnTo>
                  <a:pt x="1212" y="727"/>
                </a:lnTo>
                <a:lnTo>
                  <a:pt x="1267" y="732"/>
                </a:lnTo>
                <a:lnTo>
                  <a:pt x="1324" y="736"/>
                </a:lnTo>
                <a:lnTo>
                  <a:pt x="1382" y="739"/>
                </a:lnTo>
                <a:lnTo>
                  <a:pt x="1442" y="741"/>
                </a:lnTo>
                <a:lnTo>
                  <a:pt x="1502" y="743"/>
                </a:lnTo>
                <a:lnTo>
                  <a:pt x="1563" y="742"/>
                </a:lnTo>
                <a:lnTo>
                  <a:pt x="1626" y="741"/>
                </a:lnTo>
                <a:lnTo>
                  <a:pt x="1689" y="738"/>
                </a:lnTo>
                <a:lnTo>
                  <a:pt x="1754" y="734"/>
                </a:lnTo>
                <a:lnTo>
                  <a:pt x="1819" y="729"/>
                </a:lnTo>
                <a:lnTo>
                  <a:pt x="1819" y="729"/>
                </a:lnTo>
                <a:lnTo>
                  <a:pt x="1881" y="723"/>
                </a:lnTo>
                <a:lnTo>
                  <a:pt x="1941" y="714"/>
                </a:lnTo>
                <a:lnTo>
                  <a:pt x="1999" y="706"/>
                </a:lnTo>
                <a:lnTo>
                  <a:pt x="2054" y="697"/>
                </a:lnTo>
                <a:lnTo>
                  <a:pt x="2108" y="688"/>
                </a:lnTo>
                <a:lnTo>
                  <a:pt x="2159" y="678"/>
                </a:lnTo>
                <a:lnTo>
                  <a:pt x="2209" y="666"/>
                </a:lnTo>
                <a:lnTo>
                  <a:pt x="2257" y="655"/>
                </a:lnTo>
                <a:lnTo>
                  <a:pt x="2302" y="643"/>
                </a:lnTo>
                <a:lnTo>
                  <a:pt x="2346" y="631"/>
                </a:lnTo>
                <a:lnTo>
                  <a:pt x="2387" y="618"/>
                </a:lnTo>
                <a:lnTo>
                  <a:pt x="2426" y="605"/>
                </a:lnTo>
                <a:lnTo>
                  <a:pt x="2464" y="593"/>
                </a:lnTo>
                <a:lnTo>
                  <a:pt x="2500" y="579"/>
                </a:lnTo>
                <a:lnTo>
                  <a:pt x="2533" y="566"/>
                </a:lnTo>
                <a:lnTo>
                  <a:pt x="2564" y="554"/>
                </a:lnTo>
                <a:lnTo>
                  <a:pt x="2622" y="528"/>
                </a:lnTo>
                <a:lnTo>
                  <a:pt x="2672" y="505"/>
                </a:lnTo>
                <a:lnTo>
                  <a:pt x="2713" y="483"/>
                </a:lnTo>
                <a:lnTo>
                  <a:pt x="2747" y="465"/>
                </a:lnTo>
                <a:lnTo>
                  <a:pt x="2773" y="449"/>
                </a:lnTo>
                <a:lnTo>
                  <a:pt x="2792" y="436"/>
                </a:lnTo>
                <a:lnTo>
                  <a:pt x="2807" y="426"/>
                </a:lnTo>
                <a:lnTo>
                  <a:pt x="2807" y="426"/>
                </a:lnTo>
                <a:lnTo>
                  <a:pt x="2786" y="419"/>
                </a:lnTo>
                <a:lnTo>
                  <a:pt x="2766" y="410"/>
                </a:lnTo>
                <a:lnTo>
                  <a:pt x="2745" y="402"/>
                </a:lnTo>
                <a:lnTo>
                  <a:pt x="2726" y="391"/>
                </a:lnTo>
                <a:lnTo>
                  <a:pt x="2706" y="382"/>
                </a:lnTo>
                <a:lnTo>
                  <a:pt x="2688" y="372"/>
                </a:lnTo>
                <a:lnTo>
                  <a:pt x="2651" y="349"/>
                </a:lnTo>
                <a:lnTo>
                  <a:pt x="2618" y="327"/>
                </a:lnTo>
                <a:lnTo>
                  <a:pt x="2586" y="303"/>
                </a:lnTo>
                <a:lnTo>
                  <a:pt x="2556" y="280"/>
                </a:lnTo>
                <a:lnTo>
                  <a:pt x="2529" y="256"/>
                </a:lnTo>
                <a:lnTo>
                  <a:pt x="2529" y="256"/>
                </a:lnTo>
                <a:lnTo>
                  <a:pt x="2524" y="266"/>
                </a:lnTo>
                <a:lnTo>
                  <a:pt x="2521" y="279"/>
                </a:lnTo>
                <a:lnTo>
                  <a:pt x="2518" y="294"/>
                </a:lnTo>
                <a:lnTo>
                  <a:pt x="2515" y="312"/>
                </a:lnTo>
                <a:lnTo>
                  <a:pt x="2515" y="312"/>
                </a:lnTo>
                <a:lnTo>
                  <a:pt x="2507" y="381"/>
                </a:lnTo>
                <a:lnTo>
                  <a:pt x="2503" y="414"/>
                </a:lnTo>
                <a:lnTo>
                  <a:pt x="2503" y="414"/>
                </a:lnTo>
                <a:lnTo>
                  <a:pt x="2499" y="413"/>
                </a:lnTo>
                <a:lnTo>
                  <a:pt x="2489" y="410"/>
                </a:lnTo>
                <a:lnTo>
                  <a:pt x="2470" y="403"/>
                </a:lnTo>
                <a:lnTo>
                  <a:pt x="2443" y="391"/>
                </a:lnTo>
                <a:lnTo>
                  <a:pt x="2443" y="391"/>
                </a:lnTo>
                <a:lnTo>
                  <a:pt x="2433" y="387"/>
                </a:lnTo>
                <a:lnTo>
                  <a:pt x="2423" y="381"/>
                </a:lnTo>
                <a:lnTo>
                  <a:pt x="2413" y="374"/>
                </a:lnTo>
                <a:lnTo>
                  <a:pt x="2403" y="366"/>
                </a:lnTo>
                <a:lnTo>
                  <a:pt x="2392" y="357"/>
                </a:lnTo>
                <a:lnTo>
                  <a:pt x="2381" y="347"/>
                </a:lnTo>
                <a:lnTo>
                  <a:pt x="2371" y="336"/>
                </a:lnTo>
                <a:lnTo>
                  <a:pt x="2361" y="324"/>
                </a:lnTo>
                <a:lnTo>
                  <a:pt x="2351" y="312"/>
                </a:lnTo>
                <a:lnTo>
                  <a:pt x="2342" y="297"/>
                </a:lnTo>
                <a:lnTo>
                  <a:pt x="2334" y="283"/>
                </a:lnTo>
                <a:lnTo>
                  <a:pt x="2326" y="268"/>
                </a:lnTo>
                <a:lnTo>
                  <a:pt x="2320" y="251"/>
                </a:lnTo>
                <a:lnTo>
                  <a:pt x="2316" y="235"/>
                </a:lnTo>
                <a:lnTo>
                  <a:pt x="2312" y="216"/>
                </a:lnTo>
                <a:lnTo>
                  <a:pt x="2310" y="199"/>
                </a:lnTo>
                <a:lnTo>
                  <a:pt x="2310" y="199"/>
                </a:lnTo>
                <a:lnTo>
                  <a:pt x="2309" y="174"/>
                </a:lnTo>
                <a:lnTo>
                  <a:pt x="2309" y="174"/>
                </a:lnTo>
                <a:lnTo>
                  <a:pt x="2252" y="195"/>
                </a:lnTo>
                <a:lnTo>
                  <a:pt x="2186" y="218"/>
                </a:lnTo>
                <a:lnTo>
                  <a:pt x="2149" y="231"/>
                </a:lnTo>
                <a:lnTo>
                  <a:pt x="2110" y="243"/>
                </a:lnTo>
                <a:lnTo>
                  <a:pt x="2069" y="254"/>
                </a:lnTo>
                <a:lnTo>
                  <a:pt x="2028" y="266"/>
                </a:lnTo>
                <a:lnTo>
                  <a:pt x="1984" y="277"/>
                </a:lnTo>
                <a:lnTo>
                  <a:pt x="1938" y="286"/>
                </a:lnTo>
                <a:lnTo>
                  <a:pt x="1892" y="295"/>
                </a:lnTo>
                <a:lnTo>
                  <a:pt x="1843" y="303"/>
                </a:lnTo>
                <a:lnTo>
                  <a:pt x="1795" y="311"/>
                </a:lnTo>
                <a:lnTo>
                  <a:pt x="1746" y="316"/>
                </a:lnTo>
                <a:lnTo>
                  <a:pt x="1697" y="319"/>
                </a:lnTo>
                <a:lnTo>
                  <a:pt x="1647" y="321"/>
                </a:lnTo>
                <a:lnTo>
                  <a:pt x="1647" y="321"/>
                </a:lnTo>
                <a:lnTo>
                  <a:pt x="1558" y="322"/>
                </a:lnTo>
                <a:lnTo>
                  <a:pt x="1470" y="321"/>
                </a:lnTo>
                <a:lnTo>
                  <a:pt x="1382" y="317"/>
                </a:lnTo>
                <a:lnTo>
                  <a:pt x="1293" y="312"/>
                </a:lnTo>
                <a:lnTo>
                  <a:pt x="1205" y="304"/>
                </a:lnTo>
                <a:lnTo>
                  <a:pt x="1118" y="294"/>
                </a:lnTo>
                <a:lnTo>
                  <a:pt x="1030" y="282"/>
                </a:lnTo>
                <a:lnTo>
                  <a:pt x="943" y="268"/>
                </a:lnTo>
                <a:lnTo>
                  <a:pt x="899" y="259"/>
                </a:lnTo>
                <a:lnTo>
                  <a:pt x="855" y="251"/>
                </a:lnTo>
                <a:lnTo>
                  <a:pt x="812" y="241"/>
                </a:lnTo>
                <a:lnTo>
                  <a:pt x="768" y="231"/>
                </a:lnTo>
                <a:lnTo>
                  <a:pt x="725" y="221"/>
                </a:lnTo>
                <a:lnTo>
                  <a:pt x="681" y="209"/>
                </a:lnTo>
                <a:lnTo>
                  <a:pt x="638" y="197"/>
                </a:lnTo>
                <a:lnTo>
                  <a:pt x="594" y="185"/>
                </a:lnTo>
                <a:lnTo>
                  <a:pt x="551" y="171"/>
                </a:lnTo>
                <a:lnTo>
                  <a:pt x="508" y="157"/>
                </a:lnTo>
                <a:lnTo>
                  <a:pt x="465" y="143"/>
                </a:lnTo>
                <a:lnTo>
                  <a:pt x="422" y="127"/>
                </a:lnTo>
                <a:lnTo>
                  <a:pt x="379" y="111"/>
                </a:lnTo>
                <a:lnTo>
                  <a:pt x="336" y="94"/>
                </a:lnTo>
                <a:lnTo>
                  <a:pt x="294" y="76"/>
                </a:lnTo>
                <a:lnTo>
                  <a:pt x="251" y="58"/>
                </a:lnTo>
                <a:lnTo>
                  <a:pt x="251" y="58"/>
                </a:lnTo>
                <a:lnTo>
                  <a:pt x="165" y="19"/>
                </a:lnTo>
                <a:lnTo>
                  <a:pt x="122" y="0"/>
                </a:lnTo>
                <a:lnTo>
                  <a:pt x="122" y="0"/>
                </a:lnTo>
                <a:lnTo>
                  <a:pt x="121" y="3"/>
                </a:lnTo>
                <a:lnTo>
                  <a:pt x="119" y="12"/>
                </a:lnTo>
                <a:lnTo>
                  <a:pt x="119" y="19"/>
                </a:lnTo>
                <a:lnTo>
                  <a:pt x="119" y="28"/>
                </a:lnTo>
                <a:lnTo>
                  <a:pt x="119" y="39"/>
                </a:lnTo>
                <a:lnTo>
                  <a:pt x="121" y="51"/>
                </a:lnTo>
                <a:lnTo>
                  <a:pt x="125" y="64"/>
                </a:lnTo>
                <a:lnTo>
                  <a:pt x="129" y="79"/>
                </a:lnTo>
                <a:lnTo>
                  <a:pt x="136" y="96"/>
                </a:lnTo>
                <a:lnTo>
                  <a:pt x="145" y="114"/>
                </a:lnTo>
                <a:lnTo>
                  <a:pt x="156" y="135"/>
                </a:lnTo>
                <a:lnTo>
                  <a:pt x="171" y="156"/>
                </a:lnTo>
                <a:lnTo>
                  <a:pt x="187" y="180"/>
                </a:lnTo>
                <a:lnTo>
                  <a:pt x="207" y="204"/>
                </a:lnTo>
                <a:lnTo>
                  <a:pt x="207" y="204"/>
                </a:lnTo>
                <a:lnTo>
                  <a:pt x="189" y="201"/>
                </a:lnTo>
                <a:lnTo>
                  <a:pt x="170" y="199"/>
                </a:lnTo>
                <a:lnTo>
                  <a:pt x="151" y="199"/>
                </a:lnTo>
                <a:lnTo>
                  <a:pt x="132" y="199"/>
                </a:lnTo>
                <a:lnTo>
                  <a:pt x="114" y="201"/>
                </a:lnTo>
                <a:lnTo>
                  <a:pt x="98" y="204"/>
                </a:lnTo>
                <a:lnTo>
                  <a:pt x="83" y="209"/>
                </a:lnTo>
                <a:lnTo>
                  <a:pt x="69" y="215"/>
                </a:lnTo>
                <a:lnTo>
                  <a:pt x="69" y="215"/>
                </a:lnTo>
                <a:lnTo>
                  <a:pt x="55" y="224"/>
                </a:lnTo>
                <a:lnTo>
                  <a:pt x="42" y="234"/>
                </a:lnTo>
                <a:lnTo>
                  <a:pt x="32" y="244"/>
                </a:lnTo>
                <a:lnTo>
                  <a:pt x="21" y="253"/>
                </a:lnTo>
                <a:lnTo>
                  <a:pt x="13" y="262"/>
                </a:lnTo>
                <a:lnTo>
                  <a:pt x="7" y="272"/>
                </a:lnTo>
                <a:lnTo>
                  <a:pt x="0" y="2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3" name="Freeform 31"/>
          <p:cNvSpPr>
            <a:spLocks/>
          </p:cNvSpPr>
          <p:nvPr userDrawn="1"/>
        </p:nvSpPr>
        <p:spPr bwMode="auto">
          <a:xfrm>
            <a:off x="7248525" y="1618953"/>
            <a:ext cx="377825" cy="271463"/>
          </a:xfrm>
          <a:custGeom>
            <a:avLst/>
            <a:gdLst>
              <a:gd name="T0" fmla="*/ 2491 w 2863"/>
              <a:gd name="T1" fmla="*/ 103 h 2054"/>
              <a:gd name="T2" fmla="*/ 2575 w 2863"/>
              <a:gd name="T3" fmla="*/ 23 h 2054"/>
              <a:gd name="T4" fmla="*/ 2196 w 2863"/>
              <a:gd name="T5" fmla="*/ 132 h 2054"/>
              <a:gd name="T6" fmla="*/ 1671 w 2863"/>
              <a:gd name="T7" fmla="*/ 429 h 2054"/>
              <a:gd name="T8" fmla="*/ 1528 w 2863"/>
              <a:gd name="T9" fmla="*/ 462 h 2054"/>
              <a:gd name="T10" fmla="*/ 1416 w 2863"/>
              <a:gd name="T11" fmla="*/ 568 h 2054"/>
              <a:gd name="T12" fmla="*/ 1409 w 2863"/>
              <a:gd name="T13" fmla="*/ 634 h 2054"/>
              <a:gd name="T14" fmla="*/ 1479 w 2863"/>
              <a:gd name="T15" fmla="*/ 748 h 2054"/>
              <a:gd name="T16" fmla="*/ 1586 w 2863"/>
              <a:gd name="T17" fmla="*/ 787 h 2054"/>
              <a:gd name="T18" fmla="*/ 1476 w 2863"/>
              <a:gd name="T19" fmla="*/ 974 h 2054"/>
              <a:gd name="T20" fmla="*/ 1133 w 2863"/>
              <a:gd name="T21" fmla="*/ 1199 h 2054"/>
              <a:gd name="T22" fmla="*/ 799 w 2863"/>
              <a:gd name="T23" fmla="*/ 1254 h 2054"/>
              <a:gd name="T24" fmla="*/ 634 w 2863"/>
              <a:gd name="T25" fmla="*/ 1102 h 2054"/>
              <a:gd name="T26" fmla="*/ 539 w 2863"/>
              <a:gd name="T27" fmla="*/ 1015 h 2054"/>
              <a:gd name="T28" fmla="*/ 406 w 2863"/>
              <a:gd name="T29" fmla="*/ 1023 h 2054"/>
              <a:gd name="T30" fmla="*/ 231 w 2863"/>
              <a:gd name="T31" fmla="*/ 1090 h 2054"/>
              <a:gd name="T32" fmla="*/ 382 w 2863"/>
              <a:gd name="T33" fmla="*/ 1121 h 2054"/>
              <a:gd name="T34" fmla="*/ 351 w 2863"/>
              <a:gd name="T35" fmla="*/ 1168 h 2054"/>
              <a:gd name="T36" fmla="*/ 418 w 2863"/>
              <a:gd name="T37" fmla="*/ 1270 h 2054"/>
              <a:gd name="T38" fmla="*/ 608 w 2863"/>
              <a:gd name="T39" fmla="*/ 1387 h 2054"/>
              <a:gd name="T40" fmla="*/ 314 w 2863"/>
              <a:gd name="T41" fmla="*/ 1296 h 2054"/>
              <a:gd name="T42" fmla="*/ 234 w 2863"/>
              <a:gd name="T43" fmla="*/ 1324 h 2054"/>
              <a:gd name="T44" fmla="*/ 77 w 2863"/>
              <a:gd name="T45" fmla="*/ 1367 h 2054"/>
              <a:gd name="T46" fmla="*/ 0 w 2863"/>
              <a:gd name="T47" fmla="*/ 1480 h 2054"/>
              <a:gd name="T48" fmla="*/ 63 w 2863"/>
              <a:gd name="T49" fmla="*/ 1501 h 2054"/>
              <a:gd name="T50" fmla="*/ 166 w 2863"/>
              <a:gd name="T51" fmla="*/ 1461 h 2054"/>
              <a:gd name="T52" fmla="*/ 187 w 2863"/>
              <a:gd name="T53" fmla="*/ 1573 h 2054"/>
              <a:gd name="T54" fmla="*/ 354 w 2863"/>
              <a:gd name="T55" fmla="*/ 1597 h 2054"/>
              <a:gd name="T56" fmla="*/ 616 w 2863"/>
              <a:gd name="T57" fmla="*/ 1588 h 2054"/>
              <a:gd name="T58" fmla="*/ 382 w 2863"/>
              <a:gd name="T59" fmla="*/ 1636 h 2054"/>
              <a:gd name="T60" fmla="*/ 295 w 2863"/>
              <a:gd name="T61" fmla="*/ 1696 h 2054"/>
              <a:gd name="T62" fmla="*/ 254 w 2863"/>
              <a:gd name="T63" fmla="*/ 1795 h 2054"/>
              <a:gd name="T64" fmla="*/ 239 w 2863"/>
              <a:gd name="T65" fmla="*/ 1953 h 2054"/>
              <a:gd name="T66" fmla="*/ 335 w 2863"/>
              <a:gd name="T67" fmla="*/ 2045 h 2054"/>
              <a:gd name="T68" fmla="*/ 341 w 2863"/>
              <a:gd name="T69" fmla="*/ 1906 h 2054"/>
              <a:gd name="T70" fmla="*/ 417 w 2863"/>
              <a:gd name="T71" fmla="*/ 1946 h 2054"/>
              <a:gd name="T72" fmla="*/ 509 w 2863"/>
              <a:gd name="T73" fmla="*/ 1935 h 2054"/>
              <a:gd name="T74" fmla="*/ 732 w 2863"/>
              <a:gd name="T75" fmla="*/ 1733 h 2054"/>
              <a:gd name="T76" fmla="*/ 874 w 2863"/>
              <a:gd name="T77" fmla="*/ 1691 h 2054"/>
              <a:gd name="T78" fmla="*/ 870 w 2863"/>
              <a:gd name="T79" fmla="*/ 1786 h 2054"/>
              <a:gd name="T80" fmla="*/ 945 w 2863"/>
              <a:gd name="T81" fmla="*/ 1834 h 2054"/>
              <a:gd name="T82" fmla="*/ 875 w 2863"/>
              <a:gd name="T83" fmla="*/ 1948 h 2054"/>
              <a:gd name="T84" fmla="*/ 1004 w 2863"/>
              <a:gd name="T85" fmla="*/ 1919 h 2054"/>
              <a:gd name="T86" fmla="*/ 1100 w 2863"/>
              <a:gd name="T87" fmla="*/ 1787 h 2054"/>
              <a:gd name="T88" fmla="*/ 1159 w 2863"/>
              <a:gd name="T89" fmla="*/ 1734 h 2054"/>
              <a:gd name="T90" fmla="*/ 1183 w 2863"/>
              <a:gd name="T91" fmla="*/ 1628 h 2054"/>
              <a:gd name="T92" fmla="*/ 1338 w 2863"/>
              <a:gd name="T93" fmla="*/ 1564 h 2054"/>
              <a:gd name="T94" fmla="*/ 1370 w 2863"/>
              <a:gd name="T95" fmla="*/ 1465 h 2054"/>
              <a:gd name="T96" fmla="*/ 1461 w 2863"/>
              <a:gd name="T97" fmla="*/ 1462 h 2054"/>
              <a:gd name="T98" fmla="*/ 1684 w 2863"/>
              <a:gd name="T99" fmla="*/ 1556 h 2054"/>
              <a:gd name="T100" fmla="*/ 1888 w 2863"/>
              <a:gd name="T101" fmla="*/ 1440 h 2054"/>
              <a:gd name="T102" fmla="*/ 1799 w 2863"/>
              <a:gd name="T103" fmla="*/ 1308 h 2054"/>
              <a:gd name="T104" fmla="*/ 1857 w 2863"/>
              <a:gd name="T105" fmla="*/ 1327 h 2054"/>
              <a:gd name="T106" fmla="*/ 2183 w 2863"/>
              <a:gd name="T107" fmla="*/ 1273 h 2054"/>
              <a:gd name="T108" fmla="*/ 2142 w 2863"/>
              <a:gd name="T109" fmla="*/ 1164 h 2054"/>
              <a:gd name="T110" fmla="*/ 2112 w 2863"/>
              <a:gd name="T111" fmla="*/ 1069 h 2054"/>
              <a:gd name="T112" fmla="*/ 2121 w 2863"/>
              <a:gd name="T113" fmla="*/ 977 h 2054"/>
              <a:gd name="T114" fmla="*/ 2085 w 2863"/>
              <a:gd name="T115" fmla="*/ 807 h 2054"/>
              <a:gd name="T116" fmla="*/ 2859 w 2863"/>
              <a:gd name="T117" fmla="*/ 408 h 2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63" h="2054">
                <a:moveTo>
                  <a:pt x="2759" y="252"/>
                </a:moveTo>
                <a:lnTo>
                  <a:pt x="2759" y="252"/>
                </a:lnTo>
                <a:lnTo>
                  <a:pt x="2742" y="239"/>
                </a:lnTo>
                <a:lnTo>
                  <a:pt x="2725" y="227"/>
                </a:lnTo>
                <a:lnTo>
                  <a:pt x="2708" y="214"/>
                </a:lnTo>
                <a:lnTo>
                  <a:pt x="2690" y="203"/>
                </a:lnTo>
                <a:lnTo>
                  <a:pt x="2655" y="184"/>
                </a:lnTo>
                <a:lnTo>
                  <a:pt x="2621" y="165"/>
                </a:lnTo>
                <a:lnTo>
                  <a:pt x="2586" y="148"/>
                </a:lnTo>
                <a:lnTo>
                  <a:pt x="2553" y="133"/>
                </a:lnTo>
                <a:lnTo>
                  <a:pt x="2522" y="118"/>
                </a:lnTo>
                <a:lnTo>
                  <a:pt x="2491" y="103"/>
                </a:lnTo>
                <a:lnTo>
                  <a:pt x="2491" y="103"/>
                </a:lnTo>
                <a:lnTo>
                  <a:pt x="2507" y="93"/>
                </a:lnTo>
                <a:lnTo>
                  <a:pt x="2523" y="82"/>
                </a:lnTo>
                <a:lnTo>
                  <a:pt x="2540" y="68"/>
                </a:lnTo>
                <a:lnTo>
                  <a:pt x="2556" y="54"/>
                </a:lnTo>
                <a:lnTo>
                  <a:pt x="2570" y="41"/>
                </a:lnTo>
                <a:lnTo>
                  <a:pt x="2574" y="35"/>
                </a:lnTo>
                <a:lnTo>
                  <a:pt x="2577" y="30"/>
                </a:lnTo>
                <a:lnTo>
                  <a:pt x="2577" y="26"/>
                </a:lnTo>
                <a:lnTo>
                  <a:pt x="2577" y="24"/>
                </a:lnTo>
                <a:lnTo>
                  <a:pt x="2575" y="23"/>
                </a:lnTo>
                <a:lnTo>
                  <a:pt x="2575" y="23"/>
                </a:lnTo>
                <a:lnTo>
                  <a:pt x="2562" y="16"/>
                </a:lnTo>
                <a:lnTo>
                  <a:pt x="2550" y="10"/>
                </a:lnTo>
                <a:lnTo>
                  <a:pt x="2538" y="6"/>
                </a:lnTo>
                <a:lnTo>
                  <a:pt x="2527" y="4"/>
                </a:lnTo>
                <a:lnTo>
                  <a:pt x="2508" y="1"/>
                </a:lnTo>
                <a:lnTo>
                  <a:pt x="2501" y="0"/>
                </a:lnTo>
                <a:lnTo>
                  <a:pt x="2501" y="0"/>
                </a:lnTo>
                <a:lnTo>
                  <a:pt x="2440" y="24"/>
                </a:lnTo>
                <a:lnTo>
                  <a:pt x="2377" y="50"/>
                </a:lnTo>
                <a:lnTo>
                  <a:pt x="2317" y="76"/>
                </a:lnTo>
                <a:lnTo>
                  <a:pt x="2256" y="103"/>
                </a:lnTo>
                <a:lnTo>
                  <a:pt x="2196" y="132"/>
                </a:lnTo>
                <a:lnTo>
                  <a:pt x="2138" y="160"/>
                </a:lnTo>
                <a:lnTo>
                  <a:pt x="2081" y="189"/>
                </a:lnTo>
                <a:lnTo>
                  <a:pt x="2026" y="219"/>
                </a:lnTo>
                <a:lnTo>
                  <a:pt x="1972" y="247"/>
                </a:lnTo>
                <a:lnTo>
                  <a:pt x="1921" y="276"/>
                </a:lnTo>
                <a:lnTo>
                  <a:pt x="1872" y="303"/>
                </a:lnTo>
                <a:lnTo>
                  <a:pt x="1825" y="331"/>
                </a:lnTo>
                <a:lnTo>
                  <a:pt x="1782" y="358"/>
                </a:lnTo>
                <a:lnTo>
                  <a:pt x="1741" y="383"/>
                </a:lnTo>
                <a:lnTo>
                  <a:pt x="1705" y="407"/>
                </a:lnTo>
                <a:lnTo>
                  <a:pt x="1671" y="429"/>
                </a:lnTo>
                <a:lnTo>
                  <a:pt x="1671" y="429"/>
                </a:lnTo>
                <a:lnTo>
                  <a:pt x="1666" y="432"/>
                </a:lnTo>
                <a:lnTo>
                  <a:pt x="1666" y="432"/>
                </a:lnTo>
                <a:lnTo>
                  <a:pt x="1654" y="439"/>
                </a:lnTo>
                <a:lnTo>
                  <a:pt x="1643" y="446"/>
                </a:lnTo>
                <a:lnTo>
                  <a:pt x="1632" y="451"/>
                </a:lnTo>
                <a:lnTo>
                  <a:pt x="1620" y="455"/>
                </a:lnTo>
                <a:lnTo>
                  <a:pt x="1608" y="458"/>
                </a:lnTo>
                <a:lnTo>
                  <a:pt x="1597" y="461"/>
                </a:lnTo>
                <a:lnTo>
                  <a:pt x="1585" y="462"/>
                </a:lnTo>
                <a:lnTo>
                  <a:pt x="1574" y="463"/>
                </a:lnTo>
                <a:lnTo>
                  <a:pt x="1550" y="464"/>
                </a:lnTo>
                <a:lnTo>
                  <a:pt x="1528" y="462"/>
                </a:lnTo>
                <a:lnTo>
                  <a:pt x="1505" y="459"/>
                </a:lnTo>
                <a:lnTo>
                  <a:pt x="1485" y="454"/>
                </a:lnTo>
                <a:lnTo>
                  <a:pt x="1465" y="449"/>
                </a:lnTo>
                <a:lnTo>
                  <a:pt x="1448" y="442"/>
                </a:lnTo>
                <a:lnTo>
                  <a:pt x="1433" y="436"/>
                </a:lnTo>
                <a:lnTo>
                  <a:pt x="1418" y="430"/>
                </a:lnTo>
                <a:lnTo>
                  <a:pt x="1399" y="420"/>
                </a:lnTo>
                <a:lnTo>
                  <a:pt x="1393" y="416"/>
                </a:lnTo>
                <a:lnTo>
                  <a:pt x="1372" y="544"/>
                </a:lnTo>
                <a:lnTo>
                  <a:pt x="1372" y="544"/>
                </a:lnTo>
                <a:lnTo>
                  <a:pt x="1395" y="557"/>
                </a:lnTo>
                <a:lnTo>
                  <a:pt x="1416" y="568"/>
                </a:lnTo>
                <a:lnTo>
                  <a:pt x="1437" y="577"/>
                </a:lnTo>
                <a:lnTo>
                  <a:pt x="1454" y="586"/>
                </a:lnTo>
                <a:lnTo>
                  <a:pt x="1470" y="592"/>
                </a:lnTo>
                <a:lnTo>
                  <a:pt x="1486" y="596"/>
                </a:lnTo>
                <a:lnTo>
                  <a:pt x="1499" y="600"/>
                </a:lnTo>
                <a:lnTo>
                  <a:pt x="1510" y="602"/>
                </a:lnTo>
                <a:lnTo>
                  <a:pt x="1510" y="602"/>
                </a:lnTo>
                <a:lnTo>
                  <a:pt x="1491" y="606"/>
                </a:lnTo>
                <a:lnTo>
                  <a:pt x="1470" y="611"/>
                </a:lnTo>
                <a:lnTo>
                  <a:pt x="1450" y="617"/>
                </a:lnTo>
                <a:lnTo>
                  <a:pt x="1428" y="625"/>
                </a:lnTo>
                <a:lnTo>
                  <a:pt x="1409" y="634"/>
                </a:lnTo>
                <a:lnTo>
                  <a:pt x="1391" y="645"/>
                </a:lnTo>
                <a:lnTo>
                  <a:pt x="1381" y="650"/>
                </a:lnTo>
                <a:lnTo>
                  <a:pt x="1373" y="656"/>
                </a:lnTo>
                <a:lnTo>
                  <a:pt x="1366" y="663"/>
                </a:lnTo>
                <a:lnTo>
                  <a:pt x="1360" y="670"/>
                </a:lnTo>
                <a:lnTo>
                  <a:pt x="1404" y="788"/>
                </a:lnTo>
                <a:lnTo>
                  <a:pt x="1404" y="788"/>
                </a:lnTo>
                <a:lnTo>
                  <a:pt x="1416" y="779"/>
                </a:lnTo>
                <a:lnTo>
                  <a:pt x="1432" y="770"/>
                </a:lnTo>
                <a:lnTo>
                  <a:pt x="1453" y="758"/>
                </a:lnTo>
                <a:lnTo>
                  <a:pt x="1465" y="753"/>
                </a:lnTo>
                <a:lnTo>
                  <a:pt x="1479" y="748"/>
                </a:lnTo>
                <a:lnTo>
                  <a:pt x="1494" y="743"/>
                </a:lnTo>
                <a:lnTo>
                  <a:pt x="1509" y="738"/>
                </a:lnTo>
                <a:lnTo>
                  <a:pt x="1527" y="734"/>
                </a:lnTo>
                <a:lnTo>
                  <a:pt x="1545" y="731"/>
                </a:lnTo>
                <a:lnTo>
                  <a:pt x="1564" y="729"/>
                </a:lnTo>
                <a:lnTo>
                  <a:pt x="1585" y="728"/>
                </a:lnTo>
                <a:lnTo>
                  <a:pt x="1585" y="728"/>
                </a:lnTo>
                <a:lnTo>
                  <a:pt x="1588" y="744"/>
                </a:lnTo>
                <a:lnTo>
                  <a:pt x="1588" y="744"/>
                </a:lnTo>
                <a:lnTo>
                  <a:pt x="1588" y="758"/>
                </a:lnTo>
                <a:lnTo>
                  <a:pt x="1588" y="773"/>
                </a:lnTo>
                <a:lnTo>
                  <a:pt x="1586" y="787"/>
                </a:lnTo>
                <a:lnTo>
                  <a:pt x="1583" y="802"/>
                </a:lnTo>
                <a:lnTo>
                  <a:pt x="1578" y="818"/>
                </a:lnTo>
                <a:lnTo>
                  <a:pt x="1573" y="833"/>
                </a:lnTo>
                <a:lnTo>
                  <a:pt x="1565" y="848"/>
                </a:lnTo>
                <a:lnTo>
                  <a:pt x="1557" y="864"/>
                </a:lnTo>
                <a:lnTo>
                  <a:pt x="1549" y="880"/>
                </a:lnTo>
                <a:lnTo>
                  <a:pt x="1539" y="895"/>
                </a:lnTo>
                <a:lnTo>
                  <a:pt x="1528" y="912"/>
                </a:lnTo>
                <a:lnTo>
                  <a:pt x="1516" y="927"/>
                </a:lnTo>
                <a:lnTo>
                  <a:pt x="1503" y="943"/>
                </a:lnTo>
                <a:lnTo>
                  <a:pt x="1490" y="959"/>
                </a:lnTo>
                <a:lnTo>
                  <a:pt x="1476" y="974"/>
                </a:lnTo>
                <a:lnTo>
                  <a:pt x="1461" y="989"/>
                </a:lnTo>
                <a:lnTo>
                  <a:pt x="1429" y="1020"/>
                </a:lnTo>
                <a:lnTo>
                  <a:pt x="1396" y="1049"/>
                </a:lnTo>
                <a:lnTo>
                  <a:pt x="1360" y="1076"/>
                </a:lnTo>
                <a:lnTo>
                  <a:pt x="1323" y="1102"/>
                </a:lnTo>
                <a:lnTo>
                  <a:pt x="1285" y="1126"/>
                </a:lnTo>
                <a:lnTo>
                  <a:pt x="1247" y="1148"/>
                </a:lnTo>
                <a:lnTo>
                  <a:pt x="1209" y="1167"/>
                </a:lnTo>
                <a:lnTo>
                  <a:pt x="1189" y="1177"/>
                </a:lnTo>
                <a:lnTo>
                  <a:pt x="1171" y="1185"/>
                </a:lnTo>
                <a:lnTo>
                  <a:pt x="1171" y="1185"/>
                </a:lnTo>
                <a:lnTo>
                  <a:pt x="1133" y="1199"/>
                </a:lnTo>
                <a:lnTo>
                  <a:pt x="1095" y="1211"/>
                </a:lnTo>
                <a:lnTo>
                  <a:pt x="1060" y="1223"/>
                </a:lnTo>
                <a:lnTo>
                  <a:pt x="1026" y="1232"/>
                </a:lnTo>
                <a:lnTo>
                  <a:pt x="993" y="1240"/>
                </a:lnTo>
                <a:lnTo>
                  <a:pt x="962" y="1246"/>
                </a:lnTo>
                <a:lnTo>
                  <a:pt x="933" y="1250"/>
                </a:lnTo>
                <a:lnTo>
                  <a:pt x="905" y="1254"/>
                </a:lnTo>
                <a:lnTo>
                  <a:pt x="879" y="1256"/>
                </a:lnTo>
                <a:lnTo>
                  <a:pt x="856" y="1257"/>
                </a:lnTo>
                <a:lnTo>
                  <a:pt x="834" y="1257"/>
                </a:lnTo>
                <a:lnTo>
                  <a:pt x="815" y="1256"/>
                </a:lnTo>
                <a:lnTo>
                  <a:pt x="799" y="1254"/>
                </a:lnTo>
                <a:lnTo>
                  <a:pt x="785" y="1251"/>
                </a:lnTo>
                <a:lnTo>
                  <a:pt x="774" y="1247"/>
                </a:lnTo>
                <a:lnTo>
                  <a:pt x="765" y="1243"/>
                </a:lnTo>
                <a:lnTo>
                  <a:pt x="765" y="1243"/>
                </a:lnTo>
                <a:lnTo>
                  <a:pt x="741" y="1227"/>
                </a:lnTo>
                <a:lnTo>
                  <a:pt x="720" y="1209"/>
                </a:lnTo>
                <a:lnTo>
                  <a:pt x="701" y="1191"/>
                </a:lnTo>
                <a:lnTo>
                  <a:pt x="685" y="1172"/>
                </a:lnTo>
                <a:lnTo>
                  <a:pt x="670" y="1155"/>
                </a:lnTo>
                <a:lnTo>
                  <a:pt x="656" y="1137"/>
                </a:lnTo>
                <a:lnTo>
                  <a:pt x="645" y="1119"/>
                </a:lnTo>
                <a:lnTo>
                  <a:pt x="634" y="1102"/>
                </a:lnTo>
                <a:lnTo>
                  <a:pt x="615" y="1071"/>
                </a:lnTo>
                <a:lnTo>
                  <a:pt x="605" y="1057"/>
                </a:lnTo>
                <a:lnTo>
                  <a:pt x="596" y="1045"/>
                </a:lnTo>
                <a:lnTo>
                  <a:pt x="587" y="1033"/>
                </a:lnTo>
                <a:lnTo>
                  <a:pt x="577" y="1025"/>
                </a:lnTo>
                <a:lnTo>
                  <a:pt x="565" y="1018"/>
                </a:lnTo>
                <a:lnTo>
                  <a:pt x="559" y="1015"/>
                </a:lnTo>
                <a:lnTo>
                  <a:pt x="553" y="1013"/>
                </a:lnTo>
                <a:lnTo>
                  <a:pt x="553" y="1013"/>
                </a:lnTo>
                <a:lnTo>
                  <a:pt x="549" y="1013"/>
                </a:lnTo>
                <a:lnTo>
                  <a:pt x="546" y="1013"/>
                </a:lnTo>
                <a:lnTo>
                  <a:pt x="539" y="1015"/>
                </a:lnTo>
                <a:lnTo>
                  <a:pt x="532" y="1018"/>
                </a:lnTo>
                <a:lnTo>
                  <a:pt x="524" y="1022"/>
                </a:lnTo>
                <a:lnTo>
                  <a:pt x="516" y="1026"/>
                </a:lnTo>
                <a:lnTo>
                  <a:pt x="507" y="1029"/>
                </a:lnTo>
                <a:lnTo>
                  <a:pt x="499" y="1031"/>
                </a:lnTo>
                <a:lnTo>
                  <a:pt x="494" y="1031"/>
                </a:lnTo>
                <a:lnTo>
                  <a:pt x="489" y="1031"/>
                </a:lnTo>
                <a:lnTo>
                  <a:pt x="489" y="1031"/>
                </a:lnTo>
                <a:lnTo>
                  <a:pt x="468" y="1028"/>
                </a:lnTo>
                <a:lnTo>
                  <a:pt x="448" y="1025"/>
                </a:lnTo>
                <a:lnTo>
                  <a:pt x="427" y="1024"/>
                </a:lnTo>
                <a:lnTo>
                  <a:pt x="406" y="1023"/>
                </a:lnTo>
                <a:lnTo>
                  <a:pt x="386" y="1023"/>
                </a:lnTo>
                <a:lnTo>
                  <a:pt x="366" y="1025"/>
                </a:lnTo>
                <a:lnTo>
                  <a:pt x="347" y="1027"/>
                </a:lnTo>
                <a:lnTo>
                  <a:pt x="327" y="1031"/>
                </a:lnTo>
                <a:lnTo>
                  <a:pt x="309" y="1035"/>
                </a:lnTo>
                <a:lnTo>
                  <a:pt x="292" y="1043"/>
                </a:lnTo>
                <a:lnTo>
                  <a:pt x="276" y="1050"/>
                </a:lnTo>
                <a:lnTo>
                  <a:pt x="262" y="1059"/>
                </a:lnTo>
                <a:lnTo>
                  <a:pt x="248" y="1070"/>
                </a:lnTo>
                <a:lnTo>
                  <a:pt x="242" y="1076"/>
                </a:lnTo>
                <a:lnTo>
                  <a:pt x="236" y="1082"/>
                </a:lnTo>
                <a:lnTo>
                  <a:pt x="231" y="1090"/>
                </a:lnTo>
                <a:lnTo>
                  <a:pt x="227" y="1098"/>
                </a:lnTo>
                <a:lnTo>
                  <a:pt x="223" y="1105"/>
                </a:lnTo>
                <a:lnTo>
                  <a:pt x="219" y="1114"/>
                </a:lnTo>
                <a:lnTo>
                  <a:pt x="219" y="1114"/>
                </a:lnTo>
                <a:lnTo>
                  <a:pt x="257" y="1112"/>
                </a:lnTo>
                <a:lnTo>
                  <a:pt x="292" y="1111"/>
                </a:lnTo>
                <a:lnTo>
                  <a:pt x="312" y="1111"/>
                </a:lnTo>
                <a:lnTo>
                  <a:pt x="331" y="1112"/>
                </a:lnTo>
                <a:lnTo>
                  <a:pt x="349" y="1113"/>
                </a:lnTo>
                <a:lnTo>
                  <a:pt x="364" y="1116"/>
                </a:lnTo>
                <a:lnTo>
                  <a:pt x="377" y="1119"/>
                </a:lnTo>
                <a:lnTo>
                  <a:pt x="382" y="1121"/>
                </a:lnTo>
                <a:lnTo>
                  <a:pt x="387" y="1123"/>
                </a:lnTo>
                <a:lnTo>
                  <a:pt x="389" y="1126"/>
                </a:lnTo>
                <a:lnTo>
                  <a:pt x="391" y="1130"/>
                </a:lnTo>
                <a:lnTo>
                  <a:pt x="391" y="1133"/>
                </a:lnTo>
                <a:lnTo>
                  <a:pt x="389" y="1137"/>
                </a:lnTo>
                <a:lnTo>
                  <a:pt x="386" y="1141"/>
                </a:lnTo>
                <a:lnTo>
                  <a:pt x="381" y="1146"/>
                </a:lnTo>
                <a:lnTo>
                  <a:pt x="374" y="1151"/>
                </a:lnTo>
                <a:lnTo>
                  <a:pt x="366" y="1156"/>
                </a:lnTo>
                <a:lnTo>
                  <a:pt x="366" y="1156"/>
                </a:lnTo>
                <a:lnTo>
                  <a:pt x="357" y="1162"/>
                </a:lnTo>
                <a:lnTo>
                  <a:pt x="351" y="1168"/>
                </a:lnTo>
                <a:lnTo>
                  <a:pt x="346" y="1175"/>
                </a:lnTo>
                <a:lnTo>
                  <a:pt x="344" y="1182"/>
                </a:lnTo>
                <a:lnTo>
                  <a:pt x="343" y="1189"/>
                </a:lnTo>
                <a:lnTo>
                  <a:pt x="344" y="1195"/>
                </a:lnTo>
                <a:lnTo>
                  <a:pt x="346" y="1202"/>
                </a:lnTo>
                <a:lnTo>
                  <a:pt x="349" y="1209"/>
                </a:lnTo>
                <a:lnTo>
                  <a:pt x="354" y="1217"/>
                </a:lnTo>
                <a:lnTo>
                  <a:pt x="360" y="1225"/>
                </a:lnTo>
                <a:lnTo>
                  <a:pt x="368" y="1232"/>
                </a:lnTo>
                <a:lnTo>
                  <a:pt x="376" y="1239"/>
                </a:lnTo>
                <a:lnTo>
                  <a:pt x="396" y="1254"/>
                </a:lnTo>
                <a:lnTo>
                  <a:pt x="418" y="1270"/>
                </a:lnTo>
                <a:lnTo>
                  <a:pt x="442" y="1285"/>
                </a:lnTo>
                <a:lnTo>
                  <a:pt x="467" y="1299"/>
                </a:lnTo>
                <a:lnTo>
                  <a:pt x="519" y="1327"/>
                </a:lnTo>
                <a:lnTo>
                  <a:pt x="565" y="1350"/>
                </a:lnTo>
                <a:lnTo>
                  <a:pt x="585" y="1361"/>
                </a:lnTo>
                <a:lnTo>
                  <a:pt x="601" y="1370"/>
                </a:lnTo>
                <a:lnTo>
                  <a:pt x="601" y="1370"/>
                </a:lnTo>
                <a:lnTo>
                  <a:pt x="608" y="1375"/>
                </a:lnTo>
                <a:lnTo>
                  <a:pt x="611" y="1379"/>
                </a:lnTo>
                <a:lnTo>
                  <a:pt x="613" y="1382"/>
                </a:lnTo>
                <a:lnTo>
                  <a:pt x="611" y="1385"/>
                </a:lnTo>
                <a:lnTo>
                  <a:pt x="608" y="1387"/>
                </a:lnTo>
                <a:lnTo>
                  <a:pt x="604" y="1389"/>
                </a:lnTo>
                <a:lnTo>
                  <a:pt x="598" y="1390"/>
                </a:lnTo>
                <a:lnTo>
                  <a:pt x="598" y="1390"/>
                </a:lnTo>
                <a:lnTo>
                  <a:pt x="588" y="1390"/>
                </a:lnTo>
                <a:lnTo>
                  <a:pt x="576" y="1388"/>
                </a:lnTo>
                <a:lnTo>
                  <a:pt x="561" y="1385"/>
                </a:lnTo>
                <a:lnTo>
                  <a:pt x="545" y="1380"/>
                </a:lnTo>
                <a:lnTo>
                  <a:pt x="509" y="1369"/>
                </a:lnTo>
                <a:lnTo>
                  <a:pt x="469" y="1354"/>
                </a:lnTo>
                <a:lnTo>
                  <a:pt x="387" y="1323"/>
                </a:lnTo>
                <a:lnTo>
                  <a:pt x="349" y="1307"/>
                </a:lnTo>
                <a:lnTo>
                  <a:pt x="314" y="1296"/>
                </a:lnTo>
                <a:lnTo>
                  <a:pt x="314" y="1296"/>
                </a:lnTo>
                <a:lnTo>
                  <a:pt x="303" y="1293"/>
                </a:lnTo>
                <a:lnTo>
                  <a:pt x="292" y="1291"/>
                </a:lnTo>
                <a:lnTo>
                  <a:pt x="283" y="1291"/>
                </a:lnTo>
                <a:lnTo>
                  <a:pt x="275" y="1292"/>
                </a:lnTo>
                <a:lnTo>
                  <a:pt x="268" y="1294"/>
                </a:lnTo>
                <a:lnTo>
                  <a:pt x="262" y="1297"/>
                </a:lnTo>
                <a:lnTo>
                  <a:pt x="257" y="1300"/>
                </a:lnTo>
                <a:lnTo>
                  <a:pt x="253" y="1303"/>
                </a:lnTo>
                <a:lnTo>
                  <a:pt x="244" y="1312"/>
                </a:lnTo>
                <a:lnTo>
                  <a:pt x="238" y="1319"/>
                </a:lnTo>
                <a:lnTo>
                  <a:pt x="234" y="1324"/>
                </a:lnTo>
                <a:lnTo>
                  <a:pt x="231" y="1325"/>
                </a:lnTo>
                <a:lnTo>
                  <a:pt x="229" y="1326"/>
                </a:lnTo>
                <a:lnTo>
                  <a:pt x="229" y="1326"/>
                </a:lnTo>
                <a:lnTo>
                  <a:pt x="220" y="1325"/>
                </a:lnTo>
                <a:lnTo>
                  <a:pt x="210" y="1324"/>
                </a:lnTo>
                <a:lnTo>
                  <a:pt x="198" y="1325"/>
                </a:lnTo>
                <a:lnTo>
                  <a:pt x="188" y="1325"/>
                </a:lnTo>
                <a:lnTo>
                  <a:pt x="166" y="1329"/>
                </a:lnTo>
                <a:lnTo>
                  <a:pt x="143" y="1335"/>
                </a:lnTo>
                <a:lnTo>
                  <a:pt x="121" y="1343"/>
                </a:lnTo>
                <a:lnTo>
                  <a:pt x="98" y="1353"/>
                </a:lnTo>
                <a:lnTo>
                  <a:pt x="77" y="1367"/>
                </a:lnTo>
                <a:lnTo>
                  <a:pt x="66" y="1374"/>
                </a:lnTo>
                <a:lnTo>
                  <a:pt x="57" y="1381"/>
                </a:lnTo>
                <a:lnTo>
                  <a:pt x="48" y="1389"/>
                </a:lnTo>
                <a:lnTo>
                  <a:pt x="40" y="1397"/>
                </a:lnTo>
                <a:lnTo>
                  <a:pt x="32" y="1407"/>
                </a:lnTo>
                <a:lnTo>
                  <a:pt x="25" y="1416"/>
                </a:lnTo>
                <a:lnTo>
                  <a:pt x="18" y="1426"/>
                </a:lnTo>
                <a:lnTo>
                  <a:pt x="12" y="1435"/>
                </a:lnTo>
                <a:lnTo>
                  <a:pt x="8" y="1446"/>
                </a:lnTo>
                <a:lnTo>
                  <a:pt x="4" y="1458"/>
                </a:lnTo>
                <a:lnTo>
                  <a:pt x="2" y="1469"/>
                </a:lnTo>
                <a:lnTo>
                  <a:pt x="0" y="1480"/>
                </a:lnTo>
                <a:lnTo>
                  <a:pt x="0" y="1492"/>
                </a:lnTo>
                <a:lnTo>
                  <a:pt x="0" y="1505"/>
                </a:lnTo>
                <a:lnTo>
                  <a:pt x="3" y="1518"/>
                </a:lnTo>
                <a:lnTo>
                  <a:pt x="6" y="1530"/>
                </a:lnTo>
                <a:lnTo>
                  <a:pt x="11" y="1544"/>
                </a:lnTo>
                <a:lnTo>
                  <a:pt x="17" y="1558"/>
                </a:lnTo>
                <a:lnTo>
                  <a:pt x="17" y="1558"/>
                </a:lnTo>
                <a:lnTo>
                  <a:pt x="20" y="1553"/>
                </a:lnTo>
                <a:lnTo>
                  <a:pt x="30" y="1540"/>
                </a:lnTo>
                <a:lnTo>
                  <a:pt x="45" y="1521"/>
                </a:lnTo>
                <a:lnTo>
                  <a:pt x="53" y="1511"/>
                </a:lnTo>
                <a:lnTo>
                  <a:pt x="63" y="1501"/>
                </a:lnTo>
                <a:lnTo>
                  <a:pt x="75" y="1490"/>
                </a:lnTo>
                <a:lnTo>
                  <a:pt x="86" y="1481"/>
                </a:lnTo>
                <a:lnTo>
                  <a:pt x="98" y="1473"/>
                </a:lnTo>
                <a:lnTo>
                  <a:pt x="111" y="1466"/>
                </a:lnTo>
                <a:lnTo>
                  <a:pt x="125" y="1461"/>
                </a:lnTo>
                <a:lnTo>
                  <a:pt x="131" y="1459"/>
                </a:lnTo>
                <a:lnTo>
                  <a:pt x="138" y="1458"/>
                </a:lnTo>
                <a:lnTo>
                  <a:pt x="145" y="1458"/>
                </a:lnTo>
                <a:lnTo>
                  <a:pt x="151" y="1458"/>
                </a:lnTo>
                <a:lnTo>
                  <a:pt x="159" y="1459"/>
                </a:lnTo>
                <a:lnTo>
                  <a:pt x="166" y="1461"/>
                </a:lnTo>
                <a:lnTo>
                  <a:pt x="166" y="1461"/>
                </a:lnTo>
                <a:lnTo>
                  <a:pt x="171" y="1463"/>
                </a:lnTo>
                <a:lnTo>
                  <a:pt x="174" y="1467"/>
                </a:lnTo>
                <a:lnTo>
                  <a:pt x="175" y="1473"/>
                </a:lnTo>
                <a:lnTo>
                  <a:pt x="176" y="1479"/>
                </a:lnTo>
                <a:lnTo>
                  <a:pt x="176" y="1496"/>
                </a:lnTo>
                <a:lnTo>
                  <a:pt x="174" y="1514"/>
                </a:lnTo>
                <a:lnTo>
                  <a:pt x="174" y="1524"/>
                </a:lnTo>
                <a:lnTo>
                  <a:pt x="174" y="1534"/>
                </a:lnTo>
                <a:lnTo>
                  <a:pt x="176" y="1545"/>
                </a:lnTo>
                <a:lnTo>
                  <a:pt x="178" y="1554"/>
                </a:lnTo>
                <a:lnTo>
                  <a:pt x="182" y="1564"/>
                </a:lnTo>
                <a:lnTo>
                  <a:pt x="187" y="1573"/>
                </a:lnTo>
                <a:lnTo>
                  <a:pt x="195" y="1581"/>
                </a:lnTo>
                <a:lnTo>
                  <a:pt x="205" y="1589"/>
                </a:lnTo>
                <a:lnTo>
                  <a:pt x="205" y="1589"/>
                </a:lnTo>
                <a:lnTo>
                  <a:pt x="213" y="1593"/>
                </a:lnTo>
                <a:lnTo>
                  <a:pt x="221" y="1596"/>
                </a:lnTo>
                <a:lnTo>
                  <a:pt x="231" y="1599"/>
                </a:lnTo>
                <a:lnTo>
                  <a:pt x="242" y="1600"/>
                </a:lnTo>
                <a:lnTo>
                  <a:pt x="254" y="1602"/>
                </a:lnTo>
                <a:lnTo>
                  <a:pt x="267" y="1602"/>
                </a:lnTo>
                <a:lnTo>
                  <a:pt x="293" y="1602"/>
                </a:lnTo>
                <a:lnTo>
                  <a:pt x="323" y="1600"/>
                </a:lnTo>
                <a:lnTo>
                  <a:pt x="354" y="1597"/>
                </a:lnTo>
                <a:lnTo>
                  <a:pt x="418" y="1589"/>
                </a:lnTo>
                <a:lnTo>
                  <a:pt x="481" y="1580"/>
                </a:lnTo>
                <a:lnTo>
                  <a:pt x="510" y="1576"/>
                </a:lnTo>
                <a:lnTo>
                  <a:pt x="538" y="1574"/>
                </a:lnTo>
                <a:lnTo>
                  <a:pt x="562" y="1573"/>
                </a:lnTo>
                <a:lnTo>
                  <a:pt x="583" y="1574"/>
                </a:lnTo>
                <a:lnTo>
                  <a:pt x="592" y="1575"/>
                </a:lnTo>
                <a:lnTo>
                  <a:pt x="600" y="1577"/>
                </a:lnTo>
                <a:lnTo>
                  <a:pt x="607" y="1580"/>
                </a:lnTo>
                <a:lnTo>
                  <a:pt x="613" y="1585"/>
                </a:lnTo>
                <a:lnTo>
                  <a:pt x="613" y="1585"/>
                </a:lnTo>
                <a:lnTo>
                  <a:pt x="616" y="1588"/>
                </a:lnTo>
                <a:lnTo>
                  <a:pt x="617" y="1591"/>
                </a:lnTo>
                <a:lnTo>
                  <a:pt x="616" y="1593"/>
                </a:lnTo>
                <a:lnTo>
                  <a:pt x="611" y="1596"/>
                </a:lnTo>
                <a:lnTo>
                  <a:pt x="607" y="1598"/>
                </a:lnTo>
                <a:lnTo>
                  <a:pt x="600" y="1601"/>
                </a:lnTo>
                <a:lnTo>
                  <a:pt x="583" y="1605"/>
                </a:lnTo>
                <a:lnTo>
                  <a:pt x="560" y="1609"/>
                </a:lnTo>
                <a:lnTo>
                  <a:pt x="535" y="1612"/>
                </a:lnTo>
                <a:lnTo>
                  <a:pt x="474" y="1620"/>
                </a:lnTo>
                <a:lnTo>
                  <a:pt x="443" y="1624"/>
                </a:lnTo>
                <a:lnTo>
                  <a:pt x="412" y="1629"/>
                </a:lnTo>
                <a:lnTo>
                  <a:pt x="382" y="1636"/>
                </a:lnTo>
                <a:lnTo>
                  <a:pt x="356" y="1642"/>
                </a:lnTo>
                <a:lnTo>
                  <a:pt x="344" y="1646"/>
                </a:lnTo>
                <a:lnTo>
                  <a:pt x="332" y="1650"/>
                </a:lnTo>
                <a:lnTo>
                  <a:pt x="322" y="1654"/>
                </a:lnTo>
                <a:lnTo>
                  <a:pt x="314" y="1659"/>
                </a:lnTo>
                <a:lnTo>
                  <a:pt x="307" y="1664"/>
                </a:lnTo>
                <a:lnTo>
                  <a:pt x="302" y="1669"/>
                </a:lnTo>
                <a:lnTo>
                  <a:pt x="298" y="1676"/>
                </a:lnTo>
                <a:lnTo>
                  <a:pt x="296" y="1682"/>
                </a:lnTo>
                <a:lnTo>
                  <a:pt x="296" y="1682"/>
                </a:lnTo>
                <a:lnTo>
                  <a:pt x="295" y="1687"/>
                </a:lnTo>
                <a:lnTo>
                  <a:pt x="295" y="1696"/>
                </a:lnTo>
                <a:lnTo>
                  <a:pt x="296" y="1707"/>
                </a:lnTo>
                <a:lnTo>
                  <a:pt x="298" y="1713"/>
                </a:lnTo>
                <a:lnTo>
                  <a:pt x="300" y="1718"/>
                </a:lnTo>
                <a:lnTo>
                  <a:pt x="300" y="1718"/>
                </a:lnTo>
                <a:lnTo>
                  <a:pt x="301" y="1725"/>
                </a:lnTo>
                <a:lnTo>
                  <a:pt x="301" y="1731"/>
                </a:lnTo>
                <a:lnTo>
                  <a:pt x="298" y="1737"/>
                </a:lnTo>
                <a:lnTo>
                  <a:pt x="293" y="1743"/>
                </a:lnTo>
                <a:lnTo>
                  <a:pt x="283" y="1757"/>
                </a:lnTo>
                <a:lnTo>
                  <a:pt x="269" y="1775"/>
                </a:lnTo>
                <a:lnTo>
                  <a:pt x="261" y="1785"/>
                </a:lnTo>
                <a:lnTo>
                  <a:pt x="254" y="1795"/>
                </a:lnTo>
                <a:lnTo>
                  <a:pt x="246" y="1807"/>
                </a:lnTo>
                <a:lnTo>
                  <a:pt x="240" y="1820"/>
                </a:lnTo>
                <a:lnTo>
                  <a:pt x="234" y="1834"/>
                </a:lnTo>
                <a:lnTo>
                  <a:pt x="230" y="1849"/>
                </a:lnTo>
                <a:lnTo>
                  <a:pt x="226" y="1866"/>
                </a:lnTo>
                <a:lnTo>
                  <a:pt x="225" y="1884"/>
                </a:lnTo>
                <a:lnTo>
                  <a:pt x="225" y="1884"/>
                </a:lnTo>
                <a:lnTo>
                  <a:pt x="225" y="1893"/>
                </a:lnTo>
                <a:lnTo>
                  <a:pt x="225" y="1902"/>
                </a:lnTo>
                <a:lnTo>
                  <a:pt x="228" y="1920"/>
                </a:lnTo>
                <a:lnTo>
                  <a:pt x="233" y="1937"/>
                </a:lnTo>
                <a:lnTo>
                  <a:pt x="239" y="1953"/>
                </a:lnTo>
                <a:lnTo>
                  <a:pt x="247" y="1968"/>
                </a:lnTo>
                <a:lnTo>
                  <a:pt x="257" y="1982"/>
                </a:lnTo>
                <a:lnTo>
                  <a:pt x="267" y="1995"/>
                </a:lnTo>
                <a:lnTo>
                  <a:pt x="277" y="2007"/>
                </a:lnTo>
                <a:lnTo>
                  <a:pt x="287" y="2017"/>
                </a:lnTo>
                <a:lnTo>
                  <a:pt x="298" y="2026"/>
                </a:lnTo>
                <a:lnTo>
                  <a:pt x="315" y="2042"/>
                </a:lnTo>
                <a:lnTo>
                  <a:pt x="327" y="2050"/>
                </a:lnTo>
                <a:lnTo>
                  <a:pt x="332" y="2054"/>
                </a:lnTo>
                <a:lnTo>
                  <a:pt x="332" y="2054"/>
                </a:lnTo>
                <a:lnTo>
                  <a:pt x="334" y="2050"/>
                </a:lnTo>
                <a:lnTo>
                  <a:pt x="335" y="2045"/>
                </a:lnTo>
                <a:lnTo>
                  <a:pt x="335" y="2036"/>
                </a:lnTo>
                <a:lnTo>
                  <a:pt x="334" y="2027"/>
                </a:lnTo>
                <a:lnTo>
                  <a:pt x="331" y="2006"/>
                </a:lnTo>
                <a:lnTo>
                  <a:pt x="328" y="1980"/>
                </a:lnTo>
                <a:lnTo>
                  <a:pt x="327" y="1968"/>
                </a:lnTo>
                <a:lnTo>
                  <a:pt x="326" y="1955"/>
                </a:lnTo>
                <a:lnTo>
                  <a:pt x="326" y="1943"/>
                </a:lnTo>
                <a:lnTo>
                  <a:pt x="328" y="1932"/>
                </a:lnTo>
                <a:lnTo>
                  <a:pt x="330" y="1922"/>
                </a:lnTo>
                <a:lnTo>
                  <a:pt x="334" y="1913"/>
                </a:lnTo>
                <a:lnTo>
                  <a:pt x="337" y="1910"/>
                </a:lnTo>
                <a:lnTo>
                  <a:pt x="341" y="1906"/>
                </a:lnTo>
                <a:lnTo>
                  <a:pt x="344" y="1904"/>
                </a:lnTo>
                <a:lnTo>
                  <a:pt x="348" y="1901"/>
                </a:lnTo>
                <a:lnTo>
                  <a:pt x="348" y="1901"/>
                </a:lnTo>
                <a:lnTo>
                  <a:pt x="353" y="1900"/>
                </a:lnTo>
                <a:lnTo>
                  <a:pt x="357" y="1900"/>
                </a:lnTo>
                <a:lnTo>
                  <a:pt x="362" y="1901"/>
                </a:lnTo>
                <a:lnTo>
                  <a:pt x="366" y="1905"/>
                </a:lnTo>
                <a:lnTo>
                  <a:pt x="375" y="1912"/>
                </a:lnTo>
                <a:lnTo>
                  <a:pt x="386" y="1921"/>
                </a:lnTo>
                <a:lnTo>
                  <a:pt x="397" y="1932"/>
                </a:lnTo>
                <a:lnTo>
                  <a:pt x="410" y="1941"/>
                </a:lnTo>
                <a:lnTo>
                  <a:pt x="417" y="1946"/>
                </a:lnTo>
                <a:lnTo>
                  <a:pt x="424" y="1950"/>
                </a:lnTo>
                <a:lnTo>
                  <a:pt x="434" y="1953"/>
                </a:lnTo>
                <a:lnTo>
                  <a:pt x="442" y="1955"/>
                </a:lnTo>
                <a:lnTo>
                  <a:pt x="442" y="1955"/>
                </a:lnTo>
                <a:lnTo>
                  <a:pt x="451" y="1955"/>
                </a:lnTo>
                <a:lnTo>
                  <a:pt x="460" y="1955"/>
                </a:lnTo>
                <a:lnTo>
                  <a:pt x="468" y="1954"/>
                </a:lnTo>
                <a:lnTo>
                  <a:pt x="478" y="1952"/>
                </a:lnTo>
                <a:lnTo>
                  <a:pt x="486" y="1948"/>
                </a:lnTo>
                <a:lnTo>
                  <a:pt x="494" y="1944"/>
                </a:lnTo>
                <a:lnTo>
                  <a:pt x="501" y="1940"/>
                </a:lnTo>
                <a:lnTo>
                  <a:pt x="509" y="1935"/>
                </a:lnTo>
                <a:lnTo>
                  <a:pt x="525" y="1923"/>
                </a:lnTo>
                <a:lnTo>
                  <a:pt x="539" y="1909"/>
                </a:lnTo>
                <a:lnTo>
                  <a:pt x="554" y="1892"/>
                </a:lnTo>
                <a:lnTo>
                  <a:pt x="571" y="1875"/>
                </a:lnTo>
                <a:lnTo>
                  <a:pt x="604" y="1836"/>
                </a:lnTo>
                <a:lnTo>
                  <a:pt x="624" y="1817"/>
                </a:lnTo>
                <a:lnTo>
                  <a:pt x="644" y="1797"/>
                </a:lnTo>
                <a:lnTo>
                  <a:pt x="667" y="1777"/>
                </a:lnTo>
                <a:lnTo>
                  <a:pt x="691" y="1758"/>
                </a:lnTo>
                <a:lnTo>
                  <a:pt x="705" y="1749"/>
                </a:lnTo>
                <a:lnTo>
                  <a:pt x="718" y="1741"/>
                </a:lnTo>
                <a:lnTo>
                  <a:pt x="732" y="1733"/>
                </a:lnTo>
                <a:lnTo>
                  <a:pt x="747" y="1725"/>
                </a:lnTo>
                <a:lnTo>
                  <a:pt x="747" y="1725"/>
                </a:lnTo>
                <a:lnTo>
                  <a:pt x="787" y="1706"/>
                </a:lnTo>
                <a:lnTo>
                  <a:pt x="819" y="1694"/>
                </a:lnTo>
                <a:lnTo>
                  <a:pt x="831" y="1689"/>
                </a:lnTo>
                <a:lnTo>
                  <a:pt x="843" y="1686"/>
                </a:lnTo>
                <a:lnTo>
                  <a:pt x="852" y="1685"/>
                </a:lnTo>
                <a:lnTo>
                  <a:pt x="859" y="1684"/>
                </a:lnTo>
                <a:lnTo>
                  <a:pt x="865" y="1684"/>
                </a:lnTo>
                <a:lnTo>
                  <a:pt x="869" y="1686"/>
                </a:lnTo>
                <a:lnTo>
                  <a:pt x="872" y="1688"/>
                </a:lnTo>
                <a:lnTo>
                  <a:pt x="874" y="1691"/>
                </a:lnTo>
                <a:lnTo>
                  <a:pt x="876" y="1694"/>
                </a:lnTo>
                <a:lnTo>
                  <a:pt x="876" y="1698"/>
                </a:lnTo>
                <a:lnTo>
                  <a:pt x="875" y="1708"/>
                </a:lnTo>
                <a:lnTo>
                  <a:pt x="872" y="1720"/>
                </a:lnTo>
                <a:lnTo>
                  <a:pt x="868" y="1734"/>
                </a:lnTo>
                <a:lnTo>
                  <a:pt x="865" y="1747"/>
                </a:lnTo>
                <a:lnTo>
                  <a:pt x="863" y="1759"/>
                </a:lnTo>
                <a:lnTo>
                  <a:pt x="863" y="1765"/>
                </a:lnTo>
                <a:lnTo>
                  <a:pt x="863" y="1772"/>
                </a:lnTo>
                <a:lnTo>
                  <a:pt x="865" y="1777"/>
                </a:lnTo>
                <a:lnTo>
                  <a:pt x="867" y="1782"/>
                </a:lnTo>
                <a:lnTo>
                  <a:pt x="870" y="1786"/>
                </a:lnTo>
                <a:lnTo>
                  <a:pt x="875" y="1790"/>
                </a:lnTo>
                <a:lnTo>
                  <a:pt x="881" y="1793"/>
                </a:lnTo>
                <a:lnTo>
                  <a:pt x="889" y="1795"/>
                </a:lnTo>
                <a:lnTo>
                  <a:pt x="889" y="1795"/>
                </a:lnTo>
                <a:lnTo>
                  <a:pt x="901" y="1799"/>
                </a:lnTo>
                <a:lnTo>
                  <a:pt x="912" y="1802"/>
                </a:lnTo>
                <a:lnTo>
                  <a:pt x="921" y="1807"/>
                </a:lnTo>
                <a:lnTo>
                  <a:pt x="928" y="1811"/>
                </a:lnTo>
                <a:lnTo>
                  <a:pt x="935" y="1817"/>
                </a:lnTo>
                <a:lnTo>
                  <a:pt x="940" y="1822"/>
                </a:lnTo>
                <a:lnTo>
                  <a:pt x="943" y="1828"/>
                </a:lnTo>
                <a:lnTo>
                  <a:pt x="945" y="1834"/>
                </a:lnTo>
                <a:lnTo>
                  <a:pt x="947" y="1840"/>
                </a:lnTo>
                <a:lnTo>
                  <a:pt x="947" y="1846"/>
                </a:lnTo>
                <a:lnTo>
                  <a:pt x="946" y="1853"/>
                </a:lnTo>
                <a:lnTo>
                  <a:pt x="945" y="1860"/>
                </a:lnTo>
                <a:lnTo>
                  <a:pt x="943" y="1867"/>
                </a:lnTo>
                <a:lnTo>
                  <a:pt x="940" y="1874"/>
                </a:lnTo>
                <a:lnTo>
                  <a:pt x="932" y="1887"/>
                </a:lnTo>
                <a:lnTo>
                  <a:pt x="922" y="1900"/>
                </a:lnTo>
                <a:lnTo>
                  <a:pt x="912" y="1913"/>
                </a:lnTo>
                <a:lnTo>
                  <a:pt x="902" y="1924"/>
                </a:lnTo>
                <a:lnTo>
                  <a:pt x="892" y="1934"/>
                </a:lnTo>
                <a:lnTo>
                  <a:pt x="875" y="1948"/>
                </a:lnTo>
                <a:lnTo>
                  <a:pt x="869" y="1955"/>
                </a:lnTo>
                <a:lnTo>
                  <a:pt x="869" y="1955"/>
                </a:lnTo>
                <a:lnTo>
                  <a:pt x="877" y="1959"/>
                </a:lnTo>
                <a:lnTo>
                  <a:pt x="888" y="1961"/>
                </a:lnTo>
                <a:lnTo>
                  <a:pt x="899" y="1962"/>
                </a:lnTo>
                <a:lnTo>
                  <a:pt x="912" y="1961"/>
                </a:lnTo>
                <a:lnTo>
                  <a:pt x="926" y="1958"/>
                </a:lnTo>
                <a:lnTo>
                  <a:pt x="941" y="1954"/>
                </a:lnTo>
                <a:lnTo>
                  <a:pt x="957" y="1947"/>
                </a:lnTo>
                <a:lnTo>
                  <a:pt x="972" y="1939"/>
                </a:lnTo>
                <a:lnTo>
                  <a:pt x="989" y="1930"/>
                </a:lnTo>
                <a:lnTo>
                  <a:pt x="1004" y="1919"/>
                </a:lnTo>
                <a:lnTo>
                  <a:pt x="1019" y="1906"/>
                </a:lnTo>
                <a:lnTo>
                  <a:pt x="1035" y="1891"/>
                </a:lnTo>
                <a:lnTo>
                  <a:pt x="1048" y="1874"/>
                </a:lnTo>
                <a:lnTo>
                  <a:pt x="1061" y="1855"/>
                </a:lnTo>
                <a:lnTo>
                  <a:pt x="1073" y="1835"/>
                </a:lnTo>
                <a:lnTo>
                  <a:pt x="1083" y="1814"/>
                </a:lnTo>
                <a:lnTo>
                  <a:pt x="1083" y="1814"/>
                </a:lnTo>
                <a:lnTo>
                  <a:pt x="1086" y="1805"/>
                </a:lnTo>
                <a:lnTo>
                  <a:pt x="1089" y="1799"/>
                </a:lnTo>
                <a:lnTo>
                  <a:pt x="1092" y="1794"/>
                </a:lnTo>
                <a:lnTo>
                  <a:pt x="1096" y="1790"/>
                </a:lnTo>
                <a:lnTo>
                  <a:pt x="1100" y="1787"/>
                </a:lnTo>
                <a:lnTo>
                  <a:pt x="1103" y="1784"/>
                </a:lnTo>
                <a:lnTo>
                  <a:pt x="1111" y="1781"/>
                </a:lnTo>
                <a:lnTo>
                  <a:pt x="1120" y="1778"/>
                </a:lnTo>
                <a:lnTo>
                  <a:pt x="1129" y="1774"/>
                </a:lnTo>
                <a:lnTo>
                  <a:pt x="1138" y="1768"/>
                </a:lnTo>
                <a:lnTo>
                  <a:pt x="1143" y="1763"/>
                </a:lnTo>
                <a:lnTo>
                  <a:pt x="1148" y="1758"/>
                </a:lnTo>
                <a:lnTo>
                  <a:pt x="1148" y="1758"/>
                </a:lnTo>
                <a:lnTo>
                  <a:pt x="1151" y="1752"/>
                </a:lnTo>
                <a:lnTo>
                  <a:pt x="1154" y="1746"/>
                </a:lnTo>
                <a:lnTo>
                  <a:pt x="1158" y="1740"/>
                </a:lnTo>
                <a:lnTo>
                  <a:pt x="1159" y="1734"/>
                </a:lnTo>
                <a:lnTo>
                  <a:pt x="1160" y="1719"/>
                </a:lnTo>
                <a:lnTo>
                  <a:pt x="1160" y="1705"/>
                </a:lnTo>
                <a:lnTo>
                  <a:pt x="1160" y="1690"/>
                </a:lnTo>
                <a:lnTo>
                  <a:pt x="1160" y="1676"/>
                </a:lnTo>
                <a:lnTo>
                  <a:pt x="1162" y="1661"/>
                </a:lnTo>
                <a:lnTo>
                  <a:pt x="1164" y="1655"/>
                </a:lnTo>
                <a:lnTo>
                  <a:pt x="1166" y="1649"/>
                </a:lnTo>
                <a:lnTo>
                  <a:pt x="1166" y="1649"/>
                </a:lnTo>
                <a:lnTo>
                  <a:pt x="1170" y="1643"/>
                </a:lnTo>
                <a:lnTo>
                  <a:pt x="1174" y="1638"/>
                </a:lnTo>
                <a:lnTo>
                  <a:pt x="1178" y="1633"/>
                </a:lnTo>
                <a:lnTo>
                  <a:pt x="1183" y="1628"/>
                </a:lnTo>
                <a:lnTo>
                  <a:pt x="1195" y="1620"/>
                </a:lnTo>
                <a:lnTo>
                  <a:pt x="1209" y="1614"/>
                </a:lnTo>
                <a:lnTo>
                  <a:pt x="1223" y="1609"/>
                </a:lnTo>
                <a:lnTo>
                  <a:pt x="1237" y="1605"/>
                </a:lnTo>
                <a:lnTo>
                  <a:pt x="1268" y="1597"/>
                </a:lnTo>
                <a:lnTo>
                  <a:pt x="1298" y="1591"/>
                </a:lnTo>
                <a:lnTo>
                  <a:pt x="1310" y="1587"/>
                </a:lnTo>
                <a:lnTo>
                  <a:pt x="1321" y="1581"/>
                </a:lnTo>
                <a:lnTo>
                  <a:pt x="1329" y="1575"/>
                </a:lnTo>
                <a:lnTo>
                  <a:pt x="1333" y="1572"/>
                </a:lnTo>
                <a:lnTo>
                  <a:pt x="1335" y="1568"/>
                </a:lnTo>
                <a:lnTo>
                  <a:pt x="1338" y="1564"/>
                </a:lnTo>
                <a:lnTo>
                  <a:pt x="1340" y="1559"/>
                </a:lnTo>
                <a:lnTo>
                  <a:pt x="1340" y="1554"/>
                </a:lnTo>
                <a:lnTo>
                  <a:pt x="1340" y="1549"/>
                </a:lnTo>
                <a:lnTo>
                  <a:pt x="1340" y="1549"/>
                </a:lnTo>
                <a:lnTo>
                  <a:pt x="1338" y="1534"/>
                </a:lnTo>
                <a:lnTo>
                  <a:pt x="1338" y="1521"/>
                </a:lnTo>
                <a:lnTo>
                  <a:pt x="1341" y="1509"/>
                </a:lnTo>
                <a:lnTo>
                  <a:pt x="1345" y="1499"/>
                </a:lnTo>
                <a:lnTo>
                  <a:pt x="1350" y="1488"/>
                </a:lnTo>
                <a:lnTo>
                  <a:pt x="1355" y="1480"/>
                </a:lnTo>
                <a:lnTo>
                  <a:pt x="1362" y="1472"/>
                </a:lnTo>
                <a:lnTo>
                  <a:pt x="1370" y="1465"/>
                </a:lnTo>
                <a:lnTo>
                  <a:pt x="1378" y="1459"/>
                </a:lnTo>
                <a:lnTo>
                  <a:pt x="1388" y="1453"/>
                </a:lnTo>
                <a:lnTo>
                  <a:pt x="1406" y="1443"/>
                </a:lnTo>
                <a:lnTo>
                  <a:pt x="1424" y="1435"/>
                </a:lnTo>
                <a:lnTo>
                  <a:pt x="1441" y="1428"/>
                </a:lnTo>
                <a:lnTo>
                  <a:pt x="1441" y="1428"/>
                </a:lnTo>
                <a:lnTo>
                  <a:pt x="1443" y="1428"/>
                </a:lnTo>
                <a:lnTo>
                  <a:pt x="1444" y="1429"/>
                </a:lnTo>
                <a:lnTo>
                  <a:pt x="1447" y="1431"/>
                </a:lnTo>
                <a:lnTo>
                  <a:pt x="1449" y="1436"/>
                </a:lnTo>
                <a:lnTo>
                  <a:pt x="1453" y="1443"/>
                </a:lnTo>
                <a:lnTo>
                  <a:pt x="1461" y="1462"/>
                </a:lnTo>
                <a:lnTo>
                  <a:pt x="1467" y="1473"/>
                </a:lnTo>
                <a:lnTo>
                  <a:pt x="1474" y="1485"/>
                </a:lnTo>
                <a:lnTo>
                  <a:pt x="1484" y="1498"/>
                </a:lnTo>
                <a:lnTo>
                  <a:pt x="1494" y="1511"/>
                </a:lnTo>
                <a:lnTo>
                  <a:pt x="1506" y="1525"/>
                </a:lnTo>
                <a:lnTo>
                  <a:pt x="1522" y="1539"/>
                </a:lnTo>
                <a:lnTo>
                  <a:pt x="1539" y="1552"/>
                </a:lnTo>
                <a:lnTo>
                  <a:pt x="1559" y="1564"/>
                </a:lnTo>
                <a:lnTo>
                  <a:pt x="1583" y="1576"/>
                </a:lnTo>
                <a:lnTo>
                  <a:pt x="1609" y="1587"/>
                </a:lnTo>
                <a:lnTo>
                  <a:pt x="1609" y="1587"/>
                </a:lnTo>
                <a:lnTo>
                  <a:pt x="1684" y="1556"/>
                </a:lnTo>
                <a:lnTo>
                  <a:pt x="1730" y="1534"/>
                </a:lnTo>
                <a:lnTo>
                  <a:pt x="1757" y="1521"/>
                </a:lnTo>
                <a:lnTo>
                  <a:pt x="1786" y="1506"/>
                </a:lnTo>
                <a:lnTo>
                  <a:pt x="1786" y="1506"/>
                </a:lnTo>
                <a:lnTo>
                  <a:pt x="1818" y="1489"/>
                </a:lnTo>
                <a:lnTo>
                  <a:pt x="1848" y="1472"/>
                </a:lnTo>
                <a:lnTo>
                  <a:pt x="1860" y="1464"/>
                </a:lnTo>
                <a:lnTo>
                  <a:pt x="1871" y="1457"/>
                </a:lnTo>
                <a:lnTo>
                  <a:pt x="1881" y="1449"/>
                </a:lnTo>
                <a:lnTo>
                  <a:pt x="1889" y="1442"/>
                </a:lnTo>
                <a:lnTo>
                  <a:pt x="1889" y="1442"/>
                </a:lnTo>
                <a:lnTo>
                  <a:pt x="1888" y="1440"/>
                </a:lnTo>
                <a:lnTo>
                  <a:pt x="1887" y="1438"/>
                </a:lnTo>
                <a:lnTo>
                  <a:pt x="1879" y="1431"/>
                </a:lnTo>
                <a:lnTo>
                  <a:pt x="1868" y="1420"/>
                </a:lnTo>
                <a:lnTo>
                  <a:pt x="1855" y="1406"/>
                </a:lnTo>
                <a:lnTo>
                  <a:pt x="1840" y="1388"/>
                </a:lnTo>
                <a:lnTo>
                  <a:pt x="1825" y="1369"/>
                </a:lnTo>
                <a:lnTo>
                  <a:pt x="1818" y="1358"/>
                </a:lnTo>
                <a:lnTo>
                  <a:pt x="1812" y="1345"/>
                </a:lnTo>
                <a:lnTo>
                  <a:pt x="1807" y="1334"/>
                </a:lnTo>
                <a:lnTo>
                  <a:pt x="1802" y="1321"/>
                </a:lnTo>
                <a:lnTo>
                  <a:pt x="1802" y="1321"/>
                </a:lnTo>
                <a:lnTo>
                  <a:pt x="1799" y="1308"/>
                </a:lnTo>
                <a:lnTo>
                  <a:pt x="1796" y="1297"/>
                </a:lnTo>
                <a:lnTo>
                  <a:pt x="1794" y="1288"/>
                </a:lnTo>
                <a:lnTo>
                  <a:pt x="1794" y="1279"/>
                </a:lnTo>
                <a:lnTo>
                  <a:pt x="1794" y="1272"/>
                </a:lnTo>
                <a:lnTo>
                  <a:pt x="1794" y="1267"/>
                </a:lnTo>
                <a:lnTo>
                  <a:pt x="1795" y="1263"/>
                </a:lnTo>
                <a:lnTo>
                  <a:pt x="1796" y="1261"/>
                </a:lnTo>
                <a:lnTo>
                  <a:pt x="1796" y="1261"/>
                </a:lnTo>
                <a:lnTo>
                  <a:pt x="1809" y="1278"/>
                </a:lnTo>
                <a:lnTo>
                  <a:pt x="1824" y="1295"/>
                </a:lnTo>
                <a:lnTo>
                  <a:pt x="1845" y="1316"/>
                </a:lnTo>
                <a:lnTo>
                  <a:pt x="1857" y="1327"/>
                </a:lnTo>
                <a:lnTo>
                  <a:pt x="1869" y="1338"/>
                </a:lnTo>
                <a:lnTo>
                  <a:pt x="1883" y="1349"/>
                </a:lnTo>
                <a:lnTo>
                  <a:pt x="1899" y="1361"/>
                </a:lnTo>
                <a:lnTo>
                  <a:pt x="1915" y="1372"/>
                </a:lnTo>
                <a:lnTo>
                  <a:pt x="1932" y="1381"/>
                </a:lnTo>
                <a:lnTo>
                  <a:pt x="1949" y="1390"/>
                </a:lnTo>
                <a:lnTo>
                  <a:pt x="1967" y="1398"/>
                </a:lnTo>
                <a:lnTo>
                  <a:pt x="1967" y="1398"/>
                </a:lnTo>
                <a:lnTo>
                  <a:pt x="2021" y="1370"/>
                </a:lnTo>
                <a:lnTo>
                  <a:pt x="2075" y="1340"/>
                </a:lnTo>
                <a:lnTo>
                  <a:pt x="2129" y="1307"/>
                </a:lnTo>
                <a:lnTo>
                  <a:pt x="2183" y="1273"/>
                </a:lnTo>
                <a:lnTo>
                  <a:pt x="2183" y="1273"/>
                </a:lnTo>
                <a:lnTo>
                  <a:pt x="2218" y="1249"/>
                </a:lnTo>
                <a:lnTo>
                  <a:pt x="2218" y="1249"/>
                </a:lnTo>
                <a:lnTo>
                  <a:pt x="2219" y="1248"/>
                </a:lnTo>
                <a:lnTo>
                  <a:pt x="2219" y="1248"/>
                </a:lnTo>
                <a:lnTo>
                  <a:pt x="2220" y="1246"/>
                </a:lnTo>
                <a:lnTo>
                  <a:pt x="2219" y="1244"/>
                </a:lnTo>
                <a:lnTo>
                  <a:pt x="2215" y="1237"/>
                </a:lnTo>
                <a:lnTo>
                  <a:pt x="2207" y="1228"/>
                </a:lnTo>
                <a:lnTo>
                  <a:pt x="2196" y="1217"/>
                </a:lnTo>
                <a:lnTo>
                  <a:pt x="2171" y="1193"/>
                </a:lnTo>
                <a:lnTo>
                  <a:pt x="2142" y="1164"/>
                </a:lnTo>
                <a:lnTo>
                  <a:pt x="2129" y="1150"/>
                </a:lnTo>
                <a:lnTo>
                  <a:pt x="2118" y="1136"/>
                </a:lnTo>
                <a:lnTo>
                  <a:pt x="2108" y="1121"/>
                </a:lnTo>
                <a:lnTo>
                  <a:pt x="2104" y="1114"/>
                </a:lnTo>
                <a:lnTo>
                  <a:pt x="2101" y="1108"/>
                </a:lnTo>
                <a:lnTo>
                  <a:pt x="2100" y="1101"/>
                </a:lnTo>
                <a:lnTo>
                  <a:pt x="2099" y="1095"/>
                </a:lnTo>
                <a:lnTo>
                  <a:pt x="2099" y="1089"/>
                </a:lnTo>
                <a:lnTo>
                  <a:pt x="2100" y="1084"/>
                </a:lnTo>
                <a:lnTo>
                  <a:pt x="2102" y="1078"/>
                </a:lnTo>
                <a:lnTo>
                  <a:pt x="2106" y="1073"/>
                </a:lnTo>
                <a:lnTo>
                  <a:pt x="2112" y="1069"/>
                </a:lnTo>
                <a:lnTo>
                  <a:pt x="2119" y="1065"/>
                </a:lnTo>
                <a:lnTo>
                  <a:pt x="2119" y="1065"/>
                </a:lnTo>
                <a:lnTo>
                  <a:pt x="2125" y="1061"/>
                </a:lnTo>
                <a:lnTo>
                  <a:pt x="2130" y="1056"/>
                </a:lnTo>
                <a:lnTo>
                  <a:pt x="2133" y="1051"/>
                </a:lnTo>
                <a:lnTo>
                  <a:pt x="2135" y="1045"/>
                </a:lnTo>
                <a:lnTo>
                  <a:pt x="2136" y="1039"/>
                </a:lnTo>
                <a:lnTo>
                  <a:pt x="2136" y="1030"/>
                </a:lnTo>
                <a:lnTo>
                  <a:pt x="2136" y="1023"/>
                </a:lnTo>
                <a:lnTo>
                  <a:pt x="2134" y="1014"/>
                </a:lnTo>
                <a:lnTo>
                  <a:pt x="2129" y="997"/>
                </a:lnTo>
                <a:lnTo>
                  <a:pt x="2121" y="977"/>
                </a:lnTo>
                <a:lnTo>
                  <a:pt x="2102" y="935"/>
                </a:lnTo>
                <a:lnTo>
                  <a:pt x="2093" y="914"/>
                </a:lnTo>
                <a:lnTo>
                  <a:pt x="2085" y="893"/>
                </a:lnTo>
                <a:lnTo>
                  <a:pt x="2078" y="873"/>
                </a:lnTo>
                <a:lnTo>
                  <a:pt x="2076" y="863"/>
                </a:lnTo>
                <a:lnTo>
                  <a:pt x="2074" y="853"/>
                </a:lnTo>
                <a:lnTo>
                  <a:pt x="2074" y="844"/>
                </a:lnTo>
                <a:lnTo>
                  <a:pt x="2074" y="836"/>
                </a:lnTo>
                <a:lnTo>
                  <a:pt x="2075" y="828"/>
                </a:lnTo>
                <a:lnTo>
                  <a:pt x="2077" y="821"/>
                </a:lnTo>
                <a:lnTo>
                  <a:pt x="2080" y="814"/>
                </a:lnTo>
                <a:lnTo>
                  <a:pt x="2085" y="807"/>
                </a:lnTo>
                <a:lnTo>
                  <a:pt x="2091" y="801"/>
                </a:lnTo>
                <a:lnTo>
                  <a:pt x="2099" y="797"/>
                </a:lnTo>
                <a:lnTo>
                  <a:pt x="2099" y="797"/>
                </a:lnTo>
                <a:lnTo>
                  <a:pt x="2200" y="744"/>
                </a:lnTo>
                <a:lnTo>
                  <a:pt x="2306" y="693"/>
                </a:lnTo>
                <a:lnTo>
                  <a:pt x="2410" y="642"/>
                </a:lnTo>
                <a:lnTo>
                  <a:pt x="2513" y="592"/>
                </a:lnTo>
                <a:lnTo>
                  <a:pt x="2705" y="501"/>
                </a:lnTo>
                <a:lnTo>
                  <a:pt x="2788" y="461"/>
                </a:lnTo>
                <a:lnTo>
                  <a:pt x="2863" y="424"/>
                </a:lnTo>
                <a:lnTo>
                  <a:pt x="2863" y="424"/>
                </a:lnTo>
                <a:lnTo>
                  <a:pt x="2859" y="408"/>
                </a:lnTo>
                <a:lnTo>
                  <a:pt x="2853" y="389"/>
                </a:lnTo>
                <a:lnTo>
                  <a:pt x="2843" y="366"/>
                </a:lnTo>
                <a:lnTo>
                  <a:pt x="2836" y="354"/>
                </a:lnTo>
                <a:lnTo>
                  <a:pt x="2829" y="339"/>
                </a:lnTo>
                <a:lnTo>
                  <a:pt x="2821" y="325"/>
                </a:lnTo>
                <a:lnTo>
                  <a:pt x="2812" y="311"/>
                </a:lnTo>
                <a:lnTo>
                  <a:pt x="2801" y="296"/>
                </a:lnTo>
                <a:lnTo>
                  <a:pt x="2788" y="281"/>
                </a:lnTo>
                <a:lnTo>
                  <a:pt x="2774" y="267"/>
                </a:lnTo>
                <a:lnTo>
                  <a:pt x="2759" y="2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5" name="Freeform 32"/>
          <p:cNvSpPr>
            <a:spLocks/>
          </p:cNvSpPr>
          <p:nvPr userDrawn="1"/>
        </p:nvSpPr>
        <p:spPr bwMode="auto">
          <a:xfrm>
            <a:off x="7194550" y="1861840"/>
            <a:ext cx="161925" cy="153988"/>
          </a:xfrm>
          <a:custGeom>
            <a:avLst/>
            <a:gdLst>
              <a:gd name="T0" fmla="*/ 2 w 1226"/>
              <a:gd name="T1" fmla="*/ 386 h 1168"/>
              <a:gd name="T2" fmla="*/ 22 w 1226"/>
              <a:gd name="T3" fmla="*/ 434 h 1168"/>
              <a:gd name="T4" fmla="*/ 61 w 1226"/>
              <a:gd name="T5" fmla="*/ 466 h 1168"/>
              <a:gd name="T6" fmla="*/ 120 w 1226"/>
              <a:gd name="T7" fmla="*/ 479 h 1168"/>
              <a:gd name="T8" fmla="*/ 142 w 1226"/>
              <a:gd name="T9" fmla="*/ 469 h 1168"/>
              <a:gd name="T10" fmla="*/ 160 w 1226"/>
              <a:gd name="T11" fmla="*/ 436 h 1168"/>
              <a:gd name="T12" fmla="*/ 164 w 1226"/>
              <a:gd name="T13" fmla="*/ 370 h 1168"/>
              <a:gd name="T14" fmla="*/ 174 w 1226"/>
              <a:gd name="T15" fmla="*/ 344 h 1168"/>
              <a:gd name="T16" fmla="*/ 198 w 1226"/>
              <a:gd name="T17" fmla="*/ 331 h 1168"/>
              <a:gd name="T18" fmla="*/ 223 w 1226"/>
              <a:gd name="T19" fmla="*/ 318 h 1168"/>
              <a:gd name="T20" fmla="*/ 427 w 1226"/>
              <a:gd name="T21" fmla="*/ 416 h 1168"/>
              <a:gd name="T22" fmla="*/ 628 w 1226"/>
              <a:gd name="T23" fmla="*/ 534 h 1168"/>
              <a:gd name="T24" fmla="*/ 876 w 1226"/>
              <a:gd name="T25" fmla="*/ 703 h 1168"/>
              <a:gd name="T26" fmla="*/ 868 w 1226"/>
              <a:gd name="T27" fmla="*/ 783 h 1168"/>
              <a:gd name="T28" fmla="*/ 779 w 1226"/>
              <a:gd name="T29" fmla="*/ 957 h 1168"/>
              <a:gd name="T30" fmla="*/ 753 w 1226"/>
              <a:gd name="T31" fmla="*/ 1040 h 1168"/>
              <a:gd name="T32" fmla="*/ 754 w 1226"/>
              <a:gd name="T33" fmla="*/ 1090 h 1168"/>
              <a:gd name="T34" fmla="*/ 771 w 1226"/>
              <a:gd name="T35" fmla="*/ 1130 h 1168"/>
              <a:gd name="T36" fmla="*/ 801 w 1226"/>
              <a:gd name="T37" fmla="*/ 1157 h 1168"/>
              <a:gd name="T38" fmla="*/ 842 w 1226"/>
              <a:gd name="T39" fmla="*/ 1168 h 1168"/>
              <a:gd name="T40" fmla="*/ 880 w 1226"/>
              <a:gd name="T41" fmla="*/ 1163 h 1168"/>
              <a:gd name="T42" fmla="*/ 919 w 1226"/>
              <a:gd name="T43" fmla="*/ 1140 h 1168"/>
              <a:gd name="T44" fmla="*/ 944 w 1226"/>
              <a:gd name="T45" fmla="*/ 1107 h 1168"/>
              <a:gd name="T46" fmla="*/ 952 w 1226"/>
              <a:gd name="T47" fmla="*/ 1060 h 1168"/>
              <a:gd name="T48" fmla="*/ 930 w 1226"/>
              <a:gd name="T49" fmla="*/ 1010 h 1168"/>
              <a:gd name="T50" fmla="*/ 885 w 1226"/>
              <a:gd name="T51" fmla="*/ 989 h 1168"/>
              <a:gd name="T52" fmla="*/ 919 w 1226"/>
              <a:gd name="T53" fmla="*/ 879 h 1168"/>
              <a:gd name="T54" fmla="*/ 954 w 1226"/>
              <a:gd name="T55" fmla="*/ 807 h 1168"/>
              <a:gd name="T56" fmla="*/ 1024 w 1226"/>
              <a:gd name="T57" fmla="*/ 715 h 1168"/>
              <a:gd name="T58" fmla="*/ 1095 w 1226"/>
              <a:gd name="T59" fmla="*/ 673 h 1168"/>
              <a:gd name="T60" fmla="*/ 1125 w 1226"/>
              <a:gd name="T61" fmla="*/ 670 h 1168"/>
              <a:gd name="T62" fmla="*/ 1099 w 1226"/>
              <a:gd name="T63" fmla="*/ 633 h 1168"/>
              <a:gd name="T64" fmla="*/ 1083 w 1226"/>
              <a:gd name="T65" fmla="*/ 543 h 1168"/>
              <a:gd name="T66" fmla="*/ 1096 w 1226"/>
              <a:gd name="T67" fmla="*/ 477 h 1168"/>
              <a:gd name="T68" fmla="*/ 1132 w 1226"/>
              <a:gd name="T69" fmla="*/ 395 h 1168"/>
              <a:gd name="T70" fmla="*/ 1195 w 1226"/>
              <a:gd name="T71" fmla="*/ 258 h 1168"/>
              <a:gd name="T72" fmla="*/ 1225 w 1226"/>
              <a:gd name="T73" fmla="*/ 141 h 1168"/>
              <a:gd name="T74" fmla="*/ 1217 w 1226"/>
              <a:gd name="T75" fmla="*/ 95 h 1168"/>
              <a:gd name="T76" fmla="*/ 1187 w 1226"/>
              <a:gd name="T77" fmla="*/ 55 h 1168"/>
              <a:gd name="T78" fmla="*/ 1144 w 1226"/>
              <a:gd name="T79" fmla="*/ 34 h 1168"/>
              <a:gd name="T80" fmla="*/ 1104 w 1226"/>
              <a:gd name="T81" fmla="*/ 35 h 1168"/>
              <a:gd name="T82" fmla="*/ 1061 w 1226"/>
              <a:gd name="T83" fmla="*/ 57 h 1168"/>
              <a:gd name="T84" fmla="*/ 1033 w 1226"/>
              <a:gd name="T85" fmla="*/ 94 h 1168"/>
              <a:gd name="T86" fmla="*/ 1025 w 1226"/>
              <a:gd name="T87" fmla="*/ 139 h 1168"/>
              <a:gd name="T88" fmla="*/ 1048 w 1226"/>
              <a:gd name="T89" fmla="*/ 205 h 1168"/>
              <a:gd name="T90" fmla="*/ 1095 w 1226"/>
              <a:gd name="T91" fmla="*/ 230 h 1168"/>
              <a:gd name="T92" fmla="*/ 1107 w 1226"/>
              <a:gd name="T93" fmla="*/ 240 h 1168"/>
              <a:gd name="T94" fmla="*/ 1044 w 1226"/>
              <a:gd name="T95" fmla="*/ 390 h 1168"/>
              <a:gd name="T96" fmla="*/ 975 w 1226"/>
              <a:gd name="T97" fmla="*/ 431 h 1168"/>
              <a:gd name="T98" fmla="*/ 717 w 1226"/>
              <a:gd name="T99" fmla="*/ 289 h 1168"/>
              <a:gd name="T100" fmla="*/ 529 w 1226"/>
              <a:gd name="T101" fmla="*/ 205 h 1168"/>
              <a:gd name="T102" fmla="*/ 317 w 1226"/>
              <a:gd name="T103" fmla="*/ 140 h 1168"/>
              <a:gd name="T104" fmla="*/ 378 w 1226"/>
              <a:gd name="T105" fmla="*/ 31 h 1168"/>
              <a:gd name="T106" fmla="*/ 389 w 1226"/>
              <a:gd name="T107" fmla="*/ 0 h 1168"/>
              <a:gd name="T108" fmla="*/ 367 w 1226"/>
              <a:gd name="T109" fmla="*/ 10 h 1168"/>
              <a:gd name="T110" fmla="*/ 285 w 1226"/>
              <a:gd name="T111" fmla="*/ 57 h 1168"/>
              <a:gd name="T112" fmla="*/ 211 w 1226"/>
              <a:gd name="T113" fmla="*/ 85 h 1168"/>
              <a:gd name="T114" fmla="*/ 147 w 1226"/>
              <a:gd name="T115" fmla="*/ 85 h 1168"/>
              <a:gd name="T116" fmla="*/ 114 w 1226"/>
              <a:gd name="T117" fmla="*/ 85 h 1168"/>
              <a:gd name="T118" fmla="*/ 87 w 1226"/>
              <a:gd name="T119" fmla="*/ 134 h 1168"/>
              <a:gd name="T120" fmla="*/ 42 w 1226"/>
              <a:gd name="T121" fmla="*/ 261 h 1168"/>
              <a:gd name="T122" fmla="*/ 6 w 1226"/>
              <a:gd name="T123" fmla="*/ 327 h 1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6" h="1168">
                <a:moveTo>
                  <a:pt x="1" y="345"/>
                </a:moveTo>
                <a:lnTo>
                  <a:pt x="1" y="345"/>
                </a:lnTo>
                <a:lnTo>
                  <a:pt x="0" y="359"/>
                </a:lnTo>
                <a:lnTo>
                  <a:pt x="0" y="370"/>
                </a:lnTo>
                <a:lnTo>
                  <a:pt x="2" y="386"/>
                </a:lnTo>
                <a:lnTo>
                  <a:pt x="5" y="401"/>
                </a:lnTo>
                <a:lnTo>
                  <a:pt x="8" y="409"/>
                </a:lnTo>
                <a:lnTo>
                  <a:pt x="11" y="417"/>
                </a:lnTo>
                <a:lnTo>
                  <a:pt x="16" y="425"/>
                </a:lnTo>
                <a:lnTo>
                  <a:pt x="22" y="434"/>
                </a:lnTo>
                <a:lnTo>
                  <a:pt x="28" y="442"/>
                </a:lnTo>
                <a:lnTo>
                  <a:pt x="36" y="449"/>
                </a:lnTo>
                <a:lnTo>
                  <a:pt x="36" y="449"/>
                </a:lnTo>
                <a:lnTo>
                  <a:pt x="48" y="458"/>
                </a:lnTo>
                <a:lnTo>
                  <a:pt x="61" y="466"/>
                </a:lnTo>
                <a:lnTo>
                  <a:pt x="76" y="473"/>
                </a:lnTo>
                <a:lnTo>
                  <a:pt x="91" y="478"/>
                </a:lnTo>
                <a:lnTo>
                  <a:pt x="105" y="480"/>
                </a:lnTo>
                <a:lnTo>
                  <a:pt x="113" y="480"/>
                </a:lnTo>
                <a:lnTo>
                  <a:pt x="120" y="479"/>
                </a:lnTo>
                <a:lnTo>
                  <a:pt x="126" y="478"/>
                </a:lnTo>
                <a:lnTo>
                  <a:pt x="132" y="476"/>
                </a:lnTo>
                <a:lnTo>
                  <a:pt x="137" y="473"/>
                </a:lnTo>
                <a:lnTo>
                  <a:pt x="142" y="469"/>
                </a:lnTo>
                <a:lnTo>
                  <a:pt x="142" y="469"/>
                </a:lnTo>
                <a:lnTo>
                  <a:pt x="147" y="464"/>
                </a:lnTo>
                <a:lnTo>
                  <a:pt x="152" y="457"/>
                </a:lnTo>
                <a:lnTo>
                  <a:pt x="155" y="451"/>
                </a:lnTo>
                <a:lnTo>
                  <a:pt x="158" y="444"/>
                </a:lnTo>
                <a:lnTo>
                  <a:pt x="160" y="436"/>
                </a:lnTo>
                <a:lnTo>
                  <a:pt x="161" y="428"/>
                </a:lnTo>
                <a:lnTo>
                  <a:pt x="162" y="411"/>
                </a:lnTo>
                <a:lnTo>
                  <a:pt x="162" y="395"/>
                </a:lnTo>
                <a:lnTo>
                  <a:pt x="163" y="378"/>
                </a:lnTo>
                <a:lnTo>
                  <a:pt x="164" y="370"/>
                </a:lnTo>
                <a:lnTo>
                  <a:pt x="166" y="362"/>
                </a:lnTo>
                <a:lnTo>
                  <a:pt x="168" y="355"/>
                </a:lnTo>
                <a:lnTo>
                  <a:pt x="172" y="347"/>
                </a:lnTo>
                <a:lnTo>
                  <a:pt x="172" y="347"/>
                </a:lnTo>
                <a:lnTo>
                  <a:pt x="174" y="344"/>
                </a:lnTo>
                <a:lnTo>
                  <a:pt x="178" y="341"/>
                </a:lnTo>
                <a:lnTo>
                  <a:pt x="187" y="335"/>
                </a:lnTo>
                <a:lnTo>
                  <a:pt x="195" y="332"/>
                </a:lnTo>
                <a:lnTo>
                  <a:pt x="198" y="331"/>
                </a:lnTo>
                <a:lnTo>
                  <a:pt x="198" y="331"/>
                </a:lnTo>
                <a:lnTo>
                  <a:pt x="205" y="329"/>
                </a:lnTo>
                <a:lnTo>
                  <a:pt x="211" y="326"/>
                </a:lnTo>
                <a:lnTo>
                  <a:pt x="217" y="323"/>
                </a:lnTo>
                <a:lnTo>
                  <a:pt x="223" y="318"/>
                </a:lnTo>
                <a:lnTo>
                  <a:pt x="223" y="318"/>
                </a:lnTo>
                <a:lnTo>
                  <a:pt x="264" y="337"/>
                </a:lnTo>
                <a:lnTo>
                  <a:pt x="305" y="355"/>
                </a:lnTo>
                <a:lnTo>
                  <a:pt x="347" y="374"/>
                </a:lnTo>
                <a:lnTo>
                  <a:pt x="388" y="395"/>
                </a:lnTo>
                <a:lnTo>
                  <a:pt x="427" y="416"/>
                </a:lnTo>
                <a:lnTo>
                  <a:pt x="468" y="439"/>
                </a:lnTo>
                <a:lnTo>
                  <a:pt x="509" y="461"/>
                </a:lnTo>
                <a:lnTo>
                  <a:pt x="549" y="485"/>
                </a:lnTo>
                <a:lnTo>
                  <a:pt x="589" y="509"/>
                </a:lnTo>
                <a:lnTo>
                  <a:pt x="628" y="534"/>
                </a:lnTo>
                <a:lnTo>
                  <a:pt x="706" y="584"/>
                </a:lnTo>
                <a:lnTo>
                  <a:pt x="782" y="636"/>
                </a:lnTo>
                <a:lnTo>
                  <a:pt x="857" y="689"/>
                </a:lnTo>
                <a:lnTo>
                  <a:pt x="857" y="689"/>
                </a:lnTo>
                <a:lnTo>
                  <a:pt x="876" y="703"/>
                </a:lnTo>
                <a:lnTo>
                  <a:pt x="894" y="714"/>
                </a:lnTo>
                <a:lnTo>
                  <a:pt x="894" y="714"/>
                </a:lnTo>
                <a:lnTo>
                  <a:pt x="887" y="736"/>
                </a:lnTo>
                <a:lnTo>
                  <a:pt x="878" y="759"/>
                </a:lnTo>
                <a:lnTo>
                  <a:pt x="868" y="783"/>
                </a:lnTo>
                <a:lnTo>
                  <a:pt x="856" y="809"/>
                </a:lnTo>
                <a:lnTo>
                  <a:pt x="856" y="809"/>
                </a:lnTo>
                <a:lnTo>
                  <a:pt x="816" y="885"/>
                </a:lnTo>
                <a:lnTo>
                  <a:pt x="797" y="921"/>
                </a:lnTo>
                <a:lnTo>
                  <a:pt x="779" y="957"/>
                </a:lnTo>
                <a:lnTo>
                  <a:pt x="772" y="975"/>
                </a:lnTo>
                <a:lnTo>
                  <a:pt x="766" y="992"/>
                </a:lnTo>
                <a:lnTo>
                  <a:pt x="760" y="1008"/>
                </a:lnTo>
                <a:lnTo>
                  <a:pt x="756" y="1025"/>
                </a:lnTo>
                <a:lnTo>
                  <a:pt x="753" y="1040"/>
                </a:lnTo>
                <a:lnTo>
                  <a:pt x="751" y="1054"/>
                </a:lnTo>
                <a:lnTo>
                  <a:pt x="751" y="1069"/>
                </a:lnTo>
                <a:lnTo>
                  <a:pt x="752" y="1081"/>
                </a:lnTo>
                <a:lnTo>
                  <a:pt x="752" y="1081"/>
                </a:lnTo>
                <a:lnTo>
                  <a:pt x="754" y="1090"/>
                </a:lnTo>
                <a:lnTo>
                  <a:pt x="756" y="1099"/>
                </a:lnTo>
                <a:lnTo>
                  <a:pt x="759" y="1107"/>
                </a:lnTo>
                <a:lnTo>
                  <a:pt x="762" y="1116"/>
                </a:lnTo>
                <a:lnTo>
                  <a:pt x="766" y="1123"/>
                </a:lnTo>
                <a:lnTo>
                  <a:pt x="771" y="1130"/>
                </a:lnTo>
                <a:lnTo>
                  <a:pt x="776" y="1136"/>
                </a:lnTo>
                <a:lnTo>
                  <a:pt x="781" y="1142"/>
                </a:lnTo>
                <a:lnTo>
                  <a:pt x="787" y="1147"/>
                </a:lnTo>
                <a:lnTo>
                  <a:pt x="794" y="1152"/>
                </a:lnTo>
                <a:lnTo>
                  <a:pt x="801" y="1157"/>
                </a:lnTo>
                <a:lnTo>
                  <a:pt x="808" y="1160"/>
                </a:lnTo>
                <a:lnTo>
                  <a:pt x="816" y="1163"/>
                </a:lnTo>
                <a:lnTo>
                  <a:pt x="824" y="1165"/>
                </a:lnTo>
                <a:lnTo>
                  <a:pt x="833" y="1167"/>
                </a:lnTo>
                <a:lnTo>
                  <a:pt x="842" y="1168"/>
                </a:lnTo>
                <a:lnTo>
                  <a:pt x="842" y="1168"/>
                </a:lnTo>
                <a:lnTo>
                  <a:pt x="852" y="1168"/>
                </a:lnTo>
                <a:lnTo>
                  <a:pt x="862" y="1167"/>
                </a:lnTo>
                <a:lnTo>
                  <a:pt x="871" y="1165"/>
                </a:lnTo>
                <a:lnTo>
                  <a:pt x="880" y="1163"/>
                </a:lnTo>
                <a:lnTo>
                  <a:pt x="889" y="1160"/>
                </a:lnTo>
                <a:lnTo>
                  <a:pt x="897" y="1155"/>
                </a:lnTo>
                <a:lnTo>
                  <a:pt x="905" y="1151"/>
                </a:lnTo>
                <a:lnTo>
                  <a:pt x="912" y="1146"/>
                </a:lnTo>
                <a:lnTo>
                  <a:pt x="919" y="1140"/>
                </a:lnTo>
                <a:lnTo>
                  <a:pt x="925" y="1135"/>
                </a:lnTo>
                <a:lnTo>
                  <a:pt x="931" y="1129"/>
                </a:lnTo>
                <a:lnTo>
                  <a:pt x="936" y="1122"/>
                </a:lnTo>
                <a:lnTo>
                  <a:pt x="940" y="1115"/>
                </a:lnTo>
                <a:lnTo>
                  <a:pt x="944" y="1107"/>
                </a:lnTo>
                <a:lnTo>
                  <a:pt x="947" y="1100"/>
                </a:lnTo>
                <a:lnTo>
                  <a:pt x="949" y="1092"/>
                </a:lnTo>
                <a:lnTo>
                  <a:pt x="949" y="1092"/>
                </a:lnTo>
                <a:lnTo>
                  <a:pt x="951" y="1076"/>
                </a:lnTo>
                <a:lnTo>
                  <a:pt x="952" y="1060"/>
                </a:lnTo>
                <a:lnTo>
                  <a:pt x="950" y="1048"/>
                </a:lnTo>
                <a:lnTo>
                  <a:pt x="947" y="1036"/>
                </a:lnTo>
                <a:lnTo>
                  <a:pt x="942" y="1027"/>
                </a:lnTo>
                <a:lnTo>
                  <a:pt x="937" y="1017"/>
                </a:lnTo>
                <a:lnTo>
                  <a:pt x="930" y="1010"/>
                </a:lnTo>
                <a:lnTo>
                  <a:pt x="922" y="1005"/>
                </a:lnTo>
                <a:lnTo>
                  <a:pt x="915" y="1000"/>
                </a:lnTo>
                <a:lnTo>
                  <a:pt x="908" y="996"/>
                </a:lnTo>
                <a:lnTo>
                  <a:pt x="894" y="991"/>
                </a:lnTo>
                <a:lnTo>
                  <a:pt x="885" y="989"/>
                </a:lnTo>
                <a:lnTo>
                  <a:pt x="880" y="989"/>
                </a:lnTo>
                <a:lnTo>
                  <a:pt x="880" y="989"/>
                </a:lnTo>
                <a:lnTo>
                  <a:pt x="896" y="944"/>
                </a:lnTo>
                <a:lnTo>
                  <a:pt x="908" y="908"/>
                </a:lnTo>
                <a:lnTo>
                  <a:pt x="919" y="879"/>
                </a:lnTo>
                <a:lnTo>
                  <a:pt x="919" y="879"/>
                </a:lnTo>
                <a:lnTo>
                  <a:pt x="927" y="859"/>
                </a:lnTo>
                <a:lnTo>
                  <a:pt x="937" y="841"/>
                </a:lnTo>
                <a:lnTo>
                  <a:pt x="945" y="823"/>
                </a:lnTo>
                <a:lnTo>
                  <a:pt x="954" y="807"/>
                </a:lnTo>
                <a:lnTo>
                  <a:pt x="962" y="792"/>
                </a:lnTo>
                <a:lnTo>
                  <a:pt x="971" y="777"/>
                </a:lnTo>
                <a:lnTo>
                  <a:pt x="989" y="753"/>
                </a:lnTo>
                <a:lnTo>
                  <a:pt x="1006" y="732"/>
                </a:lnTo>
                <a:lnTo>
                  <a:pt x="1024" y="715"/>
                </a:lnTo>
                <a:lnTo>
                  <a:pt x="1040" y="702"/>
                </a:lnTo>
                <a:lnTo>
                  <a:pt x="1055" y="690"/>
                </a:lnTo>
                <a:lnTo>
                  <a:pt x="1070" y="683"/>
                </a:lnTo>
                <a:lnTo>
                  <a:pt x="1083" y="677"/>
                </a:lnTo>
                <a:lnTo>
                  <a:pt x="1095" y="673"/>
                </a:lnTo>
                <a:lnTo>
                  <a:pt x="1105" y="671"/>
                </a:lnTo>
                <a:lnTo>
                  <a:pt x="1114" y="670"/>
                </a:lnTo>
                <a:lnTo>
                  <a:pt x="1120" y="670"/>
                </a:lnTo>
                <a:lnTo>
                  <a:pt x="1125" y="670"/>
                </a:lnTo>
                <a:lnTo>
                  <a:pt x="1125" y="670"/>
                </a:lnTo>
                <a:lnTo>
                  <a:pt x="1121" y="666"/>
                </a:lnTo>
                <a:lnTo>
                  <a:pt x="1116" y="661"/>
                </a:lnTo>
                <a:lnTo>
                  <a:pt x="1111" y="653"/>
                </a:lnTo>
                <a:lnTo>
                  <a:pt x="1104" y="644"/>
                </a:lnTo>
                <a:lnTo>
                  <a:pt x="1099" y="633"/>
                </a:lnTo>
                <a:lnTo>
                  <a:pt x="1093" y="620"/>
                </a:lnTo>
                <a:lnTo>
                  <a:pt x="1088" y="603"/>
                </a:lnTo>
                <a:lnTo>
                  <a:pt x="1085" y="586"/>
                </a:lnTo>
                <a:lnTo>
                  <a:pt x="1083" y="566"/>
                </a:lnTo>
                <a:lnTo>
                  <a:pt x="1083" y="543"/>
                </a:lnTo>
                <a:lnTo>
                  <a:pt x="1084" y="531"/>
                </a:lnTo>
                <a:lnTo>
                  <a:pt x="1086" y="519"/>
                </a:lnTo>
                <a:lnTo>
                  <a:pt x="1088" y="505"/>
                </a:lnTo>
                <a:lnTo>
                  <a:pt x="1092" y="491"/>
                </a:lnTo>
                <a:lnTo>
                  <a:pt x="1096" y="477"/>
                </a:lnTo>
                <a:lnTo>
                  <a:pt x="1101" y="461"/>
                </a:lnTo>
                <a:lnTo>
                  <a:pt x="1107" y="446"/>
                </a:lnTo>
                <a:lnTo>
                  <a:pt x="1115" y="430"/>
                </a:lnTo>
                <a:lnTo>
                  <a:pt x="1123" y="412"/>
                </a:lnTo>
                <a:lnTo>
                  <a:pt x="1132" y="395"/>
                </a:lnTo>
                <a:lnTo>
                  <a:pt x="1132" y="395"/>
                </a:lnTo>
                <a:lnTo>
                  <a:pt x="1152" y="358"/>
                </a:lnTo>
                <a:lnTo>
                  <a:pt x="1169" y="322"/>
                </a:lnTo>
                <a:lnTo>
                  <a:pt x="1184" y="289"/>
                </a:lnTo>
                <a:lnTo>
                  <a:pt x="1195" y="258"/>
                </a:lnTo>
                <a:lnTo>
                  <a:pt x="1206" y="227"/>
                </a:lnTo>
                <a:lnTo>
                  <a:pt x="1214" y="197"/>
                </a:lnTo>
                <a:lnTo>
                  <a:pt x="1220" y="169"/>
                </a:lnTo>
                <a:lnTo>
                  <a:pt x="1225" y="141"/>
                </a:lnTo>
                <a:lnTo>
                  <a:pt x="1225" y="141"/>
                </a:lnTo>
                <a:lnTo>
                  <a:pt x="1226" y="132"/>
                </a:lnTo>
                <a:lnTo>
                  <a:pt x="1225" y="123"/>
                </a:lnTo>
                <a:lnTo>
                  <a:pt x="1224" y="114"/>
                </a:lnTo>
                <a:lnTo>
                  <a:pt x="1221" y="104"/>
                </a:lnTo>
                <a:lnTo>
                  <a:pt x="1217" y="95"/>
                </a:lnTo>
                <a:lnTo>
                  <a:pt x="1213" y="87"/>
                </a:lnTo>
                <a:lnTo>
                  <a:pt x="1208" y="78"/>
                </a:lnTo>
                <a:lnTo>
                  <a:pt x="1202" y="70"/>
                </a:lnTo>
                <a:lnTo>
                  <a:pt x="1194" y="63"/>
                </a:lnTo>
                <a:lnTo>
                  <a:pt x="1187" y="55"/>
                </a:lnTo>
                <a:lnTo>
                  <a:pt x="1179" y="49"/>
                </a:lnTo>
                <a:lnTo>
                  <a:pt x="1171" y="44"/>
                </a:lnTo>
                <a:lnTo>
                  <a:pt x="1163" y="39"/>
                </a:lnTo>
                <a:lnTo>
                  <a:pt x="1153" y="36"/>
                </a:lnTo>
                <a:lnTo>
                  <a:pt x="1144" y="34"/>
                </a:lnTo>
                <a:lnTo>
                  <a:pt x="1134" y="32"/>
                </a:lnTo>
                <a:lnTo>
                  <a:pt x="1134" y="32"/>
                </a:lnTo>
                <a:lnTo>
                  <a:pt x="1124" y="32"/>
                </a:lnTo>
                <a:lnTo>
                  <a:pt x="1115" y="33"/>
                </a:lnTo>
                <a:lnTo>
                  <a:pt x="1104" y="35"/>
                </a:lnTo>
                <a:lnTo>
                  <a:pt x="1095" y="38"/>
                </a:lnTo>
                <a:lnTo>
                  <a:pt x="1086" y="42"/>
                </a:lnTo>
                <a:lnTo>
                  <a:pt x="1078" y="46"/>
                </a:lnTo>
                <a:lnTo>
                  <a:pt x="1070" y="52"/>
                </a:lnTo>
                <a:lnTo>
                  <a:pt x="1061" y="57"/>
                </a:lnTo>
                <a:lnTo>
                  <a:pt x="1054" y="65"/>
                </a:lnTo>
                <a:lnTo>
                  <a:pt x="1048" y="71"/>
                </a:lnTo>
                <a:lnTo>
                  <a:pt x="1042" y="78"/>
                </a:lnTo>
                <a:lnTo>
                  <a:pt x="1037" y="86"/>
                </a:lnTo>
                <a:lnTo>
                  <a:pt x="1033" y="94"/>
                </a:lnTo>
                <a:lnTo>
                  <a:pt x="1029" y="102"/>
                </a:lnTo>
                <a:lnTo>
                  <a:pt x="1027" y="111"/>
                </a:lnTo>
                <a:lnTo>
                  <a:pt x="1026" y="119"/>
                </a:lnTo>
                <a:lnTo>
                  <a:pt x="1026" y="119"/>
                </a:lnTo>
                <a:lnTo>
                  <a:pt x="1025" y="139"/>
                </a:lnTo>
                <a:lnTo>
                  <a:pt x="1026" y="158"/>
                </a:lnTo>
                <a:lnTo>
                  <a:pt x="1030" y="173"/>
                </a:lnTo>
                <a:lnTo>
                  <a:pt x="1035" y="185"/>
                </a:lnTo>
                <a:lnTo>
                  <a:pt x="1041" y="195"/>
                </a:lnTo>
                <a:lnTo>
                  <a:pt x="1048" y="205"/>
                </a:lnTo>
                <a:lnTo>
                  <a:pt x="1056" y="212"/>
                </a:lnTo>
                <a:lnTo>
                  <a:pt x="1065" y="217"/>
                </a:lnTo>
                <a:lnTo>
                  <a:pt x="1073" y="221"/>
                </a:lnTo>
                <a:lnTo>
                  <a:pt x="1081" y="225"/>
                </a:lnTo>
                <a:lnTo>
                  <a:pt x="1095" y="230"/>
                </a:lnTo>
                <a:lnTo>
                  <a:pt x="1101" y="232"/>
                </a:lnTo>
                <a:lnTo>
                  <a:pt x="1104" y="234"/>
                </a:lnTo>
                <a:lnTo>
                  <a:pt x="1107" y="237"/>
                </a:lnTo>
                <a:lnTo>
                  <a:pt x="1107" y="240"/>
                </a:lnTo>
                <a:lnTo>
                  <a:pt x="1107" y="240"/>
                </a:lnTo>
                <a:lnTo>
                  <a:pt x="1096" y="276"/>
                </a:lnTo>
                <a:lnTo>
                  <a:pt x="1084" y="309"/>
                </a:lnTo>
                <a:lnTo>
                  <a:pt x="1071" y="339"/>
                </a:lnTo>
                <a:lnTo>
                  <a:pt x="1057" y="365"/>
                </a:lnTo>
                <a:lnTo>
                  <a:pt x="1044" y="390"/>
                </a:lnTo>
                <a:lnTo>
                  <a:pt x="1031" y="411"/>
                </a:lnTo>
                <a:lnTo>
                  <a:pt x="1016" y="431"/>
                </a:lnTo>
                <a:lnTo>
                  <a:pt x="1002" y="447"/>
                </a:lnTo>
                <a:lnTo>
                  <a:pt x="1002" y="447"/>
                </a:lnTo>
                <a:lnTo>
                  <a:pt x="975" y="431"/>
                </a:lnTo>
                <a:lnTo>
                  <a:pt x="942" y="411"/>
                </a:lnTo>
                <a:lnTo>
                  <a:pt x="942" y="411"/>
                </a:lnTo>
                <a:lnTo>
                  <a:pt x="865" y="369"/>
                </a:lnTo>
                <a:lnTo>
                  <a:pt x="790" y="328"/>
                </a:lnTo>
                <a:lnTo>
                  <a:pt x="717" y="289"/>
                </a:lnTo>
                <a:lnTo>
                  <a:pt x="680" y="271"/>
                </a:lnTo>
                <a:lnTo>
                  <a:pt x="643" y="254"/>
                </a:lnTo>
                <a:lnTo>
                  <a:pt x="606" y="236"/>
                </a:lnTo>
                <a:lnTo>
                  <a:pt x="568" y="221"/>
                </a:lnTo>
                <a:lnTo>
                  <a:pt x="529" y="205"/>
                </a:lnTo>
                <a:lnTo>
                  <a:pt x="489" y="190"/>
                </a:lnTo>
                <a:lnTo>
                  <a:pt x="448" y="176"/>
                </a:lnTo>
                <a:lnTo>
                  <a:pt x="406" y="164"/>
                </a:lnTo>
                <a:lnTo>
                  <a:pt x="362" y="151"/>
                </a:lnTo>
                <a:lnTo>
                  <a:pt x="317" y="140"/>
                </a:lnTo>
                <a:lnTo>
                  <a:pt x="317" y="140"/>
                </a:lnTo>
                <a:lnTo>
                  <a:pt x="334" y="107"/>
                </a:lnTo>
                <a:lnTo>
                  <a:pt x="334" y="107"/>
                </a:lnTo>
                <a:lnTo>
                  <a:pt x="360" y="63"/>
                </a:lnTo>
                <a:lnTo>
                  <a:pt x="378" y="31"/>
                </a:lnTo>
                <a:lnTo>
                  <a:pt x="385" y="20"/>
                </a:lnTo>
                <a:lnTo>
                  <a:pt x="389" y="10"/>
                </a:lnTo>
                <a:lnTo>
                  <a:pt x="391" y="4"/>
                </a:lnTo>
                <a:lnTo>
                  <a:pt x="390" y="2"/>
                </a:lnTo>
                <a:lnTo>
                  <a:pt x="389" y="0"/>
                </a:lnTo>
                <a:lnTo>
                  <a:pt x="389" y="0"/>
                </a:lnTo>
                <a:lnTo>
                  <a:pt x="388" y="0"/>
                </a:lnTo>
                <a:lnTo>
                  <a:pt x="387" y="0"/>
                </a:lnTo>
                <a:lnTo>
                  <a:pt x="381" y="1"/>
                </a:lnTo>
                <a:lnTo>
                  <a:pt x="367" y="10"/>
                </a:lnTo>
                <a:lnTo>
                  <a:pt x="343" y="26"/>
                </a:lnTo>
                <a:lnTo>
                  <a:pt x="326" y="35"/>
                </a:lnTo>
                <a:lnTo>
                  <a:pt x="307" y="46"/>
                </a:lnTo>
                <a:lnTo>
                  <a:pt x="307" y="46"/>
                </a:lnTo>
                <a:lnTo>
                  <a:pt x="285" y="57"/>
                </a:lnTo>
                <a:lnTo>
                  <a:pt x="267" y="67"/>
                </a:lnTo>
                <a:lnTo>
                  <a:pt x="252" y="73"/>
                </a:lnTo>
                <a:lnTo>
                  <a:pt x="237" y="78"/>
                </a:lnTo>
                <a:lnTo>
                  <a:pt x="224" y="82"/>
                </a:lnTo>
                <a:lnTo>
                  <a:pt x="211" y="85"/>
                </a:lnTo>
                <a:lnTo>
                  <a:pt x="183" y="89"/>
                </a:lnTo>
                <a:lnTo>
                  <a:pt x="183" y="89"/>
                </a:lnTo>
                <a:lnTo>
                  <a:pt x="174" y="89"/>
                </a:lnTo>
                <a:lnTo>
                  <a:pt x="165" y="88"/>
                </a:lnTo>
                <a:lnTo>
                  <a:pt x="147" y="85"/>
                </a:lnTo>
                <a:lnTo>
                  <a:pt x="132" y="81"/>
                </a:lnTo>
                <a:lnTo>
                  <a:pt x="125" y="81"/>
                </a:lnTo>
                <a:lnTo>
                  <a:pt x="120" y="82"/>
                </a:lnTo>
                <a:lnTo>
                  <a:pt x="120" y="82"/>
                </a:lnTo>
                <a:lnTo>
                  <a:pt x="114" y="85"/>
                </a:lnTo>
                <a:lnTo>
                  <a:pt x="107" y="91"/>
                </a:lnTo>
                <a:lnTo>
                  <a:pt x="102" y="98"/>
                </a:lnTo>
                <a:lnTo>
                  <a:pt x="97" y="107"/>
                </a:lnTo>
                <a:lnTo>
                  <a:pt x="92" y="120"/>
                </a:lnTo>
                <a:lnTo>
                  <a:pt x="87" y="134"/>
                </a:lnTo>
                <a:lnTo>
                  <a:pt x="74" y="171"/>
                </a:lnTo>
                <a:lnTo>
                  <a:pt x="74" y="171"/>
                </a:lnTo>
                <a:lnTo>
                  <a:pt x="49" y="242"/>
                </a:lnTo>
                <a:lnTo>
                  <a:pt x="42" y="261"/>
                </a:lnTo>
                <a:lnTo>
                  <a:pt x="42" y="261"/>
                </a:lnTo>
                <a:lnTo>
                  <a:pt x="34" y="279"/>
                </a:lnTo>
                <a:lnTo>
                  <a:pt x="27" y="293"/>
                </a:lnTo>
                <a:lnTo>
                  <a:pt x="14" y="312"/>
                </a:lnTo>
                <a:lnTo>
                  <a:pt x="10" y="320"/>
                </a:lnTo>
                <a:lnTo>
                  <a:pt x="6" y="327"/>
                </a:lnTo>
                <a:lnTo>
                  <a:pt x="3" y="335"/>
                </a:lnTo>
                <a:lnTo>
                  <a:pt x="1" y="34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6" name="Freeform 33"/>
          <p:cNvSpPr>
            <a:spLocks/>
          </p:cNvSpPr>
          <p:nvPr userDrawn="1"/>
        </p:nvSpPr>
        <p:spPr bwMode="auto">
          <a:xfrm>
            <a:off x="7189787" y="1214140"/>
            <a:ext cx="39688" cy="46038"/>
          </a:xfrm>
          <a:custGeom>
            <a:avLst/>
            <a:gdLst>
              <a:gd name="T0" fmla="*/ 103 w 296"/>
              <a:gd name="T1" fmla="*/ 350 h 350"/>
              <a:gd name="T2" fmla="*/ 103 w 296"/>
              <a:gd name="T3" fmla="*/ 350 h 350"/>
              <a:gd name="T4" fmla="*/ 132 w 296"/>
              <a:gd name="T5" fmla="*/ 349 h 350"/>
              <a:gd name="T6" fmla="*/ 164 w 296"/>
              <a:gd name="T7" fmla="*/ 346 h 350"/>
              <a:gd name="T8" fmla="*/ 196 w 296"/>
              <a:gd name="T9" fmla="*/ 343 h 350"/>
              <a:gd name="T10" fmla="*/ 226 w 296"/>
              <a:gd name="T11" fmla="*/ 339 h 350"/>
              <a:gd name="T12" fmla="*/ 276 w 296"/>
              <a:gd name="T13" fmla="*/ 333 h 350"/>
              <a:gd name="T14" fmla="*/ 296 w 296"/>
              <a:gd name="T15" fmla="*/ 329 h 350"/>
              <a:gd name="T16" fmla="*/ 293 w 296"/>
              <a:gd name="T17" fmla="*/ 25 h 350"/>
              <a:gd name="T18" fmla="*/ 293 w 296"/>
              <a:gd name="T19" fmla="*/ 25 h 350"/>
              <a:gd name="T20" fmla="*/ 244 w 296"/>
              <a:gd name="T21" fmla="*/ 18 h 350"/>
              <a:gd name="T22" fmla="*/ 142 w 296"/>
              <a:gd name="T23" fmla="*/ 2 h 350"/>
              <a:gd name="T24" fmla="*/ 142 w 296"/>
              <a:gd name="T25" fmla="*/ 2 h 350"/>
              <a:gd name="T26" fmla="*/ 129 w 296"/>
              <a:gd name="T27" fmla="*/ 1 h 350"/>
              <a:gd name="T28" fmla="*/ 117 w 296"/>
              <a:gd name="T29" fmla="*/ 0 h 350"/>
              <a:gd name="T30" fmla="*/ 105 w 296"/>
              <a:gd name="T31" fmla="*/ 0 h 350"/>
              <a:gd name="T32" fmla="*/ 94 w 296"/>
              <a:gd name="T33" fmla="*/ 1 h 350"/>
              <a:gd name="T34" fmla="*/ 84 w 296"/>
              <a:gd name="T35" fmla="*/ 3 h 350"/>
              <a:gd name="T36" fmla="*/ 75 w 296"/>
              <a:gd name="T37" fmla="*/ 6 h 350"/>
              <a:gd name="T38" fmla="*/ 66 w 296"/>
              <a:gd name="T39" fmla="*/ 9 h 350"/>
              <a:gd name="T40" fmla="*/ 59 w 296"/>
              <a:gd name="T41" fmla="*/ 13 h 350"/>
              <a:gd name="T42" fmla="*/ 51 w 296"/>
              <a:gd name="T43" fmla="*/ 17 h 350"/>
              <a:gd name="T44" fmla="*/ 44 w 296"/>
              <a:gd name="T45" fmla="*/ 22 h 350"/>
              <a:gd name="T46" fmla="*/ 38 w 296"/>
              <a:gd name="T47" fmla="*/ 27 h 350"/>
              <a:gd name="T48" fmla="*/ 33 w 296"/>
              <a:gd name="T49" fmla="*/ 32 h 350"/>
              <a:gd name="T50" fmla="*/ 24 w 296"/>
              <a:gd name="T51" fmla="*/ 45 h 350"/>
              <a:gd name="T52" fmla="*/ 17 w 296"/>
              <a:gd name="T53" fmla="*/ 57 h 350"/>
              <a:gd name="T54" fmla="*/ 11 w 296"/>
              <a:gd name="T55" fmla="*/ 70 h 350"/>
              <a:gd name="T56" fmla="*/ 6 w 296"/>
              <a:gd name="T57" fmla="*/ 83 h 350"/>
              <a:gd name="T58" fmla="*/ 3 w 296"/>
              <a:gd name="T59" fmla="*/ 96 h 350"/>
              <a:gd name="T60" fmla="*/ 1 w 296"/>
              <a:gd name="T61" fmla="*/ 106 h 350"/>
              <a:gd name="T62" fmla="*/ 0 w 296"/>
              <a:gd name="T63" fmla="*/ 123 h 350"/>
              <a:gd name="T64" fmla="*/ 0 w 296"/>
              <a:gd name="T65" fmla="*/ 129 h 350"/>
              <a:gd name="T66" fmla="*/ 4 w 296"/>
              <a:gd name="T67" fmla="*/ 213 h 350"/>
              <a:gd name="T68" fmla="*/ 4 w 296"/>
              <a:gd name="T69" fmla="*/ 213 h 350"/>
              <a:gd name="T70" fmla="*/ 4 w 296"/>
              <a:gd name="T71" fmla="*/ 219 h 350"/>
              <a:gd name="T72" fmla="*/ 6 w 296"/>
              <a:gd name="T73" fmla="*/ 235 h 350"/>
              <a:gd name="T74" fmla="*/ 11 w 296"/>
              <a:gd name="T75" fmla="*/ 256 h 350"/>
              <a:gd name="T76" fmla="*/ 15 w 296"/>
              <a:gd name="T77" fmla="*/ 268 h 350"/>
              <a:gd name="T78" fmla="*/ 19 w 296"/>
              <a:gd name="T79" fmla="*/ 282 h 350"/>
              <a:gd name="T80" fmla="*/ 24 w 296"/>
              <a:gd name="T81" fmla="*/ 294 h 350"/>
              <a:gd name="T82" fmla="*/ 31 w 296"/>
              <a:gd name="T83" fmla="*/ 306 h 350"/>
              <a:gd name="T84" fmla="*/ 39 w 296"/>
              <a:gd name="T85" fmla="*/ 319 h 350"/>
              <a:gd name="T86" fmla="*/ 48 w 296"/>
              <a:gd name="T87" fmla="*/ 329 h 350"/>
              <a:gd name="T88" fmla="*/ 53 w 296"/>
              <a:gd name="T89" fmla="*/ 333 h 350"/>
              <a:gd name="T90" fmla="*/ 60 w 296"/>
              <a:gd name="T91" fmla="*/ 337 h 350"/>
              <a:gd name="T92" fmla="*/ 66 w 296"/>
              <a:gd name="T93" fmla="*/ 341 h 350"/>
              <a:gd name="T94" fmla="*/ 72 w 296"/>
              <a:gd name="T95" fmla="*/ 344 h 350"/>
              <a:gd name="T96" fmla="*/ 79 w 296"/>
              <a:gd name="T97" fmla="*/ 346 h 350"/>
              <a:gd name="T98" fmla="*/ 86 w 296"/>
              <a:gd name="T99" fmla="*/ 348 h 350"/>
              <a:gd name="T100" fmla="*/ 94 w 296"/>
              <a:gd name="T101" fmla="*/ 349 h 350"/>
              <a:gd name="T102" fmla="*/ 103 w 296"/>
              <a:gd name="T103"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350">
                <a:moveTo>
                  <a:pt x="103" y="350"/>
                </a:moveTo>
                <a:lnTo>
                  <a:pt x="103" y="350"/>
                </a:lnTo>
                <a:lnTo>
                  <a:pt x="132" y="349"/>
                </a:lnTo>
                <a:lnTo>
                  <a:pt x="164" y="346"/>
                </a:lnTo>
                <a:lnTo>
                  <a:pt x="196" y="343"/>
                </a:lnTo>
                <a:lnTo>
                  <a:pt x="226" y="339"/>
                </a:lnTo>
                <a:lnTo>
                  <a:pt x="276" y="333"/>
                </a:lnTo>
                <a:lnTo>
                  <a:pt x="296" y="329"/>
                </a:lnTo>
                <a:lnTo>
                  <a:pt x="293" y="25"/>
                </a:lnTo>
                <a:lnTo>
                  <a:pt x="293" y="25"/>
                </a:lnTo>
                <a:lnTo>
                  <a:pt x="244" y="18"/>
                </a:lnTo>
                <a:lnTo>
                  <a:pt x="142" y="2"/>
                </a:lnTo>
                <a:lnTo>
                  <a:pt x="142" y="2"/>
                </a:lnTo>
                <a:lnTo>
                  <a:pt x="129" y="1"/>
                </a:lnTo>
                <a:lnTo>
                  <a:pt x="117" y="0"/>
                </a:lnTo>
                <a:lnTo>
                  <a:pt x="105" y="0"/>
                </a:lnTo>
                <a:lnTo>
                  <a:pt x="94" y="1"/>
                </a:lnTo>
                <a:lnTo>
                  <a:pt x="84" y="3"/>
                </a:lnTo>
                <a:lnTo>
                  <a:pt x="75" y="6"/>
                </a:lnTo>
                <a:lnTo>
                  <a:pt x="66" y="9"/>
                </a:lnTo>
                <a:lnTo>
                  <a:pt x="59" y="13"/>
                </a:lnTo>
                <a:lnTo>
                  <a:pt x="51" y="17"/>
                </a:lnTo>
                <a:lnTo>
                  <a:pt x="44" y="22"/>
                </a:lnTo>
                <a:lnTo>
                  <a:pt x="38" y="27"/>
                </a:lnTo>
                <a:lnTo>
                  <a:pt x="33" y="32"/>
                </a:lnTo>
                <a:lnTo>
                  <a:pt x="24" y="45"/>
                </a:lnTo>
                <a:lnTo>
                  <a:pt x="17" y="57"/>
                </a:lnTo>
                <a:lnTo>
                  <a:pt x="11" y="70"/>
                </a:lnTo>
                <a:lnTo>
                  <a:pt x="6" y="83"/>
                </a:lnTo>
                <a:lnTo>
                  <a:pt x="3" y="96"/>
                </a:lnTo>
                <a:lnTo>
                  <a:pt x="1" y="106"/>
                </a:lnTo>
                <a:lnTo>
                  <a:pt x="0" y="123"/>
                </a:lnTo>
                <a:lnTo>
                  <a:pt x="0" y="129"/>
                </a:lnTo>
                <a:lnTo>
                  <a:pt x="4" y="213"/>
                </a:lnTo>
                <a:lnTo>
                  <a:pt x="4" y="213"/>
                </a:lnTo>
                <a:lnTo>
                  <a:pt x="4" y="219"/>
                </a:lnTo>
                <a:lnTo>
                  <a:pt x="6" y="235"/>
                </a:lnTo>
                <a:lnTo>
                  <a:pt x="11" y="256"/>
                </a:lnTo>
                <a:lnTo>
                  <a:pt x="15" y="268"/>
                </a:lnTo>
                <a:lnTo>
                  <a:pt x="19" y="282"/>
                </a:lnTo>
                <a:lnTo>
                  <a:pt x="24" y="294"/>
                </a:lnTo>
                <a:lnTo>
                  <a:pt x="31" y="306"/>
                </a:lnTo>
                <a:lnTo>
                  <a:pt x="39" y="319"/>
                </a:lnTo>
                <a:lnTo>
                  <a:pt x="48" y="329"/>
                </a:lnTo>
                <a:lnTo>
                  <a:pt x="53" y="333"/>
                </a:lnTo>
                <a:lnTo>
                  <a:pt x="60" y="337"/>
                </a:lnTo>
                <a:lnTo>
                  <a:pt x="66" y="341"/>
                </a:lnTo>
                <a:lnTo>
                  <a:pt x="72" y="344"/>
                </a:lnTo>
                <a:lnTo>
                  <a:pt x="79" y="346"/>
                </a:lnTo>
                <a:lnTo>
                  <a:pt x="86" y="348"/>
                </a:lnTo>
                <a:lnTo>
                  <a:pt x="94" y="349"/>
                </a:lnTo>
                <a:lnTo>
                  <a:pt x="103" y="3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7" name="Freeform 34"/>
          <p:cNvSpPr>
            <a:spLocks/>
          </p:cNvSpPr>
          <p:nvPr userDrawn="1"/>
        </p:nvSpPr>
        <p:spPr bwMode="auto">
          <a:xfrm>
            <a:off x="7237412" y="1203028"/>
            <a:ext cx="60325" cy="57150"/>
          </a:xfrm>
          <a:custGeom>
            <a:avLst/>
            <a:gdLst>
              <a:gd name="T0" fmla="*/ 450 w 450"/>
              <a:gd name="T1" fmla="*/ 290 h 425"/>
              <a:gd name="T2" fmla="*/ 450 w 450"/>
              <a:gd name="T3" fmla="*/ 225 h 425"/>
              <a:gd name="T4" fmla="*/ 449 w 450"/>
              <a:gd name="T5" fmla="*/ 54 h 425"/>
              <a:gd name="T6" fmla="*/ 444 w 450"/>
              <a:gd name="T7" fmla="*/ 20 h 425"/>
              <a:gd name="T8" fmla="*/ 436 w 450"/>
              <a:gd name="T9" fmla="*/ 3 h 425"/>
              <a:gd name="T10" fmla="*/ 429 w 450"/>
              <a:gd name="T11" fmla="*/ 0 h 425"/>
              <a:gd name="T12" fmla="*/ 367 w 450"/>
              <a:gd name="T13" fmla="*/ 2 h 425"/>
              <a:gd name="T14" fmla="*/ 362 w 450"/>
              <a:gd name="T15" fmla="*/ 14 h 425"/>
              <a:gd name="T16" fmla="*/ 347 w 450"/>
              <a:gd name="T17" fmla="*/ 59 h 425"/>
              <a:gd name="T18" fmla="*/ 325 w 450"/>
              <a:gd name="T19" fmla="*/ 2 h 425"/>
              <a:gd name="T20" fmla="*/ 261 w 450"/>
              <a:gd name="T21" fmla="*/ 2 h 425"/>
              <a:gd name="T22" fmla="*/ 242 w 450"/>
              <a:gd name="T23" fmla="*/ 16 h 425"/>
              <a:gd name="T24" fmla="*/ 224 w 450"/>
              <a:gd name="T25" fmla="*/ 64 h 425"/>
              <a:gd name="T26" fmla="*/ 192 w 450"/>
              <a:gd name="T27" fmla="*/ 4 h 425"/>
              <a:gd name="T28" fmla="*/ 135 w 450"/>
              <a:gd name="T29" fmla="*/ 6 h 425"/>
              <a:gd name="T30" fmla="*/ 127 w 450"/>
              <a:gd name="T31" fmla="*/ 11 h 425"/>
              <a:gd name="T32" fmla="*/ 110 w 450"/>
              <a:gd name="T33" fmla="*/ 53 h 425"/>
              <a:gd name="T34" fmla="*/ 86 w 450"/>
              <a:gd name="T35" fmla="*/ 6 h 425"/>
              <a:gd name="T36" fmla="*/ 38 w 450"/>
              <a:gd name="T37" fmla="*/ 6 h 425"/>
              <a:gd name="T38" fmla="*/ 25 w 450"/>
              <a:gd name="T39" fmla="*/ 10 h 425"/>
              <a:gd name="T40" fmla="*/ 10 w 450"/>
              <a:gd name="T41" fmla="*/ 28 h 425"/>
              <a:gd name="T42" fmla="*/ 1 w 450"/>
              <a:gd name="T43" fmla="*/ 55 h 425"/>
              <a:gd name="T44" fmla="*/ 1 w 450"/>
              <a:gd name="T45" fmla="*/ 141 h 425"/>
              <a:gd name="T46" fmla="*/ 5 w 450"/>
              <a:gd name="T47" fmla="*/ 324 h 425"/>
              <a:gd name="T48" fmla="*/ 27 w 450"/>
              <a:gd name="T49" fmla="*/ 401 h 425"/>
              <a:gd name="T50" fmla="*/ 54 w 450"/>
              <a:gd name="T51" fmla="*/ 396 h 425"/>
              <a:gd name="T52" fmla="*/ 74 w 450"/>
              <a:gd name="T53" fmla="*/ 384 h 425"/>
              <a:gd name="T54" fmla="*/ 83 w 450"/>
              <a:gd name="T55" fmla="*/ 374 h 425"/>
              <a:gd name="T56" fmla="*/ 100 w 450"/>
              <a:gd name="T57" fmla="*/ 341 h 425"/>
              <a:gd name="T58" fmla="*/ 105 w 450"/>
              <a:gd name="T59" fmla="*/ 317 h 425"/>
              <a:gd name="T60" fmla="*/ 105 w 450"/>
              <a:gd name="T61" fmla="*/ 367 h 425"/>
              <a:gd name="T62" fmla="*/ 108 w 450"/>
              <a:gd name="T63" fmla="*/ 420 h 425"/>
              <a:gd name="T64" fmla="*/ 116 w 450"/>
              <a:gd name="T65" fmla="*/ 424 h 425"/>
              <a:gd name="T66" fmla="*/ 150 w 450"/>
              <a:gd name="T67" fmla="*/ 423 h 425"/>
              <a:gd name="T68" fmla="*/ 176 w 450"/>
              <a:gd name="T69" fmla="*/ 412 h 425"/>
              <a:gd name="T70" fmla="*/ 189 w 450"/>
              <a:gd name="T71" fmla="*/ 402 h 425"/>
              <a:gd name="T72" fmla="*/ 209 w 450"/>
              <a:gd name="T73" fmla="*/ 368 h 425"/>
              <a:gd name="T74" fmla="*/ 224 w 450"/>
              <a:gd name="T75" fmla="*/ 317 h 425"/>
              <a:gd name="T76" fmla="*/ 225 w 450"/>
              <a:gd name="T77" fmla="*/ 381 h 425"/>
              <a:gd name="T78" fmla="*/ 229 w 450"/>
              <a:gd name="T79" fmla="*/ 419 h 425"/>
              <a:gd name="T80" fmla="*/ 237 w 450"/>
              <a:gd name="T81" fmla="*/ 421 h 425"/>
              <a:gd name="T82" fmla="*/ 266 w 450"/>
              <a:gd name="T83" fmla="*/ 418 h 425"/>
              <a:gd name="T84" fmla="*/ 300 w 450"/>
              <a:gd name="T85" fmla="*/ 405 h 425"/>
              <a:gd name="T86" fmla="*/ 309 w 450"/>
              <a:gd name="T87" fmla="*/ 397 h 425"/>
              <a:gd name="T88" fmla="*/ 331 w 450"/>
              <a:gd name="T89" fmla="*/ 367 h 425"/>
              <a:gd name="T90" fmla="*/ 342 w 450"/>
              <a:gd name="T91" fmla="*/ 334 h 425"/>
              <a:gd name="T92" fmla="*/ 345 w 450"/>
              <a:gd name="T93" fmla="*/ 346 h 425"/>
              <a:gd name="T94" fmla="*/ 348 w 450"/>
              <a:gd name="T95" fmla="*/ 391 h 425"/>
              <a:gd name="T96" fmla="*/ 379 w 450"/>
              <a:gd name="T97" fmla="*/ 386 h 425"/>
              <a:gd name="T98" fmla="*/ 404 w 450"/>
              <a:gd name="T99" fmla="*/ 375 h 425"/>
              <a:gd name="T100" fmla="*/ 425 w 450"/>
              <a:gd name="T101" fmla="*/ 360 h 425"/>
              <a:gd name="T102" fmla="*/ 439 w 450"/>
              <a:gd name="T103" fmla="*/ 342 h 425"/>
              <a:gd name="T104" fmla="*/ 448 w 450"/>
              <a:gd name="T105" fmla="*/ 311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50" h="425">
                <a:moveTo>
                  <a:pt x="448" y="311"/>
                </a:moveTo>
                <a:lnTo>
                  <a:pt x="448" y="311"/>
                </a:lnTo>
                <a:lnTo>
                  <a:pt x="450" y="290"/>
                </a:lnTo>
                <a:lnTo>
                  <a:pt x="450" y="268"/>
                </a:lnTo>
                <a:lnTo>
                  <a:pt x="450" y="225"/>
                </a:lnTo>
                <a:lnTo>
                  <a:pt x="450" y="225"/>
                </a:lnTo>
                <a:lnTo>
                  <a:pt x="449" y="64"/>
                </a:lnTo>
                <a:lnTo>
                  <a:pt x="449" y="64"/>
                </a:lnTo>
                <a:lnTo>
                  <a:pt x="449" y="54"/>
                </a:lnTo>
                <a:lnTo>
                  <a:pt x="448" y="44"/>
                </a:lnTo>
                <a:lnTo>
                  <a:pt x="447" y="33"/>
                </a:lnTo>
                <a:lnTo>
                  <a:pt x="444" y="20"/>
                </a:lnTo>
                <a:lnTo>
                  <a:pt x="441" y="10"/>
                </a:lnTo>
                <a:lnTo>
                  <a:pt x="439" y="6"/>
                </a:lnTo>
                <a:lnTo>
                  <a:pt x="436" y="3"/>
                </a:lnTo>
                <a:lnTo>
                  <a:pt x="433" y="1"/>
                </a:lnTo>
                <a:lnTo>
                  <a:pt x="429" y="0"/>
                </a:lnTo>
                <a:lnTo>
                  <a:pt x="429" y="0"/>
                </a:lnTo>
                <a:lnTo>
                  <a:pt x="396" y="0"/>
                </a:lnTo>
                <a:lnTo>
                  <a:pt x="378" y="1"/>
                </a:lnTo>
                <a:lnTo>
                  <a:pt x="367" y="2"/>
                </a:lnTo>
                <a:lnTo>
                  <a:pt x="367" y="2"/>
                </a:lnTo>
                <a:lnTo>
                  <a:pt x="364" y="7"/>
                </a:lnTo>
                <a:lnTo>
                  <a:pt x="362" y="14"/>
                </a:lnTo>
                <a:lnTo>
                  <a:pt x="356" y="33"/>
                </a:lnTo>
                <a:lnTo>
                  <a:pt x="350" y="52"/>
                </a:lnTo>
                <a:lnTo>
                  <a:pt x="347" y="59"/>
                </a:lnTo>
                <a:lnTo>
                  <a:pt x="345" y="64"/>
                </a:lnTo>
                <a:lnTo>
                  <a:pt x="325" y="2"/>
                </a:lnTo>
                <a:lnTo>
                  <a:pt x="325" y="2"/>
                </a:lnTo>
                <a:lnTo>
                  <a:pt x="309" y="1"/>
                </a:lnTo>
                <a:lnTo>
                  <a:pt x="286" y="1"/>
                </a:lnTo>
                <a:lnTo>
                  <a:pt x="261" y="2"/>
                </a:lnTo>
                <a:lnTo>
                  <a:pt x="247" y="4"/>
                </a:lnTo>
                <a:lnTo>
                  <a:pt x="247" y="4"/>
                </a:lnTo>
                <a:lnTo>
                  <a:pt x="242" y="16"/>
                </a:lnTo>
                <a:lnTo>
                  <a:pt x="236" y="34"/>
                </a:lnTo>
                <a:lnTo>
                  <a:pt x="229" y="52"/>
                </a:lnTo>
                <a:lnTo>
                  <a:pt x="224" y="64"/>
                </a:lnTo>
                <a:lnTo>
                  <a:pt x="205" y="5"/>
                </a:lnTo>
                <a:lnTo>
                  <a:pt x="205" y="5"/>
                </a:lnTo>
                <a:lnTo>
                  <a:pt x="192" y="4"/>
                </a:lnTo>
                <a:lnTo>
                  <a:pt x="168" y="4"/>
                </a:lnTo>
                <a:lnTo>
                  <a:pt x="144" y="5"/>
                </a:lnTo>
                <a:lnTo>
                  <a:pt x="135" y="6"/>
                </a:lnTo>
                <a:lnTo>
                  <a:pt x="131" y="6"/>
                </a:lnTo>
                <a:lnTo>
                  <a:pt x="131" y="6"/>
                </a:lnTo>
                <a:lnTo>
                  <a:pt x="127" y="11"/>
                </a:lnTo>
                <a:lnTo>
                  <a:pt x="124" y="18"/>
                </a:lnTo>
                <a:lnTo>
                  <a:pt x="117" y="36"/>
                </a:lnTo>
                <a:lnTo>
                  <a:pt x="110" y="53"/>
                </a:lnTo>
                <a:lnTo>
                  <a:pt x="105" y="64"/>
                </a:lnTo>
                <a:lnTo>
                  <a:pt x="86" y="6"/>
                </a:lnTo>
                <a:lnTo>
                  <a:pt x="86" y="6"/>
                </a:lnTo>
                <a:lnTo>
                  <a:pt x="69" y="6"/>
                </a:lnTo>
                <a:lnTo>
                  <a:pt x="38" y="6"/>
                </a:lnTo>
                <a:lnTo>
                  <a:pt x="38" y="6"/>
                </a:lnTo>
                <a:lnTo>
                  <a:pt x="33" y="7"/>
                </a:lnTo>
                <a:lnTo>
                  <a:pt x="29" y="8"/>
                </a:lnTo>
                <a:lnTo>
                  <a:pt x="25" y="10"/>
                </a:lnTo>
                <a:lnTo>
                  <a:pt x="21" y="12"/>
                </a:lnTo>
                <a:lnTo>
                  <a:pt x="15" y="19"/>
                </a:lnTo>
                <a:lnTo>
                  <a:pt x="10" y="28"/>
                </a:lnTo>
                <a:lnTo>
                  <a:pt x="5" y="36"/>
                </a:lnTo>
                <a:lnTo>
                  <a:pt x="2" y="46"/>
                </a:lnTo>
                <a:lnTo>
                  <a:pt x="1" y="55"/>
                </a:lnTo>
                <a:lnTo>
                  <a:pt x="0" y="63"/>
                </a:lnTo>
                <a:lnTo>
                  <a:pt x="0" y="63"/>
                </a:lnTo>
                <a:lnTo>
                  <a:pt x="1" y="141"/>
                </a:lnTo>
                <a:lnTo>
                  <a:pt x="2" y="220"/>
                </a:lnTo>
                <a:lnTo>
                  <a:pt x="2" y="220"/>
                </a:lnTo>
                <a:lnTo>
                  <a:pt x="5" y="324"/>
                </a:lnTo>
                <a:lnTo>
                  <a:pt x="8" y="402"/>
                </a:lnTo>
                <a:lnTo>
                  <a:pt x="8" y="402"/>
                </a:lnTo>
                <a:lnTo>
                  <a:pt x="27" y="401"/>
                </a:lnTo>
                <a:lnTo>
                  <a:pt x="37" y="399"/>
                </a:lnTo>
                <a:lnTo>
                  <a:pt x="45" y="398"/>
                </a:lnTo>
                <a:lnTo>
                  <a:pt x="54" y="396"/>
                </a:lnTo>
                <a:lnTo>
                  <a:pt x="62" y="393"/>
                </a:lnTo>
                <a:lnTo>
                  <a:pt x="68" y="388"/>
                </a:lnTo>
                <a:lnTo>
                  <a:pt x="74" y="384"/>
                </a:lnTo>
                <a:lnTo>
                  <a:pt x="74" y="384"/>
                </a:lnTo>
                <a:lnTo>
                  <a:pt x="79" y="379"/>
                </a:lnTo>
                <a:lnTo>
                  <a:pt x="83" y="374"/>
                </a:lnTo>
                <a:lnTo>
                  <a:pt x="90" y="363"/>
                </a:lnTo>
                <a:lnTo>
                  <a:pt x="95" y="352"/>
                </a:lnTo>
                <a:lnTo>
                  <a:pt x="100" y="341"/>
                </a:lnTo>
                <a:lnTo>
                  <a:pt x="103" y="331"/>
                </a:lnTo>
                <a:lnTo>
                  <a:pt x="104" y="324"/>
                </a:lnTo>
                <a:lnTo>
                  <a:pt x="105" y="317"/>
                </a:lnTo>
                <a:lnTo>
                  <a:pt x="105" y="317"/>
                </a:lnTo>
                <a:lnTo>
                  <a:pt x="105" y="337"/>
                </a:lnTo>
                <a:lnTo>
                  <a:pt x="105" y="367"/>
                </a:lnTo>
                <a:lnTo>
                  <a:pt x="106" y="397"/>
                </a:lnTo>
                <a:lnTo>
                  <a:pt x="108" y="420"/>
                </a:lnTo>
                <a:lnTo>
                  <a:pt x="108" y="420"/>
                </a:lnTo>
                <a:lnTo>
                  <a:pt x="108" y="421"/>
                </a:lnTo>
                <a:lnTo>
                  <a:pt x="110" y="422"/>
                </a:lnTo>
                <a:lnTo>
                  <a:pt x="116" y="424"/>
                </a:lnTo>
                <a:lnTo>
                  <a:pt x="125" y="425"/>
                </a:lnTo>
                <a:lnTo>
                  <a:pt x="136" y="425"/>
                </a:lnTo>
                <a:lnTo>
                  <a:pt x="150" y="423"/>
                </a:lnTo>
                <a:lnTo>
                  <a:pt x="163" y="418"/>
                </a:lnTo>
                <a:lnTo>
                  <a:pt x="169" y="415"/>
                </a:lnTo>
                <a:lnTo>
                  <a:pt x="176" y="412"/>
                </a:lnTo>
                <a:lnTo>
                  <a:pt x="182" y="407"/>
                </a:lnTo>
                <a:lnTo>
                  <a:pt x="189" y="402"/>
                </a:lnTo>
                <a:lnTo>
                  <a:pt x="189" y="402"/>
                </a:lnTo>
                <a:lnTo>
                  <a:pt x="197" y="392"/>
                </a:lnTo>
                <a:lnTo>
                  <a:pt x="204" y="380"/>
                </a:lnTo>
                <a:lnTo>
                  <a:pt x="209" y="368"/>
                </a:lnTo>
                <a:lnTo>
                  <a:pt x="213" y="356"/>
                </a:lnTo>
                <a:lnTo>
                  <a:pt x="220" y="333"/>
                </a:lnTo>
                <a:lnTo>
                  <a:pt x="224" y="317"/>
                </a:lnTo>
                <a:lnTo>
                  <a:pt x="224" y="317"/>
                </a:lnTo>
                <a:lnTo>
                  <a:pt x="224" y="348"/>
                </a:lnTo>
                <a:lnTo>
                  <a:pt x="225" y="381"/>
                </a:lnTo>
                <a:lnTo>
                  <a:pt x="227" y="408"/>
                </a:lnTo>
                <a:lnTo>
                  <a:pt x="228" y="417"/>
                </a:lnTo>
                <a:lnTo>
                  <a:pt x="229" y="419"/>
                </a:lnTo>
                <a:lnTo>
                  <a:pt x="230" y="420"/>
                </a:lnTo>
                <a:lnTo>
                  <a:pt x="230" y="420"/>
                </a:lnTo>
                <a:lnTo>
                  <a:pt x="237" y="421"/>
                </a:lnTo>
                <a:lnTo>
                  <a:pt x="245" y="421"/>
                </a:lnTo>
                <a:lnTo>
                  <a:pt x="255" y="420"/>
                </a:lnTo>
                <a:lnTo>
                  <a:pt x="266" y="418"/>
                </a:lnTo>
                <a:lnTo>
                  <a:pt x="277" y="415"/>
                </a:lnTo>
                <a:lnTo>
                  <a:pt x="289" y="411"/>
                </a:lnTo>
                <a:lnTo>
                  <a:pt x="300" y="405"/>
                </a:lnTo>
                <a:lnTo>
                  <a:pt x="305" y="401"/>
                </a:lnTo>
                <a:lnTo>
                  <a:pt x="309" y="397"/>
                </a:lnTo>
                <a:lnTo>
                  <a:pt x="309" y="397"/>
                </a:lnTo>
                <a:lnTo>
                  <a:pt x="317" y="387"/>
                </a:lnTo>
                <a:lnTo>
                  <a:pt x="325" y="377"/>
                </a:lnTo>
                <a:lnTo>
                  <a:pt x="331" y="367"/>
                </a:lnTo>
                <a:lnTo>
                  <a:pt x="336" y="356"/>
                </a:lnTo>
                <a:lnTo>
                  <a:pt x="339" y="345"/>
                </a:lnTo>
                <a:lnTo>
                  <a:pt x="342" y="334"/>
                </a:lnTo>
                <a:lnTo>
                  <a:pt x="345" y="317"/>
                </a:lnTo>
                <a:lnTo>
                  <a:pt x="345" y="317"/>
                </a:lnTo>
                <a:lnTo>
                  <a:pt x="345" y="346"/>
                </a:lnTo>
                <a:lnTo>
                  <a:pt x="346" y="370"/>
                </a:lnTo>
                <a:lnTo>
                  <a:pt x="348" y="391"/>
                </a:lnTo>
                <a:lnTo>
                  <a:pt x="348" y="391"/>
                </a:lnTo>
                <a:lnTo>
                  <a:pt x="362" y="390"/>
                </a:lnTo>
                <a:lnTo>
                  <a:pt x="371" y="388"/>
                </a:lnTo>
                <a:lnTo>
                  <a:pt x="379" y="386"/>
                </a:lnTo>
                <a:lnTo>
                  <a:pt x="379" y="386"/>
                </a:lnTo>
                <a:lnTo>
                  <a:pt x="393" y="380"/>
                </a:lnTo>
                <a:lnTo>
                  <a:pt x="404" y="375"/>
                </a:lnTo>
                <a:lnTo>
                  <a:pt x="415" y="368"/>
                </a:lnTo>
                <a:lnTo>
                  <a:pt x="415" y="368"/>
                </a:lnTo>
                <a:lnTo>
                  <a:pt x="425" y="360"/>
                </a:lnTo>
                <a:lnTo>
                  <a:pt x="430" y="355"/>
                </a:lnTo>
                <a:lnTo>
                  <a:pt x="435" y="349"/>
                </a:lnTo>
                <a:lnTo>
                  <a:pt x="439" y="342"/>
                </a:lnTo>
                <a:lnTo>
                  <a:pt x="443" y="333"/>
                </a:lnTo>
                <a:lnTo>
                  <a:pt x="446" y="323"/>
                </a:lnTo>
                <a:lnTo>
                  <a:pt x="448" y="3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8" name="Freeform 35"/>
          <p:cNvSpPr>
            <a:spLocks/>
          </p:cNvSpPr>
          <p:nvPr userDrawn="1"/>
        </p:nvSpPr>
        <p:spPr bwMode="auto">
          <a:xfrm>
            <a:off x="7245350" y="1206203"/>
            <a:ext cx="73025" cy="80963"/>
          </a:xfrm>
          <a:custGeom>
            <a:avLst/>
            <a:gdLst>
              <a:gd name="T0" fmla="*/ 554 w 554"/>
              <a:gd name="T1" fmla="*/ 356 h 620"/>
              <a:gd name="T2" fmla="*/ 549 w 554"/>
              <a:gd name="T3" fmla="*/ 350 h 620"/>
              <a:gd name="T4" fmla="*/ 535 w 554"/>
              <a:gd name="T5" fmla="*/ 331 h 620"/>
              <a:gd name="T6" fmla="*/ 525 w 554"/>
              <a:gd name="T7" fmla="*/ 306 h 620"/>
              <a:gd name="T8" fmla="*/ 520 w 554"/>
              <a:gd name="T9" fmla="*/ 285 h 620"/>
              <a:gd name="T10" fmla="*/ 516 w 554"/>
              <a:gd name="T11" fmla="*/ 258 h 620"/>
              <a:gd name="T12" fmla="*/ 515 w 554"/>
              <a:gd name="T13" fmla="*/ 243 h 620"/>
              <a:gd name="T14" fmla="*/ 516 w 554"/>
              <a:gd name="T15" fmla="*/ 222 h 620"/>
              <a:gd name="T16" fmla="*/ 520 w 554"/>
              <a:gd name="T17" fmla="*/ 202 h 620"/>
              <a:gd name="T18" fmla="*/ 532 w 554"/>
              <a:gd name="T19" fmla="*/ 167 h 620"/>
              <a:gd name="T20" fmla="*/ 546 w 554"/>
              <a:gd name="T21" fmla="*/ 142 h 620"/>
              <a:gd name="T22" fmla="*/ 551 w 554"/>
              <a:gd name="T23" fmla="*/ 43 h 620"/>
              <a:gd name="T24" fmla="*/ 542 w 554"/>
              <a:gd name="T25" fmla="*/ 36 h 620"/>
              <a:gd name="T26" fmla="*/ 504 w 554"/>
              <a:gd name="T27" fmla="*/ 13 h 620"/>
              <a:gd name="T28" fmla="*/ 482 w 554"/>
              <a:gd name="T29" fmla="*/ 2 h 620"/>
              <a:gd name="T30" fmla="*/ 470 w 554"/>
              <a:gd name="T31" fmla="*/ 0 h 620"/>
              <a:gd name="T32" fmla="*/ 465 w 554"/>
              <a:gd name="T33" fmla="*/ 327 h 620"/>
              <a:gd name="T34" fmla="*/ 465 w 554"/>
              <a:gd name="T35" fmla="*/ 339 h 620"/>
              <a:gd name="T36" fmla="*/ 458 w 554"/>
              <a:gd name="T37" fmla="*/ 360 h 620"/>
              <a:gd name="T38" fmla="*/ 444 w 554"/>
              <a:gd name="T39" fmla="*/ 382 h 620"/>
              <a:gd name="T40" fmla="*/ 426 w 554"/>
              <a:gd name="T41" fmla="*/ 402 h 620"/>
              <a:gd name="T42" fmla="*/ 405 w 554"/>
              <a:gd name="T43" fmla="*/ 421 h 620"/>
              <a:gd name="T44" fmla="*/ 380 w 554"/>
              <a:gd name="T45" fmla="*/ 437 h 620"/>
              <a:gd name="T46" fmla="*/ 353 w 554"/>
              <a:gd name="T47" fmla="*/ 449 h 620"/>
              <a:gd name="T48" fmla="*/ 327 w 554"/>
              <a:gd name="T49" fmla="*/ 458 h 620"/>
              <a:gd name="T50" fmla="*/ 314 w 554"/>
              <a:gd name="T51" fmla="*/ 461 h 620"/>
              <a:gd name="T52" fmla="*/ 255 w 554"/>
              <a:gd name="T53" fmla="*/ 471 h 620"/>
              <a:gd name="T54" fmla="*/ 199 w 554"/>
              <a:gd name="T55" fmla="*/ 477 h 620"/>
              <a:gd name="T56" fmla="*/ 98 w 554"/>
              <a:gd name="T57" fmla="*/ 482 h 620"/>
              <a:gd name="T58" fmla="*/ 27 w 554"/>
              <a:gd name="T59" fmla="*/ 482 h 620"/>
              <a:gd name="T60" fmla="*/ 0 w 554"/>
              <a:gd name="T61" fmla="*/ 481 h 620"/>
              <a:gd name="T62" fmla="*/ 4 w 554"/>
              <a:gd name="T63" fmla="*/ 508 h 620"/>
              <a:gd name="T64" fmla="*/ 13 w 554"/>
              <a:gd name="T65" fmla="*/ 550 h 620"/>
              <a:gd name="T66" fmla="*/ 18 w 554"/>
              <a:gd name="T67" fmla="*/ 566 h 620"/>
              <a:gd name="T68" fmla="*/ 29 w 554"/>
              <a:gd name="T69" fmla="*/ 586 h 620"/>
              <a:gd name="T70" fmla="*/ 44 w 554"/>
              <a:gd name="T71" fmla="*/ 604 h 620"/>
              <a:gd name="T72" fmla="*/ 62 w 554"/>
              <a:gd name="T73" fmla="*/ 620 h 620"/>
              <a:gd name="T74" fmla="*/ 554 w 554"/>
              <a:gd name="T75" fmla="*/ 450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54" h="620">
                <a:moveTo>
                  <a:pt x="554" y="450"/>
                </a:moveTo>
                <a:lnTo>
                  <a:pt x="554" y="356"/>
                </a:lnTo>
                <a:lnTo>
                  <a:pt x="554" y="356"/>
                </a:lnTo>
                <a:lnTo>
                  <a:pt x="549" y="350"/>
                </a:lnTo>
                <a:lnTo>
                  <a:pt x="543" y="342"/>
                </a:lnTo>
                <a:lnTo>
                  <a:pt x="535" y="331"/>
                </a:lnTo>
                <a:lnTo>
                  <a:pt x="528" y="315"/>
                </a:lnTo>
                <a:lnTo>
                  <a:pt x="525" y="306"/>
                </a:lnTo>
                <a:lnTo>
                  <a:pt x="522" y="296"/>
                </a:lnTo>
                <a:lnTo>
                  <a:pt x="520" y="285"/>
                </a:lnTo>
                <a:lnTo>
                  <a:pt x="517" y="271"/>
                </a:lnTo>
                <a:lnTo>
                  <a:pt x="516" y="258"/>
                </a:lnTo>
                <a:lnTo>
                  <a:pt x="515" y="243"/>
                </a:lnTo>
                <a:lnTo>
                  <a:pt x="515" y="243"/>
                </a:lnTo>
                <a:lnTo>
                  <a:pt x="515" y="232"/>
                </a:lnTo>
                <a:lnTo>
                  <a:pt x="516" y="222"/>
                </a:lnTo>
                <a:lnTo>
                  <a:pt x="517" y="212"/>
                </a:lnTo>
                <a:lnTo>
                  <a:pt x="520" y="202"/>
                </a:lnTo>
                <a:lnTo>
                  <a:pt x="526" y="183"/>
                </a:lnTo>
                <a:lnTo>
                  <a:pt x="532" y="167"/>
                </a:lnTo>
                <a:lnTo>
                  <a:pt x="540" y="154"/>
                </a:lnTo>
                <a:lnTo>
                  <a:pt x="546" y="142"/>
                </a:lnTo>
                <a:lnTo>
                  <a:pt x="552" y="133"/>
                </a:lnTo>
                <a:lnTo>
                  <a:pt x="551" y="43"/>
                </a:lnTo>
                <a:lnTo>
                  <a:pt x="551" y="43"/>
                </a:lnTo>
                <a:lnTo>
                  <a:pt x="542" y="36"/>
                </a:lnTo>
                <a:lnTo>
                  <a:pt x="518" y="21"/>
                </a:lnTo>
                <a:lnTo>
                  <a:pt x="504" y="13"/>
                </a:lnTo>
                <a:lnTo>
                  <a:pt x="489" y="5"/>
                </a:lnTo>
                <a:lnTo>
                  <a:pt x="482" y="2"/>
                </a:lnTo>
                <a:lnTo>
                  <a:pt x="476" y="1"/>
                </a:lnTo>
                <a:lnTo>
                  <a:pt x="470" y="0"/>
                </a:lnTo>
                <a:lnTo>
                  <a:pt x="464" y="0"/>
                </a:lnTo>
                <a:lnTo>
                  <a:pt x="465" y="327"/>
                </a:lnTo>
                <a:lnTo>
                  <a:pt x="465" y="327"/>
                </a:lnTo>
                <a:lnTo>
                  <a:pt x="465" y="339"/>
                </a:lnTo>
                <a:lnTo>
                  <a:pt x="462" y="349"/>
                </a:lnTo>
                <a:lnTo>
                  <a:pt x="458" y="360"/>
                </a:lnTo>
                <a:lnTo>
                  <a:pt x="452" y="370"/>
                </a:lnTo>
                <a:lnTo>
                  <a:pt x="444" y="382"/>
                </a:lnTo>
                <a:lnTo>
                  <a:pt x="436" y="392"/>
                </a:lnTo>
                <a:lnTo>
                  <a:pt x="426" y="402"/>
                </a:lnTo>
                <a:lnTo>
                  <a:pt x="416" y="411"/>
                </a:lnTo>
                <a:lnTo>
                  <a:pt x="405" y="421"/>
                </a:lnTo>
                <a:lnTo>
                  <a:pt x="392" y="429"/>
                </a:lnTo>
                <a:lnTo>
                  <a:pt x="380" y="437"/>
                </a:lnTo>
                <a:lnTo>
                  <a:pt x="367" y="443"/>
                </a:lnTo>
                <a:lnTo>
                  <a:pt x="353" y="449"/>
                </a:lnTo>
                <a:lnTo>
                  <a:pt x="340" y="454"/>
                </a:lnTo>
                <a:lnTo>
                  <a:pt x="327" y="458"/>
                </a:lnTo>
                <a:lnTo>
                  <a:pt x="314" y="461"/>
                </a:lnTo>
                <a:lnTo>
                  <a:pt x="314" y="461"/>
                </a:lnTo>
                <a:lnTo>
                  <a:pt x="284" y="467"/>
                </a:lnTo>
                <a:lnTo>
                  <a:pt x="255" y="471"/>
                </a:lnTo>
                <a:lnTo>
                  <a:pt x="227" y="474"/>
                </a:lnTo>
                <a:lnTo>
                  <a:pt x="199" y="477"/>
                </a:lnTo>
                <a:lnTo>
                  <a:pt x="146" y="480"/>
                </a:lnTo>
                <a:lnTo>
                  <a:pt x="98" y="482"/>
                </a:lnTo>
                <a:lnTo>
                  <a:pt x="58" y="482"/>
                </a:lnTo>
                <a:lnTo>
                  <a:pt x="27" y="482"/>
                </a:lnTo>
                <a:lnTo>
                  <a:pt x="0" y="481"/>
                </a:lnTo>
                <a:lnTo>
                  <a:pt x="0" y="481"/>
                </a:lnTo>
                <a:lnTo>
                  <a:pt x="1" y="488"/>
                </a:lnTo>
                <a:lnTo>
                  <a:pt x="4" y="508"/>
                </a:lnTo>
                <a:lnTo>
                  <a:pt x="10" y="535"/>
                </a:lnTo>
                <a:lnTo>
                  <a:pt x="13" y="550"/>
                </a:lnTo>
                <a:lnTo>
                  <a:pt x="18" y="566"/>
                </a:lnTo>
                <a:lnTo>
                  <a:pt x="18" y="566"/>
                </a:lnTo>
                <a:lnTo>
                  <a:pt x="23" y="576"/>
                </a:lnTo>
                <a:lnTo>
                  <a:pt x="29" y="586"/>
                </a:lnTo>
                <a:lnTo>
                  <a:pt x="36" y="595"/>
                </a:lnTo>
                <a:lnTo>
                  <a:pt x="44" y="604"/>
                </a:lnTo>
                <a:lnTo>
                  <a:pt x="57" y="616"/>
                </a:lnTo>
                <a:lnTo>
                  <a:pt x="62" y="620"/>
                </a:lnTo>
                <a:lnTo>
                  <a:pt x="451" y="620"/>
                </a:lnTo>
                <a:lnTo>
                  <a:pt x="554" y="4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39" name="Freeform 36"/>
          <p:cNvSpPr>
            <a:spLocks/>
          </p:cNvSpPr>
          <p:nvPr userDrawn="1"/>
        </p:nvSpPr>
        <p:spPr bwMode="auto">
          <a:xfrm>
            <a:off x="7251700" y="1298278"/>
            <a:ext cx="57150" cy="17463"/>
          </a:xfrm>
          <a:custGeom>
            <a:avLst/>
            <a:gdLst>
              <a:gd name="T0" fmla="*/ 20 w 435"/>
              <a:gd name="T1" fmla="*/ 142 h 142"/>
              <a:gd name="T2" fmla="*/ 411 w 435"/>
              <a:gd name="T3" fmla="*/ 142 h 142"/>
              <a:gd name="T4" fmla="*/ 411 w 435"/>
              <a:gd name="T5" fmla="*/ 142 h 142"/>
              <a:gd name="T6" fmla="*/ 422 w 435"/>
              <a:gd name="T7" fmla="*/ 109 h 142"/>
              <a:gd name="T8" fmla="*/ 430 w 435"/>
              <a:gd name="T9" fmla="*/ 83 h 142"/>
              <a:gd name="T10" fmla="*/ 433 w 435"/>
              <a:gd name="T11" fmla="*/ 72 h 142"/>
              <a:gd name="T12" fmla="*/ 435 w 435"/>
              <a:gd name="T13" fmla="*/ 63 h 142"/>
              <a:gd name="T14" fmla="*/ 417 w 435"/>
              <a:gd name="T15" fmla="*/ 0 h 142"/>
              <a:gd name="T16" fmla="*/ 22 w 435"/>
              <a:gd name="T17" fmla="*/ 0 h 142"/>
              <a:gd name="T18" fmla="*/ 0 w 435"/>
              <a:gd name="T19" fmla="*/ 65 h 142"/>
              <a:gd name="T20" fmla="*/ 20 w 435"/>
              <a:gd name="T21" fmla="*/ 1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5" h="142">
                <a:moveTo>
                  <a:pt x="20" y="142"/>
                </a:moveTo>
                <a:lnTo>
                  <a:pt x="411" y="142"/>
                </a:lnTo>
                <a:lnTo>
                  <a:pt x="411" y="142"/>
                </a:lnTo>
                <a:lnTo>
                  <a:pt x="422" y="109"/>
                </a:lnTo>
                <a:lnTo>
                  <a:pt x="430" y="83"/>
                </a:lnTo>
                <a:lnTo>
                  <a:pt x="433" y="72"/>
                </a:lnTo>
                <a:lnTo>
                  <a:pt x="435" y="63"/>
                </a:lnTo>
                <a:lnTo>
                  <a:pt x="417" y="0"/>
                </a:lnTo>
                <a:lnTo>
                  <a:pt x="22" y="0"/>
                </a:lnTo>
                <a:lnTo>
                  <a:pt x="0" y="65"/>
                </a:lnTo>
                <a:lnTo>
                  <a:pt x="20" y="1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0" name="Freeform 37"/>
          <p:cNvSpPr>
            <a:spLocks/>
          </p:cNvSpPr>
          <p:nvPr userDrawn="1"/>
        </p:nvSpPr>
        <p:spPr bwMode="auto">
          <a:xfrm>
            <a:off x="7254875" y="1326853"/>
            <a:ext cx="57150" cy="66675"/>
          </a:xfrm>
          <a:custGeom>
            <a:avLst/>
            <a:gdLst>
              <a:gd name="T0" fmla="*/ 384 w 436"/>
              <a:gd name="T1" fmla="*/ 0 h 514"/>
              <a:gd name="T2" fmla="*/ 2 w 436"/>
              <a:gd name="T3" fmla="*/ 0 h 514"/>
              <a:gd name="T4" fmla="*/ 0 w 436"/>
              <a:gd name="T5" fmla="*/ 505 h 514"/>
              <a:gd name="T6" fmla="*/ 331 w 436"/>
              <a:gd name="T7" fmla="*/ 514 h 514"/>
              <a:gd name="T8" fmla="*/ 436 w 436"/>
              <a:gd name="T9" fmla="*/ 431 h 514"/>
              <a:gd name="T10" fmla="*/ 384 w 436"/>
              <a:gd name="T11" fmla="*/ 0 h 514"/>
            </a:gdLst>
            <a:ahLst/>
            <a:cxnLst>
              <a:cxn ang="0">
                <a:pos x="T0" y="T1"/>
              </a:cxn>
              <a:cxn ang="0">
                <a:pos x="T2" y="T3"/>
              </a:cxn>
              <a:cxn ang="0">
                <a:pos x="T4" y="T5"/>
              </a:cxn>
              <a:cxn ang="0">
                <a:pos x="T6" y="T7"/>
              </a:cxn>
              <a:cxn ang="0">
                <a:pos x="T8" y="T9"/>
              </a:cxn>
              <a:cxn ang="0">
                <a:pos x="T10" y="T11"/>
              </a:cxn>
            </a:cxnLst>
            <a:rect l="0" t="0" r="r" b="b"/>
            <a:pathLst>
              <a:path w="436" h="514">
                <a:moveTo>
                  <a:pt x="384" y="0"/>
                </a:moveTo>
                <a:lnTo>
                  <a:pt x="2" y="0"/>
                </a:lnTo>
                <a:lnTo>
                  <a:pt x="0" y="505"/>
                </a:lnTo>
                <a:lnTo>
                  <a:pt x="331" y="514"/>
                </a:lnTo>
                <a:lnTo>
                  <a:pt x="436" y="431"/>
                </a:lnTo>
                <a:lnTo>
                  <a:pt x="3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1" name="Freeform 38"/>
          <p:cNvSpPr>
            <a:spLocks/>
          </p:cNvSpPr>
          <p:nvPr userDrawn="1"/>
        </p:nvSpPr>
        <p:spPr bwMode="auto">
          <a:xfrm>
            <a:off x="7251700" y="1391940"/>
            <a:ext cx="77788" cy="68263"/>
          </a:xfrm>
          <a:custGeom>
            <a:avLst/>
            <a:gdLst>
              <a:gd name="T0" fmla="*/ 586 w 586"/>
              <a:gd name="T1" fmla="*/ 139 h 523"/>
              <a:gd name="T2" fmla="*/ 586 w 586"/>
              <a:gd name="T3" fmla="*/ 139 h 523"/>
              <a:gd name="T4" fmla="*/ 552 w 586"/>
              <a:gd name="T5" fmla="*/ 115 h 523"/>
              <a:gd name="T6" fmla="*/ 527 w 586"/>
              <a:gd name="T7" fmla="*/ 97 h 523"/>
              <a:gd name="T8" fmla="*/ 519 w 586"/>
              <a:gd name="T9" fmla="*/ 90 h 523"/>
              <a:gd name="T10" fmla="*/ 514 w 586"/>
              <a:gd name="T11" fmla="*/ 85 h 523"/>
              <a:gd name="T12" fmla="*/ 514 w 586"/>
              <a:gd name="T13" fmla="*/ 85 h 523"/>
              <a:gd name="T14" fmla="*/ 512 w 586"/>
              <a:gd name="T15" fmla="*/ 79 h 523"/>
              <a:gd name="T16" fmla="*/ 510 w 586"/>
              <a:gd name="T17" fmla="*/ 69 h 523"/>
              <a:gd name="T18" fmla="*/ 506 w 586"/>
              <a:gd name="T19" fmla="*/ 40 h 523"/>
              <a:gd name="T20" fmla="*/ 503 w 586"/>
              <a:gd name="T21" fmla="*/ 0 h 523"/>
              <a:gd name="T22" fmla="*/ 381 w 586"/>
              <a:gd name="T23" fmla="*/ 98 h 523"/>
              <a:gd name="T24" fmla="*/ 8 w 586"/>
              <a:gd name="T25" fmla="*/ 97 h 523"/>
              <a:gd name="T26" fmla="*/ 8 w 586"/>
              <a:gd name="T27" fmla="*/ 97 h 523"/>
              <a:gd name="T28" fmla="*/ 8 w 586"/>
              <a:gd name="T29" fmla="*/ 98 h 523"/>
              <a:gd name="T30" fmla="*/ 7 w 586"/>
              <a:gd name="T31" fmla="*/ 100 h 523"/>
              <a:gd name="T32" fmla="*/ 5 w 586"/>
              <a:gd name="T33" fmla="*/ 108 h 523"/>
              <a:gd name="T34" fmla="*/ 3 w 586"/>
              <a:gd name="T35" fmla="*/ 139 h 523"/>
              <a:gd name="T36" fmla="*/ 2 w 586"/>
              <a:gd name="T37" fmla="*/ 183 h 523"/>
              <a:gd name="T38" fmla="*/ 1 w 586"/>
              <a:gd name="T39" fmla="*/ 233 h 523"/>
              <a:gd name="T40" fmla="*/ 0 w 586"/>
              <a:gd name="T41" fmla="*/ 327 h 523"/>
              <a:gd name="T42" fmla="*/ 0 w 586"/>
              <a:gd name="T43" fmla="*/ 369 h 523"/>
              <a:gd name="T44" fmla="*/ 0 w 586"/>
              <a:gd name="T45" fmla="*/ 369 h 523"/>
              <a:gd name="T46" fmla="*/ 29 w 586"/>
              <a:gd name="T47" fmla="*/ 395 h 523"/>
              <a:gd name="T48" fmla="*/ 95 w 586"/>
              <a:gd name="T49" fmla="*/ 448 h 523"/>
              <a:gd name="T50" fmla="*/ 131 w 586"/>
              <a:gd name="T51" fmla="*/ 477 h 523"/>
              <a:gd name="T52" fmla="*/ 162 w 586"/>
              <a:gd name="T53" fmla="*/ 501 h 523"/>
              <a:gd name="T54" fmla="*/ 186 w 586"/>
              <a:gd name="T55" fmla="*/ 517 h 523"/>
              <a:gd name="T56" fmla="*/ 193 w 586"/>
              <a:gd name="T57" fmla="*/ 522 h 523"/>
              <a:gd name="T58" fmla="*/ 195 w 586"/>
              <a:gd name="T59" fmla="*/ 523 h 523"/>
              <a:gd name="T60" fmla="*/ 197 w 586"/>
              <a:gd name="T61" fmla="*/ 523 h 523"/>
              <a:gd name="T62" fmla="*/ 448 w 586"/>
              <a:gd name="T63" fmla="*/ 206 h 523"/>
              <a:gd name="T64" fmla="*/ 586 w 586"/>
              <a:gd name="T65" fmla="*/ 139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6" h="523">
                <a:moveTo>
                  <a:pt x="586" y="139"/>
                </a:moveTo>
                <a:lnTo>
                  <a:pt x="586" y="139"/>
                </a:lnTo>
                <a:lnTo>
                  <a:pt x="552" y="115"/>
                </a:lnTo>
                <a:lnTo>
                  <a:pt x="527" y="97"/>
                </a:lnTo>
                <a:lnTo>
                  <a:pt x="519" y="90"/>
                </a:lnTo>
                <a:lnTo>
                  <a:pt x="514" y="85"/>
                </a:lnTo>
                <a:lnTo>
                  <a:pt x="514" y="85"/>
                </a:lnTo>
                <a:lnTo>
                  <a:pt x="512" y="79"/>
                </a:lnTo>
                <a:lnTo>
                  <a:pt x="510" y="69"/>
                </a:lnTo>
                <a:lnTo>
                  <a:pt x="506" y="40"/>
                </a:lnTo>
                <a:lnTo>
                  <a:pt x="503" y="0"/>
                </a:lnTo>
                <a:lnTo>
                  <a:pt x="381" y="98"/>
                </a:lnTo>
                <a:lnTo>
                  <a:pt x="8" y="97"/>
                </a:lnTo>
                <a:lnTo>
                  <a:pt x="8" y="97"/>
                </a:lnTo>
                <a:lnTo>
                  <a:pt x="8" y="98"/>
                </a:lnTo>
                <a:lnTo>
                  <a:pt x="7" y="100"/>
                </a:lnTo>
                <a:lnTo>
                  <a:pt x="5" y="108"/>
                </a:lnTo>
                <a:lnTo>
                  <a:pt x="3" y="139"/>
                </a:lnTo>
                <a:lnTo>
                  <a:pt x="2" y="183"/>
                </a:lnTo>
                <a:lnTo>
                  <a:pt x="1" y="233"/>
                </a:lnTo>
                <a:lnTo>
                  <a:pt x="0" y="327"/>
                </a:lnTo>
                <a:lnTo>
                  <a:pt x="0" y="369"/>
                </a:lnTo>
                <a:lnTo>
                  <a:pt x="0" y="369"/>
                </a:lnTo>
                <a:lnTo>
                  <a:pt x="29" y="395"/>
                </a:lnTo>
                <a:lnTo>
                  <a:pt x="95" y="448"/>
                </a:lnTo>
                <a:lnTo>
                  <a:pt x="131" y="477"/>
                </a:lnTo>
                <a:lnTo>
                  <a:pt x="162" y="501"/>
                </a:lnTo>
                <a:lnTo>
                  <a:pt x="186" y="517"/>
                </a:lnTo>
                <a:lnTo>
                  <a:pt x="193" y="522"/>
                </a:lnTo>
                <a:lnTo>
                  <a:pt x="195" y="523"/>
                </a:lnTo>
                <a:lnTo>
                  <a:pt x="197" y="523"/>
                </a:lnTo>
                <a:lnTo>
                  <a:pt x="448" y="206"/>
                </a:lnTo>
                <a:lnTo>
                  <a:pt x="586" y="13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2" name="Freeform 39"/>
          <p:cNvSpPr>
            <a:spLocks/>
          </p:cNvSpPr>
          <p:nvPr userDrawn="1"/>
        </p:nvSpPr>
        <p:spPr bwMode="auto">
          <a:xfrm>
            <a:off x="7288212" y="1417340"/>
            <a:ext cx="115888" cy="66675"/>
          </a:xfrm>
          <a:custGeom>
            <a:avLst/>
            <a:gdLst>
              <a:gd name="T0" fmla="*/ 226 w 879"/>
              <a:gd name="T1" fmla="*/ 65 h 509"/>
              <a:gd name="T2" fmla="*/ 0 w 879"/>
              <a:gd name="T3" fmla="*/ 355 h 509"/>
              <a:gd name="T4" fmla="*/ 369 w 879"/>
              <a:gd name="T5" fmla="*/ 509 h 509"/>
              <a:gd name="T6" fmla="*/ 369 w 879"/>
              <a:gd name="T7" fmla="*/ 509 h 509"/>
              <a:gd name="T8" fmla="*/ 409 w 879"/>
              <a:gd name="T9" fmla="*/ 487 h 509"/>
              <a:gd name="T10" fmla="*/ 452 w 879"/>
              <a:gd name="T11" fmla="*/ 464 h 509"/>
              <a:gd name="T12" fmla="*/ 495 w 879"/>
              <a:gd name="T13" fmla="*/ 439 h 509"/>
              <a:gd name="T14" fmla="*/ 538 w 879"/>
              <a:gd name="T15" fmla="*/ 413 h 509"/>
              <a:gd name="T16" fmla="*/ 623 w 879"/>
              <a:gd name="T17" fmla="*/ 361 h 509"/>
              <a:gd name="T18" fmla="*/ 703 w 879"/>
              <a:gd name="T19" fmla="*/ 311 h 509"/>
              <a:gd name="T20" fmla="*/ 773 w 879"/>
              <a:gd name="T21" fmla="*/ 266 h 509"/>
              <a:gd name="T22" fmla="*/ 829 w 879"/>
              <a:gd name="T23" fmla="*/ 229 h 509"/>
              <a:gd name="T24" fmla="*/ 879 w 879"/>
              <a:gd name="T25" fmla="*/ 196 h 509"/>
              <a:gd name="T26" fmla="*/ 359 w 879"/>
              <a:gd name="T27" fmla="*/ 0 h 509"/>
              <a:gd name="T28" fmla="*/ 226 w 879"/>
              <a:gd name="T29" fmla="*/ 65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9" h="509">
                <a:moveTo>
                  <a:pt x="226" y="65"/>
                </a:moveTo>
                <a:lnTo>
                  <a:pt x="0" y="355"/>
                </a:lnTo>
                <a:lnTo>
                  <a:pt x="369" y="509"/>
                </a:lnTo>
                <a:lnTo>
                  <a:pt x="369" y="509"/>
                </a:lnTo>
                <a:lnTo>
                  <a:pt x="409" y="487"/>
                </a:lnTo>
                <a:lnTo>
                  <a:pt x="452" y="464"/>
                </a:lnTo>
                <a:lnTo>
                  <a:pt x="495" y="439"/>
                </a:lnTo>
                <a:lnTo>
                  <a:pt x="538" y="413"/>
                </a:lnTo>
                <a:lnTo>
                  <a:pt x="623" y="361"/>
                </a:lnTo>
                <a:lnTo>
                  <a:pt x="703" y="311"/>
                </a:lnTo>
                <a:lnTo>
                  <a:pt x="773" y="266"/>
                </a:lnTo>
                <a:lnTo>
                  <a:pt x="829" y="229"/>
                </a:lnTo>
                <a:lnTo>
                  <a:pt x="879" y="196"/>
                </a:lnTo>
                <a:lnTo>
                  <a:pt x="359" y="0"/>
                </a:lnTo>
                <a:lnTo>
                  <a:pt x="226" y="6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3" name="Freeform 40"/>
          <p:cNvSpPr>
            <a:spLocks/>
          </p:cNvSpPr>
          <p:nvPr userDrawn="1"/>
        </p:nvSpPr>
        <p:spPr bwMode="auto">
          <a:xfrm>
            <a:off x="7323137" y="1172865"/>
            <a:ext cx="26988" cy="123825"/>
          </a:xfrm>
          <a:custGeom>
            <a:avLst/>
            <a:gdLst>
              <a:gd name="T0" fmla="*/ 170 w 211"/>
              <a:gd name="T1" fmla="*/ 388 h 928"/>
              <a:gd name="T2" fmla="*/ 169 w 211"/>
              <a:gd name="T3" fmla="*/ 133 h 928"/>
              <a:gd name="T4" fmla="*/ 171 w 211"/>
              <a:gd name="T5" fmla="*/ 84 h 928"/>
              <a:gd name="T6" fmla="*/ 172 w 211"/>
              <a:gd name="T7" fmla="*/ 79 h 928"/>
              <a:gd name="T8" fmla="*/ 182 w 211"/>
              <a:gd name="T9" fmla="*/ 64 h 928"/>
              <a:gd name="T10" fmla="*/ 188 w 211"/>
              <a:gd name="T11" fmla="*/ 53 h 928"/>
              <a:gd name="T12" fmla="*/ 192 w 211"/>
              <a:gd name="T13" fmla="*/ 36 h 928"/>
              <a:gd name="T14" fmla="*/ 191 w 211"/>
              <a:gd name="T15" fmla="*/ 18 h 928"/>
              <a:gd name="T16" fmla="*/ 188 w 211"/>
              <a:gd name="T17" fmla="*/ 0 h 928"/>
              <a:gd name="T18" fmla="*/ 6 w 211"/>
              <a:gd name="T19" fmla="*/ 0 h 928"/>
              <a:gd name="T20" fmla="*/ 4 w 211"/>
              <a:gd name="T21" fmla="*/ 8 h 928"/>
              <a:gd name="T22" fmla="*/ 5 w 211"/>
              <a:gd name="T23" fmla="*/ 33 h 928"/>
              <a:gd name="T24" fmla="*/ 7 w 211"/>
              <a:gd name="T25" fmla="*/ 43 h 928"/>
              <a:gd name="T26" fmla="*/ 17 w 211"/>
              <a:gd name="T27" fmla="*/ 65 h 928"/>
              <a:gd name="T28" fmla="*/ 28 w 211"/>
              <a:gd name="T29" fmla="*/ 80 h 928"/>
              <a:gd name="T30" fmla="*/ 33 w 211"/>
              <a:gd name="T31" fmla="*/ 388 h 928"/>
              <a:gd name="T32" fmla="*/ 29 w 211"/>
              <a:gd name="T33" fmla="*/ 395 h 928"/>
              <a:gd name="T34" fmla="*/ 19 w 211"/>
              <a:gd name="T35" fmla="*/ 412 h 928"/>
              <a:gd name="T36" fmla="*/ 9 w 211"/>
              <a:gd name="T37" fmla="*/ 443 h 928"/>
              <a:gd name="T38" fmla="*/ 0 w 211"/>
              <a:gd name="T39" fmla="*/ 487 h 928"/>
              <a:gd name="T40" fmla="*/ 0 w 211"/>
              <a:gd name="T41" fmla="*/ 498 h 928"/>
              <a:gd name="T42" fmla="*/ 1 w 211"/>
              <a:gd name="T43" fmla="*/ 518 h 928"/>
              <a:gd name="T44" fmla="*/ 10 w 211"/>
              <a:gd name="T45" fmla="*/ 546 h 928"/>
              <a:gd name="T46" fmla="*/ 23 w 211"/>
              <a:gd name="T47" fmla="*/ 576 h 928"/>
              <a:gd name="T48" fmla="*/ 35 w 211"/>
              <a:gd name="T49" fmla="*/ 594 h 928"/>
              <a:gd name="T50" fmla="*/ 31 w 211"/>
              <a:gd name="T51" fmla="*/ 850 h 928"/>
              <a:gd name="T52" fmla="*/ 23 w 211"/>
              <a:gd name="T53" fmla="*/ 859 h 928"/>
              <a:gd name="T54" fmla="*/ 18 w 211"/>
              <a:gd name="T55" fmla="*/ 871 h 928"/>
              <a:gd name="T56" fmla="*/ 14 w 211"/>
              <a:gd name="T57" fmla="*/ 888 h 928"/>
              <a:gd name="T58" fmla="*/ 14 w 211"/>
              <a:gd name="T59" fmla="*/ 898 h 928"/>
              <a:gd name="T60" fmla="*/ 15 w 211"/>
              <a:gd name="T61" fmla="*/ 919 h 928"/>
              <a:gd name="T62" fmla="*/ 18 w 211"/>
              <a:gd name="T63" fmla="*/ 928 h 928"/>
              <a:gd name="T64" fmla="*/ 188 w 211"/>
              <a:gd name="T65" fmla="*/ 928 h 928"/>
              <a:gd name="T66" fmla="*/ 191 w 211"/>
              <a:gd name="T67" fmla="*/ 906 h 928"/>
              <a:gd name="T68" fmla="*/ 190 w 211"/>
              <a:gd name="T69" fmla="*/ 881 h 928"/>
              <a:gd name="T70" fmla="*/ 188 w 211"/>
              <a:gd name="T71" fmla="*/ 873 h 928"/>
              <a:gd name="T72" fmla="*/ 179 w 211"/>
              <a:gd name="T73" fmla="*/ 857 h 928"/>
              <a:gd name="T74" fmla="*/ 169 w 211"/>
              <a:gd name="T75" fmla="*/ 846 h 928"/>
              <a:gd name="T76" fmla="*/ 168 w 211"/>
              <a:gd name="T77" fmla="*/ 594 h 928"/>
              <a:gd name="T78" fmla="*/ 190 w 211"/>
              <a:gd name="T79" fmla="*/ 561 h 928"/>
              <a:gd name="T80" fmla="*/ 202 w 211"/>
              <a:gd name="T81" fmla="*/ 537 h 928"/>
              <a:gd name="T82" fmla="*/ 210 w 211"/>
              <a:gd name="T83" fmla="*/ 507 h 928"/>
              <a:gd name="T84" fmla="*/ 211 w 211"/>
              <a:gd name="T85" fmla="*/ 491 h 928"/>
              <a:gd name="T86" fmla="*/ 211 w 211"/>
              <a:gd name="T87" fmla="*/ 482 h 928"/>
              <a:gd name="T88" fmla="*/ 206 w 211"/>
              <a:gd name="T89" fmla="*/ 458 h 928"/>
              <a:gd name="T90" fmla="*/ 195 w 211"/>
              <a:gd name="T91" fmla="*/ 428 h 928"/>
              <a:gd name="T92" fmla="*/ 181 w 211"/>
              <a:gd name="T93" fmla="*/ 405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1" h="928">
                <a:moveTo>
                  <a:pt x="170" y="388"/>
                </a:moveTo>
                <a:lnTo>
                  <a:pt x="170" y="388"/>
                </a:lnTo>
                <a:lnTo>
                  <a:pt x="169" y="238"/>
                </a:lnTo>
                <a:lnTo>
                  <a:pt x="169" y="133"/>
                </a:lnTo>
                <a:lnTo>
                  <a:pt x="170" y="96"/>
                </a:lnTo>
                <a:lnTo>
                  <a:pt x="171" y="84"/>
                </a:lnTo>
                <a:lnTo>
                  <a:pt x="172" y="79"/>
                </a:lnTo>
                <a:lnTo>
                  <a:pt x="172" y="79"/>
                </a:lnTo>
                <a:lnTo>
                  <a:pt x="177" y="71"/>
                </a:lnTo>
                <a:lnTo>
                  <a:pt x="182" y="64"/>
                </a:lnTo>
                <a:lnTo>
                  <a:pt x="188" y="53"/>
                </a:lnTo>
                <a:lnTo>
                  <a:pt x="188" y="53"/>
                </a:lnTo>
                <a:lnTo>
                  <a:pt x="191" y="45"/>
                </a:lnTo>
                <a:lnTo>
                  <a:pt x="192" y="36"/>
                </a:lnTo>
                <a:lnTo>
                  <a:pt x="192" y="28"/>
                </a:lnTo>
                <a:lnTo>
                  <a:pt x="191" y="18"/>
                </a:lnTo>
                <a:lnTo>
                  <a:pt x="189" y="5"/>
                </a:lnTo>
                <a:lnTo>
                  <a:pt x="188" y="0"/>
                </a:lnTo>
                <a:lnTo>
                  <a:pt x="6" y="0"/>
                </a:lnTo>
                <a:lnTo>
                  <a:pt x="6" y="0"/>
                </a:lnTo>
                <a:lnTo>
                  <a:pt x="5" y="4"/>
                </a:lnTo>
                <a:lnTo>
                  <a:pt x="4" y="8"/>
                </a:lnTo>
                <a:lnTo>
                  <a:pt x="4" y="20"/>
                </a:lnTo>
                <a:lnTo>
                  <a:pt x="5" y="33"/>
                </a:lnTo>
                <a:lnTo>
                  <a:pt x="7" y="43"/>
                </a:lnTo>
                <a:lnTo>
                  <a:pt x="7" y="43"/>
                </a:lnTo>
                <a:lnTo>
                  <a:pt x="11" y="54"/>
                </a:lnTo>
                <a:lnTo>
                  <a:pt x="17" y="65"/>
                </a:lnTo>
                <a:lnTo>
                  <a:pt x="24" y="76"/>
                </a:lnTo>
                <a:lnTo>
                  <a:pt x="28" y="80"/>
                </a:lnTo>
                <a:lnTo>
                  <a:pt x="33" y="83"/>
                </a:lnTo>
                <a:lnTo>
                  <a:pt x="33" y="388"/>
                </a:lnTo>
                <a:lnTo>
                  <a:pt x="33" y="388"/>
                </a:lnTo>
                <a:lnTo>
                  <a:pt x="29" y="395"/>
                </a:lnTo>
                <a:lnTo>
                  <a:pt x="24" y="402"/>
                </a:lnTo>
                <a:lnTo>
                  <a:pt x="19" y="412"/>
                </a:lnTo>
                <a:lnTo>
                  <a:pt x="14" y="426"/>
                </a:lnTo>
                <a:lnTo>
                  <a:pt x="9" y="443"/>
                </a:lnTo>
                <a:lnTo>
                  <a:pt x="4" y="463"/>
                </a:lnTo>
                <a:lnTo>
                  <a:pt x="0" y="487"/>
                </a:lnTo>
                <a:lnTo>
                  <a:pt x="0" y="487"/>
                </a:lnTo>
                <a:lnTo>
                  <a:pt x="0" y="498"/>
                </a:lnTo>
                <a:lnTo>
                  <a:pt x="0" y="508"/>
                </a:lnTo>
                <a:lnTo>
                  <a:pt x="1" y="518"/>
                </a:lnTo>
                <a:lnTo>
                  <a:pt x="4" y="529"/>
                </a:lnTo>
                <a:lnTo>
                  <a:pt x="10" y="546"/>
                </a:lnTo>
                <a:lnTo>
                  <a:pt x="16" y="562"/>
                </a:lnTo>
                <a:lnTo>
                  <a:pt x="23" y="576"/>
                </a:lnTo>
                <a:lnTo>
                  <a:pt x="29" y="585"/>
                </a:lnTo>
                <a:lnTo>
                  <a:pt x="35" y="594"/>
                </a:lnTo>
                <a:lnTo>
                  <a:pt x="31" y="850"/>
                </a:lnTo>
                <a:lnTo>
                  <a:pt x="31" y="850"/>
                </a:lnTo>
                <a:lnTo>
                  <a:pt x="29" y="852"/>
                </a:lnTo>
                <a:lnTo>
                  <a:pt x="23" y="859"/>
                </a:lnTo>
                <a:lnTo>
                  <a:pt x="20" y="864"/>
                </a:lnTo>
                <a:lnTo>
                  <a:pt x="18" y="871"/>
                </a:lnTo>
                <a:lnTo>
                  <a:pt x="15" y="879"/>
                </a:lnTo>
                <a:lnTo>
                  <a:pt x="14" y="888"/>
                </a:lnTo>
                <a:lnTo>
                  <a:pt x="14" y="888"/>
                </a:lnTo>
                <a:lnTo>
                  <a:pt x="14" y="898"/>
                </a:lnTo>
                <a:lnTo>
                  <a:pt x="14" y="906"/>
                </a:lnTo>
                <a:lnTo>
                  <a:pt x="15" y="919"/>
                </a:lnTo>
                <a:lnTo>
                  <a:pt x="17" y="926"/>
                </a:lnTo>
                <a:lnTo>
                  <a:pt x="18" y="928"/>
                </a:lnTo>
                <a:lnTo>
                  <a:pt x="188" y="928"/>
                </a:lnTo>
                <a:lnTo>
                  <a:pt x="188" y="928"/>
                </a:lnTo>
                <a:lnTo>
                  <a:pt x="190" y="920"/>
                </a:lnTo>
                <a:lnTo>
                  <a:pt x="191" y="906"/>
                </a:lnTo>
                <a:lnTo>
                  <a:pt x="190" y="889"/>
                </a:lnTo>
                <a:lnTo>
                  <a:pt x="190" y="881"/>
                </a:lnTo>
                <a:lnTo>
                  <a:pt x="188" y="873"/>
                </a:lnTo>
                <a:lnTo>
                  <a:pt x="188" y="873"/>
                </a:lnTo>
                <a:lnTo>
                  <a:pt x="185" y="864"/>
                </a:lnTo>
                <a:lnTo>
                  <a:pt x="179" y="857"/>
                </a:lnTo>
                <a:lnTo>
                  <a:pt x="174" y="851"/>
                </a:lnTo>
                <a:lnTo>
                  <a:pt x="169" y="846"/>
                </a:lnTo>
                <a:lnTo>
                  <a:pt x="168" y="594"/>
                </a:lnTo>
                <a:lnTo>
                  <a:pt x="168" y="594"/>
                </a:lnTo>
                <a:lnTo>
                  <a:pt x="181" y="573"/>
                </a:lnTo>
                <a:lnTo>
                  <a:pt x="190" y="561"/>
                </a:lnTo>
                <a:lnTo>
                  <a:pt x="196" y="550"/>
                </a:lnTo>
                <a:lnTo>
                  <a:pt x="202" y="537"/>
                </a:lnTo>
                <a:lnTo>
                  <a:pt x="207" y="522"/>
                </a:lnTo>
                <a:lnTo>
                  <a:pt x="210" y="507"/>
                </a:lnTo>
                <a:lnTo>
                  <a:pt x="211" y="499"/>
                </a:lnTo>
                <a:lnTo>
                  <a:pt x="211" y="491"/>
                </a:lnTo>
                <a:lnTo>
                  <a:pt x="211" y="491"/>
                </a:lnTo>
                <a:lnTo>
                  <a:pt x="211" y="482"/>
                </a:lnTo>
                <a:lnTo>
                  <a:pt x="210" y="473"/>
                </a:lnTo>
                <a:lnTo>
                  <a:pt x="206" y="458"/>
                </a:lnTo>
                <a:lnTo>
                  <a:pt x="201" y="443"/>
                </a:lnTo>
                <a:lnTo>
                  <a:pt x="195" y="428"/>
                </a:lnTo>
                <a:lnTo>
                  <a:pt x="189" y="416"/>
                </a:lnTo>
                <a:lnTo>
                  <a:pt x="181" y="405"/>
                </a:lnTo>
                <a:lnTo>
                  <a:pt x="170" y="38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4" name="Freeform 41"/>
          <p:cNvSpPr>
            <a:spLocks/>
          </p:cNvSpPr>
          <p:nvPr userDrawn="1"/>
        </p:nvSpPr>
        <p:spPr bwMode="auto">
          <a:xfrm>
            <a:off x="7351712" y="1209378"/>
            <a:ext cx="80963" cy="58738"/>
          </a:xfrm>
          <a:custGeom>
            <a:avLst/>
            <a:gdLst>
              <a:gd name="T0" fmla="*/ 617 w 617"/>
              <a:gd name="T1" fmla="*/ 73 h 442"/>
              <a:gd name="T2" fmla="*/ 433 w 617"/>
              <a:gd name="T3" fmla="*/ 70 h 442"/>
              <a:gd name="T4" fmla="*/ 202 w 617"/>
              <a:gd name="T5" fmla="*/ 68 h 442"/>
              <a:gd name="T6" fmla="*/ 195 w 617"/>
              <a:gd name="T7" fmla="*/ 67 h 442"/>
              <a:gd name="T8" fmla="*/ 174 w 617"/>
              <a:gd name="T9" fmla="*/ 61 h 442"/>
              <a:gd name="T10" fmla="*/ 137 w 617"/>
              <a:gd name="T11" fmla="*/ 44 h 442"/>
              <a:gd name="T12" fmla="*/ 84 w 617"/>
              <a:gd name="T13" fmla="*/ 16 h 442"/>
              <a:gd name="T14" fmla="*/ 53 w 617"/>
              <a:gd name="T15" fmla="*/ 2 h 442"/>
              <a:gd name="T16" fmla="*/ 40 w 617"/>
              <a:gd name="T17" fmla="*/ 0 h 442"/>
              <a:gd name="T18" fmla="*/ 37 w 617"/>
              <a:gd name="T19" fmla="*/ 2 h 442"/>
              <a:gd name="T20" fmla="*/ 22 w 617"/>
              <a:gd name="T21" fmla="*/ 38 h 442"/>
              <a:gd name="T22" fmla="*/ 1 w 617"/>
              <a:gd name="T23" fmla="*/ 91 h 442"/>
              <a:gd name="T24" fmla="*/ 19 w 617"/>
              <a:gd name="T25" fmla="*/ 113 h 442"/>
              <a:gd name="T26" fmla="*/ 38 w 617"/>
              <a:gd name="T27" fmla="*/ 147 h 442"/>
              <a:gd name="T28" fmla="*/ 47 w 617"/>
              <a:gd name="T29" fmla="*/ 169 h 442"/>
              <a:gd name="T30" fmla="*/ 52 w 617"/>
              <a:gd name="T31" fmla="*/ 191 h 442"/>
              <a:gd name="T32" fmla="*/ 55 w 617"/>
              <a:gd name="T33" fmla="*/ 216 h 442"/>
              <a:gd name="T34" fmla="*/ 53 w 617"/>
              <a:gd name="T35" fmla="*/ 235 h 442"/>
              <a:gd name="T36" fmla="*/ 48 w 617"/>
              <a:gd name="T37" fmla="*/ 265 h 442"/>
              <a:gd name="T38" fmla="*/ 42 w 617"/>
              <a:gd name="T39" fmla="*/ 283 h 442"/>
              <a:gd name="T40" fmla="*/ 32 w 617"/>
              <a:gd name="T41" fmla="*/ 304 h 442"/>
              <a:gd name="T42" fmla="*/ 19 w 617"/>
              <a:gd name="T43" fmla="*/ 324 h 442"/>
              <a:gd name="T44" fmla="*/ 0 w 617"/>
              <a:gd name="T45" fmla="*/ 345 h 442"/>
              <a:gd name="T46" fmla="*/ 23 w 617"/>
              <a:gd name="T47" fmla="*/ 391 h 442"/>
              <a:gd name="T48" fmla="*/ 47 w 617"/>
              <a:gd name="T49" fmla="*/ 435 h 442"/>
              <a:gd name="T50" fmla="*/ 52 w 617"/>
              <a:gd name="T51" fmla="*/ 442 h 442"/>
              <a:gd name="T52" fmla="*/ 84 w 617"/>
              <a:gd name="T53" fmla="*/ 423 h 442"/>
              <a:gd name="T54" fmla="*/ 129 w 617"/>
              <a:gd name="T55" fmla="*/ 400 h 442"/>
              <a:gd name="T56" fmla="*/ 183 w 617"/>
              <a:gd name="T57" fmla="*/ 378 h 442"/>
              <a:gd name="T58" fmla="*/ 211 w 617"/>
              <a:gd name="T59" fmla="*/ 371 h 442"/>
              <a:gd name="T60" fmla="*/ 224 w 617"/>
              <a:gd name="T61" fmla="*/ 369 h 442"/>
              <a:gd name="T62" fmla="*/ 330 w 617"/>
              <a:gd name="T63" fmla="*/ 36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17" h="442">
                <a:moveTo>
                  <a:pt x="330" y="363"/>
                </a:moveTo>
                <a:lnTo>
                  <a:pt x="617" y="73"/>
                </a:lnTo>
                <a:lnTo>
                  <a:pt x="617" y="73"/>
                </a:lnTo>
                <a:lnTo>
                  <a:pt x="433" y="70"/>
                </a:lnTo>
                <a:lnTo>
                  <a:pt x="324" y="69"/>
                </a:lnTo>
                <a:lnTo>
                  <a:pt x="202" y="68"/>
                </a:lnTo>
                <a:lnTo>
                  <a:pt x="202" y="68"/>
                </a:lnTo>
                <a:lnTo>
                  <a:pt x="195" y="67"/>
                </a:lnTo>
                <a:lnTo>
                  <a:pt x="185" y="65"/>
                </a:lnTo>
                <a:lnTo>
                  <a:pt x="174" y="61"/>
                </a:lnTo>
                <a:lnTo>
                  <a:pt x="163" y="56"/>
                </a:lnTo>
                <a:lnTo>
                  <a:pt x="137" y="44"/>
                </a:lnTo>
                <a:lnTo>
                  <a:pt x="110" y="30"/>
                </a:lnTo>
                <a:lnTo>
                  <a:pt x="84" y="16"/>
                </a:lnTo>
                <a:lnTo>
                  <a:pt x="63" y="6"/>
                </a:lnTo>
                <a:lnTo>
                  <a:pt x="53" y="2"/>
                </a:lnTo>
                <a:lnTo>
                  <a:pt x="45" y="1"/>
                </a:lnTo>
                <a:lnTo>
                  <a:pt x="40" y="0"/>
                </a:lnTo>
                <a:lnTo>
                  <a:pt x="38" y="1"/>
                </a:lnTo>
                <a:lnTo>
                  <a:pt x="37" y="2"/>
                </a:lnTo>
                <a:lnTo>
                  <a:pt x="37" y="2"/>
                </a:lnTo>
                <a:lnTo>
                  <a:pt x="22" y="38"/>
                </a:lnTo>
                <a:lnTo>
                  <a:pt x="1" y="91"/>
                </a:lnTo>
                <a:lnTo>
                  <a:pt x="1" y="91"/>
                </a:lnTo>
                <a:lnTo>
                  <a:pt x="10" y="101"/>
                </a:lnTo>
                <a:lnTo>
                  <a:pt x="19" y="113"/>
                </a:lnTo>
                <a:lnTo>
                  <a:pt x="29" y="129"/>
                </a:lnTo>
                <a:lnTo>
                  <a:pt x="38" y="147"/>
                </a:lnTo>
                <a:lnTo>
                  <a:pt x="43" y="157"/>
                </a:lnTo>
                <a:lnTo>
                  <a:pt x="47" y="169"/>
                </a:lnTo>
                <a:lnTo>
                  <a:pt x="50" y="180"/>
                </a:lnTo>
                <a:lnTo>
                  <a:pt x="52" y="191"/>
                </a:lnTo>
                <a:lnTo>
                  <a:pt x="55" y="203"/>
                </a:lnTo>
                <a:lnTo>
                  <a:pt x="55" y="216"/>
                </a:lnTo>
                <a:lnTo>
                  <a:pt x="55" y="216"/>
                </a:lnTo>
                <a:lnTo>
                  <a:pt x="53" y="235"/>
                </a:lnTo>
                <a:lnTo>
                  <a:pt x="51" y="248"/>
                </a:lnTo>
                <a:lnTo>
                  <a:pt x="48" y="265"/>
                </a:lnTo>
                <a:lnTo>
                  <a:pt x="45" y="274"/>
                </a:lnTo>
                <a:lnTo>
                  <a:pt x="42" y="283"/>
                </a:lnTo>
                <a:lnTo>
                  <a:pt x="38" y="293"/>
                </a:lnTo>
                <a:lnTo>
                  <a:pt x="32" y="304"/>
                </a:lnTo>
                <a:lnTo>
                  <a:pt x="26" y="313"/>
                </a:lnTo>
                <a:lnTo>
                  <a:pt x="19" y="324"/>
                </a:lnTo>
                <a:lnTo>
                  <a:pt x="11" y="334"/>
                </a:lnTo>
                <a:lnTo>
                  <a:pt x="0" y="345"/>
                </a:lnTo>
                <a:lnTo>
                  <a:pt x="0" y="345"/>
                </a:lnTo>
                <a:lnTo>
                  <a:pt x="23" y="391"/>
                </a:lnTo>
                <a:lnTo>
                  <a:pt x="40" y="423"/>
                </a:lnTo>
                <a:lnTo>
                  <a:pt x="47" y="435"/>
                </a:lnTo>
                <a:lnTo>
                  <a:pt x="52" y="442"/>
                </a:lnTo>
                <a:lnTo>
                  <a:pt x="52" y="442"/>
                </a:lnTo>
                <a:lnTo>
                  <a:pt x="67" y="433"/>
                </a:lnTo>
                <a:lnTo>
                  <a:pt x="84" y="423"/>
                </a:lnTo>
                <a:lnTo>
                  <a:pt x="105" y="412"/>
                </a:lnTo>
                <a:lnTo>
                  <a:pt x="129" y="400"/>
                </a:lnTo>
                <a:lnTo>
                  <a:pt x="156" y="388"/>
                </a:lnTo>
                <a:lnTo>
                  <a:pt x="183" y="378"/>
                </a:lnTo>
                <a:lnTo>
                  <a:pt x="198" y="374"/>
                </a:lnTo>
                <a:lnTo>
                  <a:pt x="211" y="371"/>
                </a:lnTo>
                <a:lnTo>
                  <a:pt x="211" y="371"/>
                </a:lnTo>
                <a:lnTo>
                  <a:pt x="224" y="369"/>
                </a:lnTo>
                <a:lnTo>
                  <a:pt x="248" y="367"/>
                </a:lnTo>
                <a:lnTo>
                  <a:pt x="330" y="3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5" name="Freeform 42"/>
          <p:cNvSpPr>
            <a:spLocks/>
          </p:cNvSpPr>
          <p:nvPr userDrawn="1"/>
        </p:nvSpPr>
        <p:spPr bwMode="auto">
          <a:xfrm>
            <a:off x="7453312" y="1131590"/>
            <a:ext cx="158750" cy="127000"/>
          </a:xfrm>
          <a:custGeom>
            <a:avLst/>
            <a:gdLst>
              <a:gd name="T0" fmla="*/ 1179 w 1207"/>
              <a:gd name="T1" fmla="*/ 480 h 962"/>
              <a:gd name="T2" fmla="*/ 1115 w 1207"/>
              <a:gd name="T3" fmla="*/ 496 h 962"/>
              <a:gd name="T4" fmla="*/ 1079 w 1207"/>
              <a:gd name="T5" fmla="*/ 532 h 962"/>
              <a:gd name="T6" fmla="*/ 1057 w 1207"/>
              <a:gd name="T7" fmla="*/ 600 h 962"/>
              <a:gd name="T8" fmla="*/ 1046 w 1207"/>
              <a:gd name="T9" fmla="*/ 585 h 962"/>
              <a:gd name="T10" fmla="*/ 1007 w 1207"/>
              <a:gd name="T11" fmla="*/ 556 h 962"/>
              <a:gd name="T12" fmla="*/ 935 w 1207"/>
              <a:gd name="T13" fmla="*/ 562 h 962"/>
              <a:gd name="T14" fmla="*/ 930 w 1207"/>
              <a:gd name="T15" fmla="*/ 613 h 962"/>
              <a:gd name="T16" fmla="*/ 935 w 1207"/>
              <a:gd name="T17" fmla="*/ 696 h 962"/>
              <a:gd name="T18" fmla="*/ 890 w 1207"/>
              <a:gd name="T19" fmla="*/ 725 h 962"/>
              <a:gd name="T20" fmla="*/ 842 w 1207"/>
              <a:gd name="T21" fmla="*/ 709 h 962"/>
              <a:gd name="T22" fmla="*/ 816 w 1207"/>
              <a:gd name="T23" fmla="*/ 658 h 962"/>
              <a:gd name="T24" fmla="*/ 805 w 1207"/>
              <a:gd name="T25" fmla="*/ 643 h 962"/>
              <a:gd name="T26" fmla="*/ 749 w 1207"/>
              <a:gd name="T27" fmla="*/ 659 h 962"/>
              <a:gd name="T28" fmla="*/ 701 w 1207"/>
              <a:gd name="T29" fmla="*/ 634 h 962"/>
              <a:gd name="T30" fmla="*/ 694 w 1207"/>
              <a:gd name="T31" fmla="*/ 581 h 962"/>
              <a:gd name="T32" fmla="*/ 754 w 1207"/>
              <a:gd name="T33" fmla="*/ 540 h 962"/>
              <a:gd name="T34" fmla="*/ 824 w 1207"/>
              <a:gd name="T35" fmla="*/ 520 h 962"/>
              <a:gd name="T36" fmla="*/ 805 w 1207"/>
              <a:gd name="T37" fmla="*/ 460 h 962"/>
              <a:gd name="T38" fmla="*/ 764 w 1207"/>
              <a:gd name="T39" fmla="*/ 421 h 962"/>
              <a:gd name="T40" fmla="*/ 698 w 1207"/>
              <a:gd name="T41" fmla="*/ 414 h 962"/>
              <a:gd name="T42" fmla="*/ 672 w 1207"/>
              <a:gd name="T43" fmla="*/ 415 h 962"/>
              <a:gd name="T44" fmla="*/ 712 w 1207"/>
              <a:gd name="T45" fmla="*/ 360 h 962"/>
              <a:gd name="T46" fmla="*/ 709 w 1207"/>
              <a:gd name="T47" fmla="*/ 285 h 962"/>
              <a:gd name="T48" fmla="*/ 668 w 1207"/>
              <a:gd name="T49" fmla="*/ 214 h 962"/>
              <a:gd name="T50" fmla="*/ 606 w 1207"/>
              <a:gd name="T51" fmla="*/ 224 h 962"/>
              <a:gd name="T52" fmla="*/ 535 w 1207"/>
              <a:gd name="T53" fmla="*/ 272 h 962"/>
              <a:gd name="T54" fmla="*/ 516 w 1207"/>
              <a:gd name="T55" fmla="*/ 334 h 962"/>
              <a:gd name="T56" fmla="*/ 508 w 1207"/>
              <a:gd name="T57" fmla="*/ 341 h 962"/>
              <a:gd name="T58" fmla="*/ 458 w 1207"/>
              <a:gd name="T59" fmla="*/ 287 h 962"/>
              <a:gd name="T60" fmla="*/ 404 w 1207"/>
              <a:gd name="T61" fmla="*/ 278 h 962"/>
              <a:gd name="T62" fmla="*/ 345 w 1207"/>
              <a:gd name="T63" fmla="*/ 300 h 962"/>
              <a:gd name="T64" fmla="*/ 362 w 1207"/>
              <a:gd name="T65" fmla="*/ 357 h 962"/>
              <a:gd name="T66" fmla="*/ 382 w 1207"/>
              <a:gd name="T67" fmla="*/ 432 h 962"/>
              <a:gd name="T68" fmla="*/ 347 w 1207"/>
              <a:gd name="T69" fmla="*/ 472 h 962"/>
              <a:gd name="T70" fmla="*/ 292 w 1207"/>
              <a:gd name="T71" fmla="*/ 462 h 962"/>
              <a:gd name="T72" fmla="*/ 262 w 1207"/>
              <a:gd name="T73" fmla="*/ 417 h 962"/>
              <a:gd name="T74" fmla="*/ 249 w 1207"/>
              <a:gd name="T75" fmla="*/ 398 h 962"/>
              <a:gd name="T76" fmla="*/ 194 w 1207"/>
              <a:gd name="T77" fmla="*/ 421 h 962"/>
              <a:gd name="T78" fmla="*/ 147 w 1207"/>
              <a:gd name="T79" fmla="*/ 404 h 962"/>
              <a:gd name="T80" fmla="*/ 128 w 1207"/>
              <a:gd name="T81" fmla="*/ 354 h 962"/>
              <a:gd name="T82" fmla="*/ 178 w 1207"/>
              <a:gd name="T83" fmla="*/ 300 h 962"/>
              <a:gd name="T84" fmla="*/ 233 w 1207"/>
              <a:gd name="T85" fmla="*/ 262 h 962"/>
              <a:gd name="T86" fmla="*/ 195 w 1207"/>
              <a:gd name="T87" fmla="*/ 203 h 962"/>
              <a:gd name="T88" fmla="*/ 145 w 1207"/>
              <a:gd name="T89" fmla="*/ 185 h 962"/>
              <a:gd name="T90" fmla="*/ 115 w 1207"/>
              <a:gd name="T91" fmla="*/ 191 h 962"/>
              <a:gd name="T92" fmla="*/ 153 w 1207"/>
              <a:gd name="T93" fmla="*/ 136 h 962"/>
              <a:gd name="T94" fmla="*/ 157 w 1207"/>
              <a:gd name="T95" fmla="*/ 76 h 962"/>
              <a:gd name="T96" fmla="*/ 134 w 1207"/>
              <a:gd name="T97" fmla="*/ 28 h 962"/>
              <a:gd name="T98" fmla="*/ 269 w 1207"/>
              <a:gd name="T99" fmla="*/ 712 h 962"/>
              <a:gd name="T100" fmla="*/ 354 w 1207"/>
              <a:gd name="T101" fmla="*/ 656 h 962"/>
              <a:gd name="T102" fmla="*/ 437 w 1207"/>
              <a:gd name="T103" fmla="*/ 636 h 962"/>
              <a:gd name="T104" fmla="*/ 517 w 1207"/>
              <a:gd name="T105" fmla="*/ 643 h 962"/>
              <a:gd name="T106" fmla="*/ 610 w 1207"/>
              <a:gd name="T107" fmla="*/ 683 h 962"/>
              <a:gd name="T108" fmla="*/ 658 w 1207"/>
              <a:gd name="T109" fmla="*/ 735 h 962"/>
              <a:gd name="T110" fmla="*/ 673 w 1207"/>
              <a:gd name="T111" fmla="*/ 793 h 962"/>
              <a:gd name="T112" fmla="*/ 646 w 1207"/>
              <a:gd name="T113" fmla="*/ 877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07" h="962">
                <a:moveTo>
                  <a:pt x="841" y="962"/>
                </a:moveTo>
                <a:lnTo>
                  <a:pt x="1207" y="484"/>
                </a:lnTo>
                <a:lnTo>
                  <a:pt x="1207" y="484"/>
                </a:lnTo>
                <a:lnTo>
                  <a:pt x="1200" y="482"/>
                </a:lnTo>
                <a:lnTo>
                  <a:pt x="1190" y="481"/>
                </a:lnTo>
                <a:lnTo>
                  <a:pt x="1179" y="480"/>
                </a:lnTo>
                <a:lnTo>
                  <a:pt x="1166" y="480"/>
                </a:lnTo>
                <a:lnTo>
                  <a:pt x="1149" y="483"/>
                </a:lnTo>
                <a:lnTo>
                  <a:pt x="1141" y="485"/>
                </a:lnTo>
                <a:lnTo>
                  <a:pt x="1133" y="488"/>
                </a:lnTo>
                <a:lnTo>
                  <a:pt x="1124" y="492"/>
                </a:lnTo>
                <a:lnTo>
                  <a:pt x="1115" y="496"/>
                </a:lnTo>
                <a:lnTo>
                  <a:pt x="1115" y="496"/>
                </a:lnTo>
                <a:lnTo>
                  <a:pt x="1106" y="502"/>
                </a:lnTo>
                <a:lnTo>
                  <a:pt x="1097" y="508"/>
                </a:lnTo>
                <a:lnTo>
                  <a:pt x="1090" y="515"/>
                </a:lnTo>
                <a:lnTo>
                  <a:pt x="1084" y="523"/>
                </a:lnTo>
                <a:lnTo>
                  <a:pt x="1079" y="532"/>
                </a:lnTo>
                <a:lnTo>
                  <a:pt x="1074" y="540"/>
                </a:lnTo>
                <a:lnTo>
                  <a:pt x="1070" y="548"/>
                </a:lnTo>
                <a:lnTo>
                  <a:pt x="1067" y="557"/>
                </a:lnTo>
                <a:lnTo>
                  <a:pt x="1062" y="574"/>
                </a:lnTo>
                <a:lnTo>
                  <a:pt x="1058" y="589"/>
                </a:lnTo>
                <a:lnTo>
                  <a:pt x="1057" y="600"/>
                </a:lnTo>
                <a:lnTo>
                  <a:pt x="1058" y="605"/>
                </a:lnTo>
                <a:lnTo>
                  <a:pt x="1059" y="608"/>
                </a:lnTo>
                <a:lnTo>
                  <a:pt x="1059" y="608"/>
                </a:lnTo>
                <a:lnTo>
                  <a:pt x="1055" y="599"/>
                </a:lnTo>
                <a:lnTo>
                  <a:pt x="1051" y="592"/>
                </a:lnTo>
                <a:lnTo>
                  <a:pt x="1046" y="585"/>
                </a:lnTo>
                <a:lnTo>
                  <a:pt x="1041" y="579"/>
                </a:lnTo>
                <a:lnTo>
                  <a:pt x="1036" y="574"/>
                </a:lnTo>
                <a:lnTo>
                  <a:pt x="1031" y="568"/>
                </a:lnTo>
                <a:lnTo>
                  <a:pt x="1025" y="564"/>
                </a:lnTo>
                <a:lnTo>
                  <a:pt x="1020" y="561"/>
                </a:lnTo>
                <a:lnTo>
                  <a:pt x="1007" y="556"/>
                </a:lnTo>
                <a:lnTo>
                  <a:pt x="994" y="554"/>
                </a:lnTo>
                <a:lnTo>
                  <a:pt x="982" y="553"/>
                </a:lnTo>
                <a:lnTo>
                  <a:pt x="970" y="554"/>
                </a:lnTo>
                <a:lnTo>
                  <a:pt x="957" y="556"/>
                </a:lnTo>
                <a:lnTo>
                  <a:pt x="946" y="558"/>
                </a:lnTo>
                <a:lnTo>
                  <a:pt x="935" y="562"/>
                </a:lnTo>
                <a:lnTo>
                  <a:pt x="927" y="565"/>
                </a:lnTo>
                <a:lnTo>
                  <a:pt x="913" y="572"/>
                </a:lnTo>
                <a:lnTo>
                  <a:pt x="908" y="574"/>
                </a:lnTo>
                <a:lnTo>
                  <a:pt x="908" y="574"/>
                </a:lnTo>
                <a:lnTo>
                  <a:pt x="920" y="594"/>
                </a:lnTo>
                <a:lnTo>
                  <a:pt x="930" y="613"/>
                </a:lnTo>
                <a:lnTo>
                  <a:pt x="936" y="632"/>
                </a:lnTo>
                <a:lnTo>
                  <a:pt x="940" y="647"/>
                </a:lnTo>
                <a:lnTo>
                  <a:pt x="941" y="663"/>
                </a:lnTo>
                <a:lnTo>
                  <a:pt x="941" y="675"/>
                </a:lnTo>
                <a:lnTo>
                  <a:pt x="939" y="687"/>
                </a:lnTo>
                <a:lnTo>
                  <a:pt x="935" y="696"/>
                </a:lnTo>
                <a:lnTo>
                  <a:pt x="930" y="705"/>
                </a:lnTo>
                <a:lnTo>
                  <a:pt x="924" y="712"/>
                </a:lnTo>
                <a:lnTo>
                  <a:pt x="915" y="718"/>
                </a:lnTo>
                <a:lnTo>
                  <a:pt x="907" y="722"/>
                </a:lnTo>
                <a:lnTo>
                  <a:pt x="899" y="724"/>
                </a:lnTo>
                <a:lnTo>
                  <a:pt x="890" y="725"/>
                </a:lnTo>
                <a:lnTo>
                  <a:pt x="881" y="725"/>
                </a:lnTo>
                <a:lnTo>
                  <a:pt x="871" y="724"/>
                </a:lnTo>
                <a:lnTo>
                  <a:pt x="871" y="724"/>
                </a:lnTo>
                <a:lnTo>
                  <a:pt x="859" y="720"/>
                </a:lnTo>
                <a:lnTo>
                  <a:pt x="850" y="715"/>
                </a:lnTo>
                <a:lnTo>
                  <a:pt x="842" y="709"/>
                </a:lnTo>
                <a:lnTo>
                  <a:pt x="835" y="702"/>
                </a:lnTo>
                <a:lnTo>
                  <a:pt x="829" y="695"/>
                </a:lnTo>
                <a:lnTo>
                  <a:pt x="825" y="688"/>
                </a:lnTo>
                <a:lnTo>
                  <a:pt x="821" y="680"/>
                </a:lnTo>
                <a:lnTo>
                  <a:pt x="819" y="673"/>
                </a:lnTo>
                <a:lnTo>
                  <a:pt x="816" y="658"/>
                </a:lnTo>
                <a:lnTo>
                  <a:pt x="816" y="646"/>
                </a:lnTo>
                <a:lnTo>
                  <a:pt x="816" y="638"/>
                </a:lnTo>
                <a:lnTo>
                  <a:pt x="816" y="635"/>
                </a:lnTo>
                <a:lnTo>
                  <a:pt x="816" y="635"/>
                </a:lnTo>
                <a:lnTo>
                  <a:pt x="813" y="637"/>
                </a:lnTo>
                <a:lnTo>
                  <a:pt x="805" y="643"/>
                </a:lnTo>
                <a:lnTo>
                  <a:pt x="793" y="650"/>
                </a:lnTo>
                <a:lnTo>
                  <a:pt x="785" y="653"/>
                </a:lnTo>
                <a:lnTo>
                  <a:pt x="777" y="656"/>
                </a:lnTo>
                <a:lnTo>
                  <a:pt x="768" y="658"/>
                </a:lnTo>
                <a:lnTo>
                  <a:pt x="759" y="659"/>
                </a:lnTo>
                <a:lnTo>
                  <a:pt x="749" y="659"/>
                </a:lnTo>
                <a:lnTo>
                  <a:pt x="739" y="658"/>
                </a:lnTo>
                <a:lnTo>
                  <a:pt x="729" y="655"/>
                </a:lnTo>
                <a:lnTo>
                  <a:pt x="720" y="650"/>
                </a:lnTo>
                <a:lnTo>
                  <a:pt x="710" y="643"/>
                </a:lnTo>
                <a:lnTo>
                  <a:pt x="701" y="634"/>
                </a:lnTo>
                <a:lnTo>
                  <a:pt x="701" y="634"/>
                </a:lnTo>
                <a:lnTo>
                  <a:pt x="694" y="625"/>
                </a:lnTo>
                <a:lnTo>
                  <a:pt x="690" y="616"/>
                </a:lnTo>
                <a:lnTo>
                  <a:pt x="688" y="607"/>
                </a:lnTo>
                <a:lnTo>
                  <a:pt x="689" y="598"/>
                </a:lnTo>
                <a:lnTo>
                  <a:pt x="690" y="589"/>
                </a:lnTo>
                <a:lnTo>
                  <a:pt x="694" y="581"/>
                </a:lnTo>
                <a:lnTo>
                  <a:pt x="701" y="572"/>
                </a:lnTo>
                <a:lnTo>
                  <a:pt x="708" y="564"/>
                </a:lnTo>
                <a:lnTo>
                  <a:pt x="717" y="557"/>
                </a:lnTo>
                <a:lnTo>
                  <a:pt x="727" y="550"/>
                </a:lnTo>
                <a:lnTo>
                  <a:pt x="740" y="544"/>
                </a:lnTo>
                <a:lnTo>
                  <a:pt x="754" y="540"/>
                </a:lnTo>
                <a:lnTo>
                  <a:pt x="769" y="536"/>
                </a:lnTo>
                <a:lnTo>
                  <a:pt x="786" y="533"/>
                </a:lnTo>
                <a:lnTo>
                  <a:pt x="804" y="532"/>
                </a:lnTo>
                <a:lnTo>
                  <a:pt x="823" y="531"/>
                </a:lnTo>
                <a:lnTo>
                  <a:pt x="823" y="531"/>
                </a:lnTo>
                <a:lnTo>
                  <a:pt x="824" y="520"/>
                </a:lnTo>
                <a:lnTo>
                  <a:pt x="823" y="509"/>
                </a:lnTo>
                <a:lnTo>
                  <a:pt x="820" y="494"/>
                </a:lnTo>
                <a:lnTo>
                  <a:pt x="817" y="486"/>
                </a:lnTo>
                <a:lnTo>
                  <a:pt x="814" y="477"/>
                </a:lnTo>
                <a:lnTo>
                  <a:pt x="810" y="469"/>
                </a:lnTo>
                <a:lnTo>
                  <a:pt x="805" y="460"/>
                </a:lnTo>
                <a:lnTo>
                  <a:pt x="799" y="451"/>
                </a:lnTo>
                <a:lnTo>
                  <a:pt x="792" y="443"/>
                </a:lnTo>
                <a:lnTo>
                  <a:pt x="782" y="435"/>
                </a:lnTo>
                <a:lnTo>
                  <a:pt x="772" y="426"/>
                </a:lnTo>
                <a:lnTo>
                  <a:pt x="772" y="426"/>
                </a:lnTo>
                <a:lnTo>
                  <a:pt x="764" y="421"/>
                </a:lnTo>
                <a:lnTo>
                  <a:pt x="755" y="417"/>
                </a:lnTo>
                <a:lnTo>
                  <a:pt x="745" y="415"/>
                </a:lnTo>
                <a:lnTo>
                  <a:pt x="735" y="413"/>
                </a:lnTo>
                <a:lnTo>
                  <a:pt x="725" y="412"/>
                </a:lnTo>
                <a:lnTo>
                  <a:pt x="716" y="412"/>
                </a:lnTo>
                <a:lnTo>
                  <a:pt x="698" y="414"/>
                </a:lnTo>
                <a:lnTo>
                  <a:pt x="681" y="418"/>
                </a:lnTo>
                <a:lnTo>
                  <a:pt x="668" y="421"/>
                </a:lnTo>
                <a:lnTo>
                  <a:pt x="657" y="425"/>
                </a:lnTo>
                <a:lnTo>
                  <a:pt x="657" y="425"/>
                </a:lnTo>
                <a:lnTo>
                  <a:pt x="664" y="421"/>
                </a:lnTo>
                <a:lnTo>
                  <a:pt x="672" y="415"/>
                </a:lnTo>
                <a:lnTo>
                  <a:pt x="681" y="408"/>
                </a:lnTo>
                <a:lnTo>
                  <a:pt x="691" y="397"/>
                </a:lnTo>
                <a:lnTo>
                  <a:pt x="701" y="384"/>
                </a:lnTo>
                <a:lnTo>
                  <a:pt x="705" y="376"/>
                </a:lnTo>
                <a:lnTo>
                  <a:pt x="709" y="369"/>
                </a:lnTo>
                <a:lnTo>
                  <a:pt x="712" y="360"/>
                </a:lnTo>
                <a:lnTo>
                  <a:pt x="714" y="351"/>
                </a:lnTo>
                <a:lnTo>
                  <a:pt x="714" y="351"/>
                </a:lnTo>
                <a:lnTo>
                  <a:pt x="716" y="336"/>
                </a:lnTo>
                <a:lnTo>
                  <a:pt x="715" y="320"/>
                </a:lnTo>
                <a:lnTo>
                  <a:pt x="713" y="303"/>
                </a:lnTo>
                <a:lnTo>
                  <a:pt x="709" y="285"/>
                </a:lnTo>
                <a:lnTo>
                  <a:pt x="702" y="267"/>
                </a:lnTo>
                <a:lnTo>
                  <a:pt x="693" y="249"/>
                </a:lnTo>
                <a:lnTo>
                  <a:pt x="682" y="232"/>
                </a:lnTo>
                <a:lnTo>
                  <a:pt x="676" y="223"/>
                </a:lnTo>
                <a:lnTo>
                  <a:pt x="669" y="216"/>
                </a:lnTo>
                <a:lnTo>
                  <a:pt x="668" y="214"/>
                </a:lnTo>
                <a:lnTo>
                  <a:pt x="665" y="214"/>
                </a:lnTo>
                <a:lnTo>
                  <a:pt x="665" y="214"/>
                </a:lnTo>
                <a:lnTo>
                  <a:pt x="655" y="214"/>
                </a:lnTo>
                <a:lnTo>
                  <a:pt x="644" y="215"/>
                </a:lnTo>
                <a:lnTo>
                  <a:pt x="624" y="219"/>
                </a:lnTo>
                <a:lnTo>
                  <a:pt x="606" y="224"/>
                </a:lnTo>
                <a:lnTo>
                  <a:pt x="587" y="232"/>
                </a:lnTo>
                <a:lnTo>
                  <a:pt x="572" y="240"/>
                </a:lnTo>
                <a:lnTo>
                  <a:pt x="557" y="250"/>
                </a:lnTo>
                <a:lnTo>
                  <a:pt x="545" y="261"/>
                </a:lnTo>
                <a:lnTo>
                  <a:pt x="535" y="272"/>
                </a:lnTo>
                <a:lnTo>
                  <a:pt x="535" y="272"/>
                </a:lnTo>
                <a:lnTo>
                  <a:pt x="530" y="280"/>
                </a:lnTo>
                <a:lnTo>
                  <a:pt x="526" y="288"/>
                </a:lnTo>
                <a:lnTo>
                  <a:pt x="523" y="297"/>
                </a:lnTo>
                <a:lnTo>
                  <a:pt x="520" y="305"/>
                </a:lnTo>
                <a:lnTo>
                  <a:pt x="517" y="320"/>
                </a:lnTo>
                <a:lnTo>
                  <a:pt x="516" y="334"/>
                </a:lnTo>
                <a:lnTo>
                  <a:pt x="516" y="347"/>
                </a:lnTo>
                <a:lnTo>
                  <a:pt x="517" y="357"/>
                </a:lnTo>
                <a:lnTo>
                  <a:pt x="519" y="365"/>
                </a:lnTo>
                <a:lnTo>
                  <a:pt x="519" y="365"/>
                </a:lnTo>
                <a:lnTo>
                  <a:pt x="513" y="354"/>
                </a:lnTo>
                <a:lnTo>
                  <a:pt x="508" y="341"/>
                </a:lnTo>
                <a:lnTo>
                  <a:pt x="499" y="327"/>
                </a:lnTo>
                <a:lnTo>
                  <a:pt x="488" y="313"/>
                </a:lnTo>
                <a:lnTo>
                  <a:pt x="482" y="306"/>
                </a:lnTo>
                <a:lnTo>
                  <a:pt x="475" y="299"/>
                </a:lnTo>
                <a:lnTo>
                  <a:pt x="467" y="292"/>
                </a:lnTo>
                <a:lnTo>
                  <a:pt x="458" y="287"/>
                </a:lnTo>
                <a:lnTo>
                  <a:pt x="450" y="283"/>
                </a:lnTo>
                <a:lnTo>
                  <a:pt x="440" y="281"/>
                </a:lnTo>
                <a:lnTo>
                  <a:pt x="440" y="281"/>
                </a:lnTo>
                <a:lnTo>
                  <a:pt x="428" y="278"/>
                </a:lnTo>
                <a:lnTo>
                  <a:pt x="415" y="278"/>
                </a:lnTo>
                <a:lnTo>
                  <a:pt x="404" y="278"/>
                </a:lnTo>
                <a:lnTo>
                  <a:pt x="393" y="279"/>
                </a:lnTo>
                <a:lnTo>
                  <a:pt x="384" y="281"/>
                </a:lnTo>
                <a:lnTo>
                  <a:pt x="374" y="284"/>
                </a:lnTo>
                <a:lnTo>
                  <a:pt x="365" y="287"/>
                </a:lnTo>
                <a:lnTo>
                  <a:pt x="358" y="291"/>
                </a:lnTo>
                <a:lnTo>
                  <a:pt x="345" y="300"/>
                </a:lnTo>
                <a:lnTo>
                  <a:pt x="336" y="307"/>
                </a:lnTo>
                <a:lnTo>
                  <a:pt x="328" y="314"/>
                </a:lnTo>
                <a:lnTo>
                  <a:pt x="328" y="314"/>
                </a:lnTo>
                <a:lnTo>
                  <a:pt x="342" y="328"/>
                </a:lnTo>
                <a:lnTo>
                  <a:pt x="353" y="343"/>
                </a:lnTo>
                <a:lnTo>
                  <a:pt x="362" y="357"/>
                </a:lnTo>
                <a:lnTo>
                  <a:pt x="369" y="371"/>
                </a:lnTo>
                <a:lnTo>
                  <a:pt x="375" y="384"/>
                </a:lnTo>
                <a:lnTo>
                  <a:pt x="380" y="398"/>
                </a:lnTo>
                <a:lnTo>
                  <a:pt x="382" y="410"/>
                </a:lnTo>
                <a:lnTo>
                  <a:pt x="383" y="421"/>
                </a:lnTo>
                <a:lnTo>
                  <a:pt x="382" y="432"/>
                </a:lnTo>
                <a:lnTo>
                  <a:pt x="380" y="442"/>
                </a:lnTo>
                <a:lnTo>
                  <a:pt x="375" y="451"/>
                </a:lnTo>
                <a:lnTo>
                  <a:pt x="370" y="458"/>
                </a:lnTo>
                <a:lnTo>
                  <a:pt x="363" y="464"/>
                </a:lnTo>
                <a:lnTo>
                  <a:pt x="356" y="469"/>
                </a:lnTo>
                <a:lnTo>
                  <a:pt x="347" y="472"/>
                </a:lnTo>
                <a:lnTo>
                  <a:pt x="337" y="473"/>
                </a:lnTo>
                <a:lnTo>
                  <a:pt x="337" y="473"/>
                </a:lnTo>
                <a:lnTo>
                  <a:pt x="322" y="473"/>
                </a:lnTo>
                <a:lnTo>
                  <a:pt x="311" y="471"/>
                </a:lnTo>
                <a:lnTo>
                  <a:pt x="301" y="467"/>
                </a:lnTo>
                <a:lnTo>
                  <a:pt x="292" y="462"/>
                </a:lnTo>
                <a:lnTo>
                  <a:pt x="283" y="456"/>
                </a:lnTo>
                <a:lnTo>
                  <a:pt x="277" y="449"/>
                </a:lnTo>
                <a:lnTo>
                  <a:pt x="272" y="441"/>
                </a:lnTo>
                <a:lnTo>
                  <a:pt x="268" y="432"/>
                </a:lnTo>
                <a:lnTo>
                  <a:pt x="264" y="424"/>
                </a:lnTo>
                <a:lnTo>
                  <a:pt x="262" y="417"/>
                </a:lnTo>
                <a:lnTo>
                  <a:pt x="259" y="403"/>
                </a:lnTo>
                <a:lnTo>
                  <a:pt x="257" y="393"/>
                </a:lnTo>
                <a:lnTo>
                  <a:pt x="257" y="390"/>
                </a:lnTo>
                <a:lnTo>
                  <a:pt x="257" y="390"/>
                </a:lnTo>
                <a:lnTo>
                  <a:pt x="255" y="392"/>
                </a:lnTo>
                <a:lnTo>
                  <a:pt x="249" y="398"/>
                </a:lnTo>
                <a:lnTo>
                  <a:pt x="239" y="405"/>
                </a:lnTo>
                <a:lnTo>
                  <a:pt x="227" y="413"/>
                </a:lnTo>
                <a:lnTo>
                  <a:pt x="220" y="416"/>
                </a:lnTo>
                <a:lnTo>
                  <a:pt x="212" y="419"/>
                </a:lnTo>
                <a:lnTo>
                  <a:pt x="204" y="420"/>
                </a:lnTo>
                <a:lnTo>
                  <a:pt x="194" y="421"/>
                </a:lnTo>
                <a:lnTo>
                  <a:pt x="185" y="421"/>
                </a:lnTo>
                <a:lnTo>
                  <a:pt x="175" y="419"/>
                </a:lnTo>
                <a:lnTo>
                  <a:pt x="165" y="415"/>
                </a:lnTo>
                <a:lnTo>
                  <a:pt x="155" y="409"/>
                </a:lnTo>
                <a:lnTo>
                  <a:pt x="155" y="409"/>
                </a:lnTo>
                <a:lnTo>
                  <a:pt x="147" y="404"/>
                </a:lnTo>
                <a:lnTo>
                  <a:pt x="140" y="397"/>
                </a:lnTo>
                <a:lnTo>
                  <a:pt x="135" y="390"/>
                </a:lnTo>
                <a:lnTo>
                  <a:pt x="131" y="381"/>
                </a:lnTo>
                <a:lnTo>
                  <a:pt x="129" y="372"/>
                </a:lnTo>
                <a:lnTo>
                  <a:pt x="128" y="363"/>
                </a:lnTo>
                <a:lnTo>
                  <a:pt x="128" y="354"/>
                </a:lnTo>
                <a:lnTo>
                  <a:pt x="131" y="345"/>
                </a:lnTo>
                <a:lnTo>
                  <a:pt x="136" y="334"/>
                </a:lnTo>
                <a:lnTo>
                  <a:pt x="142" y="325"/>
                </a:lnTo>
                <a:lnTo>
                  <a:pt x="153" y="316"/>
                </a:lnTo>
                <a:lnTo>
                  <a:pt x="164" y="308"/>
                </a:lnTo>
                <a:lnTo>
                  <a:pt x="178" y="300"/>
                </a:lnTo>
                <a:lnTo>
                  <a:pt x="195" y="292"/>
                </a:lnTo>
                <a:lnTo>
                  <a:pt x="216" y="286"/>
                </a:lnTo>
                <a:lnTo>
                  <a:pt x="239" y="280"/>
                </a:lnTo>
                <a:lnTo>
                  <a:pt x="239" y="280"/>
                </a:lnTo>
                <a:lnTo>
                  <a:pt x="238" y="275"/>
                </a:lnTo>
                <a:lnTo>
                  <a:pt x="233" y="262"/>
                </a:lnTo>
                <a:lnTo>
                  <a:pt x="230" y="253"/>
                </a:lnTo>
                <a:lnTo>
                  <a:pt x="225" y="242"/>
                </a:lnTo>
                <a:lnTo>
                  <a:pt x="220" y="232"/>
                </a:lnTo>
                <a:lnTo>
                  <a:pt x="213" y="222"/>
                </a:lnTo>
                <a:lnTo>
                  <a:pt x="205" y="213"/>
                </a:lnTo>
                <a:lnTo>
                  <a:pt x="195" y="203"/>
                </a:lnTo>
                <a:lnTo>
                  <a:pt x="185" y="196"/>
                </a:lnTo>
                <a:lnTo>
                  <a:pt x="173" y="190"/>
                </a:lnTo>
                <a:lnTo>
                  <a:pt x="167" y="188"/>
                </a:lnTo>
                <a:lnTo>
                  <a:pt x="161" y="187"/>
                </a:lnTo>
                <a:lnTo>
                  <a:pt x="154" y="186"/>
                </a:lnTo>
                <a:lnTo>
                  <a:pt x="145" y="185"/>
                </a:lnTo>
                <a:lnTo>
                  <a:pt x="138" y="186"/>
                </a:lnTo>
                <a:lnTo>
                  <a:pt x="129" y="187"/>
                </a:lnTo>
                <a:lnTo>
                  <a:pt x="121" y="190"/>
                </a:lnTo>
                <a:lnTo>
                  <a:pt x="112" y="193"/>
                </a:lnTo>
                <a:lnTo>
                  <a:pt x="112" y="193"/>
                </a:lnTo>
                <a:lnTo>
                  <a:pt x="115" y="191"/>
                </a:lnTo>
                <a:lnTo>
                  <a:pt x="119" y="188"/>
                </a:lnTo>
                <a:lnTo>
                  <a:pt x="127" y="180"/>
                </a:lnTo>
                <a:lnTo>
                  <a:pt x="136" y="168"/>
                </a:lnTo>
                <a:lnTo>
                  <a:pt x="144" y="153"/>
                </a:lnTo>
                <a:lnTo>
                  <a:pt x="148" y="144"/>
                </a:lnTo>
                <a:lnTo>
                  <a:pt x="153" y="136"/>
                </a:lnTo>
                <a:lnTo>
                  <a:pt x="156" y="127"/>
                </a:lnTo>
                <a:lnTo>
                  <a:pt x="158" y="117"/>
                </a:lnTo>
                <a:lnTo>
                  <a:pt x="159" y="106"/>
                </a:lnTo>
                <a:lnTo>
                  <a:pt x="160" y="97"/>
                </a:lnTo>
                <a:lnTo>
                  <a:pt x="159" y="86"/>
                </a:lnTo>
                <a:lnTo>
                  <a:pt x="157" y="76"/>
                </a:lnTo>
                <a:lnTo>
                  <a:pt x="157" y="76"/>
                </a:lnTo>
                <a:lnTo>
                  <a:pt x="155" y="66"/>
                </a:lnTo>
                <a:lnTo>
                  <a:pt x="150" y="57"/>
                </a:lnTo>
                <a:lnTo>
                  <a:pt x="147" y="49"/>
                </a:lnTo>
                <a:lnTo>
                  <a:pt x="143" y="41"/>
                </a:lnTo>
                <a:lnTo>
                  <a:pt x="134" y="28"/>
                </a:lnTo>
                <a:lnTo>
                  <a:pt x="125" y="17"/>
                </a:lnTo>
                <a:lnTo>
                  <a:pt x="117" y="9"/>
                </a:lnTo>
                <a:lnTo>
                  <a:pt x="110" y="4"/>
                </a:lnTo>
                <a:lnTo>
                  <a:pt x="103" y="0"/>
                </a:lnTo>
                <a:lnTo>
                  <a:pt x="0" y="593"/>
                </a:lnTo>
                <a:lnTo>
                  <a:pt x="269" y="712"/>
                </a:lnTo>
                <a:lnTo>
                  <a:pt x="269" y="712"/>
                </a:lnTo>
                <a:lnTo>
                  <a:pt x="293" y="693"/>
                </a:lnTo>
                <a:lnTo>
                  <a:pt x="315" y="677"/>
                </a:lnTo>
                <a:lnTo>
                  <a:pt x="336" y="665"/>
                </a:lnTo>
                <a:lnTo>
                  <a:pt x="354" y="656"/>
                </a:lnTo>
                <a:lnTo>
                  <a:pt x="354" y="656"/>
                </a:lnTo>
                <a:lnTo>
                  <a:pt x="367" y="650"/>
                </a:lnTo>
                <a:lnTo>
                  <a:pt x="382" y="646"/>
                </a:lnTo>
                <a:lnTo>
                  <a:pt x="396" y="642"/>
                </a:lnTo>
                <a:lnTo>
                  <a:pt x="409" y="639"/>
                </a:lnTo>
                <a:lnTo>
                  <a:pt x="423" y="637"/>
                </a:lnTo>
                <a:lnTo>
                  <a:pt x="437" y="636"/>
                </a:lnTo>
                <a:lnTo>
                  <a:pt x="450" y="635"/>
                </a:lnTo>
                <a:lnTo>
                  <a:pt x="464" y="635"/>
                </a:lnTo>
                <a:lnTo>
                  <a:pt x="478" y="636"/>
                </a:lnTo>
                <a:lnTo>
                  <a:pt x="491" y="638"/>
                </a:lnTo>
                <a:lnTo>
                  <a:pt x="504" y="640"/>
                </a:lnTo>
                <a:lnTo>
                  <a:pt x="517" y="643"/>
                </a:lnTo>
                <a:lnTo>
                  <a:pt x="542" y="650"/>
                </a:lnTo>
                <a:lnTo>
                  <a:pt x="566" y="658"/>
                </a:lnTo>
                <a:lnTo>
                  <a:pt x="566" y="658"/>
                </a:lnTo>
                <a:lnTo>
                  <a:pt x="582" y="667"/>
                </a:lnTo>
                <a:lnTo>
                  <a:pt x="596" y="675"/>
                </a:lnTo>
                <a:lnTo>
                  <a:pt x="610" y="683"/>
                </a:lnTo>
                <a:lnTo>
                  <a:pt x="621" y="691"/>
                </a:lnTo>
                <a:lnTo>
                  <a:pt x="631" y="699"/>
                </a:lnTo>
                <a:lnTo>
                  <a:pt x="639" y="709"/>
                </a:lnTo>
                <a:lnTo>
                  <a:pt x="646" y="717"/>
                </a:lnTo>
                <a:lnTo>
                  <a:pt x="653" y="726"/>
                </a:lnTo>
                <a:lnTo>
                  <a:pt x="658" y="735"/>
                </a:lnTo>
                <a:lnTo>
                  <a:pt x="662" y="743"/>
                </a:lnTo>
                <a:lnTo>
                  <a:pt x="665" y="753"/>
                </a:lnTo>
                <a:lnTo>
                  <a:pt x="668" y="761"/>
                </a:lnTo>
                <a:lnTo>
                  <a:pt x="671" y="778"/>
                </a:lnTo>
                <a:lnTo>
                  <a:pt x="673" y="793"/>
                </a:lnTo>
                <a:lnTo>
                  <a:pt x="673" y="793"/>
                </a:lnTo>
                <a:lnTo>
                  <a:pt x="672" y="804"/>
                </a:lnTo>
                <a:lnTo>
                  <a:pt x="670" y="815"/>
                </a:lnTo>
                <a:lnTo>
                  <a:pt x="667" y="827"/>
                </a:lnTo>
                <a:lnTo>
                  <a:pt x="663" y="839"/>
                </a:lnTo>
                <a:lnTo>
                  <a:pt x="654" y="863"/>
                </a:lnTo>
                <a:lnTo>
                  <a:pt x="646" y="877"/>
                </a:lnTo>
                <a:lnTo>
                  <a:pt x="841" y="9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6" name="Freeform 43"/>
          <p:cNvSpPr>
            <a:spLocks/>
          </p:cNvSpPr>
          <p:nvPr userDrawn="1"/>
        </p:nvSpPr>
        <p:spPr bwMode="auto">
          <a:xfrm>
            <a:off x="7581900" y="1218903"/>
            <a:ext cx="193675" cy="33338"/>
          </a:xfrm>
          <a:custGeom>
            <a:avLst/>
            <a:gdLst>
              <a:gd name="T0" fmla="*/ 1228 w 1463"/>
              <a:gd name="T1" fmla="*/ 227 h 256"/>
              <a:gd name="T2" fmla="*/ 1463 w 1463"/>
              <a:gd name="T3" fmla="*/ 113 h 256"/>
              <a:gd name="T4" fmla="*/ 1225 w 1463"/>
              <a:gd name="T5" fmla="*/ 14 h 256"/>
              <a:gd name="T6" fmla="*/ 1225 w 1463"/>
              <a:gd name="T7" fmla="*/ 14 h 256"/>
              <a:gd name="T8" fmla="*/ 1152 w 1463"/>
              <a:gd name="T9" fmla="*/ 15 h 256"/>
              <a:gd name="T10" fmla="*/ 1060 w 1463"/>
              <a:gd name="T11" fmla="*/ 16 h 256"/>
              <a:gd name="T12" fmla="*/ 949 w 1463"/>
              <a:gd name="T13" fmla="*/ 15 h 256"/>
              <a:gd name="T14" fmla="*/ 824 w 1463"/>
              <a:gd name="T15" fmla="*/ 13 h 256"/>
              <a:gd name="T16" fmla="*/ 531 w 1463"/>
              <a:gd name="T17" fmla="*/ 7 h 256"/>
              <a:gd name="T18" fmla="*/ 197 w 1463"/>
              <a:gd name="T19" fmla="*/ 0 h 256"/>
              <a:gd name="T20" fmla="*/ 0 w 1463"/>
              <a:gd name="T21" fmla="*/ 256 h 256"/>
              <a:gd name="T22" fmla="*/ 0 w 1463"/>
              <a:gd name="T23" fmla="*/ 256 h 256"/>
              <a:gd name="T24" fmla="*/ 734 w 1463"/>
              <a:gd name="T25" fmla="*/ 240 h 256"/>
              <a:gd name="T26" fmla="*/ 1024 w 1463"/>
              <a:gd name="T27" fmla="*/ 234 h 256"/>
              <a:gd name="T28" fmla="*/ 1228 w 1463"/>
              <a:gd name="T29" fmla="*/ 227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63" h="256">
                <a:moveTo>
                  <a:pt x="1228" y="227"/>
                </a:moveTo>
                <a:lnTo>
                  <a:pt x="1463" y="113"/>
                </a:lnTo>
                <a:lnTo>
                  <a:pt x="1225" y="14"/>
                </a:lnTo>
                <a:lnTo>
                  <a:pt x="1225" y="14"/>
                </a:lnTo>
                <a:lnTo>
                  <a:pt x="1152" y="15"/>
                </a:lnTo>
                <a:lnTo>
                  <a:pt x="1060" y="16"/>
                </a:lnTo>
                <a:lnTo>
                  <a:pt x="949" y="15"/>
                </a:lnTo>
                <a:lnTo>
                  <a:pt x="824" y="13"/>
                </a:lnTo>
                <a:lnTo>
                  <a:pt x="531" y="7"/>
                </a:lnTo>
                <a:lnTo>
                  <a:pt x="197" y="0"/>
                </a:lnTo>
                <a:lnTo>
                  <a:pt x="0" y="256"/>
                </a:lnTo>
                <a:lnTo>
                  <a:pt x="0" y="256"/>
                </a:lnTo>
                <a:lnTo>
                  <a:pt x="734" y="240"/>
                </a:lnTo>
                <a:lnTo>
                  <a:pt x="1024" y="234"/>
                </a:lnTo>
                <a:lnTo>
                  <a:pt x="1228" y="22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7" name="Freeform 44"/>
          <p:cNvSpPr>
            <a:spLocks/>
          </p:cNvSpPr>
          <p:nvPr userDrawn="1"/>
        </p:nvSpPr>
        <p:spPr bwMode="auto">
          <a:xfrm>
            <a:off x="7643812" y="1301453"/>
            <a:ext cx="114300" cy="112713"/>
          </a:xfrm>
          <a:custGeom>
            <a:avLst/>
            <a:gdLst>
              <a:gd name="T0" fmla="*/ 386 w 869"/>
              <a:gd name="T1" fmla="*/ 818 h 851"/>
              <a:gd name="T2" fmla="*/ 235 w 869"/>
              <a:gd name="T3" fmla="*/ 737 h 851"/>
              <a:gd name="T4" fmla="*/ 156 w 869"/>
              <a:gd name="T5" fmla="*/ 685 h 851"/>
              <a:gd name="T6" fmla="*/ 90 w 869"/>
              <a:gd name="T7" fmla="*/ 626 h 851"/>
              <a:gd name="T8" fmla="*/ 37 w 869"/>
              <a:gd name="T9" fmla="*/ 557 h 851"/>
              <a:gd name="T10" fmla="*/ 24 w 869"/>
              <a:gd name="T11" fmla="*/ 531 h 851"/>
              <a:gd name="T12" fmla="*/ 10 w 869"/>
              <a:gd name="T13" fmla="*/ 487 h 851"/>
              <a:gd name="T14" fmla="*/ 2 w 869"/>
              <a:gd name="T15" fmla="*/ 439 h 851"/>
              <a:gd name="T16" fmla="*/ 0 w 869"/>
              <a:gd name="T17" fmla="*/ 389 h 851"/>
              <a:gd name="T18" fmla="*/ 5 w 869"/>
              <a:gd name="T19" fmla="*/ 336 h 851"/>
              <a:gd name="T20" fmla="*/ 15 w 869"/>
              <a:gd name="T21" fmla="*/ 283 h 851"/>
              <a:gd name="T22" fmla="*/ 34 w 869"/>
              <a:gd name="T23" fmla="*/ 231 h 851"/>
              <a:gd name="T24" fmla="*/ 59 w 869"/>
              <a:gd name="T25" fmla="*/ 182 h 851"/>
              <a:gd name="T26" fmla="*/ 93 w 869"/>
              <a:gd name="T27" fmla="*/ 136 h 851"/>
              <a:gd name="T28" fmla="*/ 134 w 869"/>
              <a:gd name="T29" fmla="*/ 94 h 851"/>
              <a:gd name="T30" fmla="*/ 183 w 869"/>
              <a:gd name="T31" fmla="*/ 59 h 851"/>
              <a:gd name="T32" fmla="*/ 198 w 869"/>
              <a:gd name="T33" fmla="*/ 75 h 851"/>
              <a:gd name="T34" fmla="*/ 217 w 869"/>
              <a:gd name="T35" fmla="*/ 106 h 851"/>
              <a:gd name="T36" fmla="*/ 227 w 869"/>
              <a:gd name="T37" fmla="*/ 141 h 851"/>
              <a:gd name="T38" fmla="*/ 247 w 869"/>
              <a:gd name="T39" fmla="*/ 150 h 851"/>
              <a:gd name="T40" fmla="*/ 379 w 869"/>
              <a:gd name="T41" fmla="*/ 144 h 851"/>
              <a:gd name="T42" fmla="*/ 424 w 869"/>
              <a:gd name="T43" fmla="*/ 143 h 851"/>
              <a:gd name="T44" fmla="*/ 424 w 869"/>
              <a:gd name="T45" fmla="*/ 94 h 851"/>
              <a:gd name="T46" fmla="*/ 414 w 869"/>
              <a:gd name="T47" fmla="*/ 37 h 851"/>
              <a:gd name="T48" fmla="*/ 397 w 869"/>
              <a:gd name="T49" fmla="*/ 0 h 851"/>
              <a:gd name="T50" fmla="*/ 431 w 869"/>
              <a:gd name="T51" fmla="*/ 27 h 851"/>
              <a:gd name="T52" fmla="*/ 459 w 869"/>
              <a:gd name="T53" fmla="*/ 55 h 851"/>
              <a:gd name="T54" fmla="*/ 475 w 869"/>
              <a:gd name="T55" fmla="*/ 82 h 851"/>
              <a:gd name="T56" fmla="*/ 487 w 869"/>
              <a:gd name="T57" fmla="*/ 116 h 851"/>
              <a:gd name="T58" fmla="*/ 493 w 869"/>
              <a:gd name="T59" fmla="*/ 143 h 851"/>
              <a:gd name="T60" fmla="*/ 671 w 869"/>
              <a:gd name="T61" fmla="*/ 133 h 851"/>
              <a:gd name="T62" fmla="*/ 662 w 869"/>
              <a:gd name="T63" fmla="*/ 88 h 851"/>
              <a:gd name="T64" fmla="*/ 643 w 869"/>
              <a:gd name="T65" fmla="*/ 50 h 851"/>
              <a:gd name="T66" fmla="*/ 651 w 869"/>
              <a:gd name="T67" fmla="*/ 46 h 851"/>
              <a:gd name="T68" fmla="*/ 699 w 869"/>
              <a:gd name="T69" fmla="*/ 73 h 851"/>
              <a:gd name="T70" fmla="*/ 740 w 869"/>
              <a:gd name="T71" fmla="*/ 104 h 851"/>
              <a:gd name="T72" fmla="*/ 775 w 869"/>
              <a:gd name="T73" fmla="*/ 138 h 851"/>
              <a:gd name="T74" fmla="*/ 803 w 869"/>
              <a:gd name="T75" fmla="*/ 175 h 851"/>
              <a:gd name="T76" fmla="*/ 837 w 869"/>
              <a:gd name="T77" fmla="*/ 238 h 851"/>
              <a:gd name="T78" fmla="*/ 861 w 869"/>
              <a:gd name="T79" fmla="*/ 312 h 851"/>
              <a:gd name="T80" fmla="*/ 869 w 869"/>
              <a:gd name="T81" fmla="*/ 379 h 851"/>
              <a:gd name="T82" fmla="*/ 869 w 869"/>
              <a:gd name="T83" fmla="*/ 423 h 851"/>
              <a:gd name="T84" fmla="*/ 859 w 869"/>
              <a:gd name="T85" fmla="*/ 499 h 851"/>
              <a:gd name="T86" fmla="*/ 834 w 869"/>
              <a:gd name="T87" fmla="*/ 569 h 851"/>
              <a:gd name="T88" fmla="*/ 796 w 869"/>
              <a:gd name="T89" fmla="*/ 631 h 851"/>
              <a:gd name="T90" fmla="*/ 749 w 869"/>
              <a:gd name="T91" fmla="*/ 684 h 851"/>
              <a:gd name="T92" fmla="*/ 693 w 869"/>
              <a:gd name="T93" fmla="*/ 727 h 851"/>
              <a:gd name="T94" fmla="*/ 626 w 869"/>
              <a:gd name="T95" fmla="*/ 766 h 851"/>
              <a:gd name="T96" fmla="*/ 506 w 869"/>
              <a:gd name="T97" fmla="*/ 826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9" h="851">
                <a:moveTo>
                  <a:pt x="452" y="851"/>
                </a:moveTo>
                <a:lnTo>
                  <a:pt x="452" y="851"/>
                </a:lnTo>
                <a:lnTo>
                  <a:pt x="386" y="818"/>
                </a:lnTo>
                <a:lnTo>
                  <a:pt x="323" y="785"/>
                </a:lnTo>
                <a:lnTo>
                  <a:pt x="264" y="754"/>
                </a:lnTo>
                <a:lnTo>
                  <a:pt x="235" y="737"/>
                </a:lnTo>
                <a:lnTo>
                  <a:pt x="207" y="720"/>
                </a:lnTo>
                <a:lnTo>
                  <a:pt x="181" y="703"/>
                </a:lnTo>
                <a:lnTo>
                  <a:pt x="156" y="685"/>
                </a:lnTo>
                <a:lnTo>
                  <a:pt x="133" y="666"/>
                </a:lnTo>
                <a:lnTo>
                  <a:pt x="110" y="646"/>
                </a:lnTo>
                <a:lnTo>
                  <a:pt x="90" y="626"/>
                </a:lnTo>
                <a:lnTo>
                  <a:pt x="70" y="605"/>
                </a:lnTo>
                <a:lnTo>
                  <a:pt x="53" y="581"/>
                </a:lnTo>
                <a:lnTo>
                  <a:pt x="37" y="557"/>
                </a:lnTo>
                <a:lnTo>
                  <a:pt x="37" y="557"/>
                </a:lnTo>
                <a:lnTo>
                  <a:pt x="31" y="544"/>
                </a:lnTo>
                <a:lnTo>
                  <a:pt x="24" y="531"/>
                </a:lnTo>
                <a:lnTo>
                  <a:pt x="19" y="517"/>
                </a:lnTo>
                <a:lnTo>
                  <a:pt x="14" y="502"/>
                </a:lnTo>
                <a:lnTo>
                  <a:pt x="10" y="487"/>
                </a:lnTo>
                <a:lnTo>
                  <a:pt x="7" y="472"/>
                </a:lnTo>
                <a:lnTo>
                  <a:pt x="4" y="455"/>
                </a:lnTo>
                <a:lnTo>
                  <a:pt x="2" y="439"/>
                </a:lnTo>
                <a:lnTo>
                  <a:pt x="1" y="423"/>
                </a:lnTo>
                <a:lnTo>
                  <a:pt x="0" y="405"/>
                </a:lnTo>
                <a:lnTo>
                  <a:pt x="0" y="389"/>
                </a:lnTo>
                <a:lnTo>
                  <a:pt x="1" y="371"/>
                </a:lnTo>
                <a:lnTo>
                  <a:pt x="2" y="353"/>
                </a:lnTo>
                <a:lnTo>
                  <a:pt x="5" y="336"/>
                </a:lnTo>
                <a:lnTo>
                  <a:pt x="7" y="318"/>
                </a:lnTo>
                <a:lnTo>
                  <a:pt x="11" y="301"/>
                </a:lnTo>
                <a:lnTo>
                  <a:pt x="15" y="283"/>
                </a:lnTo>
                <a:lnTo>
                  <a:pt x="21" y="266"/>
                </a:lnTo>
                <a:lnTo>
                  <a:pt x="26" y="249"/>
                </a:lnTo>
                <a:lnTo>
                  <a:pt x="34" y="231"/>
                </a:lnTo>
                <a:lnTo>
                  <a:pt x="42" y="215"/>
                </a:lnTo>
                <a:lnTo>
                  <a:pt x="50" y="199"/>
                </a:lnTo>
                <a:lnTo>
                  <a:pt x="59" y="182"/>
                </a:lnTo>
                <a:lnTo>
                  <a:pt x="69" y="166"/>
                </a:lnTo>
                <a:lnTo>
                  <a:pt x="81" y="151"/>
                </a:lnTo>
                <a:lnTo>
                  <a:pt x="93" y="136"/>
                </a:lnTo>
                <a:lnTo>
                  <a:pt x="105" y="122"/>
                </a:lnTo>
                <a:lnTo>
                  <a:pt x="120" y="108"/>
                </a:lnTo>
                <a:lnTo>
                  <a:pt x="134" y="94"/>
                </a:lnTo>
                <a:lnTo>
                  <a:pt x="149" y="82"/>
                </a:lnTo>
                <a:lnTo>
                  <a:pt x="166" y="70"/>
                </a:lnTo>
                <a:lnTo>
                  <a:pt x="183" y="59"/>
                </a:lnTo>
                <a:lnTo>
                  <a:pt x="183" y="59"/>
                </a:lnTo>
                <a:lnTo>
                  <a:pt x="191" y="67"/>
                </a:lnTo>
                <a:lnTo>
                  <a:pt x="198" y="75"/>
                </a:lnTo>
                <a:lnTo>
                  <a:pt x="203" y="82"/>
                </a:lnTo>
                <a:lnTo>
                  <a:pt x="208" y="90"/>
                </a:lnTo>
                <a:lnTo>
                  <a:pt x="217" y="106"/>
                </a:lnTo>
                <a:lnTo>
                  <a:pt x="222" y="120"/>
                </a:lnTo>
                <a:lnTo>
                  <a:pt x="225" y="132"/>
                </a:lnTo>
                <a:lnTo>
                  <a:pt x="227" y="141"/>
                </a:lnTo>
                <a:lnTo>
                  <a:pt x="227" y="150"/>
                </a:lnTo>
                <a:lnTo>
                  <a:pt x="227" y="150"/>
                </a:lnTo>
                <a:lnTo>
                  <a:pt x="247" y="150"/>
                </a:lnTo>
                <a:lnTo>
                  <a:pt x="272" y="150"/>
                </a:lnTo>
                <a:lnTo>
                  <a:pt x="325" y="146"/>
                </a:lnTo>
                <a:lnTo>
                  <a:pt x="379" y="144"/>
                </a:lnTo>
                <a:lnTo>
                  <a:pt x="404" y="143"/>
                </a:lnTo>
                <a:lnTo>
                  <a:pt x="424" y="143"/>
                </a:lnTo>
                <a:lnTo>
                  <a:pt x="424" y="143"/>
                </a:lnTo>
                <a:lnTo>
                  <a:pt x="425" y="129"/>
                </a:lnTo>
                <a:lnTo>
                  <a:pt x="425" y="112"/>
                </a:lnTo>
                <a:lnTo>
                  <a:pt x="424" y="94"/>
                </a:lnTo>
                <a:lnTo>
                  <a:pt x="422" y="76"/>
                </a:lnTo>
                <a:lnTo>
                  <a:pt x="419" y="56"/>
                </a:lnTo>
                <a:lnTo>
                  <a:pt x="414" y="37"/>
                </a:lnTo>
                <a:lnTo>
                  <a:pt x="407" y="19"/>
                </a:lnTo>
                <a:lnTo>
                  <a:pt x="402" y="9"/>
                </a:lnTo>
                <a:lnTo>
                  <a:pt x="397" y="0"/>
                </a:lnTo>
                <a:lnTo>
                  <a:pt x="397" y="0"/>
                </a:lnTo>
                <a:lnTo>
                  <a:pt x="415" y="14"/>
                </a:lnTo>
                <a:lnTo>
                  <a:pt x="431" y="27"/>
                </a:lnTo>
                <a:lnTo>
                  <a:pt x="446" y="40"/>
                </a:lnTo>
                <a:lnTo>
                  <a:pt x="453" y="47"/>
                </a:lnTo>
                <a:lnTo>
                  <a:pt x="459" y="55"/>
                </a:lnTo>
                <a:lnTo>
                  <a:pt x="465" y="64"/>
                </a:lnTo>
                <a:lnTo>
                  <a:pt x="470" y="73"/>
                </a:lnTo>
                <a:lnTo>
                  <a:pt x="475" y="82"/>
                </a:lnTo>
                <a:lnTo>
                  <a:pt x="479" y="92"/>
                </a:lnTo>
                <a:lnTo>
                  <a:pt x="484" y="104"/>
                </a:lnTo>
                <a:lnTo>
                  <a:pt x="487" y="116"/>
                </a:lnTo>
                <a:lnTo>
                  <a:pt x="490" y="129"/>
                </a:lnTo>
                <a:lnTo>
                  <a:pt x="493" y="143"/>
                </a:lnTo>
                <a:lnTo>
                  <a:pt x="493" y="143"/>
                </a:lnTo>
                <a:lnTo>
                  <a:pt x="671" y="150"/>
                </a:lnTo>
                <a:lnTo>
                  <a:pt x="671" y="150"/>
                </a:lnTo>
                <a:lnTo>
                  <a:pt x="671" y="133"/>
                </a:lnTo>
                <a:lnTo>
                  <a:pt x="670" y="118"/>
                </a:lnTo>
                <a:lnTo>
                  <a:pt x="667" y="103"/>
                </a:lnTo>
                <a:lnTo>
                  <a:pt x="662" y="88"/>
                </a:lnTo>
                <a:lnTo>
                  <a:pt x="657" y="75"/>
                </a:lnTo>
                <a:lnTo>
                  <a:pt x="651" y="62"/>
                </a:lnTo>
                <a:lnTo>
                  <a:pt x="643" y="50"/>
                </a:lnTo>
                <a:lnTo>
                  <a:pt x="634" y="38"/>
                </a:lnTo>
                <a:lnTo>
                  <a:pt x="634" y="38"/>
                </a:lnTo>
                <a:lnTo>
                  <a:pt x="651" y="46"/>
                </a:lnTo>
                <a:lnTo>
                  <a:pt x="669" y="54"/>
                </a:lnTo>
                <a:lnTo>
                  <a:pt x="684" y="64"/>
                </a:lnTo>
                <a:lnTo>
                  <a:pt x="699" y="73"/>
                </a:lnTo>
                <a:lnTo>
                  <a:pt x="714" y="83"/>
                </a:lnTo>
                <a:lnTo>
                  <a:pt x="728" y="93"/>
                </a:lnTo>
                <a:lnTo>
                  <a:pt x="740" y="104"/>
                </a:lnTo>
                <a:lnTo>
                  <a:pt x="752" y="115"/>
                </a:lnTo>
                <a:lnTo>
                  <a:pt x="764" y="126"/>
                </a:lnTo>
                <a:lnTo>
                  <a:pt x="775" y="138"/>
                </a:lnTo>
                <a:lnTo>
                  <a:pt x="785" y="151"/>
                </a:lnTo>
                <a:lnTo>
                  <a:pt x="794" y="163"/>
                </a:lnTo>
                <a:lnTo>
                  <a:pt x="803" y="175"/>
                </a:lnTo>
                <a:lnTo>
                  <a:pt x="811" y="187"/>
                </a:lnTo>
                <a:lnTo>
                  <a:pt x="825" y="213"/>
                </a:lnTo>
                <a:lnTo>
                  <a:pt x="837" y="238"/>
                </a:lnTo>
                <a:lnTo>
                  <a:pt x="848" y="263"/>
                </a:lnTo>
                <a:lnTo>
                  <a:pt x="855" y="289"/>
                </a:lnTo>
                <a:lnTo>
                  <a:pt x="861" y="312"/>
                </a:lnTo>
                <a:lnTo>
                  <a:pt x="865" y="336"/>
                </a:lnTo>
                <a:lnTo>
                  <a:pt x="868" y="358"/>
                </a:lnTo>
                <a:lnTo>
                  <a:pt x="869" y="379"/>
                </a:lnTo>
                <a:lnTo>
                  <a:pt x="869" y="397"/>
                </a:lnTo>
                <a:lnTo>
                  <a:pt x="869" y="397"/>
                </a:lnTo>
                <a:lnTo>
                  <a:pt x="869" y="423"/>
                </a:lnTo>
                <a:lnTo>
                  <a:pt x="868" y="449"/>
                </a:lnTo>
                <a:lnTo>
                  <a:pt x="864" y="474"/>
                </a:lnTo>
                <a:lnTo>
                  <a:pt x="859" y="499"/>
                </a:lnTo>
                <a:lnTo>
                  <a:pt x="852" y="523"/>
                </a:lnTo>
                <a:lnTo>
                  <a:pt x="843" y="546"/>
                </a:lnTo>
                <a:lnTo>
                  <a:pt x="834" y="569"/>
                </a:lnTo>
                <a:lnTo>
                  <a:pt x="823" y="590"/>
                </a:lnTo>
                <a:lnTo>
                  <a:pt x="811" y="612"/>
                </a:lnTo>
                <a:lnTo>
                  <a:pt x="796" y="631"/>
                </a:lnTo>
                <a:lnTo>
                  <a:pt x="782" y="651"/>
                </a:lnTo>
                <a:lnTo>
                  <a:pt x="766" y="668"/>
                </a:lnTo>
                <a:lnTo>
                  <a:pt x="749" y="684"/>
                </a:lnTo>
                <a:lnTo>
                  <a:pt x="731" y="700"/>
                </a:lnTo>
                <a:lnTo>
                  <a:pt x="713" y="714"/>
                </a:lnTo>
                <a:lnTo>
                  <a:pt x="693" y="727"/>
                </a:lnTo>
                <a:lnTo>
                  <a:pt x="693" y="727"/>
                </a:lnTo>
                <a:lnTo>
                  <a:pt x="658" y="748"/>
                </a:lnTo>
                <a:lnTo>
                  <a:pt x="626" y="766"/>
                </a:lnTo>
                <a:lnTo>
                  <a:pt x="594" y="783"/>
                </a:lnTo>
                <a:lnTo>
                  <a:pt x="563" y="799"/>
                </a:lnTo>
                <a:lnTo>
                  <a:pt x="506" y="826"/>
                </a:lnTo>
                <a:lnTo>
                  <a:pt x="452" y="85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8" name="Freeform 45"/>
          <p:cNvSpPr>
            <a:spLocks/>
          </p:cNvSpPr>
          <p:nvPr userDrawn="1"/>
        </p:nvSpPr>
        <p:spPr bwMode="auto">
          <a:xfrm>
            <a:off x="7677150" y="1579265"/>
            <a:ext cx="1588" cy="0"/>
          </a:xfrm>
          <a:custGeom>
            <a:avLst/>
            <a:gdLst>
              <a:gd name="T0" fmla="*/ 22 w 22"/>
              <a:gd name="T1" fmla="*/ 9 h 9"/>
              <a:gd name="T2" fmla="*/ 22 w 22"/>
              <a:gd name="T3" fmla="*/ 9 h 9"/>
              <a:gd name="T4" fmla="*/ 3 w 22"/>
              <a:gd name="T5" fmla="*/ 2 h 9"/>
              <a:gd name="T6" fmla="*/ 3 w 22"/>
              <a:gd name="T7" fmla="*/ 2 h 9"/>
              <a:gd name="T8" fmla="*/ 0 w 22"/>
              <a:gd name="T9" fmla="*/ 0 h 9"/>
              <a:gd name="T10" fmla="*/ 0 w 22"/>
              <a:gd name="T11" fmla="*/ 0 h 9"/>
              <a:gd name="T12" fmla="*/ 22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22" y="9"/>
                </a:moveTo>
                <a:lnTo>
                  <a:pt x="22" y="9"/>
                </a:lnTo>
                <a:lnTo>
                  <a:pt x="3" y="2"/>
                </a:lnTo>
                <a:lnTo>
                  <a:pt x="3" y="2"/>
                </a:lnTo>
                <a:lnTo>
                  <a:pt x="0" y="0"/>
                </a:lnTo>
                <a:lnTo>
                  <a:pt x="0" y="0"/>
                </a:lnTo>
                <a:lnTo>
                  <a:pt x="22" y="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49" name="Freeform 46"/>
          <p:cNvSpPr>
            <a:spLocks/>
          </p:cNvSpPr>
          <p:nvPr userDrawn="1"/>
        </p:nvSpPr>
        <p:spPr bwMode="auto">
          <a:xfrm>
            <a:off x="7429500" y="1261765"/>
            <a:ext cx="20638" cy="12700"/>
          </a:xfrm>
          <a:custGeom>
            <a:avLst/>
            <a:gdLst>
              <a:gd name="T0" fmla="*/ 166 w 166"/>
              <a:gd name="T1" fmla="*/ 69 h 96"/>
              <a:gd name="T2" fmla="*/ 166 w 166"/>
              <a:gd name="T3" fmla="*/ 69 h 96"/>
              <a:gd name="T4" fmla="*/ 166 w 166"/>
              <a:gd name="T5" fmla="*/ 70 h 96"/>
              <a:gd name="T6" fmla="*/ 165 w 166"/>
              <a:gd name="T7" fmla="*/ 72 h 96"/>
              <a:gd name="T8" fmla="*/ 161 w 166"/>
              <a:gd name="T9" fmla="*/ 74 h 96"/>
              <a:gd name="T10" fmla="*/ 155 w 166"/>
              <a:gd name="T11" fmla="*/ 77 h 96"/>
              <a:gd name="T12" fmla="*/ 145 w 166"/>
              <a:gd name="T13" fmla="*/ 79 h 96"/>
              <a:gd name="T14" fmla="*/ 123 w 166"/>
              <a:gd name="T15" fmla="*/ 85 h 96"/>
              <a:gd name="T16" fmla="*/ 95 w 166"/>
              <a:gd name="T17" fmla="*/ 90 h 96"/>
              <a:gd name="T18" fmla="*/ 68 w 166"/>
              <a:gd name="T19" fmla="*/ 94 h 96"/>
              <a:gd name="T20" fmla="*/ 42 w 166"/>
              <a:gd name="T21" fmla="*/ 96 h 96"/>
              <a:gd name="T22" fmla="*/ 24 w 166"/>
              <a:gd name="T23" fmla="*/ 96 h 96"/>
              <a:gd name="T24" fmla="*/ 17 w 166"/>
              <a:gd name="T25" fmla="*/ 95 h 96"/>
              <a:gd name="T26" fmla="*/ 13 w 166"/>
              <a:gd name="T27" fmla="*/ 94 h 96"/>
              <a:gd name="T28" fmla="*/ 13 w 166"/>
              <a:gd name="T29" fmla="*/ 94 h 96"/>
              <a:gd name="T30" fmla="*/ 10 w 166"/>
              <a:gd name="T31" fmla="*/ 92 h 96"/>
              <a:gd name="T32" fmla="*/ 8 w 166"/>
              <a:gd name="T33" fmla="*/ 88 h 96"/>
              <a:gd name="T34" fmla="*/ 5 w 166"/>
              <a:gd name="T35" fmla="*/ 77 h 96"/>
              <a:gd name="T36" fmla="*/ 2 w 166"/>
              <a:gd name="T37" fmla="*/ 65 h 96"/>
              <a:gd name="T38" fmla="*/ 0 w 166"/>
              <a:gd name="T39" fmla="*/ 51 h 96"/>
              <a:gd name="T40" fmla="*/ 0 w 166"/>
              <a:gd name="T41" fmla="*/ 36 h 96"/>
              <a:gd name="T42" fmla="*/ 0 w 166"/>
              <a:gd name="T43" fmla="*/ 23 h 96"/>
              <a:gd name="T44" fmla="*/ 1 w 166"/>
              <a:gd name="T45" fmla="*/ 13 h 96"/>
              <a:gd name="T46" fmla="*/ 2 w 166"/>
              <a:gd name="T47" fmla="*/ 8 h 96"/>
              <a:gd name="T48" fmla="*/ 4 w 166"/>
              <a:gd name="T49" fmla="*/ 5 h 96"/>
              <a:gd name="T50" fmla="*/ 4 w 166"/>
              <a:gd name="T51" fmla="*/ 5 h 96"/>
              <a:gd name="T52" fmla="*/ 5 w 166"/>
              <a:gd name="T53" fmla="*/ 4 h 96"/>
              <a:gd name="T54" fmla="*/ 7 w 166"/>
              <a:gd name="T55" fmla="*/ 2 h 96"/>
              <a:gd name="T56" fmla="*/ 13 w 166"/>
              <a:gd name="T57" fmla="*/ 1 h 96"/>
              <a:gd name="T58" fmla="*/ 22 w 166"/>
              <a:gd name="T59" fmla="*/ 0 h 96"/>
              <a:gd name="T60" fmla="*/ 32 w 166"/>
              <a:gd name="T61" fmla="*/ 0 h 96"/>
              <a:gd name="T62" fmla="*/ 43 w 166"/>
              <a:gd name="T63" fmla="*/ 1 h 96"/>
              <a:gd name="T64" fmla="*/ 55 w 166"/>
              <a:gd name="T65" fmla="*/ 3 h 96"/>
              <a:gd name="T66" fmla="*/ 69 w 166"/>
              <a:gd name="T67" fmla="*/ 6 h 96"/>
              <a:gd name="T68" fmla="*/ 83 w 166"/>
              <a:gd name="T69" fmla="*/ 10 h 96"/>
              <a:gd name="T70" fmla="*/ 96 w 166"/>
              <a:gd name="T71" fmla="*/ 15 h 96"/>
              <a:gd name="T72" fmla="*/ 110 w 166"/>
              <a:gd name="T73" fmla="*/ 20 h 96"/>
              <a:gd name="T74" fmla="*/ 123 w 166"/>
              <a:gd name="T75" fmla="*/ 27 h 96"/>
              <a:gd name="T76" fmla="*/ 135 w 166"/>
              <a:gd name="T77" fmla="*/ 34 h 96"/>
              <a:gd name="T78" fmla="*/ 145 w 166"/>
              <a:gd name="T79" fmla="*/ 42 h 96"/>
              <a:gd name="T80" fmla="*/ 155 w 166"/>
              <a:gd name="T81" fmla="*/ 51 h 96"/>
              <a:gd name="T82" fmla="*/ 162 w 166"/>
              <a:gd name="T83" fmla="*/ 60 h 96"/>
              <a:gd name="T84" fmla="*/ 164 w 166"/>
              <a:gd name="T85" fmla="*/ 64 h 96"/>
              <a:gd name="T86" fmla="*/ 166 w 166"/>
              <a:gd name="T87" fmla="*/ 6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96">
                <a:moveTo>
                  <a:pt x="166" y="69"/>
                </a:moveTo>
                <a:lnTo>
                  <a:pt x="166" y="69"/>
                </a:lnTo>
                <a:lnTo>
                  <a:pt x="166" y="70"/>
                </a:lnTo>
                <a:lnTo>
                  <a:pt x="165" y="72"/>
                </a:lnTo>
                <a:lnTo>
                  <a:pt x="161" y="74"/>
                </a:lnTo>
                <a:lnTo>
                  <a:pt x="155" y="77"/>
                </a:lnTo>
                <a:lnTo>
                  <a:pt x="145" y="79"/>
                </a:lnTo>
                <a:lnTo>
                  <a:pt x="123" y="85"/>
                </a:lnTo>
                <a:lnTo>
                  <a:pt x="95" y="90"/>
                </a:lnTo>
                <a:lnTo>
                  <a:pt x="68" y="94"/>
                </a:lnTo>
                <a:lnTo>
                  <a:pt x="42" y="96"/>
                </a:lnTo>
                <a:lnTo>
                  <a:pt x="24" y="96"/>
                </a:lnTo>
                <a:lnTo>
                  <a:pt x="17" y="95"/>
                </a:lnTo>
                <a:lnTo>
                  <a:pt x="13" y="94"/>
                </a:lnTo>
                <a:lnTo>
                  <a:pt x="13" y="94"/>
                </a:lnTo>
                <a:lnTo>
                  <a:pt x="10" y="92"/>
                </a:lnTo>
                <a:lnTo>
                  <a:pt x="8" y="88"/>
                </a:lnTo>
                <a:lnTo>
                  <a:pt x="5" y="77"/>
                </a:lnTo>
                <a:lnTo>
                  <a:pt x="2" y="65"/>
                </a:lnTo>
                <a:lnTo>
                  <a:pt x="0" y="51"/>
                </a:lnTo>
                <a:lnTo>
                  <a:pt x="0" y="36"/>
                </a:lnTo>
                <a:lnTo>
                  <a:pt x="0" y="23"/>
                </a:lnTo>
                <a:lnTo>
                  <a:pt x="1" y="13"/>
                </a:lnTo>
                <a:lnTo>
                  <a:pt x="2" y="8"/>
                </a:lnTo>
                <a:lnTo>
                  <a:pt x="4" y="5"/>
                </a:lnTo>
                <a:lnTo>
                  <a:pt x="4" y="5"/>
                </a:lnTo>
                <a:lnTo>
                  <a:pt x="5" y="4"/>
                </a:lnTo>
                <a:lnTo>
                  <a:pt x="7" y="2"/>
                </a:lnTo>
                <a:lnTo>
                  <a:pt x="13" y="1"/>
                </a:lnTo>
                <a:lnTo>
                  <a:pt x="22" y="0"/>
                </a:lnTo>
                <a:lnTo>
                  <a:pt x="32" y="0"/>
                </a:lnTo>
                <a:lnTo>
                  <a:pt x="43" y="1"/>
                </a:lnTo>
                <a:lnTo>
                  <a:pt x="55" y="3"/>
                </a:lnTo>
                <a:lnTo>
                  <a:pt x="69" y="6"/>
                </a:lnTo>
                <a:lnTo>
                  <a:pt x="83" y="10"/>
                </a:lnTo>
                <a:lnTo>
                  <a:pt x="96" y="15"/>
                </a:lnTo>
                <a:lnTo>
                  <a:pt x="110" y="20"/>
                </a:lnTo>
                <a:lnTo>
                  <a:pt x="123" y="27"/>
                </a:lnTo>
                <a:lnTo>
                  <a:pt x="135" y="34"/>
                </a:lnTo>
                <a:lnTo>
                  <a:pt x="145" y="42"/>
                </a:lnTo>
                <a:lnTo>
                  <a:pt x="155" y="51"/>
                </a:lnTo>
                <a:lnTo>
                  <a:pt x="162" y="60"/>
                </a:lnTo>
                <a:lnTo>
                  <a:pt x="164" y="64"/>
                </a:lnTo>
                <a:lnTo>
                  <a:pt x="166" y="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50" name="Freeform 47"/>
          <p:cNvSpPr>
            <a:spLocks/>
          </p:cNvSpPr>
          <p:nvPr userDrawn="1"/>
        </p:nvSpPr>
        <p:spPr bwMode="auto">
          <a:xfrm>
            <a:off x="7151687" y="1218903"/>
            <a:ext cx="657225" cy="776288"/>
          </a:xfrm>
          <a:custGeom>
            <a:avLst/>
            <a:gdLst>
              <a:gd name="T0" fmla="*/ 4703 w 4973"/>
              <a:gd name="T1" fmla="*/ 1877 h 5865"/>
              <a:gd name="T2" fmla="*/ 4733 w 4973"/>
              <a:gd name="T3" fmla="*/ 1183 h 5865"/>
              <a:gd name="T4" fmla="*/ 4302 w 4973"/>
              <a:gd name="T5" fmla="*/ 476 h 5865"/>
              <a:gd name="T6" fmla="*/ 3581 w 4973"/>
              <a:gd name="T7" fmla="*/ 813 h 5865"/>
              <a:gd name="T8" fmla="*/ 3899 w 4973"/>
              <a:gd name="T9" fmla="*/ 1529 h 5865"/>
              <a:gd name="T10" fmla="*/ 3757 w 4973"/>
              <a:gd name="T11" fmla="*/ 2227 h 5865"/>
              <a:gd name="T12" fmla="*/ 3939 w 4973"/>
              <a:gd name="T13" fmla="*/ 2068 h 5865"/>
              <a:gd name="T14" fmla="*/ 4069 w 4973"/>
              <a:gd name="T15" fmla="*/ 1928 h 5865"/>
              <a:gd name="T16" fmla="*/ 4545 w 4973"/>
              <a:gd name="T17" fmla="*/ 1985 h 5865"/>
              <a:gd name="T18" fmla="*/ 4487 w 4973"/>
              <a:gd name="T19" fmla="*/ 2697 h 5865"/>
              <a:gd name="T20" fmla="*/ 3601 w 4973"/>
              <a:gd name="T21" fmla="*/ 2477 h 5865"/>
              <a:gd name="T22" fmla="*/ 3285 w 4973"/>
              <a:gd name="T23" fmla="*/ 1581 h 5865"/>
              <a:gd name="T24" fmla="*/ 3364 w 4973"/>
              <a:gd name="T25" fmla="*/ 1421 h 5865"/>
              <a:gd name="T26" fmla="*/ 3101 w 4973"/>
              <a:gd name="T27" fmla="*/ 996 h 5865"/>
              <a:gd name="T28" fmla="*/ 3251 w 4973"/>
              <a:gd name="T29" fmla="*/ 599 h 5865"/>
              <a:gd name="T30" fmla="*/ 2863 w 4973"/>
              <a:gd name="T31" fmla="*/ 144 h 5865"/>
              <a:gd name="T32" fmla="*/ 1960 w 4973"/>
              <a:gd name="T33" fmla="*/ 304 h 5865"/>
              <a:gd name="T34" fmla="*/ 1819 w 4973"/>
              <a:gd name="T35" fmla="*/ 748 h 5865"/>
              <a:gd name="T36" fmla="*/ 2202 w 4973"/>
              <a:gd name="T37" fmla="*/ 626 h 5865"/>
              <a:gd name="T38" fmla="*/ 2215 w 4973"/>
              <a:gd name="T39" fmla="*/ 803 h 5865"/>
              <a:gd name="T40" fmla="*/ 1623 w 4973"/>
              <a:gd name="T41" fmla="*/ 851 h 5865"/>
              <a:gd name="T42" fmla="*/ 1602 w 4973"/>
              <a:gd name="T43" fmla="*/ 1055 h 5865"/>
              <a:gd name="T44" fmla="*/ 2246 w 4973"/>
              <a:gd name="T45" fmla="*/ 924 h 5865"/>
              <a:gd name="T46" fmla="*/ 2036 w 4973"/>
              <a:gd name="T47" fmla="*/ 981 h 5865"/>
              <a:gd name="T48" fmla="*/ 1754 w 4973"/>
              <a:gd name="T49" fmla="*/ 1278 h 5865"/>
              <a:gd name="T50" fmla="*/ 2105 w 4973"/>
              <a:gd name="T51" fmla="*/ 1619 h 5865"/>
              <a:gd name="T52" fmla="*/ 863 w 4973"/>
              <a:gd name="T53" fmla="*/ 2239 h 5865"/>
              <a:gd name="T54" fmla="*/ 310 w 4973"/>
              <a:gd name="T55" fmla="*/ 2027 h 5865"/>
              <a:gd name="T56" fmla="*/ 319 w 4973"/>
              <a:gd name="T57" fmla="*/ 2172 h 5865"/>
              <a:gd name="T58" fmla="*/ 380 w 4973"/>
              <a:gd name="T59" fmla="*/ 2295 h 5865"/>
              <a:gd name="T60" fmla="*/ 39 w 4973"/>
              <a:gd name="T61" fmla="*/ 2396 h 5865"/>
              <a:gd name="T62" fmla="*/ 189 w 4973"/>
              <a:gd name="T63" fmla="*/ 2511 h 5865"/>
              <a:gd name="T64" fmla="*/ 322 w 4973"/>
              <a:gd name="T65" fmla="*/ 2588 h 5865"/>
              <a:gd name="T66" fmla="*/ 272 w 4973"/>
              <a:gd name="T67" fmla="*/ 2893 h 5865"/>
              <a:gd name="T68" fmla="*/ 630 w 4973"/>
              <a:gd name="T69" fmla="*/ 2730 h 5865"/>
              <a:gd name="T70" fmla="*/ 811 w 4973"/>
              <a:gd name="T71" fmla="*/ 2843 h 5865"/>
              <a:gd name="T72" fmla="*/ 1024 w 4973"/>
              <a:gd name="T73" fmla="*/ 2773 h 5865"/>
              <a:gd name="T74" fmla="*/ 1290 w 4973"/>
              <a:gd name="T75" fmla="*/ 2556 h 5865"/>
              <a:gd name="T76" fmla="*/ 1713 w 4973"/>
              <a:gd name="T77" fmla="*/ 2519 h 5865"/>
              <a:gd name="T78" fmla="*/ 2306 w 4973"/>
              <a:gd name="T79" fmla="*/ 2641 h 5865"/>
              <a:gd name="T80" fmla="*/ 3357 w 4973"/>
              <a:gd name="T81" fmla="*/ 3092 h 5865"/>
              <a:gd name="T82" fmla="*/ 3742 w 4973"/>
              <a:gd name="T83" fmla="*/ 3928 h 5865"/>
              <a:gd name="T84" fmla="*/ 3685 w 4973"/>
              <a:gd name="T85" fmla="*/ 4224 h 5865"/>
              <a:gd name="T86" fmla="*/ 4224 w 4973"/>
              <a:gd name="T87" fmla="*/ 4337 h 5865"/>
              <a:gd name="T88" fmla="*/ 4264 w 4973"/>
              <a:gd name="T89" fmla="*/ 5017 h 5865"/>
              <a:gd name="T90" fmla="*/ 3761 w 4973"/>
              <a:gd name="T91" fmla="*/ 5058 h 5865"/>
              <a:gd name="T92" fmla="*/ 3894 w 4973"/>
              <a:gd name="T93" fmla="*/ 5210 h 5865"/>
              <a:gd name="T94" fmla="*/ 3894 w 4973"/>
              <a:gd name="T95" fmla="*/ 5294 h 5865"/>
              <a:gd name="T96" fmla="*/ 3751 w 4973"/>
              <a:gd name="T97" fmla="*/ 5644 h 5865"/>
              <a:gd name="T98" fmla="*/ 3926 w 4973"/>
              <a:gd name="T99" fmla="*/ 5586 h 5865"/>
              <a:gd name="T100" fmla="*/ 4212 w 4973"/>
              <a:gd name="T101" fmla="*/ 5447 h 5865"/>
              <a:gd name="T102" fmla="*/ 4257 w 4973"/>
              <a:gd name="T103" fmla="*/ 5812 h 5865"/>
              <a:gd name="T104" fmla="*/ 4352 w 4973"/>
              <a:gd name="T105" fmla="*/ 5675 h 5865"/>
              <a:gd name="T106" fmla="*/ 4557 w 4973"/>
              <a:gd name="T107" fmla="*/ 5328 h 5865"/>
              <a:gd name="T108" fmla="*/ 4736 w 4973"/>
              <a:gd name="T109" fmla="*/ 5505 h 5865"/>
              <a:gd name="T110" fmla="*/ 4753 w 4973"/>
              <a:gd name="T111" fmla="*/ 5108 h 5865"/>
              <a:gd name="T112" fmla="*/ 4693 w 4973"/>
              <a:gd name="T113" fmla="*/ 4810 h 5865"/>
              <a:gd name="T114" fmla="*/ 4677 w 4973"/>
              <a:gd name="T115" fmla="*/ 4437 h 5865"/>
              <a:gd name="T116" fmla="*/ 4640 w 4973"/>
              <a:gd name="T117" fmla="*/ 4108 h 5865"/>
              <a:gd name="T118" fmla="*/ 4297 w 4973"/>
              <a:gd name="T119" fmla="*/ 3793 h 5865"/>
              <a:gd name="T120" fmla="*/ 4267 w 4973"/>
              <a:gd name="T121" fmla="*/ 3366 h 5865"/>
              <a:gd name="T122" fmla="*/ 4428 w 4973"/>
              <a:gd name="T123" fmla="*/ 2994 h 5865"/>
              <a:gd name="T124" fmla="*/ 4923 w 4973"/>
              <a:gd name="T125" fmla="*/ 2543 h 5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3" h="5865">
                <a:moveTo>
                  <a:pt x="4842" y="2253"/>
                </a:moveTo>
                <a:lnTo>
                  <a:pt x="4842" y="2253"/>
                </a:lnTo>
                <a:lnTo>
                  <a:pt x="4862" y="2257"/>
                </a:lnTo>
                <a:lnTo>
                  <a:pt x="4881" y="2259"/>
                </a:lnTo>
                <a:lnTo>
                  <a:pt x="4900" y="2260"/>
                </a:lnTo>
                <a:lnTo>
                  <a:pt x="4916" y="2259"/>
                </a:lnTo>
                <a:lnTo>
                  <a:pt x="4932" y="2257"/>
                </a:lnTo>
                <a:lnTo>
                  <a:pt x="4946" y="2254"/>
                </a:lnTo>
                <a:lnTo>
                  <a:pt x="4958" y="2249"/>
                </a:lnTo>
                <a:lnTo>
                  <a:pt x="4969" y="2243"/>
                </a:lnTo>
                <a:lnTo>
                  <a:pt x="4969" y="2243"/>
                </a:lnTo>
                <a:lnTo>
                  <a:pt x="4967" y="2217"/>
                </a:lnTo>
                <a:lnTo>
                  <a:pt x="4960" y="2157"/>
                </a:lnTo>
                <a:lnTo>
                  <a:pt x="4951" y="2084"/>
                </a:lnTo>
                <a:lnTo>
                  <a:pt x="4946" y="2052"/>
                </a:lnTo>
                <a:lnTo>
                  <a:pt x="4940" y="2024"/>
                </a:lnTo>
                <a:lnTo>
                  <a:pt x="4940" y="2024"/>
                </a:lnTo>
                <a:lnTo>
                  <a:pt x="4922" y="2027"/>
                </a:lnTo>
                <a:lnTo>
                  <a:pt x="4902" y="2030"/>
                </a:lnTo>
                <a:lnTo>
                  <a:pt x="4891" y="2030"/>
                </a:lnTo>
                <a:lnTo>
                  <a:pt x="4879" y="2030"/>
                </a:lnTo>
                <a:lnTo>
                  <a:pt x="4867" y="2029"/>
                </a:lnTo>
                <a:lnTo>
                  <a:pt x="4855" y="2027"/>
                </a:lnTo>
                <a:lnTo>
                  <a:pt x="4843" y="2024"/>
                </a:lnTo>
                <a:lnTo>
                  <a:pt x="4830" y="2020"/>
                </a:lnTo>
                <a:lnTo>
                  <a:pt x="4818" y="2015"/>
                </a:lnTo>
                <a:lnTo>
                  <a:pt x="4806" y="2008"/>
                </a:lnTo>
                <a:lnTo>
                  <a:pt x="4794" y="1998"/>
                </a:lnTo>
                <a:lnTo>
                  <a:pt x="4782" y="1988"/>
                </a:lnTo>
                <a:lnTo>
                  <a:pt x="4771" y="1976"/>
                </a:lnTo>
                <a:lnTo>
                  <a:pt x="4761" y="1962"/>
                </a:lnTo>
                <a:lnTo>
                  <a:pt x="4761" y="1962"/>
                </a:lnTo>
                <a:lnTo>
                  <a:pt x="4743" y="1933"/>
                </a:lnTo>
                <a:lnTo>
                  <a:pt x="4724" y="1905"/>
                </a:lnTo>
                <a:lnTo>
                  <a:pt x="4724" y="1905"/>
                </a:lnTo>
                <a:lnTo>
                  <a:pt x="4703" y="1877"/>
                </a:lnTo>
                <a:lnTo>
                  <a:pt x="4680" y="1849"/>
                </a:lnTo>
                <a:lnTo>
                  <a:pt x="4658" y="1823"/>
                </a:lnTo>
                <a:lnTo>
                  <a:pt x="4634" y="1797"/>
                </a:lnTo>
                <a:lnTo>
                  <a:pt x="4611" y="1773"/>
                </a:lnTo>
                <a:lnTo>
                  <a:pt x="4586" y="1750"/>
                </a:lnTo>
                <a:lnTo>
                  <a:pt x="4562" y="1727"/>
                </a:lnTo>
                <a:lnTo>
                  <a:pt x="4538" y="1707"/>
                </a:lnTo>
                <a:lnTo>
                  <a:pt x="4513" y="1687"/>
                </a:lnTo>
                <a:lnTo>
                  <a:pt x="4489" y="1667"/>
                </a:lnTo>
                <a:lnTo>
                  <a:pt x="4463" y="1649"/>
                </a:lnTo>
                <a:lnTo>
                  <a:pt x="4439" y="1630"/>
                </a:lnTo>
                <a:lnTo>
                  <a:pt x="4413" y="1614"/>
                </a:lnTo>
                <a:lnTo>
                  <a:pt x="4389" y="1598"/>
                </a:lnTo>
                <a:lnTo>
                  <a:pt x="4337" y="1566"/>
                </a:lnTo>
                <a:lnTo>
                  <a:pt x="4337" y="1566"/>
                </a:lnTo>
                <a:lnTo>
                  <a:pt x="4381" y="1543"/>
                </a:lnTo>
                <a:lnTo>
                  <a:pt x="4422" y="1521"/>
                </a:lnTo>
                <a:lnTo>
                  <a:pt x="4459" y="1498"/>
                </a:lnTo>
                <a:lnTo>
                  <a:pt x="4492" y="1477"/>
                </a:lnTo>
                <a:lnTo>
                  <a:pt x="4523" y="1455"/>
                </a:lnTo>
                <a:lnTo>
                  <a:pt x="4549" y="1434"/>
                </a:lnTo>
                <a:lnTo>
                  <a:pt x="4574" y="1414"/>
                </a:lnTo>
                <a:lnTo>
                  <a:pt x="4595" y="1393"/>
                </a:lnTo>
                <a:lnTo>
                  <a:pt x="4615" y="1374"/>
                </a:lnTo>
                <a:lnTo>
                  <a:pt x="4632" y="1355"/>
                </a:lnTo>
                <a:lnTo>
                  <a:pt x="4647" y="1337"/>
                </a:lnTo>
                <a:lnTo>
                  <a:pt x="4661" y="1319"/>
                </a:lnTo>
                <a:lnTo>
                  <a:pt x="4673" y="1303"/>
                </a:lnTo>
                <a:lnTo>
                  <a:pt x="4683" y="1288"/>
                </a:lnTo>
                <a:lnTo>
                  <a:pt x="4700" y="1260"/>
                </a:lnTo>
                <a:lnTo>
                  <a:pt x="4700" y="1260"/>
                </a:lnTo>
                <a:lnTo>
                  <a:pt x="4708" y="1248"/>
                </a:lnTo>
                <a:lnTo>
                  <a:pt x="4714" y="1234"/>
                </a:lnTo>
                <a:lnTo>
                  <a:pt x="4721" y="1218"/>
                </a:lnTo>
                <a:lnTo>
                  <a:pt x="4727" y="1202"/>
                </a:lnTo>
                <a:lnTo>
                  <a:pt x="4733" y="1183"/>
                </a:lnTo>
                <a:lnTo>
                  <a:pt x="4739" y="1164"/>
                </a:lnTo>
                <a:lnTo>
                  <a:pt x="4743" y="1144"/>
                </a:lnTo>
                <a:lnTo>
                  <a:pt x="4749" y="1123"/>
                </a:lnTo>
                <a:lnTo>
                  <a:pt x="4753" y="1101"/>
                </a:lnTo>
                <a:lnTo>
                  <a:pt x="4756" y="1078"/>
                </a:lnTo>
                <a:lnTo>
                  <a:pt x="4758" y="1054"/>
                </a:lnTo>
                <a:lnTo>
                  <a:pt x="4759" y="1030"/>
                </a:lnTo>
                <a:lnTo>
                  <a:pt x="4760" y="1005"/>
                </a:lnTo>
                <a:lnTo>
                  <a:pt x="4759" y="980"/>
                </a:lnTo>
                <a:lnTo>
                  <a:pt x="4758" y="954"/>
                </a:lnTo>
                <a:lnTo>
                  <a:pt x="4755" y="928"/>
                </a:lnTo>
                <a:lnTo>
                  <a:pt x="4751" y="902"/>
                </a:lnTo>
                <a:lnTo>
                  <a:pt x="4745" y="876"/>
                </a:lnTo>
                <a:lnTo>
                  <a:pt x="4738" y="849"/>
                </a:lnTo>
                <a:lnTo>
                  <a:pt x="4730" y="824"/>
                </a:lnTo>
                <a:lnTo>
                  <a:pt x="4720" y="797"/>
                </a:lnTo>
                <a:lnTo>
                  <a:pt x="4709" y="771"/>
                </a:lnTo>
                <a:lnTo>
                  <a:pt x="4695" y="746"/>
                </a:lnTo>
                <a:lnTo>
                  <a:pt x="4681" y="721"/>
                </a:lnTo>
                <a:lnTo>
                  <a:pt x="4665" y="697"/>
                </a:lnTo>
                <a:lnTo>
                  <a:pt x="4646" y="672"/>
                </a:lnTo>
                <a:lnTo>
                  <a:pt x="4625" y="649"/>
                </a:lnTo>
                <a:lnTo>
                  <a:pt x="4602" y="626"/>
                </a:lnTo>
                <a:lnTo>
                  <a:pt x="4578" y="605"/>
                </a:lnTo>
                <a:lnTo>
                  <a:pt x="4551" y="584"/>
                </a:lnTo>
                <a:lnTo>
                  <a:pt x="4522" y="565"/>
                </a:lnTo>
                <a:lnTo>
                  <a:pt x="4490" y="545"/>
                </a:lnTo>
                <a:lnTo>
                  <a:pt x="4490" y="545"/>
                </a:lnTo>
                <a:lnTo>
                  <a:pt x="4466" y="533"/>
                </a:lnTo>
                <a:lnTo>
                  <a:pt x="4443" y="522"/>
                </a:lnTo>
                <a:lnTo>
                  <a:pt x="4419" y="512"/>
                </a:lnTo>
                <a:lnTo>
                  <a:pt x="4396" y="503"/>
                </a:lnTo>
                <a:lnTo>
                  <a:pt x="4372" y="494"/>
                </a:lnTo>
                <a:lnTo>
                  <a:pt x="4348" y="487"/>
                </a:lnTo>
                <a:lnTo>
                  <a:pt x="4325" y="481"/>
                </a:lnTo>
                <a:lnTo>
                  <a:pt x="4302" y="476"/>
                </a:lnTo>
                <a:lnTo>
                  <a:pt x="4278" y="471"/>
                </a:lnTo>
                <a:lnTo>
                  <a:pt x="4256" y="468"/>
                </a:lnTo>
                <a:lnTo>
                  <a:pt x="4233" y="465"/>
                </a:lnTo>
                <a:lnTo>
                  <a:pt x="4211" y="463"/>
                </a:lnTo>
                <a:lnTo>
                  <a:pt x="4188" y="461"/>
                </a:lnTo>
                <a:lnTo>
                  <a:pt x="4167" y="461"/>
                </a:lnTo>
                <a:lnTo>
                  <a:pt x="4145" y="461"/>
                </a:lnTo>
                <a:lnTo>
                  <a:pt x="4124" y="461"/>
                </a:lnTo>
                <a:lnTo>
                  <a:pt x="4083" y="464"/>
                </a:lnTo>
                <a:lnTo>
                  <a:pt x="4044" y="468"/>
                </a:lnTo>
                <a:lnTo>
                  <a:pt x="4007" y="474"/>
                </a:lnTo>
                <a:lnTo>
                  <a:pt x="3973" y="482"/>
                </a:lnTo>
                <a:lnTo>
                  <a:pt x="3941" y="490"/>
                </a:lnTo>
                <a:lnTo>
                  <a:pt x="3912" y="499"/>
                </a:lnTo>
                <a:lnTo>
                  <a:pt x="3887" y="510"/>
                </a:lnTo>
                <a:lnTo>
                  <a:pt x="3864" y="519"/>
                </a:lnTo>
                <a:lnTo>
                  <a:pt x="3864" y="519"/>
                </a:lnTo>
                <a:lnTo>
                  <a:pt x="3844" y="529"/>
                </a:lnTo>
                <a:lnTo>
                  <a:pt x="3824" y="539"/>
                </a:lnTo>
                <a:lnTo>
                  <a:pt x="3806" y="551"/>
                </a:lnTo>
                <a:lnTo>
                  <a:pt x="3787" y="562"/>
                </a:lnTo>
                <a:lnTo>
                  <a:pt x="3769" y="575"/>
                </a:lnTo>
                <a:lnTo>
                  <a:pt x="3752" y="587"/>
                </a:lnTo>
                <a:lnTo>
                  <a:pt x="3735" y="602"/>
                </a:lnTo>
                <a:lnTo>
                  <a:pt x="3719" y="616"/>
                </a:lnTo>
                <a:lnTo>
                  <a:pt x="3703" y="631"/>
                </a:lnTo>
                <a:lnTo>
                  <a:pt x="3687" y="647"/>
                </a:lnTo>
                <a:lnTo>
                  <a:pt x="3673" y="663"/>
                </a:lnTo>
                <a:lnTo>
                  <a:pt x="3659" y="679"/>
                </a:lnTo>
                <a:lnTo>
                  <a:pt x="3645" y="697"/>
                </a:lnTo>
                <a:lnTo>
                  <a:pt x="3633" y="715"/>
                </a:lnTo>
                <a:lnTo>
                  <a:pt x="3621" y="734"/>
                </a:lnTo>
                <a:lnTo>
                  <a:pt x="3609" y="753"/>
                </a:lnTo>
                <a:lnTo>
                  <a:pt x="3599" y="772"/>
                </a:lnTo>
                <a:lnTo>
                  <a:pt x="3589" y="793"/>
                </a:lnTo>
                <a:lnTo>
                  <a:pt x="3581" y="813"/>
                </a:lnTo>
                <a:lnTo>
                  <a:pt x="3573" y="835"/>
                </a:lnTo>
                <a:lnTo>
                  <a:pt x="3565" y="856"/>
                </a:lnTo>
                <a:lnTo>
                  <a:pt x="3559" y="879"/>
                </a:lnTo>
                <a:lnTo>
                  <a:pt x="3554" y="901"/>
                </a:lnTo>
                <a:lnTo>
                  <a:pt x="3550" y="924"/>
                </a:lnTo>
                <a:lnTo>
                  <a:pt x="3547" y="947"/>
                </a:lnTo>
                <a:lnTo>
                  <a:pt x="3545" y="972"/>
                </a:lnTo>
                <a:lnTo>
                  <a:pt x="3544" y="996"/>
                </a:lnTo>
                <a:lnTo>
                  <a:pt x="3543" y="1021"/>
                </a:lnTo>
                <a:lnTo>
                  <a:pt x="3544" y="1046"/>
                </a:lnTo>
                <a:lnTo>
                  <a:pt x="3546" y="1072"/>
                </a:lnTo>
                <a:lnTo>
                  <a:pt x="3550" y="1098"/>
                </a:lnTo>
                <a:lnTo>
                  <a:pt x="3554" y="1124"/>
                </a:lnTo>
                <a:lnTo>
                  <a:pt x="3554" y="1124"/>
                </a:lnTo>
                <a:lnTo>
                  <a:pt x="3559" y="1148"/>
                </a:lnTo>
                <a:lnTo>
                  <a:pt x="3564" y="1169"/>
                </a:lnTo>
                <a:lnTo>
                  <a:pt x="3571" y="1191"/>
                </a:lnTo>
                <a:lnTo>
                  <a:pt x="3577" y="1211"/>
                </a:lnTo>
                <a:lnTo>
                  <a:pt x="3585" y="1231"/>
                </a:lnTo>
                <a:lnTo>
                  <a:pt x="3592" y="1249"/>
                </a:lnTo>
                <a:lnTo>
                  <a:pt x="3601" y="1267"/>
                </a:lnTo>
                <a:lnTo>
                  <a:pt x="3610" y="1285"/>
                </a:lnTo>
                <a:lnTo>
                  <a:pt x="3620" y="1301"/>
                </a:lnTo>
                <a:lnTo>
                  <a:pt x="3631" y="1316"/>
                </a:lnTo>
                <a:lnTo>
                  <a:pt x="3641" y="1332"/>
                </a:lnTo>
                <a:lnTo>
                  <a:pt x="3652" y="1347"/>
                </a:lnTo>
                <a:lnTo>
                  <a:pt x="3665" y="1361"/>
                </a:lnTo>
                <a:lnTo>
                  <a:pt x="3677" y="1375"/>
                </a:lnTo>
                <a:lnTo>
                  <a:pt x="3690" y="1388"/>
                </a:lnTo>
                <a:lnTo>
                  <a:pt x="3704" y="1400"/>
                </a:lnTo>
                <a:lnTo>
                  <a:pt x="3732" y="1425"/>
                </a:lnTo>
                <a:lnTo>
                  <a:pt x="3763" y="1447"/>
                </a:lnTo>
                <a:lnTo>
                  <a:pt x="3795" y="1469"/>
                </a:lnTo>
                <a:lnTo>
                  <a:pt x="3828" y="1489"/>
                </a:lnTo>
                <a:lnTo>
                  <a:pt x="3863" y="1510"/>
                </a:lnTo>
                <a:lnTo>
                  <a:pt x="3899" y="1529"/>
                </a:lnTo>
                <a:lnTo>
                  <a:pt x="3976" y="1567"/>
                </a:lnTo>
                <a:lnTo>
                  <a:pt x="3976" y="1567"/>
                </a:lnTo>
                <a:lnTo>
                  <a:pt x="3945" y="1584"/>
                </a:lnTo>
                <a:lnTo>
                  <a:pt x="3916" y="1601"/>
                </a:lnTo>
                <a:lnTo>
                  <a:pt x="3890" y="1618"/>
                </a:lnTo>
                <a:lnTo>
                  <a:pt x="3864" y="1636"/>
                </a:lnTo>
                <a:lnTo>
                  <a:pt x="3840" y="1656"/>
                </a:lnTo>
                <a:lnTo>
                  <a:pt x="3817" y="1675"/>
                </a:lnTo>
                <a:lnTo>
                  <a:pt x="3797" y="1696"/>
                </a:lnTo>
                <a:lnTo>
                  <a:pt x="3778" y="1717"/>
                </a:lnTo>
                <a:lnTo>
                  <a:pt x="3761" y="1741"/>
                </a:lnTo>
                <a:lnTo>
                  <a:pt x="3754" y="1753"/>
                </a:lnTo>
                <a:lnTo>
                  <a:pt x="3746" y="1765"/>
                </a:lnTo>
                <a:lnTo>
                  <a:pt x="3739" y="1778"/>
                </a:lnTo>
                <a:lnTo>
                  <a:pt x="3733" y="1791"/>
                </a:lnTo>
                <a:lnTo>
                  <a:pt x="3728" y="1804"/>
                </a:lnTo>
                <a:lnTo>
                  <a:pt x="3723" y="1818"/>
                </a:lnTo>
                <a:lnTo>
                  <a:pt x="3718" y="1833"/>
                </a:lnTo>
                <a:lnTo>
                  <a:pt x="3714" y="1848"/>
                </a:lnTo>
                <a:lnTo>
                  <a:pt x="3711" y="1863"/>
                </a:lnTo>
                <a:lnTo>
                  <a:pt x="3708" y="1879"/>
                </a:lnTo>
                <a:lnTo>
                  <a:pt x="3706" y="1895"/>
                </a:lnTo>
                <a:lnTo>
                  <a:pt x="3705" y="1912"/>
                </a:lnTo>
                <a:lnTo>
                  <a:pt x="3704" y="1930"/>
                </a:lnTo>
                <a:lnTo>
                  <a:pt x="3703" y="1947"/>
                </a:lnTo>
                <a:lnTo>
                  <a:pt x="3703" y="1947"/>
                </a:lnTo>
                <a:lnTo>
                  <a:pt x="3704" y="1970"/>
                </a:lnTo>
                <a:lnTo>
                  <a:pt x="3707" y="1993"/>
                </a:lnTo>
                <a:lnTo>
                  <a:pt x="3711" y="2016"/>
                </a:lnTo>
                <a:lnTo>
                  <a:pt x="3716" y="2039"/>
                </a:lnTo>
                <a:lnTo>
                  <a:pt x="3729" y="2087"/>
                </a:lnTo>
                <a:lnTo>
                  <a:pt x="3736" y="2113"/>
                </a:lnTo>
                <a:lnTo>
                  <a:pt x="3742" y="2139"/>
                </a:lnTo>
                <a:lnTo>
                  <a:pt x="3749" y="2168"/>
                </a:lnTo>
                <a:lnTo>
                  <a:pt x="3753" y="2197"/>
                </a:lnTo>
                <a:lnTo>
                  <a:pt x="3757" y="2227"/>
                </a:lnTo>
                <a:lnTo>
                  <a:pt x="3758" y="2260"/>
                </a:lnTo>
                <a:lnTo>
                  <a:pt x="3758" y="2295"/>
                </a:lnTo>
                <a:lnTo>
                  <a:pt x="3757" y="2313"/>
                </a:lnTo>
                <a:lnTo>
                  <a:pt x="3755" y="2332"/>
                </a:lnTo>
                <a:lnTo>
                  <a:pt x="3753" y="2350"/>
                </a:lnTo>
                <a:lnTo>
                  <a:pt x="3750" y="2371"/>
                </a:lnTo>
                <a:lnTo>
                  <a:pt x="3745" y="2391"/>
                </a:lnTo>
                <a:lnTo>
                  <a:pt x="3741" y="2411"/>
                </a:lnTo>
                <a:lnTo>
                  <a:pt x="3741" y="2411"/>
                </a:lnTo>
                <a:lnTo>
                  <a:pt x="3741" y="2413"/>
                </a:lnTo>
                <a:lnTo>
                  <a:pt x="3741" y="2414"/>
                </a:lnTo>
                <a:lnTo>
                  <a:pt x="3743" y="2414"/>
                </a:lnTo>
                <a:lnTo>
                  <a:pt x="3745" y="2416"/>
                </a:lnTo>
                <a:lnTo>
                  <a:pt x="3753" y="2413"/>
                </a:lnTo>
                <a:lnTo>
                  <a:pt x="3762" y="2411"/>
                </a:lnTo>
                <a:lnTo>
                  <a:pt x="3785" y="2401"/>
                </a:lnTo>
                <a:lnTo>
                  <a:pt x="3814" y="2389"/>
                </a:lnTo>
                <a:lnTo>
                  <a:pt x="3842" y="2374"/>
                </a:lnTo>
                <a:lnTo>
                  <a:pt x="3867" y="2360"/>
                </a:lnTo>
                <a:lnTo>
                  <a:pt x="3886" y="2349"/>
                </a:lnTo>
                <a:lnTo>
                  <a:pt x="3891" y="2345"/>
                </a:lnTo>
                <a:lnTo>
                  <a:pt x="3894" y="2343"/>
                </a:lnTo>
                <a:lnTo>
                  <a:pt x="3894" y="2343"/>
                </a:lnTo>
                <a:lnTo>
                  <a:pt x="3903" y="2319"/>
                </a:lnTo>
                <a:lnTo>
                  <a:pt x="3910" y="2296"/>
                </a:lnTo>
                <a:lnTo>
                  <a:pt x="3916" y="2272"/>
                </a:lnTo>
                <a:lnTo>
                  <a:pt x="3921" y="2248"/>
                </a:lnTo>
                <a:lnTo>
                  <a:pt x="3925" y="2224"/>
                </a:lnTo>
                <a:lnTo>
                  <a:pt x="3928" y="2201"/>
                </a:lnTo>
                <a:lnTo>
                  <a:pt x="3930" y="2178"/>
                </a:lnTo>
                <a:lnTo>
                  <a:pt x="3932" y="2156"/>
                </a:lnTo>
                <a:lnTo>
                  <a:pt x="3932" y="2117"/>
                </a:lnTo>
                <a:lnTo>
                  <a:pt x="3931" y="2086"/>
                </a:lnTo>
                <a:lnTo>
                  <a:pt x="3928" y="2059"/>
                </a:lnTo>
                <a:lnTo>
                  <a:pt x="3928" y="2059"/>
                </a:lnTo>
                <a:lnTo>
                  <a:pt x="3939" y="2068"/>
                </a:lnTo>
                <a:lnTo>
                  <a:pt x="3947" y="2079"/>
                </a:lnTo>
                <a:lnTo>
                  <a:pt x="3954" y="2091"/>
                </a:lnTo>
                <a:lnTo>
                  <a:pt x="3960" y="2105"/>
                </a:lnTo>
                <a:lnTo>
                  <a:pt x="3964" y="2120"/>
                </a:lnTo>
                <a:lnTo>
                  <a:pt x="3968" y="2135"/>
                </a:lnTo>
                <a:lnTo>
                  <a:pt x="3971" y="2152"/>
                </a:lnTo>
                <a:lnTo>
                  <a:pt x="3973" y="2168"/>
                </a:lnTo>
                <a:lnTo>
                  <a:pt x="3975" y="2185"/>
                </a:lnTo>
                <a:lnTo>
                  <a:pt x="3976" y="2203"/>
                </a:lnTo>
                <a:lnTo>
                  <a:pt x="3976" y="2219"/>
                </a:lnTo>
                <a:lnTo>
                  <a:pt x="3975" y="2237"/>
                </a:lnTo>
                <a:lnTo>
                  <a:pt x="3971" y="2268"/>
                </a:lnTo>
                <a:lnTo>
                  <a:pt x="3965" y="2297"/>
                </a:lnTo>
                <a:lnTo>
                  <a:pt x="3965" y="2297"/>
                </a:lnTo>
                <a:lnTo>
                  <a:pt x="3982" y="2288"/>
                </a:lnTo>
                <a:lnTo>
                  <a:pt x="3998" y="2276"/>
                </a:lnTo>
                <a:lnTo>
                  <a:pt x="4016" y="2263"/>
                </a:lnTo>
                <a:lnTo>
                  <a:pt x="4036" y="2249"/>
                </a:lnTo>
                <a:lnTo>
                  <a:pt x="4053" y="2234"/>
                </a:lnTo>
                <a:lnTo>
                  <a:pt x="4061" y="2226"/>
                </a:lnTo>
                <a:lnTo>
                  <a:pt x="4068" y="2219"/>
                </a:lnTo>
                <a:lnTo>
                  <a:pt x="4072" y="2212"/>
                </a:lnTo>
                <a:lnTo>
                  <a:pt x="4075" y="2206"/>
                </a:lnTo>
                <a:lnTo>
                  <a:pt x="4075" y="2206"/>
                </a:lnTo>
                <a:lnTo>
                  <a:pt x="4083" y="2176"/>
                </a:lnTo>
                <a:lnTo>
                  <a:pt x="4090" y="2148"/>
                </a:lnTo>
                <a:lnTo>
                  <a:pt x="4094" y="2121"/>
                </a:lnTo>
                <a:lnTo>
                  <a:pt x="4096" y="2095"/>
                </a:lnTo>
                <a:lnTo>
                  <a:pt x="4096" y="2071"/>
                </a:lnTo>
                <a:lnTo>
                  <a:pt x="4095" y="2047"/>
                </a:lnTo>
                <a:lnTo>
                  <a:pt x="4093" y="2025"/>
                </a:lnTo>
                <a:lnTo>
                  <a:pt x="4090" y="2003"/>
                </a:lnTo>
                <a:lnTo>
                  <a:pt x="4085" y="1983"/>
                </a:lnTo>
                <a:lnTo>
                  <a:pt x="4080" y="1964"/>
                </a:lnTo>
                <a:lnTo>
                  <a:pt x="4075" y="1945"/>
                </a:lnTo>
                <a:lnTo>
                  <a:pt x="4069" y="1928"/>
                </a:lnTo>
                <a:lnTo>
                  <a:pt x="4055" y="1894"/>
                </a:lnTo>
                <a:lnTo>
                  <a:pt x="4043" y="1862"/>
                </a:lnTo>
                <a:lnTo>
                  <a:pt x="4043" y="1862"/>
                </a:lnTo>
                <a:lnTo>
                  <a:pt x="4038" y="1847"/>
                </a:lnTo>
                <a:lnTo>
                  <a:pt x="4035" y="1832"/>
                </a:lnTo>
                <a:lnTo>
                  <a:pt x="4034" y="1817"/>
                </a:lnTo>
                <a:lnTo>
                  <a:pt x="4035" y="1802"/>
                </a:lnTo>
                <a:lnTo>
                  <a:pt x="4037" y="1788"/>
                </a:lnTo>
                <a:lnTo>
                  <a:pt x="4041" y="1773"/>
                </a:lnTo>
                <a:lnTo>
                  <a:pt x="4046" y="1759"/>
                </a:lnTo>
                <a:lnTo>
                  <a:pt x="4053" y="1746"/>
                </a:lnTo>
                <a:lnTo>
                  <a:pt x="4061" y="1733"/>
                </a:lnTo>
                <a:lnTo>
                  <a:pt x="4071" y="1719"/>
                </a:lnTo>
                <a:lnTo>
                  <a:pt x="4081" y="1707"/>
                </a:lnTo>
                <a:lnTo>
                  <a:pt x="4092" y="1696"/>
                </a:lnTo>
                <a:lnTo>
                  <a:pt x="4103" y="1684"/>
                </a:lnTo>
                <a:lnTo>
                  <a:pt x="4117" y="1673"/>
                </a:lnTo>
                <a:lnTo>
                  <a:pt x="4130" y="1664"/>
                </a:lnTo>
                <a:lnTo>
                  <a:pt x="4145" y="1655"/>
                </a:lnTo>
                <a:lnTo>
                  <a:pt x="4145" y="1655"/>
                </a:lnTo>
                <a:lnTo>
                  <a:pt x="4180" y="1674"/>
                </a:lnTo>
                <a:lnTo>
                  <a:pt x="4215" y="1695"/>
                </a:lnTo>
                <a:lnTo>
                  <a:pt x="4251" y="1716"/>
                </a:lnTo>
                <a:lnTo>
                  <a:pt x="4286" y="1740"/>
                </a:lnTo>
                <a:lnTo>
                  <a:pt x="4286" y="1740"/>
                </a:lnTo>
                <a:lnTo>
                  <a:pt x="4307" y="1754"/>
                </a:lnTo>
                <a:lnTo>
                  <a:pt x="4341" y="1779"/>
                </a:lnTo>
                <a:lnTo>
                  <a:pt x="4361" y="1794"/>
                </a:lnTo>
                <a:lnTo>
                  <a:pt x="4382" y="1812"/>
                </a:lnTo>
                <a:lnTo>
                  <a:pt x="4405" y="1832"/>
                </a:lnTo>
                <a:lnTo>
                  <a:pt x="4430" y="1853"/>
                </a:lnTo>
                <a:lnTo>
                  <a:pt x="4453" y="1877"/>
                </a:lnTo>
                <a:lnTo>
                  <a:pt x="4478" y="1901"/>
                </a:lnTo>
                <a:lnTo>
                  <a:pt x="4501" y="1928"/>
                </a:lnTo>
                <a:lnTo>
                  <a:pt x="4524" y="1956"/>
                </a:lnTo>
                <a:lnTo>
                  <a:pt x="4545" y="1985"/>
                </a:lnTo>
                <a:lnTo>
                  <a:pt x="4564" y="2016"/>
                </a:lnTo>
                <a:lnTo>
                  <a:pt x="4574" y="2031"/>
                </a:lnTo>
                <a:lnTo>
                  <a:pt x="4582" y="2047"/>
                </a:lnTo>
                <a:lnTo>
                  <a:pt x="4590" y="2064"/>
                </a:lnTo>
                <a:lnTo>
                  <a:pt x="4596" y="2080"/>
                </a:lnTo>
                <a:lnTo>
                  <a:pt x="4596" y="2080"/>
                </a:lnTo>
                <a:lnTo>
                  <a:pt x="4606" y="2106"/>
                </a:lnTo>
                <a:lnTo>
                  <a:pt x="4616" y="2130"/>
                </a:lnTo>
                <a:lnTo>
                  <a:pt x="4624" y="2155"/>
                </a:lnTo>
                <a:lnTo>
                  <a:pt x="4630" y="2178"/>
                </a:lnTo>
                <a:lnTo>
                  <a:pt x="4636" y="2202"/>
                </a:lnTo>
                <a:lnTo>
                  <a:pt x="4641" y="2224"/>
                </a:lnTo>
                <a:lnTo>
                  <a:pt x="4645" y="2246"/>
                </a:lnTo>
                <a:lnTo>
                  <a:pt x="4649" y="2266"/>
                </a:lnTo>
                <a:lnTo>
                  <a:pt x="4651" y="2287"/>
                </a:lnTo>
                <a:lnTo>
                  <a:pt x="4653" y="2306"/>
                </a:lnTo>
                <a:lnTo>
                  <a:pt x="4654" y="2325"/>
                </a:lnTo>
                <a:lnTo>
                  <a:pt x="4655" y="2343"/>
                </a:lnTo>
                <a:lnTo>
                  <a:pt x="4654" y="2377"/>
                </a:lnTo>
                <a:lnTo>
                  <a:pt x="4652" y="2408"/>
                </a:lnTo>
                <a:lnTo>
                  <a:pt x="4648" y="2437"/>
                </a:lnTo>
                <a:lnTo>
                  <a:pt x="4642" y="2464"/>
                </a:lnTo>
                <a:lnTo>
                  <a:pt x="4635" y="2487"/>
                </a:lnTo>
                <a:lnTo>
                  <a:pt x="4628" y="2509"/>
                </a:lnTo>
                <a:lnTo>
                  <a:pt x="4620" y="2527"/>
                </a:lnTo>
                <a:lnTo>
                  <a:pt x="4612" y="2544"/>
                </a:lnTo>
                <a:lnTo>
                  <a:pt x="4603" y="2559"/>
                </a:lnTo>
                <a:lnTo>
                  <a:pt x="4596" y="2570"/>
                </a:lnTo>
                <a:lnTo>
                  <a:pt x="4596" y="2570"/>
                </a:lnTo>
                <a:lnTo>
                  <a:pt x="4582" y="2590"/>
                </a:lnTo>
                <a:lnTo>
                  <a:pt x="4568" y="2611"/>
                </a:lnTo>
                <a:lnTo>
                  <a:pt x="4553" y="2629"/>
                </a:lnTo>
                <a:lnTo>
                  <a:pt x="4538" y="2648"/>
                </a:lnTo>
                <a:lnTo>
                  <a:pt x="4522" y="2665"/>
                </a:lnTo>
                <a:lnTo>
                  <a:pt x="4505" y="2681"/>
                </a:lnTo>
                <a:lnTo>
                  <a:pt x="4487" y="2697"/>
                </a:lnTo>
                <a:lnTo>
                  <a:pt x="4469" y="2711"/>
                </a:lnTo>
                <a:lnTo>
                  <a:pt x="4450" y="2724"/>
                </a:lnTo>
                <a:lnTo>
                  <a:pt x="4430" y="2736"/>
                </a:lnTo>
                <a:lnTo>
                  <a:pt x="4409" y="2747"/>
                </a:lnTo>
                <a:lnTo>
                  <a:pt x="4388" y="2756"/>
                </a:lnTo>
                <a:lnTo>
                  <a:pt x="4364" y="2764"/>
                </a:lnTo>
                <a:lnTo>
                  <a:pt x="4341" y="2771"/>
                </a:lnTo>
                <a:lnTo>
                  <a:pt x="4316" y="2776"/>
                </a:lnTo>
                <a:lnTo>
                  <a:pt x="4290" y="2779"/>
                </a:lnTo>
                <a:lnTo>
                  <a:pt x="4290" y="2779"/>
                </a:lnTo>
                <a:lnTo>
                  <a:pt x="4283" y="2778"/>
                </a:lnTo>
                <a:lnTo>
                  <a:pt x="4275" y="2778"/>
                </a:lnTo>
                <a:lnTo>
                  <a:pt x="4275" y="2778"/>
                </a:lnTo>
                <a:lnTo>
                  <a:pt x="4242" y="2779"/>
                </a:lnTo>
                <a:lnTo>
                  <a:pt x="4213" y="2779"/>
                </a:lnTo>
                <a:lnTo>
                  <a:pt x="4185" y="2778"/>
                </a:lnTo>
                <a:lnTo>
                  <a:pt x="4159" y="2775"/>
                </a:lnTo>
                <a:lnTo>
                  <a:pt x="4159" y="2775"/>
                </a:lnTo>
                <a:lnTo>
                  <a:pt x="4131" y="2770"/>
                </a:lnTo>
                <a:lnTo>
                  <a:pt x="4103" y="2765"/>
                </a:lnTo>
                <a:lnTo>
                  <a:pt x="4077" y="2758"/>
                </a:lnTo>
                <a:lnTo>
                  <a:pt x="4052" y="2751"/>
                </a:lnTo>
                <a:lnTo>
                  <a:pt x="4052" y="2751"/>
                </a:lnTo>
                <a:lnTo>
                  <a:pt x="4009" y="2736"/>
                </a:lnTo>
                <a:lnTo>
                  <a:pt x="3965" y="2717"/>
                </a:lnTo>
                <a:lnTo>
                  <a:pt x="3965" y="2717"/>
                </a:lnTo>
                <a:lnTo>
                  <a:pt x="3925" y="2697"/>
                </a:lnTo>
                <a:lnTo>
                  <a:pt x="3874" y="2669"/>
                </a:lnTo>
                <a:lnTo>
                  <a:pt x="3846" y="2652"/>
                </a:lnTo>
                <a:lnTo>
                  <a:pt x="3815" y="2632"/>
                </a:lnTo>
                <a:lnTo>
                  <a:pt x="3782" y="2612"/>
                </a:lnTo>
                <a:lnTo>
                  <a:pt x="3748" y="2588"/>
                </a:lnTo>
                <a:lnTo>
                  <a:pt x="3712" y="2564"/>
                </a:lnTo>
                <a:lnTo>
                  <a:pt x="3676" y="2536"/>
                </a:lnTo>
                <a:lnTo>
                  <a:pt x="3638" y="2508"/>
                </a:lnTo>
                <a:lnTo>
                  <a:pt x="3601" y="2477"/>
                </a:lnTo>
                <a:lnTo>
                  <a:pt x="3563" y="2444"/>
                </a:lnTo>
                <a:lnTo>
                  <a:pt x="3526" y="2409"/>
                </a:lnTo>
                <a:lnTo>
                  <a:pt x="3488" y="2373"/>
                </a:lnTo>
                <a:lnTo>
                  <a:pt x="3451" y="2335"/>
                </a:lnTo>
                <a:lnTo>
                  <a:pt x="3451" y="2335"/>
                </a:lnTo>
                <a:lnTo>
                  <a:pt x="3394" y="2271"/>
                </a:lnTo>
                <a:lnTo>
                  <a:pt x="3342" y="2212"/>
                </a:lnTo>
                <a:lnTo>
                  <a:pt x="3295" y="2157"/>
                </a:lnTo>
                <a:lnTo>
                  <a:pt x="3253" y="2107"/>
                </a:lnTo>
                <a:lnTo>
                  <a:pt x="3215" y="2060"/>
                </a:lnTo>
                <a:lnTo>
                  <a:pt x="3180" y="2017"/>
                </a:lnTo>
                <a:lnTo>
                  <a:pt x="3120" y="1940"/>
                </a:lnTo>
                <a:lnTo>
                  <a:pt x="3120" y="1940"/>
                </a:lnTo>
                <a:lnTo>
                  <a:pt x="3138" y="1947"/>
                </a:lnTo>
                <a:lnTo>
                  <a:pt x="3156" y="1953"/>
                </a:lnTo>
                <a:lnTo>
                  <a:pt x="3175" y="1958"/>
                </a:lnTo>
                <a:lnTo>
                  <a:pt x="3193" y="1963"/>
                </a:lnTo>
                <a:lnTo>
                  <a:pt x="3211" y="1966"/>
                </a:lnTo>
                <a:lnTo>
                  <a:pt x="3229" y="1968"/>
                </a:lnTo>
                <a:lnTo>
                  <a:pt x="3262" y="1971"/>
                </a:lnTo>
                <a:lnTo>
                  <a:pt x="3289" y="1971"/>
                </a:lnTo>
                <a:lnTo>
                  <a:pt x="3312" y="1970"/>
                </a:lnTo>
                <a:lnTo>
                  <a:pt x="3332" y="1968"/>
                </a:lnTo>
                <a:lnTo>
                  <a:pt x="3332" y="1968"/>
                </a:lnTo>
                <a:lnTo>
                  <a:pt x="3336" y="1918"/>
                </a:lnTo>
                <a:lnTo>
                  <a:pt x="3338" y="1873"/>
                </a:lnTo>
                <a:lnTo>
                  <a:pt x="3340" y="1833"/>
                </a:lnTo>
                <a:lnTo>
                  <a:pt x="3346" y="1698"/>
                </a:lnTo>
                <a:lnTo>
                  <a:pt x="3346" y="1698"/>
                </a:lnTo>
                <a:lnTo>
                  <a:pt x="3349" y="1661"/>
                </a:lnTo>
                <a:lnTo>
                  <a:pt x="3351" y="1626"/>
                </a:lnTo>
                <a:lnTo>
                  <a:pt x="3352" y="1589"/>
                </a:lnTo>
                <a:lnTo>
                  <a:pt x="3352" y="1589"/>
                </a:lnTo>
                <a:lnTo>
                  <a:pt x="3340" y="1588"/>
                </a:lnTo>
                <a:lnTo>
                  <a:pt x="3307" y="1584"/>
                </a:lnTo>
                <a:lnTo>
                  <a:pt x="3285" y="1581"/>
                </a:lnTo>
                <a:lnTo>
                  <a:pt x="3260" y="1576"/>
                </a:lnTo>
                <a:lnTo>
                  <a:pt x="3233" y="1571"/>
                </a:lnTo>
                <a:lnTo>
                  <a:pt x="3206" y="1564"/>
                </a:lnTo>
                <a:lnTo>
                  <a:pt x="3176" y="1555"/>
                </a:lnTo>
                <a:lnTo>
                  <a:pt x="3147" y="1544"/>
                </a:lnTo>
                <a:lnTo>
                  <a:pt x="3120" y="1532"/>
                </a:lnTo>
                <a:lnTo>
                  <a:pt x="3106" y="1526"/>
                </a:lnTo>
                <a:lnTo>
                  <a:pt x="3093" y="1519"/>
                </a:lnTo>
                <a:lnTo>
                  <a:pt x="3081" y="1511"/>
                </a:lnTo>
                <a:lnTo>
                  <a:pt x="3070" y="1502"/>
                </a:lnTo>
                <a:lnTo>
                  <a:pt x="3058" y="1493"/>
                </a:lnTo>
                <a:lnTo>
                  <a:pt x="3049" y="1484"/>
                </a:lnTo>
                <a:lnTo>
                  <a:pt x="3040" y="1474"/>
                </a:lnTo>
                <a:lnTo>
                  <a:pt x="3032" y="1463"/>
                </a:lnTo>
                <a:lnTo>
                  <a:pt x="3025" y="1451"/>
                </a:lnTo>
                <a:lnTo>
                  <a:pt x="3019" y="1439"/>
                </a:lnTo>
                <a:lnTo>
                  <a:pt x="3019" y="1439"/>
                </a:lnTo>
                <a:lnTo>
                  <a:pt x="3030" y="1445"/>
                </a:lnTo>
                <a:lnTo>
                  <a:pt x="3042" y="1450"/>
                </a:lnTo>
                <a:lnTo>
                  <a:pt x="3059" y="1457"/>
                </a:lnTo>
                <a:lnTo>
                  <a:pt x="3081" y="1465"/>
                </a:lnTo>
                <a:lnTo>
                  <a:pt x="3106" y="1472"/>
                </a:lnTo>
                <a:lnTo>
                  <a:pt x="3136" y="1477"/>
                </a:lnTo>
                <a:lnTo>
                  <a:pt x="3152" y="1479"/>
                </a:lnTo>
                <a:lnTo>
                  <a:pt x="3169" y="1480"/>
                </a:lnTo>
                <a:lnTo>
                  <a:pt x="3169" y="1480"/>
                </a:lnTo>
                <a:lnTo>
                  <a:pt x="3201" y="1481"/>
                </a:lnTo>
                <a:lnTo>
                  <a:pt x="3234" y="1481"/>
                </a:lnTo>
                <a:lnTo>
                  <a:pt x="3266" y="1479"/>
                </a:lnTo>
                <a:lnTo>
                  <a:pt x="3295" y="1477"/>
                </a:lnTo>
                <a:lnTo>
                  <a:pt x="3340" y="1471"/>
                </a:lnTo>
                <a:lnTo>
                  <a:pt x="3357" y="1469"/>
                </a:lnTo>
                <a:lnTo>
                  <a:pt x="3357" y="1469"/>
                </a:lnTo>
                <a:lnTo>
                  <a:pt x="3359" y="1463"/>
                </a:lnTo>
                <a:lnTo>
                  <a:pt x="3361" y="1451"/>
                </a:lnTo>
                <a:lnTo>
                  <a:pt x="3364" y="1421"/>
                </a:lnTo>
                <a:lnTo>
                  <a:pt x="3367" y="1381"/>
                </a:lnTo>
                <a:lnTo>
                  <a:pt x="3369" y="1337"/>
                </a:lnTo>
                <a:lnTo>
                  <a:pt x="3373" y="1257"/>
                </a:lnTo>
                <a:lnTo>
                  <a:pt x="3375" y="1222"/>
                </a:lnTo>
                <a:lnTo>
                  <a:pt x="3375" y="1222"/>
                </a:lnTo>
                <a:lnTo>
                  <a:pt x="3376" y="1194"/>
                </a:lnTo>
                <a:lnTo>
                  <a:pt x="3377" y="1154"/>
                </a:lnTo>
                <a:lnTo>
                  <a:pt x="3377" y="1105"/>
                </a:lnTo>
                <a:lnTo>
                  <a:pt x="3377" y="1105"/>
                </a:lnTo>
                <a:lnTo>
                  <a:pt x="3369" y="1107"/>
                </a:lnTo>
                <a:lnTo>
                  <a:pt x="3359" y="1108"/>
                </a:lnTo>
                <a:lnTo>
                  <a:pt x="3338" y="1110"/>
                </a:lnTo>
                <a:lnTo>
                  <a:pt x="3315" y="1109"/>
                </a:lnTo>
                <a:lnTo>
                  <a:pt x="3290" y="1107"/>
                </a:lnTo>
                <a:lnTo>
                  <a:pt x="3264" y="1104"/>
                </a:lnTo>
                <a:lnTo>
                  <a:pt x="3236" y="1100"/>
                </a:lnTo>
                <a:lnTo>
                  <a:pt x="3208" y="1094"/>
                </a:lnTo>
                <a:lnTo>
                  <a:pt x="3178" y="1086"/>
                </a:lnTo>
                <a:lnTo>
                  <a:pt x="3178" y="1086"/>
                </a:lnTo>
                <a:lnTo>
                  <a:pt x="3158" y="1080"/>
                </a:lnTo>
                <a:lnTo>
                  <a:pt x="3135" y="1071"/>
                </a:lnTo>
                <a:lnTo>
                  <a:pt x="3112" y="1059"/>
                </a:lnTo>
                <a:lnTo>
                  <a:pt x="3088" y="1044"/>
                </a:lnTo>
                <a:lnTo>
                  <a:pt x="3064" y="1028"/>
                </a:lnTo>
                <a:lnTo>
                  <a:pt x="3053" y="1019"/>
                </a:lnTo>
                <a:lnTo>
                  <a:pt x="3043" y="1010"/>
                </a:lnTo>
                <a:lnTo>
                  <a:pt x="3034" y="999"/>
                </a:lnTo>
                <a:lnTo>
                  <a:pt x="3025" y="990"/>
                </a:lnTo>
                <a:lnTo>
                  <a:pt x="3017" y="980"/>
                </a:lnTo>
                <a:lnTo>
                  <a:pt x="3010" y="969"/>
                </a:lnTo>
                <a:lnTo>
                  <a:pt x="3010" y="969"/>
                </a:lnTo>
                <a:lnTo>
                  <a:pt x="3022" y="974"/>
                </a:lnTo>
                <a:lnTo>
                  <a:pt x="3035" y="978"/>
                </a:lnTo>
                <a:lnTo>
                  <a:pt x="3052" y="984"/>
                </a:lnTo>
                <a:lnTo>
                  <a:pt x="3075" y="990"/>
                </a:lnTo>
                <a:lnTo>
                  <a:pt x="3101" y="996"/>
                </a:lnTo>
                <a:lnTo>
                  <a:pt x="3132" y="1003"/>
                </a:lnTo>
                <a:lnTo>
                  <a:pt x="3167" y="1008"/>
                </a:lnTo>
                <a:lnTo>
                  <a:pt x="3167" y="1008"/>
                </a:lnTo>
                <a:lnTo>
                  <a:pt x="3187" y="1010"/>
                </a:lnTo>
                <a:lnTo>
                  <a:pt x="3207" y="1011"/>
                </a:lnTo>
                <a:lnTo>
                  <a:pt x="3226" y="1012"/>
                </a:lnTo>
                <a:lnTo>
                  <a:pt x="3245" y="1012"/>
                </a:lnTo>
                <a:lnTo>
                  <a:pt x="3283" y="1010"/>
                </a:lnTo>
                <a:lnTo>
                  <a:pt x="3317" y="1007"/>
                </a:lnTo>
                <a:lnTo>
                  <a:pt x="3346" y="1001"/>
                </a:lnTo>
                <a:lnTo>
                  <a:pt x="3369" y="996"/>
                </a:lnTo>
                <a:lnTo>
                  <a:pt x="3377" y="993"/>
                </a:lnTo>
                <a:lnTo>
                  <a:pt x="3383" y="991"/>
                </a:lnTo>
                <a:lnTo>
                  <a:pt x="3388" y="988"/>
                </a:lnTo>
                <a:lnTo>
                  <a:pt x="3390" y="985"/>
                </a:lnTo>
                <a:lnTo>
                  <a:pt x="3390" y="985"/>
                </a:lnTo>
                <a:lnTo>
                  <a:pt x="3392" y="959"/>
                </a:lnTo>
                <a:lnTo>
                  <a:pt x="3393" y="925"/>
                </a:lnTo>
                <a:lnTo>
                  <a:pt x="3394" y="848"/>
                </a:lnTo>
                <a:lnTo>
                  <a:pt x="3394" y="750"/>
                </a:lnTo>
                <a:lnTo>
                  <a:pt x="3394" y="750"/>
                </a:lnTo>
                <a:lnTo>
                  <a:pt x="3399" y="686"/>
                </a:lnTo>
                <a:lnTo>
                  <a:pt x="3400" y="642"/>
                </a:lnTo>
                <a:lnTo>
                  <a:pt x="3400" y="627"/>
                </a:lnTo>
                <a:lnTo>
                  <a:pt x="3399" y="623"/>
                </a:lnTo>
                <a:lnTo>
                  <a:pt x="3398" y="622"/>
                </a:lnTo>
                <a:lnTo>
                  <a:pt x="3398" y="622"/>
                </a:lnTo>
                <a:lnTo>
                  <a:pt x="3392" y="622"/>
                </a:lnTo>
                <a:lnTo>
                  <a:pt x="3381" y="623"/>
                </a:lnTo>
                <a:lnTo>
                  <a:pt x="3368" y="623"/>
                </a:lnTo>
                <a:lnTo>
                  <a:pt x="3354" y="622"/>
                </a:lnTo>
                <a:lnTo>
                  <a:pt x="3336" y="620"/>
                </a:lnTo>
                <a:lnTo>
                  <a:pt x="3317" y="617"/>
                </a:lnTo>
                <a:lnTo>
                  <a:pt x="3297" y="612"/>
                </a:lnTo>
                <a:lnTo>
                  <a:pt x="3274" y="607"/>
                </a:lnTo>
                <a:lnTo>
                  <a:pt x="3251" y="599"/>
                </a:lnTo>
                <a:lnTo>
                  <a:pt x="3226" y="589"/>
                </a:lnTo>
                <a:lnTo>
                  <a:pt x="3200" y="578"/>
                </a:lnTo>
                <a:lnTo>
                  <a:pt x="3175" y="564"/>
                </a:lnTo>
                <a:lnTo>
                  <a:pt x="3149" y="548"/>
                </a:lnTo>
                <a:lnTo>
                  <a:pt x="3123" y="529"/>
                </a:lnTo>
                <a:lnTo>
                  <a:pt x="3110" y="519"/>
                </a:lnTo>
                <a:lnTo>
                  <a:pt x="3097" y="508"/>
                </a:lnTo>
                <a:lnTo>
                  <a:pt x="3085" y="495"/>
                </a:lnTo>
                <a:lnTo>
                  <a:pt x="3073" y="483"/>
                </a:lnTo>
                <a:lnTo>
                  <a:pt x="3073" y="483"/>
                </a:lnTo>
                <a:lnTo>
                  <a:pt x="3071" y="481"/>
                </a:lnTo>
                <a:lnTo>
                  <a:pt x="3065" y="476"/>
                </a:lnTo>
                <a:lnTo>
                  <a:pt x="3059" y="467"/>
                </a:lnTo>
                <a:lnTo>
                  <a:pt x="3056" y="461"/>
                </a:lnTo>
                <a:lnTo>
                  <a:pt x="3053" y="454"/>
                </a:lnTo>
                <a:lnTo>
                  <a:pt x="3051" y="447"/>
                </a:lnTo>
                <a:lnTo>
                  <a:pt x="3050" y="439"/>
                </a:lnTo>
                <a:lnTo>
                  <a:pt x="3049" y="430"/>
                </a:lnTo>
                <a:lnTo>
                  <a:pt x="3050" y="420"/>
                </a:lnTo>
                <a:lnTo>
                  <a:pt x="3053" y="410"/>
                </a:lnTo>
                <a:lnTo>
                  <a:pt x="3056" y="398"/>
                </a:lnTo>
                <a:lnTo>
                  <a:pt x="3062" y="386"/>
                </a:lnTo>
                <a:lnTo>
                  <a:pt x="3071" y="373"/>
                </a:lnTo>
                <a:lnTo>
                  <a:pt x="3071" y="373"/>
                </a:lnTo>
                <a:lnTo>
                  <a:pt x="2806" y="254"/>
                </a:lnTo>
                <a:lnTo>
                  <a:pt x="2806" y="254"/>
                </a:lnTo>
                <a:lnTo>
                  <a:pt x="2815" y="245"/>
                </a:lnTo>
                <a:lnTo>
                  <a:pt x="2824" y="234"/>
                </a:lnTo>
                <a:lnTo>
                  <a:pt x="2834" y="219"/>
                </a:lnTo>
                <a:lnTo>
                  <a:pt x="2845" y="203"/>
                </a:lnTo>
                <a:lnTo>
                  <a:pt x="2850" y="194"/>
                </a:lnTo>
                <a:lnTo>
                  <a:pt x="2854" y="185"/>
                </a:lnTo>
                <a:lnTo>
                  <a:pt x="2858" y="174"/>
                </a:lnTo>
                <a:lnTo>
                  <a:pt x="2861" y="164"/>
                </a:lnTo>
                <a:lnTo>
                  <a:pt x="2863" y="154"/>
                </a:lnTo>
                <a:lnTo>
                  <a:pt x="2863" y="144"/>
                </a:lnTo>
                <a:lnTo>
                  <a:pt x="2863" y="144"/>
                </a:lnTo>
                <a:lnTo>
                  <a:pt x="2863" y="132"/>
                </a:lnTo>
                <a:lnTo>
                  <a:pt x="2860" y="122"/>
                </a:lnTo>
                <a:lnTo>
                  <a:pt x="2855" y="112"/>
                </a:lnTo>
                <a:lnTo>
                  <a:pt x="2849" y="103"/>
                </a:lnTo>
                <a:lnTo>
                  <a:pt x="2841" y="94"/>
                </a:lnTo>
                <a:lnTo>
                  <a:pt x="2830" y="86"/>
                </a:lnTo>
                <a:lnTo>
                  <a:pt x="2820" y="79"/>
                </a:lnTo>
                <a:lnTo>
                  <a:pt x="2808" y="73"/>
                </a:lnTo>
                <a:lnTo>
                  <a:pt x="2795" y="68"/>
                </a:lnTo>
                <a:lnTo>
                  <a:pt x="2781" y="64"/>
                </a:lnTo>
                <a:lnTo>
                  <a:pt x="2767" y="60"/>
                </a:lnTo>
                <a:lnTo>
                  <a:pt x="2753" y="58"/>
                </a:lnTo>
                <a:lnTo>
                  <a:pt x="2738" y="56"/>
                </a:lnTo>
                <a:lnTo>
                  <a:pt x="2723" y="56"/>
                </a:lnTo>
                <a:lnTo>
                  <a:pt x="2709" y="57"/>
                </a:lnTo>
                <a:lnTo>
                  <a:pt x="2694" y="59"/>
                </a:lnTo>
                <a:lnTo>
                  <a:pt x="2694" y="59"/>
                </a:lnTo>
                <a:lnTo>
                  <a:pt x="2681" y="62"/>
                </a:lnTo>
                <a:lnTo>
                  <a:pt x="2669" y="66"/>
                </a:lnTo>
                <a:lnTo>
                  <a:pt x="2656" y="71"/>
                </a:lnTo>
                <a:lnTo>
                  <a:pt x="2644" y="77"/>
                </a:lnTo>
                <a:lnTo>
                  <a:pt x="2634" y="84"/>
                </a:lnTo>
                <a:lnTo>
                  <a:pt x="2623" y="92"/>
                </a:lnTo>
                <a:lnTo>
                  <a:pt x="2604" y="107"/>
                </a:lnTo>
                <a:lnTo>
                  <a:pt x="2589" y="122"/>
                </a:lnTo>
                <a:lnTo>
                  <a:pt x="2578" y="134"/>
                </a:lnTo>
                <a:lnTo>
                  <a:pt x="2569" y="147"/>
                </a:lnTo>
                <a:lnTo>
                  <a:pt x="2238" y="0"/>
                </a:lnTo>
                <a:lnTo>
                  <a:pt x="1977" y="263"/>
                </a:lnTo>
                <a:lnTo>
                  <a:pt x="1977" y="263"/>
                </a:lnTo>
                <a:lnTo>
                  <a:pt x="1972" y="268"/>
                </a:lnTo>
                <a:lnTo>
                  <a:pt x="1966" y="280"/>
                </a:lnTo>
                <a:lnTo>
                  <a:pt x="1963" y="287"/>
                </a:lnTo>
                <a:lnTo>
                  <a:pt x="1961" y="295"/>
                </a:lnTo>
                <a:lnTo>
                  <a:pt x="1960" y="304"/>
                </a:lnTo>
                <a:lnTo>
                  <a:pt x="1960" y="313"/>
                </a:lnTo>
                <a:lnTo>
                  <a:pt x="1964" y="337"/>
                </a:lnTo>
                <a:lnTo>
                  <a:pt x="1964" y="337"/>
                </a:lnTo>
                <a:lnTo>
                  <a:pt x="1964" y="343"/>
                </a:lnTo>
                <a:lnTo>
                  <a:pt x="1963" y="349"/>
                </a:lnTo>
                <a:lnTo>
                  <a:pt x="1962" y="354"/>
                </a:lnTo>
                <a:lnTo>
                  <a:pt x="1961" y="358"/>
                </a:lnTo>
                <a:lnTo>
                  <a:pt x="1957" y="366"/>
                </a:lnTo>
                <a:lnTo>
                  <a:pt x="1955" y="370"/>
                </a:lnTo>
                <a:lnTo>
                  <a:pt x="1955" y="370"/>
                </a:lnTo>
                <a:lnTo>
                  <a:pt x="1936" y="392"/>
                </a:lnTo>
                <a:lnTo>
                  <a:pt x="1916" y="416"/>
                </a:lnTo>
                <a:lnTo>
                  <a:pt x="1896" y="438"/>
                </a:lnTo>
                <a:lnTo>
                  <a:pt x="1876" y="461"/>
                </a:lnTo>
                <a:lnTo>
                  <a:pt x="1876" y="461"/>
                </a:lnTo>
                <a:lnTo>
                  <a:pt x="1847" y="499"/>
                </a:lnTo>
                <a:lnTo>
                  <a:pt x="1836" y="515"/>
                </a:lnTo>
                <a:lnTo>
                  <a:pt x="1828" y="527"/>
                </a:lnTo>
                <a:lnTo>
                  <a:pt x="1828" y="527"/>
                </a:lnTo>
                <a:lnTo>
                  <a:pt x="1819" y="542"/>
                </a:lnTo>
                <a:lnTo>
                  <a:pt x="1811" y="558"/>
                </a:lnTo>
                <a:lnTo>
                  <a:pt x="1799" y="583"/>
                </a:lnTo>
                <a:lnTo>
                  <a:pt x="1789" y="607"/>
                </a:lnTo>
                <a:lnTo>
                  <a:pt x="1781" y="628"/>
                </a:lnTo>
                <a:lnTo>
                  <a:pt x="1781" y="628"/>
                </a:lnTo>
                <a:lnTo>
                  <a:pt x="1780" y="631"/>
                </a:lnTo>
                <a:lnTo>
                  <a:pt x="1778" y="642"/>
                </a:lnTo>
                <a:lnTo>
                  <a:pt x="1778" y="649"/>
                </a:lnTo>
                <a:lnTo>
                  <a:pt x="1777" y="657"/>
                </a:lnTo>
                <a:lnTo>
                  <a:pt x="1778" y="666"/>
                </a:lnTo>
                <a:lnTo>
                  <a:pt x="1780" y="677"/>
                </a:lnTo>
                <a:lnTo>
                  <a:pt x="1784" y="690"/>
                </a:lnTo>
                <a:lnTo>
                  <a:pt x="1789" y="703"/>
                </a:lnTo>
                <a:lnTo>
                  <a:pt x="1797" y="716"/>
                </a:lnTo>
                <a:lnTo>
                  <a:pt x="1807" y="732"/>
                </a:lnTo>
                <a:lnTo>
                  <a:pt x="1819" y="748"/>
                </a:lnTo>
                <a:lnTo>
                  <a:pt x="1833" y="764"/>
                </a:lnTo>
                <a:lnTo>
                  <a:pt x="1852" y="782"/>
                </a:lnTo>
                <a:lnTo>
                  <a:pt x="1874" y="800"/>
                </a:lnTo>
                <a:lnTo>
                  <a:pt x="1881" y="806"/>
                </a:lnTo>
                <a:lnTo>
                  <a:pt x="1881" y="806"/>
                </a:lnTo>
                <a:lnTo>
                  <a:pt x="1894" y="789"/>
                </a:lnTo>
                <a:lnTo>
                  <a:pt x="1905" y="800"/>
                </a:lnTo>
                <a:lnTo>
                  <a:pt x="1905" y="800"/>
                </a:lnTo>
                <a:lnTo>
                  <a:pt x="1914" y="809"/>
                </a:lnTo>
                <a:lnTo>
                  <a:pt x="1926" y="820"/>
                </a:lnTo>
                <a:lnTo>
                  <a:pt x="1941" y="832"/>
                </a:lnTo>
                <a:lnTo>
                  <a:pt x="1957" y="842"/>
                </a:lnTo>
                <a:lnTo>
                  <a:pt x="1957" y="842"/>
                </a:lnTo>
                <a:lnTo>
                  <a:pt x="1959" y="835"/>
                </a:lnTo>
                <a:lnTo>
                  <a:pt x="1964" y="815"/>
                </a:lnTo>
                <a:lnTo>
                  <a:pt x="1969" y="802"/>
                </a:lnTo>
                <a:lnTo>
                  <a:pt x="1975" y="789"/>
                </a:lnTo>
                <a:lnTo>
                  <a:pt x="1983" y="775"/>
                </a:lnTo>
                <a:lnTo>
                  <a:pt x="1991" y="760"/>
                </a:lnTo>
                <a:lnTo>
                  <a:pt x="1991" y="760"/>
                </a:lnTo>
                <a:lnTo>
                  <a:pt x="2000" y="748"/>
                </a:lnTo>
                <a:lnTo>
                  <a:pt x="2011" y="736"/>
                </a:lnTo>
                <a:lnTo>
                  <a:pt x="2025" y="722"/>
                </a:lnTo>
                <a:lnTo>
                  <a:pt x="2038" y="709"/>
                </a:lnTo>
                <a:lnTo>
                  <a:pt x="2052" y="697"/>
                </a:lnTo>
                <a:lnTo>
                  <a:pt x="2065" y="686"/>
                </a:lnTo>
                <a:lnTo>
                  <a:pt x="2080" y="675"/>
                </a:lnTo>
                <a:lnTo>
                  <a:pt x="2092" y="667"/>
                </a:lnTo>
                <a:lnTo>
                  <a:pt x="2092" y="667"/>
                </a:lnTo>
                <a:lnTo>
                  <a:pt x="2107" y="658"/>
                </a:lnTo>
                <a:lnTo>
                  <a:pt x="2123" y="650"/>
                </a:lnTo>
                <a:lnTo>
                  <a:pt x="2138" y="643"/>
                </a:lnTo>
                <a:lnTo>
                  <a:pt x="2154" y="636"/>
                </a:lnTo>
                <a:lnTo>
                  <a:pt x="2170" y="632"/>
                </a:lnTo>
                <a:lnTo>
                  <a:pt x="2186" y="629"/>
                </a:lnTo>
                <a:lnTo>
                  <a:pt x="2202" y="626"/>
                </a:lnTo>
                <a:lnTo>
                  <a:pt x="2220" y="625"/>
                </a:lnTo>
                <a:lnTo>
                  <a:pt x="2220" y="625"/>
                </a:lnTo>
                <a:lnTo>
                  <a:pt x="2234" y="626"/>
                </a:lnTo>
                <a:lnTo>
                  <a:pt x="2247" y="627"/>
                </a:lnTo>
                <a:lnTo>
                  <a:pt x="2261" y="630"/>
                </a:lnTo>
                <a:lnTo>
                  <a:pt x="2272" y="635"/>
                </a:lnTo>
                <a:lnTo>
                  <a:pt x="2283" y="642"/>
                </a:lnTo>
                <a:lnTo>
                  <a:pt x="2295" y="649"/>
                </a:lnTo>
                <a:lnTo>
                  <a:pt x="2305" y="658"/>
                </a:lnTo>
                <a:lnTo>
                  <a:pt x="2316" y="668"/>
                </a:lnTo>
                <a:lnTo>
                  <a:pt x="2316" y="668"/>
                </a:lnTo>
                <a:lnTo>
                  <a:pt x="2323" y="676"/>
                </a:lnTo>
                <a:lnTo>
                  <a:pt x="2330" y="687"/>
                </a:lnTo>
                <a:lnTo>
                  <a:pt x="2336" y="698"/>
                </a:lnTo>
                <a:lnTo>
                  <a:pt x="2342" y="710"/>
                </a:lnTo>
                <a:lnTo>
                  <a:pt x="2347" y="722"/>
                </a:lnTo>
                <a:lnTo>
                  <a:pt x="2351" y="736"/>
                </a:lnTo>
                <a:lnTo>
                  <a:pt x="2355" y="750"/>
                </a:lnTo>
                <a:lnTo>
                  <a:pt x="2358" y="764"/>
                </a:lnTo>
                <a:lnTo>
                  <a:pt x="2360" y="778"/>
                </a:lnTo>
                <a:lnTo>
                  <a:pt x="2362" y="792"/>
                </a:lnTo>
                <a:lnTo>
                  <a:pt x="2363" y="805"/>
                </a:lnTo>
                <a:lnTo>
                  <a:pt x="2364" y="818"/>
                </a:lnTo>
                <a:lnTo>
                  <a:pt x="2364" y="831"/>
                </a:lnTo>
                <a:lnTo>
                  <a:pt x="2363" y="842"/>
                </a:lnTo>
                <a:lnTo>
                  <a:pt x="2361" y="852"/>
                </a:lnTo>
                <a:lnTo>
                  <a:pt x="2359" y="861"/>
                </a:lnTo>
                <a:lnTo>
                  <a:pt x="2359" y="861"/>
                </a:lnTo>
                <a:lnTo>
                  <a:pt x="2330" y="843"/>
                </a:lnTo>
                <a:lnTo>
                  <a:pt x="2330" y="843"/>
                </a:lnTo>
                <a:lnTo>
                  <a:pt x="2309" y="832"/>
                </a:lnTo>
                <a:lnTo>
                  <a:pt x="2281" y="822"/>
                </a:lnTo>
                <a:lnTo>
                  <a:pt x="2266" y="815"/>
                </a:lnTo>
                <a:lnTo>
                  <a:pt x="2251" y="811"/>
                </a:lnTo>
                <a:lnTo>
                  <a:pt x="2233" y="807"/>
                </a:lnTo>
                <a:lnTo>
                  <a:pt x="2215" y="803"/>
                </a:lnTo>
                <a:lnTo>
                  <a:pt x="2195" y="801"/>
                </a:lnTo>
                <a:lnTo>
                  <a:pt x="2175" y="800"/>
                </a:lnTo>
                <a:lnTo>
                  <a:pt x="2154" y="800"/>
                </a:lnTo>
                <a:lnTo>
                  <a:pt x="2132" y="802"/>
                </a:lnTo>
                <a:lnTo>
                  <a:pt x="2109" y="805"/>
                </a:lnTo>
                <a:lnTo>
                  <a:pt x="2086" y="810"/>
                </a:lnTo>
                <a:lnTo>
                  <a:pt x="2062" y="818"/>
                </a:lnTo>
                <a:lnTo>
                  <a:pt x="2037" y="829"/>
                </a:lnTo>
                <a:lnTo>
                  <a:pt x="2037" y="829"/>
                </a:lnTo>
                <a:lnTo>
                  <a:pt x="1995" y="847"/>
                </a:lnTo>
                <a:lnTo>
                  <a:pt x="1967" y="859"/>
                </a:lnTo>
                <a:lnTo>
                  <a:pt x="1936" y="872"/>
                </a:lnTo>
                <a:lnTo>
                  <a:pt x="1900" y="886"/>
                </a:lnTo>
                <a:lnTo>
                  <a:pt x="1860" y="900"/>
                </a:lnTo>
                <a:lnTo>
                  <a:pt x="1814" y="916"/>
                </a:lnTo>
                <a:lnTo>
                  <a:pt x="1764" y="931"/>
                </a:lnTo>
                <a:lnTo>
                  <a:pt x="1764" y="931"/>
                </a:lnTo>
                <a:lnTo>
                  <a:pt x="1737" y="938"/>
                </a:lnTo>
                <a:lnTo>
                  <a:pt x="1725" y="940"/>
                </a:lnTo>
                <a:lnTo>
                  <a:pt x="1713" y="941"/>
                </a:lnTo>
                <a:lnTo>
                  <a:pt x="1701" y="941"/>
                </a:lnTo>
                <a:lnTo>
                  <a:pt x="1691" y="941"/>
                </a:lnTo>
                <a:lnTo>
                  <a:pt x="1681" y="940"/>
                </a:lnTo>
                <a:lnTo>
                  <a:pt x="1672" y="938"/>
                </a:lnTo>
                <a:lnTo>
                  <a:pt x="1664" y="935"/>
                </a:lnTo>
                <a:lnTo>
                  <a:pt x="1655" y="930"/>
                </a:lnTo>
                <a:lnTo>
                  <a:pt x="1649" y="925"/>
                </a:lnTo>
                <a:lnTo>
                  <a:pt x="1642" y="919"/>
                </a:lnTo>
                <a:lnTo>
                  <a:pt x="1637" y="912"/>
                </a:lnTo>
                <a:lnTo>
                  <a:pt x="1633" y="902"/>
                </a:lnTo>
                <a:lnTo>
                  <a:pt x="1629" y="892"/>
                </a:lnTo>
                <a:lnTo>
                  <a:pt x="1626" y="881"/>
                </a:lnTo>
                <a:lnTo>
                  <a:pt x="1626" y="881"/>
                </a:lnTo>
                <a:lnTo>
                  <a:pt x="1624" y="871"/>
                </a:lnTo>
                <a:lnTo>
                  <a:pt x="1623" y="860"/>
                </a:lnTo>
                <a:lnTo>
                  <a:pt x="1623" y="851"/>
                </a:lnTo>
                <a:lnTo>
                  <a:pt x="1623" y="842"/>
                </a:lnTo>
                <a:lnTo>
                  <a:pt x="1625" y="826"/>
                </a:lnTo>
                <a:lnTo>
                  <a:pt x="1629" y="811"/>
                </a:lnTo>
                <a:lnTo>
                  <a:pt x="1633" y="800"/>
                </a:lnTo>
                <a:lnTo>
                  <a:pt x="1636" y="792"/>
                </a:lnTo>
                <a:lnTo>
                  <a:pt x="1640" y="784"/>
                </a:lnTo>
                <a:lnTo>
                  <a:pt x="1640" y="784"/>
                </a:lnTo>
                <a:lnTo>
                  <a:pt x="1636" y="785"/>
                </a:lnTo>
                <a:lnTo>
                  <a:pt x="1626" y="788"/>
                </a:lnTo>
                <a:lnTo>
                  <a:pt x="1610" y="794"/>
                </a:lnTo>
                <a:lnTo>
                  <a:pt x="1601" y="797"/>
                </a:lnTo>
                <a:lnTo>
                  <a:pt x="1592" y="802"/>
                </a:lnTo>
                <a:lnTo>
                  <a:pt x="1582" y="808"/>
                </a:lnTo>
                <a:lnTo>
                  <a:pt x="1573" y="814"/>
                </a:lnTo>
                <a:lnTo>
                  <a:pt x="1563" y="823"/>
                </a:lnTo>
                <a:lnTo>
                  <a:pt x="1554" y="832"/>
                </a:lnTo>
                <a:lnTo>
                  <a:pt x="1546" y="842"/>
                </a:lnTo>
                <a:lnTo>
                  <a:pt x="1539" y="853"/>
                </a:lnTo>
                <a:lnTo>
                  <a:pt x="1533" y="867"/>
                </a:lnTo>
                <a:lnTo>
                  <a:pt x="1528" y="881"/>
                </a:lnTo>
                <a:lnTo>
                  <a:pt x="1528" y="881"/>
                </a:lnTo>
                <a:lnTo>
                  <a:pt x="1525" y="896"/>
                </a:lnTo>
                <a:lnTo>
                  <a:pt x="1523" y="912"/>
                </a:lnTo>
                <a:lnTo>
                  <a:pt x="1523" y="927"/>
                </a:lnTo>
                <a:lnTo>
                  <a:pt x="1523" y="941"/>
                </a:lnTo>
                <a:lnTo>
                  <a:pt x="1524" y="954"/>
                </a:lnTo>
                <a:lnTo>
                  <a:pt x="1527" y="969"/>
                </a:lnTo>
                <a:lnTo>
                  <a:pt x="1531" y="981"/>
                </a:lnTo>
                <a:lnTo>
                  <a:pt x="1536" y="993"/>
                </a:lnTo>
                <a:lnTo>
                  <a:pt x="1542" y="1006"/>
                </a:lnTo>
                <a:lnTo>
                  <a:pt x="1549" y="1016"/>
                </a:lnTo>
                <a:lnTo>
                  <a:pt x="1557" y="1026"/>
                </a:lnTo>
                <a:lnTo>
                  <a:pt x="1568" y="1034"/>
                </a:lnTo>
                <a:lnTo>
                  <a:pt x="1578" y="1042"/>
                </a:lnTo>
                <a:lnTo>
                  <a:pt x="1590" y="1049"/>
                </a:lnTo>
                <a:lnTo>
                  <a:pt x="1602" y="1055"/>
                </a:lnTo>
                <a:lnTo>
                  <a:pt x="1617" y="1059"/>
                </a:lnTo>
                <a:lnTo>
                  <a:pt x="1617" y="1059"/>
                </a:lnTo>
                <a:lnTo>
                  <a:pt x="1630" y="1062"/>
                </a:lnTo>
                <a:lnTo>
                  <a:pt x="1644" y="1063"/>
                </a:lnTo>
                <a:lnTo>
                  <a:pt x="1660" y="1062"/>
                </a:lnTo>
                <a:lnTo>
                  <a:pt x="1676" y="1060"/>
                </a:lnTo>
                <a:lnTo>
                  <a:pt x="1692" y="1058"/>
                </a:lnTo>
                <a:lnTo>
                  <a:pt x="1710" y="1054"/>
                </a:lnTo>
                <a:lnTo>
                  <a:pt x="1727" y="1049"/>
                </a:lnTo>
                <a:lnTo>
                  <a:pt x="1744" y="1043"/>
                </a:lnTo>
                <a:lnTo>
                  <a:pt x="1779" y="1029"/>
                </a:lnTo>
                <a:lnTo>
                  <a:pt x="1815" y="1014"/>
                </a:lnTo>
                <a:lnTo>
                  <a:pt x="1849" y="997"/>
                </a:lnTo>
                <a:lnTo>
                  <a:pt x="1880" y="981"/>
                </a:lnTo>
                <a:lnTo>
                  <a:pt x="1880" y="981"/>
                </a:lnTo>
                <a:lnTo>
                  <a:pt x="1942" y="949"/>
                </a:lnTo>
                <a:lnTo>
                  <a:pt x="1979" y="931"/>
                </a:lnTo>
                <a:lnTo>
                  <a:pt x="2013" y="915"/>
                </a:lnTo>
                <a:lnTo>
                  <a:pt x="2013" y="915"/>
                </a:lnTo>
                <a:lnTo>
                  <a:pt x="2041" y="903"/>
                </a:lnTo>
                <a:lnTo>
                  <a:pt x="2054" y="899"/>
                </a:lnTo>
                <a:lnTo>
                  <a:pt x="2068" y="895"/>
                </a:lnTo>
                <a:lnTo>
                  <a:pt x="2081" y="892"/>
                </a:lnTo>
                <a:lnTo>
                  <a:pt x="2093" y="890"/>
                </a:lnTo>
                <a:lnTo>
                  <a:pt x="2105" y="888"/>
                </a:lnTo>
                <a:lnTo>
                  <a:pt x="2119" y="888"/>
                </a:lnTo>
                <a:lnTo>
                  <a:pt x="2131" y="888"/>
                </a:lnTo>
                <a:lnTo>
                  <a:pt x="2143" y="889"/>
                </a:lnTo>
                <a:lnTo>
                  <a:pt x="2156" y="891"/>
                </a:lnTo>
                <a:lnTo>
                  <a:pt x="2170" y="893"/>
                </a:lnTo>
                <a:lnTo>
                  <a:pt x="2183" y="897"/>
                </a:lnTo>
                <a:lnTo>
                  <a:pt x="2196" y="901"/>
                </a:lnTo>
                <a:lnTo>
                  <a:pt x="2211" y="907"/>
                </a:lnTo>
                <a:lnTo>
                  <a:pt x="2226" y="914"/>
                </a:lnTo>
                <a:lnTo>
                  <a:pt x="2226" y="914"/>
                </a:lnTo>
                <a:lnTo>
                  <a:pt x="2246" y="924"/>
                </a:lnTo>
                <a:lnTo>
                  <a:pt x="2265" y="934"/>
                </a:lnTo>
                <a:lnTo>
                  <a:pt x="2281" y="945"/>
                </a:lnTo>
                <a:lnTo>
                  <a:pt x="2295" y="954"/>
                </a:lnTo>
                <a:lnTo>
                  <a:pt x="2305" y="964"/>
                </a:lnTo>
                <a:lnTo>
                  <a:pt x="2312" y="971"/>
                </a:lnTo>
                <a:lnTo>
                  <a:pt x="2319" y="977"/>
                </a:lnTo>
                <a:lnTo>
                  <a:pt x="2319" y="977"/>
                </a:lnTo>
                <a:lnTo>
                  <a:pt x="2317" y="980"/>
                </a:lnTo>
                <a:lnTo>
                  <a:pt x="2313" y="987"/>
                </a:lnTo>
                <a:lnTo>
                  <a:pt x="2305" y="998"/>
                </a:lnTo>
                <a:lnTo>
                  <a:pt x="2300" y="1005"/>
                </a:lnTo>
                <a:lnTo>
                  <a:pt x="2293" y="1012"/>
                </a:lnTo>
                <a:lnTo>
                  <a:pt x="2285" y="1018"/>
                </a:lnTo>
                <a:lnTo>
                  <a:pt x="2276" y="1025"/>
                </a:lnTo>
                <a:lnTo>
                  <a:pt x="2267" y="1031"/>
                </a:lnTo>
                <a:lnTo>
                  <a:pt x="2255" y="1036"/>
                </a:lnTo>
                <a:lnTo>
                  <a:pt x="2242" y="1041"/>
                </a:lnTo>
                <a:lnTo>
                  <a:pt x="2228" y="1045"/>
                </a:lnTo>
                <a:lnTo>
                  <a:pt x="2212" y="1049"/>
                </a:lnTo>
                <a:lnTo>
                  <a:pt x="2194" y="1050"/>
                </a:lnTo>
                <a:lnTo>
                  <a:pt x="2194" y="1050"/>
                </a:lnTo>
                <a:lnTo>
                  <a:pt x="2180" y="1051"/>
                </a:lnTo>
                <a:lnTo>
                  <a:pt x="2166" y="1050"/>
                </a:lnTo>
                <a:lnTo>
                  <a:pt x="2152" y="1048"/>
                </a:lnTo>
                <a:lnTo>
                  <a:pt x="2139" y="1044"/>
                </a:lnTo>
                <a:lnTo>
                  <a:pt x="2127" y="1041"/>
                </a:lnTo>
                <a:lnTo>
                  <a:pt x="2115" y="1037"/>
                </a:lnTo>
                <a:lnTo>
                  <a:pt x="2103" y="1033"/>
                </a:lnTo>
                <a:lnTo>
                  <a:pt x="2092" y="1027"/>
                </a:lnTo>
                <a:lnTo>
                  <a:pt x="2082" y="1022"/>
                </a:lnTo>
                <a:lnTo>
                  <a:pt x="2073" y="1016"/>
                </a:lnTo>
                <a:lnTo>
                  <a:pt x="2064" y="1010"/>
                </a:lnTo>
                <a:lnTo>
                  <a:pt x="2056" y="1003"/>
                </a:lnTo>
                <a:lnTo>
                  <a:pt x="2048" y="995"/>
                </a:lnTo>
                <a:lnTo>
                  <a:pt x="2042" y="988"/>
                </a:lnTo>
                <a:lnTo>
                  <a:pt x="2036" y="981"/>
                </a:lnTo>
                <a:lnTo>
                  <a:pt x="2031" y="974"/>
                </a:lnTo>
                <a:lnTo>
                  <a:pt x="2031" y="974"/>
                </a:lnTo>
                <a:lnTo>
                  <a:pt x="2022" y="996"/>
                </a:lnTo>
                <a:lnTo>
                  <a:pt x="2013" y="1014"/>
                </a:lnTo>
                <a:lnTo>
                  <a:pt x="2007" y="1027"/>
                </a:lnTo>
                <a:lnTo>
                  <a:pt x="2007" y="1027"/>
                </a:lnTo>
                <a:lnTo>
                  <a:pt x="2003" y="1035"/>
                </a:lnTo>
                <a:lnTo>
                  <a:pt x="2000" y="1042"/>
                </a:lnTo>
                <a:lnTo>
                  <a:pt x="1998" y="1051"/>
                </a:lnTo>
                <a:lnTo>
                  <a:pt x="1997" y="1057"/>
                </a:lnTo>
                <a:lnTo>
                  <a:pt x="1997" y="1064"/>
                </a:lnTo>
                <a:lnTo>
                  <a:pt x="1997" y="1070"/>
                </a:lnTo>
                <a:lnTo>
                  <a:pt x="1999" y="1082"/>
                </a:lnTo>
                <a:lnTo>
                  <a:pt x="2001" y="1094"/>
                </a:lnTo>
                <a:lnTo>
                  <a:pt x="2003" y="1104"/>
                </a:lnTo>
                <a:lnTo>
                  <a:pt x="2004" y="1115"/>
                </a:lnTo>
                <a:lnTo>
                  <a:pt x="2003" y="1121"/>
                </a:lnTo>
                <a:lnTo>
                  <a:pt x="2001" y="1126"/>
                </a:lnTo>
                <a:lnTo>
                  <a:pt x="2001" y="1126"/>
                </a:lnTo>
                <a:lnTo>
                  <a:pt x="1999" y="1132"/>
                </a:lnTo>
                <a:lnTo>
                  <a:pt x="1995" y="1138"/>
                </a:lnTo>
                <a:lnTo>
                  <a:pt x="1986" y="1151"/>
                </a:lnTo>
                <a:lnTo>
                  <a:pt x="1973" y="1163"/>
                </a:lnTo>
                <a:lnTo>
                  <a:pt x="1960" y="1175"/>
                </a:lnTo>
                <a:lnTo>
                  <a:pt x="1945" y="1187"/>
                </a:lnTo>
                <a:lnTo>
                  <a:pt x="1931" y="1198"/>
                </a:lnTo>
                <a:lnTo>
                  <a:pt x="1904" y="1216"/>
                </a:lnTo>
                <a:lnTo>
                  <a:pt x="1904" y="1216"/>
                </a:lnTo>
                <a:lnTo>
                  <a:pt x="1886" y="1227"/>
                </a:lnTo>
                <a:lnTo>
                  <a:pt x="1864" y="1239"/>
                </a:lnTo>
                <a:lnTo>
                  <a:pt x="1842" y="1249"/>
                </a:lnTo>
                <a:lnTo>
                  <a:pt x="1819" y="1257"/>
                </a:lnTo>
                <a:lnTo>
                  <a:pt x="1798" y="1264"/>
                </a:lnTo>
                <a:lnTo>
                  <a:pt x="1779" y="1270"/>
                </a:lnTo>
                <a:lnTo>
                  <a:pt x="1754" y="1278"/>
                </a:lnTo>
                <a:lnTo>
                  <a:pt x="1754" y="1278"/>
                </a:lnTo>
                <a:lnTo>
                  <a:pt x="1779" y="1336"/>
                </a:lnTo>
                <a:lnTo>
                  <a:pt x="1811" y="1404"/>
                </a:lnTo>
                <a:lnTo>
                  <a:pt x="1811" y="1404"/>
                </a:lnTo>
                <a:lnTo>
                  <a:pt x="1833" y="1449"/>
                </a:lnTo>
                <a:lnTo>
                  <a:pt x="1862" y="1504"/>
                </a:lnTo>
                <a:lnTo>
                  <a:pt x="1877" y="1531"/>
                </a:lnTo>
                <a:lnTo>
                  <a:pt x="1893" y="1557"/>
                </a:lnTo>
                <a:lnTo>
                  <a:pt x="1909" y="1578"/>
                </a:lnTo>
                <a:lnTo>
                  <a:pt x="1916" y="1588"/>
                </a:lnTo>
                <a:lnTo>
                  <a:pt x="1924" y="1597"/>
                </a:lnTo>
                <a:lnTo>
                  <a:pt x="1924" y="1597"/>
                </a:lnTo>
                <a:lnTo>
                  <a:pt x="1940" y="1592"/>
                </a:lnTo>
                <a:lnTo>
                  <a:pt x="1957" y="1587"/>
                </a:lnTo>
                <a:lnTo>
                  <a:pt x="1980" y="1581"/>
                </a:lnTo>
                <a:lnTo>
                  <a:pt x="2004" y="1573"/>
                </a:lnTo>
                <a:lnTo>
                  <a:pt x="2031" y="1563"/>
                </a:lnTo>
                <a:lnTo>
                  <a:pt x="2057" y="1551"/>
                </a:lnTo>
                <a:lnTo>
                  <a:pt x="2071" y="1544"/>
                </a:lnTo>
                <a:lnTo>
                  <a:pt x="2083" y="1537"/>
                </a:lnTo>
                <a:lnTo>
                  <a:pt x="2083" y="1537"/>
                </a:lnTo>
                <a:lnTo>
                  <a:pt x="2105" y="1524"/>
                </a:lnTo>
                <a:lnTo>
                  <a:pt x="2126" y="1510"/>
                </a:lnTo>
                <a:lnTo>
                  <a:pt x="2145" y="1495"/>
                </a:lnTo>
                <a:lnTo>
                  <a:pt x="2162" y="1480"/>
                </a:lnTo>
                <a:lnTo>
                  <a:pt x="2177" y="1466"/>
                </a:lnTo>
                <a:lnTo>
                  <a:pt x="2189" y="1451"/>
                </a:lnTo>
                <a:lnTo>
                  <a:pt x="2199" y="1437"/>
                </a:lnTo>
                <a:lnTo>
                  <a:pt x="2207" y="1424"/>
                </a:lnTo>
                <a:lnTo>
                  <a:pt x="2207" y="1424"/>
                </a:lnTo>
                <a:lnTo>
                  <a:pt x="2190" y="1460"/>
                </a:lnTo>
                <a:lnTo>
                  <a:pt x="2175" y="1493"/>
                </a:lnTo>
                <a:lnTo>
                  <a:pt x="2161" y="1523"/>
                </a:lnTo>
                <a:lnTo>
                  <a:pt x="2146" y="1551"/>
                </a:lnTo>
                <a:lnTo>
                  <a:pt x="2132" y="1576"/>
                </a:lnTo>
                <a:lnTo>
                  <a:pt x="2119" y="1599"/>
                </a:lnTo>
                <a:lnTo>
                  <a:pt x="2105" y="1619"/>
                </a:lnTo>
                <a:lnTo>
                  <a:pt x="2092" y="1637"/>
                </a:lnTo>
                <a:lnTo>
                  <a:pt x="2080" y="1655"/>
                </a:lnTo>
                <a:lnTo>
                  <a:pt x="2068" y="1669"/>
                </a:lnTo>
                <a:lnTo>
                  <a:pt x="2055" y="1682"/>
                </a:lnTo>
                <a:lnTo>
                  <a:pt x="2044" y="1694"/>
                </a:lnTo>
                <a:lnTo>
                  <a:pt x="2033" y="1705"/>
                </a:lnTo>
                <a:lnTo>
                  <a:pt x="2022" y="1714"/>
                </a:lnTo>
                <a:lnTo>
                  <a:pt x="2011" y="1721"/>
                </a:lnTo>
                <a:lnTo>
                  <a:pt x="2000" y="1729"/>
                </a:lnTo>
                <a:lnTo>
                  <a:pt x="2000" y="1729"/>
                </a:lnTo>
                <a:lnTo>
                  <a:pt x="1907" y="1790"/>
                </a:lnTo>
                <a:lnTo>
                  <a:pt x="1797" y="1862"/>
                </a:lnTo>
                <a:lnTo>
                  <a:pt x="1735" y="1901"/>
                </a:lnTo>
                <a:lnTo>
                  <a:pt x="1671" y="1940"/>
                </a:lnTo>
                <a:lnTo>
                  <a:pt x="1602" y="1980"/>
                </a:lnTo>
                <a:lnTo>
                  <a:pt x="1532" y="2020"/>
                </a:lnTo>
                <a:lnTo>
                  <a:pt x="1459" y="2058"/>
                </a:lnTo>
                <a:lnTo>
                  <a:pt x="1422" y="2077"/>
                </a:lnTo>
                <a:lnTo>
                  <a:pt x="1384" y="2094"/>
                </a:lnTo>
                <a:lnTo>
                  <a:pt x="1347" y="2112"/>
                </a:lnTo>
                <a:lnTo>
                  <a:pt x="1308" y="2129"/>
                </a:lnTo>
                <a:lnTo>
                  <a:pt x="1269" y="2146"/>
                </a:lnTo>
                <a:lnTo>
                  <a:pt x="1230" y="2161"/>
                </a:lnTo>
                <a:lnTo>
                  <a:pt x="1190" y="2175"/>
                </a:lnTo>
                <a:lnTo>
                  <a:pt x="1151" y="2189"/>
                </a:lnTo>
                <a:lnTo>
                  <a:pt x="1111" y="2202"/>
                </a:lnTo>
                <a:lnTo>
                  <a:pt x="1072" y="2213"/>
                </a:lnTo>
                <a:lnTo>
                  <a:pt x="1032" y="2223"/>
                </a:lnTo>
                <a:lnTo>
                  <a:pt x="992" y="2231"/>
                </a:lnTo>
                <a:lnTo>
                  <a:pt x="952" y="2240"/>
                </a:lnTo>
                <a:lnTo>
                  <a:pt x="913" y="2246"/>
                </a:lnTo>
                <a:lnTo>
                  <a:pt x="913" y="2246"/>
                </a:lnTo>
                <a:lnTo>
                  <a:pt x="901" y="2246"/>
                </a:lnTo>
                <a:lnTo>
                  <a:pt x="889" y="2245"/>
                </a:lnTo>
                <a:lnTo>
                  <a:pt x="876" y="2242"/>
                </a:lnTo>
                <a:lnTo>
                  <a:pt x="863" y="2239"/>
                </a:lnTo>
                <a:lnTo>
                  <a:pt x="850" y="2236"/>
                </a:lnTo>
                <a:lnTo>
                  <a:pt x="836" y="2230"/>
                </a:lnTo>
                <a:lnTo>
                  <a:pt x="809" y="2218"/>
                </a:lnTo>
                <a:lnTo>
                  <a:pt x="781" y="2204"/>
                </a:lnTo>
                <a:lnTo>
                  <a:pt x="754" y="2188"/>
                </a:lnTo>
                <a:lnTo>
                  <a:pt x="726" y="2170"/>
                </a:lnTo>
                <a:lnTo>
                  <a:pt x="698" y="2151"/>
                </a:lnTo>
                <a:lnTo>
                  <a:pt x="672" y="2130"/>
                </a:lnTo>
                <a:lnTo>
                  <a:pt x="646" y="2110"/>
                </a:lnTo>
                <a:lnTo>
                  <a:pt x="623" y="2089"/>
                </a:lnTo>
                <a:lnTo>
                  <a:pt x="600" y="2069"/>
                </a:lnTo>
                <a:lnTo>
                  <a:pt x="581" y="2049"/>
                </a:lnTo>
                <a:lnTo>
                  <a:pt x="563" y="2032"/>
                </a:lnTo>
                <a:lnTo>
                  <a:pt x="548" y="2017"/>
                </a:lnTo>
                <a:lnTo>
                  <a:pt x="537" y="2003"/>
                </a:lnTo>
                <a:lnTo>
                  <a:pt x="537" y="2003"/>
                </a:lnTo>
                <a:lnTo>
                  <a:pt x="533" y="1999"/>
                </a:lnTo>
                <a:lnTo>
                  <a:pt x="530" y="1995"/>
                </a:lnTo>
                <a:lnTo>
                  <a:pt x="520" y="1990"/>
                </a:lnTo>
                <a:lnTo>
                  <a:pt x="512" y="1988"/>
                </a:lnTo>
                <a:lnTo>
                  <a:pt x="502" y="1987"/>
                </a:lnTo>
                <a:lnTo>
                  <a:pt x="493" y="1987"/>
                </a:lnTo>
                <a:lnTo>
                  <a:pt x="483" y="1989"/>
                </a:lnTo>
                <a:lnTo>
                  <a:pt x="473" y="1992"/>
                </a:lnTo>
                <a:lnTo>
                  <a:pt x="464" y="1996"/>
                </a:lnTo>
                <a:lnTo>
                  <a:pt x="447" y="2004"/>
                </a:lnTo>
                <a:lnTo>
                  <a:pt x="433" y="2014"/>
                </a:lnTo>
                <a:lnTo>
                  <a:pt x="419" y="2024"/>
                </a:lnTo>
                <a:lnTo>
                  <a:pt x="419" y="2024"/>
                </a:lnTo>
                <a:lnTo>
                  <a:pt x="412" y="2023"/>
                </a:lnTo>
                <a:lnTo>
                  <a:pt x="393" y="2021"/>
                </a:lnTo>
                <a:lnTo>
                  <a:pt x="379" y="2021"/>
                </a:lnTo>
                <a:lnTo>
                  <a:pt x="364" y="2021"/>
                </a:lnTo>
                <a:lnTo>
                  <a:pt x="348" y="2022"/>
                </a:lnTo>
                <a:lnTo>
                  <a:pt x="329" y="2024"/>
                </a:lnTo>
                <a:lnTo>
                  <a:pt x="310" y="2027"/>
                </a:lnTo>
                <a:lnTo>
                  <a:pt x="290" y="2032"/>
                </a:lnTo>
                <a:lnTo>
                  <a:pt x="271" y="2038"/>
                </a:lnTo>
                <a:lnTo>
                  <a:pt x="252" y="2047"/>
                </a:lnTo>
                <a:lnTo>
                  <a:pt x="242" y="2053"/>
                </a:lnTo>
                <a:lnTo>
                  <a:pt x="233" y="2058"/>
                </a:lnTo>
                <a:lnTo>
                  <a:pt x="224" y="2064"/>
                </a:lnTo>
                <a:lnTo>
                  <a:pt x="216" y="2071"/>
                </a:lnTo>
                <a:lnTo>
                  <a:pt x="207" y="2079"/>
                </a:lnTo>
                <a:lnTo>
                  <a:pt x="199" y="2087"/>
                </a:lnTo>
                <a:lnTo>
                  <a:pt x="191" y="2097"/>
                </a:lnTo>
                <a:lnTo>
                  <a:pt x="184" y="2106"/>
                </a:lnTo>
                <a:lnTo>
                  <a:pt x="184" y="2106"/>
                </a:lnTo>
                <a:lnTo>
                  <a:pt x="183" y="2109"/>
                </a:lnTo>
                <a:lnTo>
                  <a:pt x="185" y="2111"/>
                </a:lnTo>
                <a:lnTo>
                  <a:pt x="188" y="2112"/>
                </a:lnTo>
                <a:lnTo>
                  <a:pt x="193" y="2112"/>
                </a:lnTo>
                <a:lnTo>
                  <a:pt x="210" y="2110"/>
                </a:lnTo>
                <a:lnTo>
                  <a:pt x="230" y="2108"/>
                </a:lnTo>
                <a:lnTo>
                  <a:pt x="255" y="2106"/>
                </a:lnTo>
                <a:lnTo>
                  <a:pt x="280" y="2105"/>
                </a:lnTo>
                <a:lnTo>
                  <a:pt x="293" y="2106"/>
                </a:lnTo>
                <a:lnTo>
                  <a:pt x="307" y="2107"/>
                </a:lnTo>
                <a:lnTo>
                  <a:pt x="319" y="2109"/>
                </a:lnTo>
                <a:lnTo>
                  <a:pt x="331" y="2112"/>
                </a:lnTo>
                <a:lnTo>
                  <a:pt x="331" y="2112"/>
                </a:lnTo>
                <a:lnTo>
                  <a:pt x="338" y="2115"/>
                </a:lnTo>
                <a:lnTo>
                  <a:pt x="343" y="2118"/>
                </a:lnTo>
                <a:lnTo>
                  <a:pt x="346" y="2121"/>
                </a:lnTo>
                <a:lnTo>
                  <a:pt x="347" y="2124"/>
                </a:lnTo>
                <a:lnTo>
                  <a:pt x="347" y="2127"/>
                </a:lnTo>
                <a:lnTo>
                  <a:pt x="345" y="2131"/>
                </a:lnTo>
                <a:lnTo>
                  <a:pt x="339" y="2139"/>
                </a:lnTo>
                <a:lnTo>
                  <a:pt x="332" y="2149"/>
                </a:lnTo>
                <a:lnTo>
                  <a:pt x="325" y="2160"/>
                </a:lnTo>
                <a:lnTo>
                  <a:pt x="321" y="2166"/>
                </a:lnTo>
                <a:lnTo>
                  <a:pt x="319" y="2172"/>
                </a:lnTo>
                <a:lnTo>
                  <a:pt x="317" y="2178"/>
                </a:lnTo>
                <a:lnTo>
                  <a:pt x="317" y="2185"/>
                </a:lnTo>
                <a:lnTo>
                  <a:pt x="317" y="2185"/>
                </a:lnTo>
                <a:lnTo>
                  <a:pt x="317" y="2191"/>
                </a:lnTo>
                <a:lnTo>
                  <a:pt x="319" y="2197"/>
                </a:lnTo>
                <a:lnTo>
                  <a:pt x="321" y="2202"/>
                </a:lnTo>
                <a:lnTo>
                  <a:pt x="324" y="2207"/>
                </a:lnTo>
                <a:lnTo>
                  <a:pt x="328" y="2212"/>
                </a:lnTo>
                <a:lnTo>
                  <a:pt x="333" y="2217"/>
                </a:lnTo>
                <a:lnTo>
                  <a:pt x="346" y="2227"/>
                </a:lnTo>
                <a:lnTo>
                  <a:pt x="361" y="2237"/>
                </a:lnTo>
                <a:lnTo>
                  <a:pt x="377" y="2246"/>
                </a:lnTo>
                <a:lnTo>
                  <a:pt x="397" y="2255"/>
                </a:lnTo>
                <a:lnTo>
                  <a:pt x="416" y="2263"/>
                </a:lnTo>
                <a:lnTo>
                  <a:pt x="458" y="2279"/>
                </a:lnTo>
                <a:lnTo>
                  <a:pt x="500" y="2293"/>
                </a:lnTo>
                <a:lnTo>
                  <a:pt x="571" y="2314"/>
                </a:lnTo>
                <a:lnTo>
                  <a:pt x="571" y="2314"/>
                </a:lnTo>
                <a:lnTo>
                  <a:pt x="579" y="2318"/>
                </a:lnTo>
                <a:lnTo>
                  <a:pt x="585" y="2322"/>
                </a:lnTo>
                <a:lnTo>
                  <a:pt x="588" y="2328"/>
                </a:lnTo>
                <a:lnTo>
                  <a:pt x="590" y="2333"/>
                </a:lnTo>
                <a:lnTo>
                  <a:pt x="590" y="2337"/>
                </a:lnTo>
                <a:lnTo>
                  <a:pt x="588" y="2341"/>
                </a:lnTo>
                <a:lnTo>
                  <a:pt x="585" y="2343"/>
                </a:lnTo>
                <a:lnTo>
                  <a:pt x="581" y="2344"/>
                </a:lnTo>
                <a:lnTo>
                  <a:pt x="581" y="2344"/>
                </a:lnTo>
                <a:lnTo>
                  <a:pt x="556" y="2343"/>
                </a:lnTo>
                <a:lnTo>
                  <a:pt x="532" y="2340"/>
                </a:lnTo>
                <a:lnTo>
                  <a:pt x="509" y="2337"/>
                </a:lnTo>
                <a:lnTo>
                  <a:pt x="488" y="2332"/>
                </a:lnTo>
                <a:lnTo>
                  <a:pt x="467" y="2327"/>
                </a:lnTo>
                <a:lnTo>
                  <a:pt x="448" y="2320"/>
                </a:lnTo>
                <a:lnTo>
                  <a:pt x="429" y="2314"/>
                </a:lnTo>
                <a:lnTo>
                  <a:pt x="412" y="2308"/>
                </a:lnTo>
                <a:lnTo>
                  <a:pt x="380" y="2295"/>
                </a:lnTo>
                <a:lnTo>
                  <a:pt x="352" y="2283"/>
                </a:lnTo>
                <a:lnTo>
                  <a:pt x="327" y="2271"/>
                </a:lnTo>
                <a:lnTo>
                  <a:pt x="316" y="2267"/>
                </a:lnTo>
                <a:lnTo>
                  <a:pt x="305" y="2263"/>
                </a:lnTo>
                <a:lnTo>
                  <a:pt x="305" y="2263"/>
                </a:lnTo>
                <a:lnTo>
                  <a:pt x="286" y="2258"/>
                </a:lnTo>
                <a:lnTo>
                  <a:pt x="268" y="2254"/>
                </a:lnTo>
                <a:lnTo>
                  <a:pt x="253" y="2251"/>
                </a:lnTo>
                <a:lnTo>
                  <a:pt x="237" y="2249"/>
                </a:lnTo>
                <a:lnTo>
                  <a:pt x="224" y="2248"/>
                </a:lnTo>
                <a:lnTo>
                  <a:pt x="213" y="2249"/>
                </a:lnTo>
                <a:lnTo>
                  <a:pt x="202" y="2250"/>
                </a:lnTo>
                <a:lnTo>
                  <a:pt x="192" y="2252"/>
                </a:lnTo>
                <a:lnTo>
                  <a:pt x="185" y="2256"/>
                </a:lnTo>
                <a:lnTo>
                  <a:pt x="178" y="2260"/>
                </a:lnTo>
                <a:lnTo>
                  <a:pt x="172" y="2265"/>
                </a:lnTo>
                <a:lnTo>
                  <a:pt x="167" y="2271"/>
                </a:lnTo>
                <a:lnTo>
                  <a:pt x="163" y="2277"/>
                </a:lnTo>
                <a:lnTo>
                  <a:pt x="160" y="2286"/>
                </a:lnTo>
                <a:lnTo>
                  <a:pt x="156" y="2294"/>
                </a:lnTo>
                <a:lnTo>
                  <a:pt x="155" y="2303"/>
                </a:lnTo>
                <a:lnTo>
                  <a:pt x="155" y="2303"/>
                </a:lnTo>
                <a:lnTo>
                  <a:pt x="154" y="2306"/>
                </a:lnTo>
                <a:lnTo>
                  <a:pt x="152" y="2309"/>
                </a:lnTo>
                <a:lnTo>
                  <a:pt x="150" y="2312"/>
                </a:lnTo>
                <a:lnTo>
                  <a:pt x="147" y="2314"/>
                </a:lnTo>
                <a:lnTo>
                  <a:pt x="140" y="2318"/>
                </a:lnTo>
                <a:lnTo>
                  <a:pt x="132" y="2323"/>
                </a:lnTo>
                <a:lnTo>
                  <a:pt x="109" y="2333"/>
                </a:lnTo>
                <a:lnTo>
                  <a:pt x="97" y="2339"/>
                </a:lnTo>
                <a:lnTo>
                  <a:pt x="84" y="2347"/>
                </a:lnTo>
                <a:lnTo>
                  <a:pt x="71" y="2357"/>
                </a:lnTo>
                <a:lnTo>
                  <a:pt x="57" y="2371"/>
                </a:lnTo>
                <a:lnTo>
                  <a:pt x="51" y="2378"/>
                </a:lnTo>
                <a:lnTo>
                  <a:pt x="45" y="2386"/>
                </a:lnTo>
                <a:lnTo>
                  <a:pt x="39" y="2396"/>
                </a:lnTo>
                <a:lnTo>
                  <a:pt x="33" y="2406"/>
                </a:lnTo>
                <a:lnTo>
                  <a:pt x="28" y="2418"/>
                </a:lnTo>
                <a:lnTo>
                  <a:pt x="22" y="2430"/>
                </a:lnTo>
                <a:lnTo>
                  <a:pt x="17" y="2444"/>
                </a:lnTo>
                <a:lnTo>
                  <a:pt x="13" y="2458"/>
                </a:lnTo>
                <a:lnTo>
                  <a:pt x="9" y="2475"/>
                </a:lnTo>
                <a:lnTo>
                  <a:pt x="6" y="2492"/>
                </a:lnTo>
                <a:lnTo>
                  <a:pt x="3" y="2512"/>
                </a:lnTo>
                <a:lnTo>
                  <a:pt x="0" y="2532"/>
                </a:lnTo>
                <a:lnTo>
                  <a:pt x="0" y="2532"/>
                </a:lnTo>
                <a:lnTo>
                  <a:pt x="1" y="2533"/>
                </a:lnTo>
                <a:lnTo>
                  <a:pt x="2" y="2534"/>
                </a:lnTo>
                <a:lnTo>
                  <a:pt x="6" y="2532"/>
                </a:lnTo>
                <a:lnTo>
                  <a:pt x="12" y="2527"/>
                </a:lnTo>
                <a:lnTo>
                  <a:pt x="20" y="2519"/>
                </a:lnTo>
                <a:lnTo>
                  <a:pt x="43" y="2496"/>
                </a:lnTo>
                <a:lnTo>
                  <a:pt x="69" y="2472"/>
                </a:lnTo>
                <a:lnTo>
                  <a:pt x="82" y="2459"/>
                </a:lnTo>
                <a:lnTo>
                  <a:pt x="95" y="2448"/>
                </a:lnTo>
                <a:lnTo>
                  <a:pt x="107" y="2439"/>
                </a:lnTo>
                <a:lnTo>
                  <a:pt x="119" y="2432"/>
                </a:lnTo>
                <a:lnTo>
                  <a:pt x="124" y="2429"/>
                </a:lnTo>
                <a:lnTo>
                  <a:pt x="129" y="2428"/>
                </a:lnTo>
                <a:lnTo>
                  <a:pt x="133" y="2427"/>
                </a:lnTo>
                <a:lnTo>
                  <a:pt x="137" y="2427"/>
                </a:lnTo>
                <a:lnTo>
                  <a:pt x="140" y="2429"/>
                </a:lnTo>
                <a:lnTo>
                  <a:pt x="143" y="2431"/>
                </a:lnTo>
                <a:lnTo>
                  <a:pt x="144" y="2435"/>
                </a:lnTo>
                <a:lnTo>
                  <a:pt x="146" y="2439"/>
                </a:lnTo>
                <a:lnTo>
                  <a:pt x="146" y="2439"/>
                </a:lnTo>
                <a:lnTo>
                  <a:pt x="149" y="2455"/>
                </a:lnTo>
                <a:lnTo>
                  <a:pt x="154" y="2470"/>
                </a:lnTo>
                <a:lnTo>
                  <a:pt x="162" y="2483"/>
                </a:lnTo>
                <a:lnTo>
                  <a:pt x="170" y="2493"/>
                </a:lnTo>
                <a:lnTo>
                  <a:pt x="179" y="2503"/>
                </a:lnTo>
                <a:lnTo>
                  <a:pt x="189" y="2511"/>
                </a:lnTo>
                <a:lnTo>
                  <a:pt x="200" y="2518"/>
                </a:lnTo>
                <a:lnTo>
                  <a:pt x="214" y="2523"/>
                </a:lnTo>
                <a:lnTo>
                  <a:pt x="227" y="2527"/>
                </a:lnTo>
                <a:lnTo>
                  <a:pt x="241" y="2529"/>
                </a:lnTo>
                <a:lnTo>
                  <a:pt x="256" y="2531"/>
                </a:lnTo>
                <a:lnTo>
                  <a:pt x="271" y="2532"/>
                </a:lnTo>
                <a:lnTo>
                  <a:pt x="287" y="2533"/>
                </a:lnTo>
                <a:lnTo>
                  <a:pt x="304" y="2532"/>
                </a:lnTo>
                <a:lnTo>
                  <a:pt x="337" y="2530"/>
                </a:lnTo>
                <a:lnTo>
                  <a:pt x="371" y="2526"/>
                </a:lnTo>
                <a:lnTo>
                  <a:pt x="405" y="2521"/>
                </a:lnTo>
                <a:lnTo>
                  <a:pt x="438" y="2516"/>
                </a:lnTo>
                <a:lnTo>
                  <a:pt x="468" y="2512"/>
                </a:lnTo>
                <a:lnTo>
                  <a:pt x="496" y="2510"/>
                </a:lnTo>
                <a:lnTo>
                  <a:pt x="509" y="2509"/>
                </a:lnTo>
                <a:lnTo>
                  <a:pt x="520" y="2509"/>
                </a:lnTo>
                <a:lnTo>
                  <a:pt x="531" y="2510"/>
                </a:lnTo>
                <a:lnTo>
                  <a:pt x="541" y="2512"/>
                </a:lnTo>
                <a:lnTo>
                  <a:pt x="549" y="2515"/>
                </a:lnTo>
                <a:lnTo>
                  <a:pt x="555" y="2519"/>
                </a:lnTo>
                <a:lnTo>
                  <a:pt x="555" y="2519"/>
                </a:lnTo>
                <a:lnTo>
                  <a:pt x="558" y="2522"/>
                </a:lnTo>
                <a:lnTo>
                  <a:pt x="559" y="2524"/>
                </a:lnTo>
                <a:lnTo>
                  <a:pt x="557" y="2527"/>
                </a:lnTo>
                <a:lnTo>
                  <a:pt x="554" y="2529"/>
                </a:lnTo>
                <a:lnTo>
                  <a:pt x="549" y="2532"/>
                </a:lnTo>
                <a:lnTo>
                  <a:pt x="542" y="2534"/>
                </a:lnTo>
                <a:lnTo>
                  <a:pt x="525" y="2538"/>
                </a:lnTo>
                <a:lnTo>
                  <a:pt x="475" y="2547"/>
                </a:lnTo>
                <a:lnTo>
                  <a:pt x="447" y="2553"/>
                </a:lnTo>
                <a:lnTo>
                  <a:pt x="417" y="2559"/>
                </a:lnTo>
                <a:lnTo>
                  <a:pt x="388" y="2566"/>
                </a:lnTo>
                <a:lnTo>
                  <a:pt x="359" y="2574"/>
                </a:lnTo>
                <a:lnTo>
                  <a:pt x="346" y="2578"/>
                </a:lnTo>
                <a:lnTo>
                  <a:pt x="333" y="2583"/>
                </a:lnTo>
                <a:lnTo>
                  <a:pt x="322" y="2588"/>
                </a:lnTo>
                <a:lnTo>
                  <a:pt x="312" y="2594"/>
                </a:lnTo>
                <a:lnTo>
                  <a:pt x="303" y="2601"/>
                </a:lnTo>
                <a:lnTo>
                  <a:pt x="294" y="2607"/>
                </a:lnTo>
                <a:lnTo>
                  <a:pt x="288" y="2614"/>
                </a:lnTo>
                <a:lnTo>
                  <a:pt x="284" y="2622"/>
                </a:lnTo>
                <a:lnTo>
                  <a:pt x="282" y="2630"/>
                </a:lnTo>
                <a:lnTo>
                  <a:pt x="281" y="2638"/>
                </a:lnTo>
                <a:lnTo>
                  <a:pt x="283" y="2649"/>
                </a:lnTo>
                <a:lnTo>
                  <a:pt x="287" y="2659"/>
                </a:lnTo>
                <a:lnTo>
                  <a:pt x="287" y="2659"/>
                </a:lnTo>
                <a:lnTo>
                  <a:pt x="287" y="2660"/>
                </a:lnTo>
                <a:lnTo>
                  <a:pt x="286" y="2663"/>
                </a:lnTo>
                <a:lnTo>
                  <a:pt x="283" y="2669"/>
                </a:lnTo>
                <a:lnTo>
                  <a:pt x="268" y="2686"/>
                </a:lnTo>
                <a:lnTo>
                  <a:pt x="258" y="2699"/>
                </a:lnTo>
                <a:lnTo>
                  <a:pt x="247" y="2712"/>
                </a:lnTo>
                <a:lnTo>
                  <a:pt x="237" y="2727"/>
                </a:lnTo>
                <a:lnTo>
                  <a:pt x="228" y="2744"/>
                </a:lnTo>
                <a:lnTo>
                  <a:pt x="220" y="2761"/>
                </a:lnTo>
                <a:lnTo>
                  <a:pt x="217" y="2770"/>
                </a:lnTo>
                <a:lnTo>
                  <a:pt x="214" y="2781"/>
                </a:lnTo>
                <a:lnTo>
                  <a:pt x="213" y="2790"/>
                </a:lnTo>
                <a:lnTo>
                  <a:pt x="212" y="2801"/>
                </a:lnTo>
                <a:lnTo>
                  <a:pt x="212" y="2811"/>
                </a:lnTo>
                <a:lnTo>
                  <a:pt x="213" y="2821"/>
                </a:lnTo>
                <a:lnTo>
                  <a:pt x="215" y="2833"/>
                </a:lnTo>
                <a:lnTo>
                  <a:pt x="219" y="2844"/>
                </a:lnTo>
                <a:lnTo>
                  <a:pt x="223" y="2856"/>
                </a:lnTo>
                <a:lnTo>
                  <a:pt x="229" y="2867"/>
                </a:lnTo>
                <a:lnTo>
                  <a:pt x="237" y="2880"/>
                </a:lnTo>
                <a:lnTo>
                  <a:pt x="246" y="2892"/>
                </a:lnTo>
                <a:lnTo>
                  <a:pt x="257" y="2904"/>
                </a:lnTo>
                <a:lnTo>
                  <a:pt x="270" y="2917"/>
                </a:lnTo>
                <a:lnTo>
                  <a:pt x="270" y="2917"/>
                </a:lnTo>
                <a:lnTo>
                  <a:pt x="270" y="2910"/>
                </a:lnTo>
                <a:lnTo>
                  <a:pt x="272" y="2893"/>
                </a:lnTo>
                <a:lnTo>
                  <a:pt x="277" y="2868"/>
                </a:lnTo>
                <a:lnTo>
                  <a:pt x="281" y="2855"/>
                </a:lnTo>
                <a:lnTo>
                  <a:pt x="285" y="2841"/>
                </a:lnTo>
                <a:lnTo>
                  <a:pt x="291" y="2828"/>
                </a:lnTo>
                <a:lnTo>
                  <a:pt x="298" y="2814"/>
                </a:lnTo>
                <a:lnTo>
                  <a:pt x="306" y="2801"/>
                </a:lnTo>
                <a:lnTo>
                  <a:pt x="315" y="2791"/>
                </a:lnTo>
                <a:lnTo>
                  <a:pt x="321" y="2786"/>
                </a:lnTo>
                <a:lnTo>
                  <a:pt x="326" y="2782"/>
                </a:lnTo>
                <a:lnTo>
                  <a:pt x="332" y="2777"/>
                </a:lnTo>
                <a:lnTo>
                  <a:pt x="339" y="2774"/>
                </a:lnTo>
                <a:lnTo>
                  <a:pt x="346" y="2772"/>
                </a:lnTo>
                <a:lnTo>
                  <a:pt x="354" y="2770"/>
                </a:lnTo>
                <a:lnTo>
                  <a:pt x="361" y="2770"/>
                </a:lnTo>
                <a:lnTo>
                  <a:pt x="369" y="2770"/>
                </a:lnTo>
                <a:lnTo>
                  <a:pt x="369" y="2770"/>
                </a:lnTo>
                <a:lnTo>
                  <a:pt x="383" y="2771"/>
                </a:lnTo>
                <a:lnTo>
                  <a:pt x="396" y="2774"/>
                </a:lnTo>
                <a:lnTo>
                  <a:pt x="408" y="2778"/>
                </a:lnTo>
                <a:lnTo>
                  <a:pt x="420" y="2783"/>
                </a:lnTo>
                <a:lnTo>
                  <a:pt x="443" y="2793"/>
                </a:lnTo>
                <a:lnTo>
                  <a:pt x="454" y="2797"/>
                </a:lnTo>
                <a:lnTo>
                  <a:pt x="465" y="2801"/>
                </a:lnTo>
                <a:lnTo>
                  <a:pt x="476" y="2804"/>
                </a:lnTo>
                <a:lnTo>
                  <a:pt x="489" y="2806"/>
                </a:lnTo>
                <a:lnTo>
                  <a:pt x="501" y="2807"/>
                </a:lnTo>
                <a:lnTo>
                  <a:pt x="514" y="2805"/>
                </a:lnTo>
                <a:lnTo>
                  <a:pt x="528" y="2802"/>
                </a:lnTo>
                <a:lnTo>
                  <a:pt x="542" y="2796"/>
                </a:lnTo>
                <a:lnTo>
                  <a:pt x="558" y="2788"/>
                </a:lnTo>
                <a:lnTo>
                  <a:pt x="575" y="2775"/>
                </a:lnTo>
                <a:lnTo>
                  <a:pt x="575" y="2775"/>
                </a:lnTo>
                <a:lnTo>
                  <a:pt x="588" y="2766"/>
                </a:lnTo>
                <a:lnTo>
                  <a:pt x="600" y="2755"/>
                </a:lnTo>
                <a:lnTo>
                  <a:pt x="614" y="2743"/>
                </a:lnTo>
                <a:lnTo>
                  <a:pt x="630" y="2730"/>
                </a:lnTo>
                <a:lnTo>
                  <a:pt x="651" y="2718"/>
                </a:lnTo>
                <a:lnTo>
                  <a:pt x="664" y="2711"/>
                </a:lnTo>
                <a:lnTo>
                  <a:pt x="678" y="2705"/>
                </a:lnTo>
                <a:lnTo>
                  <a:pt x="693" y="2698"/>
                </a:lnTo>
                <a:lnTo>
                  <a:pt x="712" y="2692"/>
                </a:lnTo>
                <a:lnTo>
                  <a:pt x="732" y="2684"/>
                </a:lnTo>
                <a:lnTo>
                  <a:pt x="754" y="2677"/>
                </a:lnTo>
                <a:lnTo>
                  <a:pt x="754" y="2677"/>
                </a:lnTo>
                <a:lnTo>
                  <a:pt x="756" y="2677"/>
                </a:lnTo>
                <a:lnTo>
                  <a:pt x="757" y="2678"/>
                </a:lnTo>
                <a:lnTo>
                  <a:pt x="760" y="2683"/>
                </a:lnTo>
                <a:lnTo>
                  <a:pt x="762" y="2692"/>
                </a:lnTo>
                <a:lnTo>
                  <a:pt x="765" y="2701"/>
                </a:lnTo>
                <a:lnTo>
                  <a:pt x="768" y="2713"/>
                </a:lnTo>
                <a:lnTo>
                  <a:pt x="772" y="2725"/>
                </a:lnTo>
                <a:lnTo>
                  <a:pt x="777" y="2738"/>
                </a:lnTo>
                <a:lnTo>
                  <a:pt x="783" y="2750"/>
                </a:lnTo>
                <a:lnTo>
                  <a:pt x="783" y="2750"/>
                </a:lnTo>
                <a:lnTo>
                  <a:pt x="786" y="2753"/>
                </a:lnTo>
                <a:lnTo>
                  <a:pt x="789" y="2755"/>
                </a:lnTo>
                <a:lnTo>
                  <a:pt x="797" y="2760"/>
                </a:lnTo>
                <a:lnTo>
                  <a:pt x="805" y="2763"/>
                </a:lnTo>
                <a:lnTo>
                  <a:pt x="813" y="2767"/>
                </a:lnTo>
                <a:lnTo>
                  <a:pt x="821" y="2770"/>
                </a:lnTo>
                <a:lnTo>
                  <a:pt x="827" y="2773"/>
                </a:lnTo>
                <a:lnTo>
                  <a:pt x="830" y="2775"/>
                </a:lnTo>
                <a:lnTo>
                  <a:pt x="831" y="2777"/>
                </a:lnTo>
                <a:lnTo>
                  <a:pt x="833" y="2781"/>
                </a:lnTo>
                <a:lnTo>
                  <a:pt x="833" y="2784"/>
                </a:lnTo>
                <a:lnTo>
                  <a:pt x="833" y="2784"/>
                </a:lnTo>
                <a:lnTo>
                  <a:pt x="832" y="2794"/>
                </a:lnTo>
                <a:lnTo>
                  <a:pt x="830" y="2805"/>
                </a:lnTo>
                <a:lnTo>
                  <a:pt x="826" y="2815"/>
                </a:lnTo>
                <a:lnTo>
                  <a:pt x="822" y="2824"/>
                </a:lnTo>
                <a:lnTo>
                  <a:pt x="817" y="2834"/>
                </a:lnTo>
                <a:lnTo>
                  <a:pt x="811" y="2843"/>
                </a:lnTo>
                <a:lnTo>
                  <a:pt x="798" y="2859"/>
                </a:lnTo>
                <a:lnTo>
                  <a:pt x="784" y="2873"/>
                </a:lnTo>
                <a:lnTo>
                  <a:pt x="773" y="2884"/>
                </a:lnTo>
                <a:lnTo>
                  <a:pt x="765" y="2890"/>
                </a:lnTo>
                <a:lnTo>
                  <a:pt x="763" y="2893"/>
                </a:lnTo>
                <a:lnTo>
                  <a:pt x="763" y="2893"/>
                </a:lnTo>
                <a:lnTo>
                  <a:pt x="767" y="2896"/>
                </a:lnTo>
                <a:lnTo>
                  <a:pt x="778" y="2899"/>
                </a:lnTo>
                <a:lnTo>
                  <a:pt x="785" y="2900"/>
                </a:lnTo>
                <a:lnTo>
                  <a:pt x="794" y="2901"/>
                </a:lnTo>
                <a:lnTo>
                  <a:pt x="804" y="2901"/>
                </a:lnTo>
                <a:lnTo>
                  <a:pt x="815" y="2899"/>
                </a:lnTo>
                <a:lnTo>
                  <a:pt x="826" y="2896"/>
                </a:lnTo>
                <a:lnTo>
                  <a:pt x="839" y="2891"/>
                </a:lnTo>
                <a:lnTo>
                  <a:pt x="852" y="2884"/>
                </a:lnTo>
                <a:lnTo>
                  <a:pt x="865" y="2874"/>
                </a:lnTo>
                <a:lnTo>
                  <a:pt x="879" y="2860"/>
                </a:lnTo>
                <a:lnTo>
                  <a:pt x="894" y="2844"/>
                </a:lnTo>
                <a:lnTo>
                  <a:pt x="907" y="2824"/>
                </a:lnTo>
                <a:lnTo>
                  <a:pt x="921" y="2801"/>
                </a:lnTo>
                <a:lnTo>
                  <a:pt x="921" y="2801"/>
                </a:lnTo>
                <a:lnTo>
                  <a:pt x="924" y="2797"/>
                </a:lnTo>
                <a:lnTo>
                  <a:pt x="927" y="2793"/>
                </a:lnTo>
                <a:lnTo>
                  <a:pt x="930" y="2791"/>
                </a:lnTo>
                <a:lnTo>
                  <a:pt x="935" y="2789"/>
                </a:lnTo>
                <a:lnTo>
                  <a:pt x="939" y="2788"/>
                </a:lnTo>
                <a:lnTo>
                  <a:pt x="943" y="2788"/>
                </a:lnTo>
                <a:lnTo>
                  <a:pt x="951" y="2788"/>
                </a:lnTo>
                <a:lnTo>
                  <a:pt x="970" y="2790"/>
                </a:lnTo>
                <a:lnTo>
                  <a:pt x="982" y="2790"/>
                </a:lnTo>
                <a:lnTo>
                  <a:pt x="987" y="2789"/>
                </a:lnTo>
                <a:lnTo>
                  <a:pt x="992" y="2788"/>
                </a:lnTo>
                <a:lnTo>
                  <a:pt x="992" y="2788"/>
                </a:lnTo>
                <a:lnTo>
                  <a:pt x="1010" y="2782"/>
                </a:lnTo>
                <a:lnTo>
                  <a:pt x="1017" y="2777"/>
                </a:lnTo>
                <a:lnTo>
                  <a:pt x="1024" y="2773"/>
                </a:lnTo>
                <a:lnTo>
                  <a:pt x="1029" y="2770"/>
                </a:lnTo>
                <a:lnTo>
                  <a:pt x="1033" y="2766"/>
                </a:lnTo>
                <a:lnTo>
                  <a:pt x="1036" y="2762"/>
                </a:lnTo>
                <a:lnTo>
                  <a:pt x="1039" y="2757"/>
                </a:lnTo>
                <a:lnTo>
                  <a:pt x="1041" y="2753"/>
                </a:lnTo>
                <a:lnTo>
                  <a:pt x="1042" y="2748"/>
                </a:lnTo>
                <a:lnTo>
                  <a:pt x="1043" y="2739"/>
                </a:lnTo>
                <a:lnTo>
                  <a:pt x="1042" y="2728"/>
                </a:lnTo>
                <a:lnTo>
                  <a:pt x="1040" y="2718"/>
                </a:lnTo>
                <a:lnTo>
                  <a:pt x="1035" y="2696"/>
                </a:lnTo>
                <a:lnTo>
                  <a:pt x="1034" y="2685"/>
                </a:lnTo>
                <a:lnTo>
                  <a:pt x="1033" y="2673"/>
                </a:lnTo>
                <a:lnTo>
                  <a:pt x="1034" y="2662"/>
                </a:lnTo>
                <a:lnTo>
                  <a:pt x="1036" y="2657"/>
                </a:lnTo>
                <a:lnTo>
                  <a:pt x="1038" y="2651"/>
                </a:lnTo>
                <a:lnTo>
                  <a:pt x="1040" y="2646"/>
                </a:lnTo>
                <a:lnTo>
                  <a:pt x="1044" y="2640"/>
                </a:lnTo>
                <a:lnTo>
                  <a:pt x="1048" y="2634"/>
                </a:lnTo>
                <a:lnTo>
                  <a:pt x="1054" y="2629"/>
                </a:lnTo>
                <a:lnTo>
                  <a:pt x="1054" y="2629"/>
                </a:lnTo>
                <a:lnTo>
                  <a:pt x="1069" y="2616"/>
                </a:lnTo>
                <a:lnTo>
                  <a:pt x="1084" y="2603"/>
                </a:lnTo>
                <a:lnTo>
                  <a:pt x="1099" y="2591"/>
                </a:lnTo>
                <a:lnTo>
                  <a:pt x="1115" y="2579"/>
                </a:lnTo>
                <a:lnTo>
                  <a:pt x="1146" y="2559"/>
                </a:lnTo>
                <a:lnTo>
                  <a:pt x="1178" y="2540"/>
                </a:lnTo>
                <a:lnTo>
                  <a:pt x="1210" y="2524"/>
                </a:lnTo>
                <a:lnTo>
                  <a:pt x="1241" y="2509"/>
                </a:lnTo>
                <a:lnTo>
                  <a:pt x="1273" y="2494"/>
                </a:lnTo>
                <a:lnTo>
                  <a:pt x="1304" y="2482"/>
                </a:lnTo>
                <a:lnTo>
                  <a:pt x="1304" y="2482"/>
                </a:lnTo>
                <a:lnTo>
                  <a:pt x="1303" y="2486"/>
                </a:lnTo>
                <a:lnTo>
                  <a:pt x="1299" y="2498"/>
                </a:lnTo>
                <a:lnTo>
                  <a:pt x="1294" y="2518"/>
                </a:lnTo>
                <a:lnTo>
                  <a:pt x="1291" y="2541"/>
                </a:lnTo>
                <a:lnTo>
                  <a:pt x="1290" y="2556"/>
                </a:lnTo>
                <a:lnTo>
                  <a:pt x="1290" y="2570"/>
                </a:lnTo>
                <a:lnTo>
                  <a:pt x="1291" y="2585"/>
                </a:lnTo>
                <a:lnTo>
                  <a:pt x="1292" y="2602"/>
                </a:lnTo>
                <a:lnTo>
                  <a:pt x="1296" y="2618"/>
                </a:lnTo>
                <a:lnTo>
                  <a:pt x="1301" y="2634"/>
                </a:lnTo>
                <a:lnTo>
                  <a:pt x="1306" y="2652"/>
                </a:lnTo>
                <a:lnTo>
                  <a:pt x="1314" y="2669"/>
                </a:lnTo>
                <a:lnTo>
                  <a:pt x="1640" y="2585"/>
                </a:lnTo>
                <a:lnTo>
                  <a:pt x="1640" y="2585"/>
                </a:lnTo>
                <a:lnTo>
                  <a:pt x="1634" y="2569"/>
                </a:lnTo>
                <a:lnTo>
                  <a:pt x="1631" y="2553"/>
                </a:lnTo>
                <a:lnTo>
                  <a:pt x="1629" y="2535"/>
                </a:lnTo>
                <a:lnTo>
                  <a:pt x="1629" y="2518"/>
                </a:lnTo>
                <a:lnTo>
                  <a:pt x="1631" y="2500"/>
                </a:lnTo>
                <a:lnTo>
                  <a:pt x="1634" y="2483"/>
                </a:lnTo>
                <a:lnTo>
                  <a:pt x="1638" y="2466"/>
                </a:lnTo>
                <a:lnTo>
                  <a:pt x="1644" y="2447"/>
                </a:lnTo>
                <a:lnTo>
                  <a:pt x="1651" y="2430"/>
                </a:lnTo>
                <a:lnTo>
                  <a:pt x="1660" y="2411"/>
                </a:lnTo>
                <a:lnTo>
                  <a:pt x="1669" y="2394"/>
                </a:lnTo>
                <a:lnTo>
                  <a:pt x="1679" y="2377"/>
                </a:lnTo>
                <a:lnTo>
                  <a:pt x="1689" y="2359"/>
                </a:lnTo>
                <a:lnTo>
                  <a:pt x="1701" y="2342"/>
                </a:lnTo>
                <a:lnTo>
                  <a:pt x="1725" y="2310"/>
                </a:lnTo>
                <a:lnTo>
                  <a:pt x="1725" y="2310"/>
                </a:lnTo>
                <a:lnTo>
                  <a:pt x="1726" y="2309"/>
                </a:lnTo>
                <a:lnTo>
                  <a:pt x="1727" y="2309"/>
                </a:lnTo>
                <a:lnTo>
                  <a:pt x="1728" y="2313"/>
                </a:lnTo>
                <a:lnTo>
                  <a:pt x="1725" y="2335"/>
                </a:lnTo>
                <a:lnTo>
                  <a:pt x="1721" y="2368"/>
                </a:lnTo>
                <a:lnTo>
                  <a:pt x="1715" y="2410"/>
                </a:lnTo>
                <a:lnTo>
                  <a:pt x="1713" y="2433"/>
                </a:lnTo>
                <a:lnTo>
                  <a:pt x="1711" y="2456"/>
                </a:lnTo>
                <a:lnTo>
                  <a:pt x="1711" y="2478"/>
                </a:lnTo>
                <a:lnTo>
                  <a:pt x="1711" y="2499"/>
                </a:lnTo>
                <a:lnTo>
                  <a:pt x="1713" y="2519"/>
                </a:lnTo>
                <a:lnTo>
                  <a:pt x="1716" y="2536"/>
                </a:lnTo>
                <a:lnTo>
                  <a:pt x="1719" y="2544"/>
                </a:lnTo>
                <a:lnTo>
                  <a:pt x="1722" y="2551"/>
                </a:lnTo>
                <a:lnTo>
                  <a:pt x="1726" y="2557"/>
                </a:lnTo>
                <a:lnTo>
                  <a:pt x="1730" y="2562"/>
                </a:lnTo>
                <a:lnTo>
                  <a:pt x="2050" y="2479"/>
                </a:lnTo>
                <a:lnTo>
                  <a:pt x="2050" y="2479"/>
                </a:lnTo>
                <a:lnTo>
                  <a:pt x="2046" y="2469"/>
                </a:lnTo>
                <a:lnTo>
                  <a:pt x="2043" y="2457"/>
                </a:lnTo>
                <a:lnTo>
                  <a:pt x="2041" y="2446"/>
                </a:lnTo>
                <a:lnTo>
                  <a:pt x="2039" y="2434"/>
                </a:lnTo>
                <a:lnTo>
                  <a:pt x="2038" y="2422"/>
                </a:lnTo>
                <a:lnTo>
                  <a:pt x="2038" y="2409"/>
                </a:lnTo>
                <a:lnTo>
                  <a:pt x="2039" y="2383"/>
                </a:lnTo>
                <a:lnTo>
                  <a:pt x="2043" y="2356"/>
                </a:lnTo>
                <a:lnTo>
                  <a:pt x="2048" y="2330"/>
                </a:lnTo>
                <a:lnTo>
                  <a:pt x="2055" y="2303"/>
                </a:lnTo>
                <a:lnTo>
                  <a:pt x="2064" y="2279"/>
                </a:lnTo>
                <a:lnTo>
                  <a:pt x="2064" y="2279"/>
                </a:lnTo>
                <a:lnTo>
                  <a:pt x="2072" y="2306"/>
                </a:lnTo>
                <a:lnTo>
                  <a:pt x="2079" y="2335"/>
                </a:lnTo>
                <a:lnTo>
                  <a:pt x="2088" y="2362"/>
                </a:lnTo>
                <a:lnTo>
                  <a:pt x="2098" y="2390"/>
                </a:lnTo>
                <a:lnTo>
                  <a:pt x="2108" y="2417"/>
                </a:lnTo>
                <a:lnTo>
                  <a:pt x="2121" y="2443"/>
                </a:lnTo>
                <a:lnTo>
                  <a:pt x="2135" y="2469"/>
                </a:lnTo>
                <a:lnTo>
                  <a:pt x="2149" y="2494"/>
                </a:lnTo>
                <a:lnTo>
                  <a:pt x="2166" y="2519"/>
                </a:lnTo>
                <a:lnTo>
                  <a:pt x="2183" y="2541"/>
                </a:lnTo>
                <a:lnTo>
                  <a:pt x="2201" y="2563"/>
                </a:lnTo>
                <a:lnTo>
                  <a:pt x="2222" y="2583"/>
                </a:lnTo>
                <a:lnTo>
                  <a:pt x="2244" y="2603"/>
                </a:lnTo>
                <a:lnTo>
                  <a:pt x="2268" y="2619"/>
                </a:lnTo>
                <a:lnTo>
                  <a:pt x="2280" y="2627"/>
                </a:lnTo>
                <a:lnTo>
                  <a:pt x="2292" y="2634"/>
                </a:lnTo>
                <a:lnTo>
                  <a:pt x="2306" y="2641"/>
                </a:lnTo>
                <a:lnTo>
                  <a:pt x="2320" y="2648"/>
                </a:lnTo>
                <a:lnTo>
                  <a:pt x="2320" y="2648"/>
                </a:lnTo>
                <a:lnTo>
                  <a:pt x="2365" y="2667"/>
                </a:lnTo>
                <a:lnTo>
                  <a:pt x="2410" y="2685"/>
                </a:lnTo>
                <a:lnTo>
                  <a:pt x="2454" y="2702"/>
                </a:lnTo>
                <a:lnTo>
                  <a:pt x="2499" y="2718"/>
                </a:lnTo>
                <a:lnTo>
                  <a:pt x="2544" y="2733"/>
                </a:lnTo>
                <a:lnTo>
                  <a:pt x="2589" y="2749"/>
                </a:lnTo>
                <a:lnTo>
                  <a:pt x="2683" y="2778"/>
                </a:lnTo>
                <a:lnTo>
                  <a:pt x="2782" y="2807"/>
                </a:lnTo>
                <a:lnTo>
                  <a:pt x="2889" y="2838"/>
                </a:lnTo>
                <a:lnTo>
                  <a:pt x="3005" y="2872"/>
                </a:lnTo>
                <a:lnTo>
                  <a:pt x="3133" y="2908"/>
                </a:lnTo>
                <a:lnTo>
                  <a:pt x="3133" y="2908"/>
                </a:lnTo>
                <a:lnTo>
                  <a:pt x="3205" y="2931"/>
                </a:lnTo>
                <a:lnTo>
                  <a:pt x="3273" y="2954"/>
                </a:lnTo>
                <a:lnTo>
                  <a:pt x="3305" y="2966"/>
                </a:lnTo>
                <a:lnTo>
                  <a:pt x="3333" y="2977"/>
                </a:lnTo>
                <a:lnTo>
                  <a:pt x="3358" y="2987"/>
                </a:lnTo>
                <a:lnTo>
                  <a:pt x="3377" y="2996"/>
                </a:lnTo>
                <a:lnTo>
                  <a:pt x="3377" y="2996"/>
                </a:lnTo>
                <a:lnTo>
                  <a:pt x="3383" y="2999"/>
                </a:lnTo>
                <a:lnTo>
                  <a:pt x="3389" y="3003"/>
                </a:lnTo>
                <a:lnTo>
                  <a:pt x="3393" y="3006"/>
                </a:lnTo>
                <a:lnTo>
                  <a:pt x="3397" y="3011"/>
                </a:lnTo>
                <a:lnTo>
                  <a:pt x="3399" y="3015"/>
                </a:lnTo>
                <a:lnTo>
                  <a:pt x="3401" y="3020"/>
                </a:lnTo>
                <a:lnTo>
                  <a:pt x="3402" y="3024"/>
                </a:lnTo>
                <a:lnTo>
                  <a:pt x="3402" y="3028"/>
                </a:lnTo>
                <a:lnTo>
                  <a:pt x="3401" y="3037"/>
                </a:lnTo>
                <a:lnTo>
                  <a:pt x="3397" y="3046"/>
                </a:lnTo>
                <a:lnTo>
                  <a:pt x="3392" y="3055"/>
                </a:lnTo>
                <a:lnTo>
                  <a:pt x="3386" y="3064"/>
                </a:lnTo>
                <a:lnTo>
                  <a:pt x="3378" y="3072"/>
                </a:lnTo>
                <a:lnTo>
                  <a:pt x="3371" y="3080"/>
                </a:lnTo>
                <a:lnTo>
                  <a:pt x="3357" y="3092"/>
                </a:lnTo>
                <a:lnTo>
                  <a:pt x="3346" y="3102"/>
                </a:lnTo>
                <a:lnTo>
                  <a:pt x="3341" y="3105"/>
                </a:lnTo>
                <a:lnTo>
                  <a:pt x="3341" y="3105"/>
                </a:lnTo>
                <a:lnTo>
                  <a:pt x="3355" y="3113"/>
                </a:lnTo>
                <a:lnTo>
                  <a:pt x="3371" y="3121"/>
                </a:lnTo>
                <a:lnTo>
                  <a:pt x="3411" y="3139"/>
                </a:lnTo>
                <a:lnTo>
                  <a:pt x="3435" y="3152"/>
                </a:lnTo>
                <a:lnTo>
                  <a:pt x="3461" y="3167"/>
                </a:lnTo>
                <a:lnTo>
                  <a:pt x="3492" y="3186"/>
                </a:lnTo>
                <a:lnTo>
                  <a:pt x="3527" y="3211"/>
                </a:lnTo>
                <a:lnTo>
                  <a:pt x="3527" y="3211"/>
                </a:lnTo>
                <a:lnTo>
                  <a:pt x="3545" y="3226"/>
                </a:lnTo>
                <a:lnTo>
                  <a:pt x="3563" y="3244"/>
                </a:lnTo>
                <a:lnTo>
                  <a:pt x="3580" y="3263"/>
                </a:lnTo>
                <a:lnTo>
                  <a:pt x="3595" y="3284"/>
                </a:lnTo>
                <a:lnTo>
                  <a:pt x="3608" y="3305"/>
                </a:lnTo>
                <a:lnTo>
                  <a:pt x="3622" y="3329"/>
                </a:lnTo>
                <a:lnTo>
                  <a:pt x="3634" y="3352"/>
                </a:lnTo>
                <a:lnTo>
                  <a:pt x="3645" y="3378"/>
                </a:lnTo>
                <a:lnTo>
                  <a:pt x="3655" y="3404"/>
                </a:lnTo>
                <a:lnTo>
                  <a:pt x="3665" y="3432"/>
                </a:lnTo>
                <a:lnTo>
                  <a:pt x="3674" y="3460"/>
                </a:lnTo>
                <a:lnTo>
                  <a:pt x="3682" y="3489"/>
                </a:lnTo>
                <a:lnTo>
                  <a:pt x="3698" y="3549"/>
                </a:lnTo>
                <a:lnTo>
                  <a:pt x="3714" y="3612"/>
                </a:lnTo>
                <a:lnTo>
                  <a:pt x="3714" y="3612"/>
                </a:lnTo>
                <a:lnTo>
                  <a:pt x="3725" y="3662"/>
                </a:lnTo>
                <a:lnTo>
                  <a:pt x="3734" y="3715"/>
                </a:lnTo>
                <a:lnTo>
                  <a:pt x="3742" y="3768"/>
                </a:lnTo>
                <a:lnTo>
                  <a:pt x="3744" y="3795"/>
                </a:lnTo>
                <a:lnTo>
                  <a:pt x="3746" y="3819"/>
                </a:lnTo>
                <a:lnTo>
                  <a:pt x="3748" y="3844"/>
                </a:lnTo>
                <a:lnTo>
                  <a:pt x="3749" y="3867"/>
                </a:lnTo>
                <a:lnTo>
                  <a:pt x="3748" y="3889"/>
                </a:lnTo>
                <a:lnTo>
                  <a:pt x="3745" y="3909"/>
                </a:lnTo>
                <a:lnTo>
                  <a:pt x="3742" y="3928"/>
                </a:lnTo>
                <a:lnTo>
                  <a:pt x="3737" y="3944"/>
                </a:lnTo>
                <a:lnTo>
                  <a:pt x="3731" y="3957"/>
                </a:lnTo>
                <a:lnTo>
                  <a:pt x="3728" y="3963"/>
                </a:lnTo>
                <a:lnTo>
                  <a:pt x="3724" y="3969"/>
                </a:lnTo>
                <a:lnTo>
                  <a:pt x="3724" y="3969"/>
                </a:lnTo>
                <a:lnTo>
                  <a:pt x="3715" y="3979"/>
                </a:lnTo>
                <a:lnTo>
                  <a:pt x="3705" y="3989"/>
                </a:lnTo>
                <a:lnTo>
                  <a:pt x="3691" y="3998"/>
                </a:lnTo>
                <a:lnTo>
                  <a:pt x="3683" y="4003"/>
                </a:lnTo>
                <a:lnTo>
                  <a:pt x="3673" y="4008"/>
                </a:lnTo>
                <a:lnTo>
                  <a:pt x="3663" y="4014"/>
                </a:lnTo>
                <a:lnTo>
                  <a:pt x="3650" y="4019"/>
                </a:lnTo>
                <a:lnTo>
                  <a:pt x="3621" y="4028"/>
                </a:lnTo>
                <a:lnTo>
                  <a:pt x="3582" y="4038"/>
                </a:lnTo>
                <a:lnTo>
                  <a:pt x="3535" y="4048"/>
                </a:lnTo>
                <a:lnTo>
                  <a:pt x="3560" y="4171"/>
                </a:lnTo>
                <a:lnTo>
                  <a:pt x="3560" y="4171"/>
                </a:lnTo>
                <a:lnTo>
                  <a:pt x="3579" y="4172"/>
                </a:lnTo>
                <a:lnTo>
                  <a:pt x="3597" y="4172"/>
                </a:lnTo>
                <a:lnTo>
                  <a:pt x="3615" y="4171"/>
                </a:lnTo>
                <a:lnTo>
                  <a:pt x="3631" y="4169"/>
                </a:lnTo>
                <a:lnTo>
                  <a:pt x="3646" y="4167"/>
                </a:lnTo>
                <a:lnTo>
                  <a:pt x="3662" y="4164"/>
                </a:lnTo>
                <a:lnTo>
                  <a:pt x="3688" y="4157"/>
                </a:lnTo>
                <a:lnTo>
                  <a:pt x="3711" y="4150"/>
                </a:lnTo>
                <a:lnTo>
                  <a:pt x="3728" y="4143"/>
                </a:lnTo>
                <a:lnTo>
                  <a:pt x="3742" y="4137"/>
                </a:lnTo>
                <a:lnTo>
                  <a:pt x="3742" y="4137"/>
                </a:lnTo>
                <a:lnTo>
                  <a:pt x="3736" y="4143"/>
                </a:lnTo>
                <a:lnTo>
                  <a:pt x="3730" y="4151"/>
                </a:lnTo>
                <a:lnTo>
                  <a:pt x="3722" y="4161"/>
                </a:lnTo>
                <a:lnTo>
                  <a:pt x="3722" y="4161"/>
                </a:lnTo>
                <a:lnTo>
                  <a:pt x="3711" y="4177"/>
                </a:lnTo>
                <a:lnTo>
                  <a:pt x="3700" y="4194"/>
                </a:lnTo>
                <a:lnTo>
                  <a:pt x="3692" y="4209"/>
                </a:lnTo>
                <a:lnTo>
                  <a:pt x="3685" y="4224"/>
                </a:lnTo>
                <a:lnTo>
                  <a:pt x="3680" y="4240"/>
                </a:lnTo>
                <a:lnTo>
                  <a:pt x="3675" y="4257"/>
                </a:lnTo>
                <a:lnTo>
                  <a:pt x="3672" y="4274"/>
                </a:lnTo>
                <a:lnTo>
                  <a:pt x="3669" y="4295"/>
                </a:lnTo>
                <a:lnTo>
                  <a:pt x="3799" y="4379"/>
                </a:lnTo>
                <a:lnTo>
                  <a:pt x="3799" y="4379"/>
                </a:lnTo>
                <a:lnTo>
                  <a:pt x="3812" y="4338"/>
                </a:lnTo>
                <a:lnTo>
                  <a:pt x="3826" y="4298"/>
                </a:lnTo>
                <a:lnTo>
                  <a:pt x="3841" y="4262"/>
                </a:lnTo>
                <a:lnTo>
                  <a:pt x="3855" y="4229"/>
                </a:lnTo>
                <a:lnTo>
                  <a:pt x="3870" y="4202"/>
                </a:lnTo>
                <a:lnTo>
                  <a:pt x="3877" y="4189"/>
                </a:lnTo>
                <a:lnTo>
                  <a:pt x="3885" y="4179"/>
                </a:lnTo>
                <a:lnTo>
                  <a:pt x="3892" y="4170"/>
                </a:lnTo>
                <a:lnTo>
                  <a:pt x="3899" y="4163"/>
                </a:lnTo>
                <a:lnTo>
                  <a:pt x="3906" y="4158"/>
                </a:lnTo>
                <a:lnTo>
                  <a:pt x="3913" y="4154"/>
                </a:lnTo>
                <a:lnTo>
                  <a:pt x="3913" y="4154"/>
                </a:lnTo>
                <a:lnTo>
                  <a:pt x="3919" y="4152"/>
                </a:lnTo>
                <a:lnTo>
                  <a:pt x="3926" y="4152"/>
                </a:lnTo>
                <a:lnTo>
                  <a:pt x="3935" y="4152"/>
                </a:lnTo>
                <a:lnTo>
                  <a:pt x="3944" y="4153"/>
                </a:lnTo>
                <a:lnTo>
                  <a:pt x="3954" y="4155"/>
                </a:lnTo>
                <a:lnTo>
                  <a:pt x="3965" y="4157"/>
                </a:lnTo>
                <a:lnTo>
                  <a:pt x="3990" y="4166"/>
                </a:lnTo>
                <a:lnTo>
                  <a:pt x="4017" y="4177"/>
                </a:lnTo>
                <a:lnTo>
                  <a:pt x="4047" y="4192"/>
                </a:lnTo>
                <a:lnTo>
                  <a:pt x="4078" y="4212"/>
                </a:lnTo>
                <a:lnTo>
                  <a:pt x="4110" y="4233"/>
                </a:lnTo>
                <a:lnTo>
                  <a:pt x="4127" y="4246"/>
                </a:lnTo>
                <a:lnTo>
                  <a:pt x="4143" y="4259"/>
                </a:lnTo>
                <a:lnTo>
                  <a:pt x="4160" y="4273"/>
                </a:lnTo>
                <a:lnTo>
                  <a:pt x="4176" y="4288"/>
                </a:lnTo>
                <a:lnTo>
                  <a:pt x="4192" y="4303"/>
                </a:lnTo>
                <a:lnTo>
                  <a:pt x="4208" y="4319"/>
                </a:lnTo>
                <a:lnTo>
                  <a:pt x="4224" y="4337"/>
                </a:lnTo>
                <a:lnTo>
                  <a:pt x="4239" y="4355"/>
                </a:lnTo>
                <a:lnTo>
                  <a:pt x="4254" y="4373"/>
                </a:lnTo>
                <a:lnTo>
                  <a:pt x="4268" y="4393"/>
                </a:lnTo>
                <a:lnTo>
                  <a:pt x="4282" y="4413"/>
                </a:lnTo>
                <a:lnTo>
                  <a:pt x="4296" y="4435"/>
                </a:lnTo>
                <a:lnTo>
                  <a:pt x="4308" y="4456"/>
                </a:lnTo>
                <a:lnTo>
                  <a:pt x="4320" y="4479"/>
                </a:lnTo>
                <a:lnTo>
                  <a:pt x="4331" y="4502"/>
                </a:lnTo>
                <a:lnTo>
                  <a:pt x="4342" y="4527"/>
                </a:lnTo>
                <a:lnTo>
                  <a:pt x="4342" y="4527"/>
                </a:lnTo>
                <a:lnTo>
                  <a:pt x="4347" y="4541"/>
                </a:lnTo>
                <a:lnTo>
                  <a:pt x="4352" y="4558"/>
                </a:lnTo>
                <a:lnTo>
                  <a:pt x="4356" y="4574"/>
                </a:lnTo>
                <a:lnTo>
                  <a:pt x="4360" y="4591"/>
                </a:lnTo>
                <a:lnTo>
                  <a:pt x="4363" y="4610"/>
                </a:lnTo>
                <a:lnTo>
                  <a:pt x="4366" y="4628"/>
                </a:lnTo>
                <a:lnTo>
                  <a:pt x="4370" y="4667"/>
                </a:lnTo>
                <a:lnTo>
                  <a:pt x="4372" y="4706"/>
                </a:lnTo>
                <a:lnTo>
                  <a:pt x="4371" y="4747"/>
                </a:lnTo>
                <a:lnTo>
                  <a:pt x="4370" y="4767"/>
                </a:lnTo>
                <a:lnTo>
                  <a:pt x="4369" y="4787"/>
                </a:lnTo>
                <a:lnTo>
                  <a:pt x="4366" y="4807"/>
                </a:lnTo>
                <a:lnTo>
                  <a:pt x="4363" y="4826"/>
                </a:lnTo>
                <a:lnTo>
                  <a:pt x="4360" y="4846"/>
                </a:lnTo>
                <a:lnTo>
                  <a:pt x="4356" y="4864"/>
                </a:lnTo>
                <a:lnTo>
                  <a:pt x="4351" y="4883"/>
                </a:lnTo>
                <a:lnTo>
                  <a:pt x="4345" y="4900"/>
                </a:lnTo>
                <a:lnTo>
                  <a:pt x="4339" y="4917"/>
                </a:lnTo>
                <a:lnTo>
                  <a:pt x="4332" y="4933"/>
                </a:lnTo>
                <a:lnTo>
                  <a:pt x="4324" y="4948"/>
                </a:lnTo>
                <a:lnTo>
                  <a:pt x="4316" y="4962"/>
                </a:lnTo>
                <a:lnTo>
                  <a:pt x="4307" y="4976"/>
                </a:lnTo>
                <a:lnTo>
                  <a:pt x="4298" y="4988"/>
                </a:lnTo>
                <a:lnTo>
                  <a:pt x="4287" y="4999"/>
                </a:lnTo>
                <a:lnTo>
                  <a:pt x="4276" y="5008"/>
                </a:lnTo>
                <a:lnTo>
                  <a:pt x="4264" y="5017"/>
                </a:lnTo>
                <a:lnTo>
                  <a:pt x="4252" y="5024"/>
                </a:lnTo>
                <a:lnTo>
                  <a:pt x="4238" y="5029"/>
                </a:lnTo>
                <a:lnTo>
                  <a:pt x="4224" y="5032"/>
                </a:lnTo>
                <a:lnTo>
                  <a:pt x="4224" y="5032"/>
                </a:lnTo>
                <a:lnTo>
                  <a:pt x="4216" y="5033"/>
                </a:lnTo>
                <a:lnTo>
                  <a:pt x="4208" y="5033"/>
                </a:lnTo>
                <a:lnTo>
                  <a:pt x="4198" y="5032"/>
                </a:lnTo>
                <a:lnTo>
                  <a:pt x="4188" y="5030"/>
                </a:lnTo>
                <a:lnTo>
                  <a:pt x="4168" y="5025"/>
                </a:lnTo>
                <a:lnTo>
                  <a:pt x="4145" y="5017"/>
                </a:lnTo>
                <a:lnTo>
                  <a:pt x="4123" y="5006"/>
                </a:lnTo>
                <a:lnTo>
                  <a:pt x="4099" y="4995"/>
                </a:lnTo>
                <a:lnTo>
                  <a:pt x="4051" y="4973"/>
                </a:lnTo>
                <a:lnTo>
                  <a:pt x="4028" y="4961"/>
                </a:lnTo>
                <a:lnTo>
                  <a:pt x="4005" y="4952"/>
                </a:lnTo>
                <a:lnTo>
                  <a:pt x="3984" y="4945"/>
                </a:lnTo>
                <a:lnTo>
                  <a:pt x="3964" y="4940"/>
                </a:lnTo>
                <a:lnTo>
                  <a:pt x="3955" y="4939"/>
                </a:lnTo>
                <a:lnTo>
                  <a:pt x="3947" y="4938"/>
                </a:lnTo>
                <a:lnTo>
                  <a:pt x="3939" y="4939"/>
                </a:lnTo>
                <a:lnTo>
                  <a:pt x="3932" y="4940"/>
                </a:lnTo>
                <a:lnTo>
                  <a:pt x="3924" y="4943"/>
                </a:lnTo>
                <a:lnTo>
                  <a:pt x="3919" y="4947"/>
                </a:lnTo>
                <a:lnTo>
                  <a:pt x="3914" y="4952"/>
                </a:lnTo>
                <a:lnTo>
                  <a:pt x="3909" y="4958"/>
                </a:lnTo>
                <a:lnTo>
                  <a:pt x="3909" y="4958"/>
                </a:lnTo>
                <a:lnTo>
                  <a:pt x="3905" y="4965"/>
                </a:lnTo>
                <a:lnTo>
                  <a:pt x="3900" y="4973"/>
                </a:lnTo>
                <a:lnTo>
                  <a:pt x="3893" y="4979"/>
                </a:lnTo>
                <a:lnTo>
                  <a:pt x="3886" y="4985"/>
                </a:lnTo>
                <a:lnTo>
                  <a:pt x="3869" y="4996"/>
                </a:lnTo>
                <a:lnTo>
                  <a:pt x="3851" y="5006"/>
                </a:lnTo>
                <a:lnTo>
                  <a:pt x="3810" y="5028"/>
                </a:lnTo>
                <a:lnTo>
                  <a:pt x="3789" y="5039"/>
                </a:lnTo>
                <a:lnTo>
                  <a:pt x="3770" y="5052"/>
                </a:lnTo>
                <a:lnTo>
                  <a:pt x="3761" y="5058"/>
                </a:lnTo>
                <a:lnTo>
                  <a:pt x="3752" y="5067"/>
                </a:lnTo>
                <a:lnTo>
                  <a:pt x="3743" y="5074"/>
                </a:lnTo>
                <a:lnTo>
                  <a:pt x="3735" y="5083"/>
                </a:lnTo>
                <a:lnTo>
                  <a:pt x="3728" y="5092"/>
                </a:lnTo>
                <a:lnTo>
                  <a:pt x="3722" y="5102"/>
                </a:lnTo>
                <a:lnTo>
                  <a:pt x="3717" y="5113"/>
                </a:lnTo>
                <a:lnTo>
                  <a:pt x="3713" y="5125"/>
                </a:lnTo>
                <a:lnTo>
                  <a:pt x="3710" y="5137"/>
                </a:lnTo>
                <a:lnTo>
                  <a:pt x="3708" y="5151"/>
                </a:lnTo>
                <a:lnTo>
                  <a:pt x="3707" y="5165"/>
                </a:lnTo>
                <a:lnTo>
                  <a:pt x="3707" y="5181"/>
                </a:lnTo>
                <a:lnTo>
                  <a:pt x="3709" y="5198"/>
                </a:lnTo>
                <a:lnTo>
                  <a:pt x="3713" y="5215"/>
                </a:lnTo>
                <a:lnTo>
                  <a:pt x="3718" y="5234"/>
                </a:lnTo>
                <a:lnTo>
                  <a:pt x="3724" y="5255"/>
                </a:lnTo>
                <a:lnTo>
                  <a:pt x="3724" y="5255"/>
                </a:lnTo>
                <a:lnTo>
                  <a:pt x="3741" y="5234"/>
                </a:lnTo>
                <a:lnTo>
                  <a:pt x="3759" y="5213"/>
                </a:lnTo>
                <a:lnTo>
                  <a:pt x="3776" y="5194"/>
                </a:lnTo>
                <a:lnTo>
                  <a:pt x="3794" y="5178"/>
                </a:lnTo>
                <a:lnTo>
                  <a:pt x="3802" y="5171"/>
                </a:lnTo>
                <a:lnTo>
                  <a:pt x="3811" y="5165"/>
                </a:lnTo>
                <a:lnTo>
                  <a:pt x="3819" y="5159"/>
                </a:lnTo>
                <a:lnTo>
                  <a:pt x="3827" y="5155"/>
                </a:lnTo>
                <a:lnTo>
                  <a:pt x="3835" y="5153"/>
                </a:lnTo>
                <a:lnTo>
                  <a:pt x="3843" y="5151"/>
                </a:lnTo>
                <a:lnTo>
                  <a:pt x="3850" y="5151"/>
                </a:lnTo>
                <a:lnTo>
                  <a:pt x="3857" y="5153"/>
                </a:lnTo>
                <a:lnTo>
                  <a:pt x="3857" y="5153"/>
                </a:lnTo>
                <a:lnTo>
                  <a:pt x="3861" y="5155"/>
                </a:lnTo>
                <a:lnTo>
                  <a:pt x="3864" y="5157"/>
                </a:lnTo>
                <a:lnTo>
                  <a:pt x="3870" y="5163"/>
                </a:lnTo>
                <a:lnTo>
                  <a:pt x="3875" y="5171"/>
                </a:lnTo>
                <a:lnTo>
                  <a:pt x="3879" y="5179"/>
                </a:lnTo>
                <a:lnTo>
                  <a:pt x="3888" y="5200"/>
                </a:lnTo>
                <a:lnTo>
                  <a:pt x="3894" y="5210"/>
                </a:lnTo>
                <a:lnTo>
                  <a:pt x="3901" y="5220"/>
                </a:lnTo>
                <a:lnTo>
                  <a:pt x="3901" y="5220"/>
                </a:lnTo>
                <a:lnTo>
                  <a:pt x="3904" y="5223"/>
                </a:lnTo>
                <a:lnTo>
                  <a:pt x="3908" y="5225"/>
                </a:lnTo>
                <a:lnTo>
                  <a:pt x="3913" y="5227"/>
                </a:lnTo>
                <a:lnTo>
                  <a:pt x="3919" y="5228"/>
                </a:lnTo>
                <a:lnTo>
                  <a:pt x="3934" y="5230"/>
                </a:lnTo>
                <a:lnTo>
                  <a:pt x="3950" y="5230"/>
                </a:lnTo>
                <a:lnTo>
                  <a:pt x="3968" y="5229"/>
                </a:lnTo>
                <a:lnTo>
                  <a:pt x="3989" y="5227"/>
                </a:lnTo>
                <a:lnTo>
                  <a:pt x="4032" y="5223"/>
                </a:lnTo>
                <a:lnTo>
                  <a:pt x="4074" y="5219"/>
                </a:lnTo>
                <a:lnTo>
                  <a:pt x="4093" y="5217"/>
                </a:lnTo>
                <a:lnTo>
                  <a:pt x="4110" y="5217"/>
                </a:lnTo>
                <a:lnTo>
                  <a:pt x="4126" y="5217"/>
                </a:lnTo>
                <a:lnTo>
                  <a:pt x="4137" y="5219"/>
                </a:lnTo>
                <a:lnTo>
                  <a:pt x="4142" y="5221"/>
                </a:lnTo>
                <a:lnTo>
                  <a:pt x="4146" y="5223"/>
                </a:lnTo>
                <a:lnTo>
                  <a:pt x="4148" y="5225"/>
                </a:lnTo>
                <a:lnTo>
                  <a:pt x="4150" y="5228"/>
                </a:lnTo>
                <a:lnTo>
                  <a:pt x="4150" y="5228"/>
                </a:lnTo>
                <a:lnTo>
                  <a:pt x="4151" y="5231"/>
                </a:lnTo>
                <a:lnTo>
                  <a:pt x="4150" y="5234"/>
                </a:lnTo>
                <a:lnTo>
                  <a:pt x="4149" y="5236"/>
                </a:lnTo>
                <a:lnTo>
                  <a:pt x="4148" y="5238"/>
                </a:lnTo>
                <a:lnTo>
                  <a:pt x="4143" y="5242"/>
                </a:lnTo>
                <a:lnTo>
                  <a:pt x="4136" y="5243"/>
                </a:lnTo>
                <a:lnTo>
                  <a:pt x="4118" y="5246"/>
                </a:lnTo>
                <a:lnTo>
                  <a:pt x="4100" y="5248"/>
                </a:lnTo>
                <a:lnTo>
                  <a:pt x="4100" y="5248"/>
                </a:lnTo>
                <a:lnTo>
                  <a:pt x="4021" y="5262"/>
                </a:lnTo>
                <a:lnTo>
                  <a:pt x="3981" y="5269"/>
                </a:lnTo>
                <a:lnTo>
                  <a:pt x="3943" y="5277"/>
                </a:lnTo>
                <a:lnTo>
                  <a:pt x="3925" y="5282"/>
                </a:lnTo>
                <a:lnTo>
                  <a:pt x="3909" y="5288"/>
                </a:lnTo>
                <a:lnTo>
                  <a:pt x="3894" y="5294"/>
                </a:lnTo>
                <a:lnTo>
                  <a:pt x="3881" y="5300"/>
                </a:lnTo>
                <a:lnTo>
                  <a:pt x="3869" y="5306"/>
                </a:lnTo>
                <a:lnTo>
                  <a:pt x="3860" y="5314"/>
                </a:lnTo>
                <a:lnTo>
                  <a:pt x="3853" y="5322"/>
                </a:lnTo>
                <a:lnTo>
                  <a:pt x="3850" y="5326"/>
                </a:lnTo>
                <a:lnTo>
                  <a:pt x="3848" y="5331"/>
                </a:lnTo>
                <a:lnTo>
                  <a:pt x="3848" y="5331"/>
                </a:lnTo>
                <a:lnTo>
                  <a:pt x="3846" y="5338"/>
                </a:lnTo>
                <a:lnTo>
                  <a:pt x="3846" y="5342"/>
                </a:lnTo>
                <a:lnTo>
                  <a:pt x="3847" y="5352"/>
                </a:lnTo>
                <a:lnTo>
                  <a:pt x="3847" y="5357"/>
                </a:lnTo>
                <a:lnTo>
                  <a:pt x="3846" y="5363"/>
                </a:lnTo>
                <a:lnTo>
                  <a:pt x="3845" y="5371"/>
                </a:lnTo>
                <a:lnTo>
                  <a:pt x="3842" y="5382"/>
                </a:lnTo>
                <a:lnTo>
                  <a:pt x="3842" y="5382"/>
                </a:lnTo>
                <a:lnTo>
                  <a:pt x="3837" y="5393"/>
                </a:lnTo>
                <a:lnTo>
                  <a:pt x="3831" y="5402"/>
                </a:lnTo>
                <a:lnTo>
                  <a:pt x="3823" y="5410"/>
                </a:lnTo>
                <a:lnTo>
                  <a:pt x="3815" y="5418"/>
                </a:lnTo>
                <a:lnTo>
                  <a:pt x="3796" y="5434"/>
                </a:lnTo>
                <a:lnTo>
                  <a:pt x="3786" y="5442"/>
                </a:lnTo>
                <a:lnTo>
                  <a:pt x="3776" y="5451"/>
                </a:lnTo>
                <a:lnTo>
                  <a:pt x="3767" y="5460"/>
                </a:lnTo>
                <a:lnTo>
                  <a:pt x="3758" y="5472"/>
                </a:lnTo>
                <a:lnTo>
                  <a:pt x="3750" y="5485"/>
                </a:lnTo>
                <a:lnTo>
                  <a:pt x="3742" y="5499"/>
                </a:lnTo>
                <a:lnTo>
                  <a:pt x="3736" y="5517"/>
                </a:lnTo>
                <a:lnTo>
                  <a:pt x="3732" y="5536"/>
                </a:lnTo>
                <a:lnTo>
                  <a:pt x="3730" y="5558"/>
                </a:lnTo>
                <a:lnTo>
                  <a:pt x="3730" y="5584"/>
                </a:lnTo>
                <a:lnTo>
                  <a:pt x="3730" y="5584"/>
                </a:lnTo>
                <a:lnTo>
                  <a:pt x="3732" y="5597"/>
                </a:lnTo>
                <a:lnTo>
                  <a:pt x="3735" y="5610"/>
                </a:lnTo>
                <a:lnTo>
                  <a:pt x="3739" y="5622"/>
                </a:lnTo>
                <a:lnTo>
                  <a:pt x="3744" y="5634"/>
                </a:lnTo>
                <a:lnTo>
                  <a:pt x="3751" y="5644"/>
                </a:lnTo>
                <a:lnTo>
                  <a:pt x="3757" y="5656"/>
                </a:lnTo>
                <a:lnTo>
                  <a:pt x="3763" y="5665"/>
                </a:lnTo>
                <a:lnTo>
                  <a:pt x="3770" y="5674"/>
                </a:lnTo>
                <a:lnTo>
                  <a:pt x="3784" y="5689"/>
                </a:lnTo>
                <a:lnTo>
                  <a:pt x="3797" y="5701"/>
                </a:lnTo>
                <a:lnTo>
                  <a:pt x="3807" y="5708"/>
                </a:lnTo>
                <a:lnTo>
                  <a:pt x="3810" y="5710"/>
                </a:lnTo>
                <a:lnTo>
                  <a:pt x="3813" y="5711"/>
                </a:lnTo>
                <a:lnTo>
                  <a:pt x="3813" y="5711"/>
                </a:lnTo>
                <a:lnTo>
                  <a:pt x="3814" y="5710"/>
                </a:lnTo>
                <a:lnTo>
                  <a:pt x="3815" y="5709"/>
                </a:lnTo>
                <a:lnTo>
                  <a:pt x="3816" y="5704"/>
                </a:lnTo>
                <a:lnTo>
                  <a:pt x="3818" y="5696"/>
                </a:lnTo>
                <a:lnTo>
                  <a:pt x="3818" y="5686"/>
                </a:lnTo>
                <a:lnTo>
                  <a:pt x="3820" y="5662"/>
                </a:lnTo>
                <a:lnTo>
                  <a:pt x="3823" y="5633"/>
                </a:lnTo>
                <a:lnTo>
                  <a:pt x="3825" y="5619"/>
                </a:lnTo>
                <a:lnTo>
                  <a:pt x="3828" y="5603"/>
                </a:lnTo>
                <a:lnTo>
                  <a:pt x="3831" y="5590"/>
                </a:lnTo>
                <a:lnTo>
                  <a:pt x="3836" y="5577"/>
                </a:lnTo>
                <a:lnTo>
                  <a:pt x="3843" y="5566"/>
                </a:lnTo>
                <a:lnTo>
                  <a:pt x="3847" y="5562"/>
                </a:lnTo>
                <a:lnTo>
                  <a:pt x="3851" y="5556"/>
                </a:lnTo>
                <a:lnTo>
                  <a:pt x="3855" y="5553"/>
                </a:lnTo>
                <a:lnTo>
                  <a:pt x="3860" y="5550"/>
                </a:lnTo>
                <a:lnTo>
                  <a:pt x="3865" y="5547"/>
                </a:lnTo>
                <a:lnTo>
                  <a:pt x="3871" y="5546"/>
                </a:lnTo>
                <a:lnTo>
                  <a:pt x="3871" y="5546"/>
                </a:lnTo>
                <a:lnTo>
                  <a:pt x="3877" y="5545"/>
                </a:lnTo>
                <a:lnTo>
                  <a:pt x="3882" y="5546"/>
                </a:lnTo>
                <a:lnTo>
                  <a:pt x="3888" y="5548"/>
                </a:lnTo>
                <a:lnTo>
                  <a:pt x="3892" y="5552"/>
                </a:lnTo>
                <a:lnTo>
                  <a:pt x="3902" y="5561"/>
                </a:lnTo>
                <a:lnTo>
                  <a:pt x="3911" y="5571"/>
                </a:lnTo>
                <a:lnTo>
                  <a:pt x="3921" y="5581"/>
                </a:lnTo>
                <a:lnTo>
                  <a:pt x="3926" y="5586"/>
                </a:lnTo>
                <a:lnTo>
                  <a:pt x="3933" y="5590"/>
                </a:lnTo>
                <a:lnTo>
                  <a:pt x="3940" y="5594"/>
                </a:lnTo>
                <a:lnTo>
                  <a:pt x="3946" y="5597"/>
                </a:lnTo>
                <a:lnTo>
                  <a:pt x="3954" y="5598"/>
                </a:lnTo>
                <a:lnTo>
                  <a:pt x="3962" y="5599"/>
                </a:lnTo>
                <a:lnTo>
                  <a:pt x="3962" y="5599"/>
                </a:lnTo>
                <a:lnTo>
                  <a:pt x="3970" y="5598"/>
                </a:lnTo>
                <a:lnTo>
                  <a:pt x="3979" y="5595"/>
                </a:lnTo>
                <a:lnTo>
                  <a:pt x="3987" y="5592"/>
                </a:lnTo>
                <a:lnTo>
                  <a:pt x="3996" y="5588"/>
                </a:lnTo>
                <a:lnTo>
                  <a:pt x="4005" y="5582"/>
                </a:lnTo>
                <a:lnTo>
                  <a:pt x="4014" y="5576"/>
                </a:lnTo>
                <a:lnTo>
                  <a:pt x="4035" y="5559"/>
                </a:lnTo>
                <a:lnTo>
                  <a:pt x="4055" y="5542"/>
                </a:lnTo>
                <a:lnTo>
                  <a:pt x="4077" y="5522"/>
                </a:lnTo>
                <a:lnTo>
                  <a:pt x="4122" y="5479"/>
                </a:lnTo>
                <a:lnTo>
                  <a:pt x="4144" y="5457"/>
                </a:lnTo>
                <a:lnTo>
                  <a:pt x="4166" y="5437"/>
                </a:lnTo>
                <a:lnTo>
                  <a:pt x="4187" y="5417"/>
                </a:lnTo>
                <a:lnTo>
                  <a:pt x="4208" y="5402"/>
                </a:lnTo>
                <a:lnTo>
                  <a:pt x="4227" y="5389"/>
                </a:lnTo>
                <a:lnTo>
                  <a:pt x="4236" y="5384"/>
                </a:lnTo>
                <a:lnTo>
                  <a:pt x="4245" y="5380"/>
                </a:lnTo>
                <a:lnTo>
                  <a:pt x="4254" y="5376"/>
                </a:lnTo>
                <a:lnTo>
                  <a:pt x="4262" y="5374"/>
                </a:lnTo>
                <a:lnTo>
                  <a:pt x="4270" y="5374"/>
                </a:lnTo>
                <a:lnTo>
                  <a:pt x="4277" y="5375"/>
                </a:lnTo>
                <a:lnTo>
                  <a:pt x="4277" y="5375"/>
                </a:lnTo>
                <a:lnTo>
                  <a:pt x="4278" y="5376"/>
                </a:lnTo>
                <a:lnTo>
                  <a:pt x="4279" y="5379"/>
                </a:lnTo>
                <a:lnTo>
                  <a:pt x="4278" y="5382"/>
                </a:lnTo>
                <a:lnTo>
                  <a:pt x="4277" y="5384"/>
                </a:lnTo>
                <a:lnTo>
                  <a:pt x="4272" y="5391"/>
                </a:lnTo>
                <a:lnTo>
                  <a:pt x="4264" y="5399"/>
                </a:lnTo>
                <a:lnTo>
                  <a:pt x="4241" y="5420"/>
                </a:lnTo>
                <a:lnTo>
                  <a:pt x="4212" y="5447"/>
                </a:lnTo>
                <a:lnTo>
                  <a:pt x="4181" y="5477"/>
                </a:lnTo>
                <a:lnTo>
                  <a:pt x="4167" y="5492"/>
                </a:lnTo>
                <a:lnTo>
                  <a:pt x="4152" y="5508"/>
                </a:lnTo>
                <a:lnTo>
                  <a:pt x="4140" y="5525"/>
                </a:lnTo>
                <a:lnTo>
                  <a:pt x="4129" y="5542"/>
                </a:lnTo>
                <a:lnTo>
                  <a:pt x="4121" y="5558"/>
                </a:lnTo>
                <a:lnTo>
                  <a:pt x="4118" y="5567"/>
                </a:lnTo>
                <a:lnTo>
                  <a:pt x="4116" y="5576"/>
                </a:lnTo>
                <a:lnTo>
                  <a:pt x="4116" y="5576"/>
                </a:lnTo>
                <a:lnTo>
                  <a:pt x="4114" y="5588"/>
                </a:lnTo>
                <a:lnTo>
                  <a:pt x="4114" y="5599"/>
                </a:lnTo>
                <a:lnTo>
                  <a:pt x="4115" y="5611"/>
                </a:lnTo>
                <a:lnTo>
                  <a:pt x="4119" y="5620"/>
                </a:lnTo>
                <a:lnTo>
                  <a:pt x="4123" y="5628"/>
                </a:lnTo>
                <a:lnTo>
                  <a:pt x="4129" y="5636"/>
                </a:lnTo>
                <a:lnTo>
                  <a:pt x="4135" y="5643"/>
                </a:lnTo>
                <a:lnTo>
                  <a:pt x="4142" y="5649"/>
                </a:lnTo>
                <a:lnTo>
                  <a:pt x="4157" y="5663"/>
                </a:lnTo>
                <a:lnTo>
                  <a:pt x="4163" y="5669"/>
                </a:lnTo>
                <a:lnTo>
                  <a:pt x="4169" y="5676"/>
                </a:lnTo>
                <a:lnTo>
                  <a:pt x="4175" y="5683"/>
                </a:lnTo>
                <a:lnTo>
                  <a:pt x="4179" y="5690"/>
                </a:lnTo>
                <a:lnTo>
                  <a:pt x="4182" y="5699"/>
                </a:lnTo>
                <a:lnTo>
                  <a:pt x="4183" y="5708"/>
                </a:lnTo>
                <a:lnTo>
                  <a:pt x="4183" y="5708"/>
                </a:lnTo>
                <a:lnTo>
                  <a:pt x="4184" y="5718"/>
                </a:lnTo>
                <a:lnTo>
                  <a:pt x="4186" y="5729"/>
                </a:lnTo>
                <a:lnTo>
                  <a:pt x="4189" y="5738"/>
                </a:lnTo>
                <a:lnTo>
                  <a:pt x="4193" y="5749"/>
                </a:lnTo>
                <a:lnTo>
                  <a:pt x="4198" y="5758"/>
                </a:lnTo>
                <a:lnTo>
                  <a:pt x="4205" y="5767"/>
                </a:lnTo>
                <a:lnTo>
                  <a:pt x="4212" y="5775"/>
                </a:lnTo>
                <a:lnTo>
                  <a:pt x="4220" y="5783"/>
                </a:lnTo>
                <a:lnTo>
                  <a:pt x="4228" y="5792"/>
                </a:lnTo>
                <a:lnTo>
                  <a:pt x="4237" y="5799"/>
                </a:lnTo>
                <a:lnTo>
                  <a:pt x="4257" y="5812"/>
                </a:lnTo>
                <a:lnTo>
                  <a:pt x="4278" y="5824"/>
                </a:lnTo>
                <a:lnTo>
                  <a:pt x="4300" y="5835"/>
                </a:lnTo>
                <a:lnTo>
                  <a:pt x="4322" y="5844"/>
                </a:lnTo>
                <a:lnTo>
                  <a:pt x="4344" y="5852"/>
                </a:lnTo>
                <a:lnTo>
                  <a:pt x="4364" y="5857"/>
                </a:lnTo>
                <a:lnTo>
                  <a:pt x="4382" y="5862"/>
                </a:lnTo>
                <a:lnTo>
                  <a:pt x="4399" y="5864"/>
                </a:lnTo>
                <a:lnTo>
                  <a:pt x="4412" y="5865"/>
                </a:lnTo>
                <a:lnTo>
                  <a:pt x="4421" y="5865"/>
                </a:lnTo>
                <a:lnTo>
                  <a:pt x="4424" y="5864"/>
                </a:lnTo>
                <a:lnTo>
                  <a:pt x="4426" y="5863"/>
                </a:lnTo>
                <a:lnTo>
                  <a:pt x="4426" y="5863"/>
                </a:lnTo>
                <a:lnTo>
                  <a:pt x="4427" y="5861"/>
                </a:lnTo>
                <a:lnTo>
                  <a:pt x="4427" y="5859"/>
                </a:lnTo>
                <a:lnTo>
                  <a:pt x="4425" y="5853"/>
                </a:lnTo>
                <a:lnTo>
                  <a:pt x="4420" y="5846"/>
                </a:lnTo>
                <a:lnTo>
                  <a:pt x="4412" y="5836"/>
                </a:lnTo>
                <a:lnTo>
                  <a:pt x="4393" y="5813"/>
                </a:lnTo>
                <a:lnTo>
                  <a:pt x="4369" y="5786"/>
                </a:lnTo>
                <a:lnTo>
                  <a:pt x="4358" y="5773"/>
                </a:lnTo>
                <a:lnTo>
                  <a:pt x="4348" y="5759"/>
                </a:lnTo>
                <a:lnTo>
                  <a:pt x="4339" y="5745"/>
                </a:lnTo>
                <a:lnTo>
                  <a:pt x="4330" y="5731"/>
                </a:lnTo>
                <a:lnTo>
                  <a:pt x="4325" y="5718"/>
                </a:lnTo>
                <a:lnTo>
                  <a:pt x="4324" y="5712"/>
                </a:lnTo>
                <a:lnTo>
                  <a:pt x="4323" y="5706"/>
                </a:lnTo>
                <a:lnTo>
                  <a:pt x="4323" y="5700"/>
                </a:lnTo>
                <a:lnTo>
                  <a:pt x="4324" y="5694"/>
                </a:lnTo>
                <a:lnTo>
                  <a:pt x="4326" y="5689"/>
                </a:lnTo>
                <a:lnTo>
                  <a:pt x="4329" y="5684"/>
                </a:lnTo>
                <a:lnTo>
                  <a:pt x="4329" y="5684"/>
                </a:lnTo>
                <a:lnTo>
                  <a:pt x="4333" y="5680"/>
                </a:lnTo>
                <a:lnTo>
                  <a:pt x="4337" y="5677"/>
                </a:lnTo>
                <a:lnTo>
                  <a:pt x="4343" y="5676"/>
                </a:lnTo>
                <a:lnTo>
                  <a:pt x="4347" y="5675"/>
                </a:lnTo>
                <a:lnTo>
                  <a:pt x="4352" y="5675"/>
                </a:lnTo>
                <a:lnTo>
                  <a:pt x="4358" y="5676"/>
                </a:lnTo>
                <a:lnTo>
                  <a:pt x="4370" y="5678"/>
                </a:lnTo>
                <a:lnTo>
                  <a:pt x="4384" y="5681"/>
                </a:lnTo>
                <a:lnTo>
                  <a:pt x="4392" y="5682"/>
                </a:lnTo>
                <a:lnTo>
                  <a:pt x="4399" y="5682"/>
                </a:lnTo>
                <a:lnTo>
                  <a:pt x="4408" y="5682"/>
                </a:lnTo>
                <a:lnTo>
                  <a:pt x="4416" y="5681"/>
                </a:lnTo>
                <a:lnTo>
                  <a:pt x="4425" y="5679"/>
                </a:lnTo>
                <a:lnTo>
                  <a:pt x="4436" y="5675"/>
                </a:lnTo>
                <a:lnTo>
                  <a:pt x="4436" y="5675"/>
                </a:lnTo>
                <a:lnTo>
                  <a:pt x="4437" y="5673"/>
                </a:lnTo>
                <a:lnTo>
                  <a:pt x="4438" y="5670"/>
                </a:lnTo>
                <a:lnTo>
                  <a:pt x="4438" y="5663"/>
                </a:lnTo>
                <a:lnTo>
                  <a:pt x="4436" y="5652"/>
                </a:lnTo>
                <a:lnTo>
                  <a:pt x="4434" y="5637"/>
                </a:lnTo>
                <a:lnTo>
                  <a:pt x="4431" y="5621"/>
                </a:lnTo>
                <a:lnTo>
                  <a:pt x="4428" y="5602"/>
                </a:lnTo>
                <a:lnTo>
                  <a:pt x="4426" y="5581"/>
                </a:lnTo>
                <a:lnTo>
                  <a:pt x="4426" y="5557"/>
                </a:lnTo>
                <a:lnTo>
                  <a:pt x="4428" y="5533"/>
                </a:lnTo>
                <a:lnTo>
                  <a:pt x="4431" y="5520"/>
                </a:lnTo>
                <a:lnTo>
                  <a:pt x="4434" y="5505"/>
                </a:lnTo>
                <a:lnTo>
                  <a:pt x="4437" y="5492"/>
                </a:lnTo>
                <a:lnTo>
                  <a:pt x="4441" y="5477"/>
                </a:lnTo>
                <a:lnTo>
                  <a:pt x="4446" y="5462"/>
                </a:lnTo>
                <a:lnTo>
                  <a:pt x="4453" y="5447"/>
                </a:lnTo>
                <a:lnTo>
                  <a:pt x="4460" y="5432"/>
                </a:lnTo>
                <a:lnTo>
                  <a:pt x="4469" y="5416"/>
                </a:lnTo>
                <a:lnTo>
                  <a:pt x="4479" y="5400"/>
                </a:lnTo>
                <a:lnTo>
                  <a:pt x="4490" y="5384"/>
                </a:lnTo>
                <a:lnTo>
                  <a:pt x="4503" y="5367"/>
                </a:lnTo>
                <a:lnTo>
                  <a:pt x="4516" y="5351"/>
                </a:lnTo>
                <a:lnTo>
                  <a:pt x="4533" y="5334"/>
                </a:lnTo>
                <a:lnTo>
                  <a:pt x="4550" y="5317"/>
                </a:lnTo>
                <a:lnTo>
                  <a:pt x="4550" y="5317"/>
                </a:lnTo>
                <a:lnTo>
                  <a:pt x="4557" y="5328"/>
                </a:lnTo>
                <a:lnTo>
                  <a:pt x="4566" y="5340"/>
                </a:lnTo>
                <a:lnTo>
                  <a:pt x="4578" y="5353"/>
                </a:lnTo>
                <a:lnTo>
                  <a:pt x="4586" y="5360"/>
                </a:lnTo>
                <a:lnTo>
                  <a:pt x="4594" y="5367"/>
                </a:lnTo>
                <a:lnTo>
                  <a:pt x="4603" y="5373"/>
                </a:lnTo>
                <a:lnTo>
                  <a:pt x="4614" y="5381"/>
                </a:lnTo>
                <a:lnTo>
                  <a:pt x="4624" y="5386"/>
                </a:lnTo>
                <a:lnTo>
                  <a:pt x="4636" y="5390"/>
                </a:lnTo>
                <a:lnTo>
                  <a:pt x="4648" y="5394"/>
                </a:lnTo>
                <a:lnTo>
                  <a:pt x="4662" y="5396"/>
                </a:lnTo>
                <a:lnTo>
                  <a:pt x="4662" y="5396"/>
                </a:lnTo>
                <a:lnTo>
                  <a:pt x="4668" y="5397"/>
                </a:lnTo>
                <a:lnTo>
                  <a:pt x="4673" y="5399"/>
                </a:lnTo>
                <a:lnTo>
                  <a:pt x="4677" y="5402"/>
                </a:lnTo>
                <a:lnTo>
                  <a:pt x="4681" y="5405"/>
                </a:lnTo>
                <a:lnTo>
                  <a:pt x="4685" y="5409"/>
                </a:lnTo>
                <a:lnTo>
                  <a:pt x="4688" y="5413"/>
                </a:lnTo>
                <a:lnTo>
                  <a:pt x="4692" y="5425"/>
                </a:lnTo>
                <a:lnTo>
                  <a:pt x="4696" y="5437"/>
                </a:lnTo>
                <a:lnTo>
                  <a:pt x="4698" y="5450"/>
                </a:lnTo>
                <a:lnTo>
                  <a:pt x="4698" y="5463"/>
                </a:lnTo>
                <a:lnTo>
                  <a:pt x="4698" y="5478"/>
                </a:lnTo>
                <a:lnTo>
                  <a:pt x="4696" y="5506"/>
                </a:lnTo>
                <a:lnTo>
                  <a:pt x="4694" y="5531"/>
                </a:lnTo>
                <a:lnTo>
                  <a:pt x="4692" y="5548"/>
                </a:lnTo>
                <a:lnTo>
                  <a:pt x="4692" y="5553"/>
                </a:lnTo>
                <a:lnTo>
                  <a:pt x="4693" y="5554"/>
                </a:lnTo>
                <a:lnTo>
                  <a:pt x="4694" y="5554"/>
                </a:lnTo>
                <a:lnTo>
                  <a:pt x="4694" y="5554"/>
                </a:lnTo>
                <a:lnTo>
                  <a:pt x="4697" y="5553"/>
                </a:lnTo>
                <a:lnTo>
                  <a:pt x="4702" y="5550"/>
                </a:lnTo>
                <a:lnTo>
                  <a:pt x="4708" y="5545"/>
                </a:lnTo>
                <a:lnTo>
                  <a:pt x="4714" y="5538"/>
                </a:lnTo>
                <a:lnTo>
                  <a:pt x="4721" y="5529"/>
                </a:lnTo>
                <a:lnTo>
                  <a:pt x="4729" y="5519"/>
                </a:lnTo>
                <a:lnTo>
                  <a:pt x="4736" y="5505"/>
                </a:lnTo>
                <a:lnTo>
                  <a:pt x="4743" y="5492"/>
                </a:lnTo>
                <a:lnTo>
                  <a:pt x="4751" y="5477"/>
                </a:lnTo>
                <a:lnTo>
                  <a:pt x="4758" y="5459"/>
                </a:lnTo>
                <a:lnTo>
                  <a:pt x="4763" y="5442"/>
                </a:lnTo>
                <a:lnTo>
                  <a:pt x="4768" y="5422"/>
                </a:lnTo>
                <a:lnTo>
                  <a:pt x="4771" y="5402"/>
                </a:lnTo>
                <a:lnTo>
                  <a:pt x="4773" y="5382"/>
                </a:lnTo>
                <a:lnTo>
                  <a:pt x="4772" y="5360"/>
                </a:lnTo>
                <a:lnTo>
                  <a:pt x="4770" y="5338"/>
                </a:lnTo>
                <a:lnTo>
                  <a:pt x="4770" y="5338"/>
                </a:lnTo>
                <a:lnTo>
                  <a:pt x="4778" y="5330"/>
                </a:lnTo>
                <a:lnTo>
                  <a:pt x="4798" y="5313"/>
                </a:lnTo>
                <a:lnTo>
                  <a:pt x="4809" y="5302"/>
                </a:lnTo>
                <a:lnTo>
                  <a:pt x="4819" y="5290"/>
                </a:lnTo>
                <a:lnTo>
                  <a:pt x="4827" y="5276"/>
                </a:lnTo>
                <a:lnTo>
                  <a:pt x="4830" y="5270"/>
                </a:lnTo>
                <a:lnTo>
                  <a:pt x="4832" y="5264"/>
                </a:lnTo>
                <a:lnTo>
                  <a:pt x="4832" y="5264"/>
                </a:lnTo>
                <a:lnTo>
                  <a:pt x="4834" y="5255"/>
                </a:lnTo>
                <a:lnTo>
                  <a:pt x="4835" y="5246"/>
                </a:lnTo>
                <a:lnTo>
                  <a:pt x="4836" y="5237"/>
                </a:lnTo>
                <a:lnTo>
                  <a:pt x="4835" y="5230"/>
                </a:lnTo>
                <a:lnTo>
                  <a:pt x="4834" y="5224"/>
                </a:lnTo>
                <a:lnTo>
                  <a:pt x="4832" y="5218"/>
                </a:lnTo>
                <a:lnTo>
                  <a:pt x="4830" y="5213"/>
                </a:lnTo>
                <a:lnTo>
                  <a:pt x="4827" y="5208"/>
                </a:lnTo>
                <a:lnTo>
                  <a:pt x="4819" y="5199"/>
                </a:lnTo>
                <a:lnTo>
                  <a:pt x="4810" y="5189"/>
                </a:lnTo>
                <a:lnTo>
                  <a:pt x="4800" y="5180"/>
                </a:lnTo>
                <a:lnTo>
                  <a:pt x="4789" y="5169"/>
                </a:lnTo>
                <a:lnTo>
                  <a:pt x="4778" y="5156"/>
                </a:lnTo>
                <a:lnTo>
                  <a:pt x="4772" y="5148"/>
                </a:lnTo>
                <a:lnTo>
                  <a:pt x="4767" y="5139"/>
                </a:lnTo>
                <a:lnTo>
                  <a:pt x="4762" y="5130"/>
                </a:lnTo>
                <a:lnTo>
                  <a:pt x="4757" y="5120"/>
                </a:lnTo>
                <a:lnTo>
                  <a:pt x="4753" y="5108"/>
                </a:lnTo>
                <a:lnTo>
                  <a:pt x="4749" y="5095"/>
                </a:lnTo>
                <a:lnTo>
                  <a:pt x="4744" y="5081"/>
                </a:lnTo>
                <a:lnTo>
                  <a:pt x="4741" y="5065"/>
                </a:lnTo>
                <a:lnTo>
                  <a:pt x="4738" y="5048"/>
                </a:lnTo>
                <a:lnTo>
                  <a:pt x="4736" y="5029"/>
                </a:lnTo>
                <a:lnTo>
                  <a:pt x="4735" y="5008"/>
                </a:lnTo>
                <a:lnTo>
                  <a:pt x="4734" y="4986"/>
                </a:lnTo>
                <a:lnTo>
                  <a:pt x="4734" y="4961"/>
                </a:lnTo>
                <a:lnTo>
                  <a:pt x="4735" y="4935"/>
                </a:lnTo>
                <a:lnTo>
                  <a:pt x="4735" y="4935"/>
                </a:lnTo>
                <a:lnTo>
                  <a:pt x="4735" y="4917"/>
                </a:lnTo>
                <a:lnTo>
                  <a:pt x="4734" y="4911"/>
                </a:lnTo>
                <a:lnTo>
                  <a:pt x="4733" y="4906"/>
                </a:lnTo>
                <a:lnTo>
                  <a:pt x="4731" y="4901"/>
                </a:lnTo>
                <a:lnTo>
                  <a:pt x="4729" y="4897"/>
                </a:lnTo>
                <a:lnTo>
                  <a:pt x="4727" y="4894"/>
                </a:lnTo>
                <a:lnTo>
                  <a:pt x="4724" y="4891"/>
                </a:lnTo>
                <a:lnTo>
                  <a:pt x="4716" y="4885"/>
                </a:lnTo>
                <a:lnTo>
                  <a:pt x="4706" y="4878"/>
                </a:lnTo>
                <a:lnTo>
                  <a:pt x="4693" y="4868"/>
                </a:lnTo>
                <a:lnTo>
                  <a:pt x="4679" y="4856"/>
                </a:lnTo>
                <a:lnTo>
                  <a:pt x="4679" y="4856"/>
                </a:lnTo>
                <a:lnTo>
                  <a:pt x="4671" y="4846"/>
                </a:lnTo>
                <a:lnTo>
                  <a:pt x="4664" y="4836"/>
                </a:lnTo>
                <a:lnTo>
                  <a:pt x="4659" y="4825"/>
                </a:lnTo>
                <a:lnTo>
                  <a:pt x="4655" y="4815"/>
                </a:lnTo>
                <a:lnTo>
                  <a:pt x="4654" y="4807"/>
                </a:lnTo>
                <a:lnTo>
                  <a:pt x="4654" y="4804"/>
                </a:lnTo>
                <a:lnTo>
                  <a:pt x="4654" y="4802"/>
                </a:lnTo>
                <a:lnTo>
                  <a:pt x="4657" y="4800"/>
                </a:lnTo>
                <a:lnTo>
                  <a:pt x="4659" y="4799"/>
                </a:lnTo>
                <a:lnTo>
                  <a:pt x="4661" y="4799"/>
                </a:lnTo>
                <a:lnTo>
                  <a:pt x="4665" y="4800"/>
                </a:lnTo>
                <a:lnTo>
                  <a:pt x="4665" y="4800"/>
                </a:lnTo>
                <a:lnTo>
                  <a:pt x="4679" y="4806"/>
                </a:lnTo>
                <a:lnTo>
                  <a:pt x="4693" y="4810"/>
                </a:lnTo>
                <a:lnTo>
                  <a:pt x="4708" y="4813"/>
                </a:lnTo>
                <a:lnTo>
                  <a:pt x="4723" y="4814"/>
                </a:lnTo>
                <a:lnTo>
                  <a:pt x="4737" y="4815"/>
                </a:lnTo>
                <a:lnTo>
                  <a:pt x="4752" y="4816"/>
                </a:lnTo>
                <a:lnTo>
                  <a:pt x="4765" y="4815"/>
                </a:lnTo>
                <a:lnTo>
                  <a:pt x="4778" y="4814"/>
                </a:lnTo>
                <a:lnTo>
                  <a:pt x="4802" y="4811"/>
                </a:lnTo>
                <a:lnTo>
                  <a:pt x="4819" y="4807"/>
                </a:lnTo>
                <a:lnTo>
                  <a:pt x="4835" y="4803"/>
                </a:lnTo>
                <a:lnTo>
                  <a:pt x="4835" y="4803"/>
                </a:lnTo>
                <a:lnTo>
                  <a:pt x="4844" y="4707"/>
                </a:lnTo>
                <a:lnTo>
                  <a:pt x="4849" y="4632"/>
                </a:lnTo>
                <a:lnTo>
                  <a:pt x="4851" y="4577"/>
                </a:lnTo>
                <a:lnTo>
                  <a:pt x="4851" y="4539"/>
                </a:lnTo>
                <a:lnTo>
                  <a:pt x="4849" y="4514"/>
                </a:lnTo>
                <a:lnTo>
                  <a:pt x="4847" y="4499"/>
                </a:lnTo>
                <a:lnTo>
                  <a:pt x="4845" y="4493"/>
                </a:lnTo>
                <a:lnTo>
                  <a:pt x="4844" y="4491"/>
                </a:lnTo>
                <a:lnTo>
                  <a:pt x="4844" y="4491"/>
                </a:lnTo>
                <a:lnTo>
                  <a:pt x="4825" y="4492"/>
                </a:lnTo>
                <a:lnTo>
                  <a:pt x="4808" y="4491"/>
                </a:lnTo>
                <a:lnTo>
                  <a:pt x="4791" y="4490"/>
                </a:lnTo>
                <a:lnTo>
                  <a:pt x="4776" y="4489"/>
                </a:lnTo>
                <a:lnTo>
                  <a:pt x="4763" y="4487"/>
                </a:lnTo>
                <a:lnTo>
                  <a:pt x="4750" y="4484"/>
                </a:lnTo>
                <a:lnTo>
                  <a:pt x="4737" y="4481"/>
                </a:lnTo>
                <a:lnTo>
                  <a:pt x="4726" y="4477"/>
                </a:lnTo>
                <a:lnTo>
                  <a:pt x="4716" y="4473"/>
                </a:lnTo>
                <a:lnTo>
                  <a:pt x="4707" y="4469"/>
                </a:lnTo>
                <a:lnTo>
                  <a:pt x="4698" y="4463"/>
                </a:lnTo>
                <a:lnTo>
                  <a:pt x="4690" y="4458"/>
                </a:lnTo>
                <a:lnTo>
                  <a:pt x="4683" y="4452"/>
                </a:lnTo>
                <a:lnTo>
                  <a:pt x="4676" y="4447"/>
                </a:lnTo>
                <a:lnTo>
                  <a:pt x="4665" y="4434"/>
                </a:lnTo>
                <a:lnTo>
                  <a:pt x="4665" y="4434"/>
                </a:lnTo>
                <a:lnTo>
                  <a:pt x="4677" y="4437"/>
                </a:lnTo>
                <a:lnTo>
                  <a:pt x="4690" y="4439"/>
                </a:lnTo>
                <a:lnTo>
                  <a:pt x="4717" y="4441"/>
                </a:lnTo>
                <a:lnTo>
                  <a:pt x="4742" y="4441"/>
                </a:lnTo>
                <a:lnTo>
                  <a:pt x="4768" y="4439"/>
                </a:lnTo>
                <a:lnTo>
                  <a:pt x="4790" y="4435"/>
                </a:lnTo>
                <a:lnTo>
                  <a:pt x="4812" y="4429"/>
                </a:lnTo>
                <a:lnTo>
                  <a:pt x="4821" y="4426"/>
                </a:lnTo>
                <a:lnTo>
                  <a:pt x="4829" y="4422"/>
                </a:lnTo>
                <a:lnTo>
                  <a:pt x="4838" y="4416"/>
                </a:lnTo>
                <a:lnTo>
                  <a:pt x="4844" y="4412"/>
                </a:lnTo>
                <a:lnTo>
                  <a:pt x="4844" y="4412"/>
                </a:lnTo>
                <a:lnTo>
                  <a:pt x="4843" y="4364"/>
                </a:lnTo>
                <a:lnTo>
                  <a:pt x="4841" y="4316"/>
                </a:lnTo>
                <a:lnTo>
                  <a:pt x="4838" y="4261"/>
                </a:lnTo>
                <a:lnTo>
                  <a:pt x="4833" y="4206"/>
                </a:lnTo>
                <a:lnTo>
                  <a:pt x="4831" y="4181"/>
                </a:lnTo>
                <a:lnTo>
                  <a:pt x="4828" y="4159"/>
                </a:lnTo>
                <a:lnTo>
                  <a:pt x="4825" y="4140"/>
                </a:lnTo>
                <a:lnTo>
                  <a:pt x="4822" y="4126"/>
                </a:lnTo>
                <a:lnTo>
                  <a:pt x="4820" y="4121"/>
                </a:lnTo>
                <a:lnTo>
                  <a:pt x="4818" y="4118"/>
                </a:lnTo>
                <a:lnTo>
                  <a:pt x="4816" y="4116"/>
                </a:lnTo>
                <a:lnTo>
                  <a:pt x="4814" y="4116"/>
                </a:lnTo>
                <a:lnTo>
                  <a:pt x="4814" y="4116"/>
                </a:lnTo>
                <a:lnTo>
                  <a:pt x="4786" y="4123"/>
                </a:lnTo>
                <a:lnTo>
                  <a:pt x="4760" y="4128"/>
                </a:lnTo>
                <a:lnTo>
                  <a:pt x="4746" y="4129"/>
                </a:lnTo>
                <a:lnTo>
                  <a:pt x="4734" y="4130"/>
                </a:lnTo>
                <a:lnTo>
                  <a:pt x="4722" y="4130"/>
                </a:lnTo>
                <a:lnTo>
                  <a:pt x="4711" y="4129"/>
                </a:lnTo>
                <a:lnTo>
                  <a:pt x="4698" y="4127"/>
                </a:lnTo>
                <a:lnTo>
                  <a:pt x="4687" y="4125"/>
                </a:lnTo>
                <a:lnTo>
                  <a:pt x="4675" y="4122"/>
                </a:lnTo>
                <a:lnTo>
                  <a:pt x="4664" y="4118"/>
                </a:lnTo>
                <a:lnTo>
                  <a:pt x="4652" y="4113"/>
                </a:lnTo>
                <a:lnTo>
                  <a:pt x="4640" y="4108"/>
                </a:lnTo>
                <a:lnTo>
                  <a:pt x="4629" y="4100"/>
                </a:lnTo>
                <a:lnTo>
                  <a:pt x="4618" y="4093"/>
                </a:lnTo>
                <a:lnTo>
                  <a:pt x="4618" y="4093"/>
                </a:lnTo>
                <a:lnTo>
                  <a:pt x="4613" y="4090"/>
                </a:lnTo>
                <a:lnTo>
                  <a:pt x="4608" y="4086"/>
                </a:lnTo>
                <a:lnTo>
                  <a:pt x="4602" y="4078"/>
                </a:lnTo>
                <a:lnTo>
                  <a:pt x="4597" y="4069"/>
                </a:lnTo>
                <a:lnTo>
                  <a:pt x="4594" y="4059"/>
                </a:lnTo>
                <a:lnTo>
                  <a:pt x="4592" y="4047"/>
                </a:lnTo>
                <a:lnTo>
                  <a:pt x="4591" y="4037"/>
                </a:lnTo>
                <a:lnTo>
                  <a:pt x="4590" y="4015"/>
                </a:lnTo>
                <a:lnTo>
                  <a:pt x="4589" y="3993"/>
                </a:lnTo>
                <a:lnTo>
                  <a:pt x="4587" y="3984"/>
                </a:lnTo>
                <a:lnTo>
                  <a:pt x="4585" y="3976"/>
                </a:lnTo>
                <a:lnTo>
                  <a:pt x="4581" y="3969"/>
                </a:lnTo>
                <a:lnTo>
                  <a:pt x="4575" y="3962"/>
                </a:lnTo>
                <a:lnTo>
                  <a:pt x="4571" y="3959"/>
                </a:lnTo>
                <a:lnTo>
                  <a:pt x="4567" y="3957"/>
                </a:lnTo>
                <a:lnTo>
                  <a:pt x="4561" y="3956"/>
                </a:lnTo>
                <a:lnTo>
                  <a:pt x="4556" y="3955"/>
                </a:lnTo>
                <a:lnTo>
                  <a:pt x="4556" y="3955"/>
                </a:lnTo>
                <a:lnTo>
                  <a:pt x="4534" y="3948"/>
                </a:lnTo>
                <a:lnTo>
                  <a:pt x="4511" y="3941"/>
                </a:lnTo>
                <a:lnTo>
                  <a:pt x="4489" y="3933"/>
                </a:lnTo>
                <a:lnTo>
                  <a:pt x="4468" y="3923"/>
                </a:lnTo>
                <a:lnTo>
                  <a:pt x="4448" y="3913"/>
                </a:lnTo>
                <a:lnTo>
                  <a:pt x="4428" y="3902"/>
                </a:lnTo>
                <a:lnTo>
                  <a:pt x="4410" y="3892"/>
                </a:lnTo>
                <a:lnTo>
                  <a:pt x="4394" y="3881"/>
                </a:lnTo>
                <a:lnTo>
                  <a:pt x="4377" y="3869"/>
                </a:lnTo>
                <a:lnTo>
                  <a:pt x="4363" y="3859"/>
                </a:lnTo>
                <a:lnTo>
                  <a:pt x="4337" y="3839"/>
                </a:lnTo>
                <a:lnTo>
                  <a:pt x="4318" y="3820"/>
                </a:lnTo>
                <a:lnTo>
                  <a:pt x="4306" y="3805"/>
                </a:lnTo>
                <a:lnTo>
                  <a:pt x="4306" y="3805"/>
                </a:lnTo>
                <a:lnTo>
                  <a:pt x="4297" y="3793"/>
                </a:lnTo>
                <a:lnTo>
                  <a:pt x="4288" y="3780"/>
                </a:lnTo>
                <a:lnTo>
                  <a:pt x="4282" y="3769"/>
                </a:lnTo>
                <a:lnTo>
                  <a:pt x="4277" y="3758"/>
                </a:lnTo>
                <a:lnTo>
                  <a:pt x="4273" y="3748"/>
                </a:lnTo>
                <a:lnTo>
                  <a:pt x="4270" y="3739"/>
                </a:lnTo>
                <a:lnTo>
                  <a:pt x="4266" y="3722"/>
                </a:lnTo>
                <a:lnTo>
                  <a:pt x="4265" y="3709"/>
                </a:lnTo>
                <a:lnTo>
                  <a:pt x="4265" y="3699"/>
                </a:lnTo>
                <a:lnTo>
                  <a:pt x="4266" y="3690"/>
                </a:lnTo>
                <a:lnTo>
                  <a:pt x="4266" y="3690"/>
                </a:lnTo>
                <a:lnTo>
                  <a:pt x="4284" y="3700"/>
                </a:lnTo>
                <a:lnTo>
                  <a:pt x="4302" y="3706"/>
                </a:lnTo>
                <a:lnTo>
                  <a:pt x="4321" y="3711"/>
                </a:lnTo>
                <a:lnTo>
                  <a:pt x="4340" y="3714"/>
                </a:lnTo>
                <a:lnTo>
                  <a:pt x="4358" y="3716"/>
                </a:lnTo>
                <a:lnTo>
                  <a:pt x="4377" y="3715"/>
                </a:lnTo>
                <a:lnTo>
                  <a:pt x="4396" y="3712"/>
                </a:lnTo>
                <a:lnTo>
                  <a:pt x="4414" y="3708"/>
                </a:lnTo>
                <a:lnTo>
                  <a:pt x="4434" y="3468"/>
                </a:lnTo>
                <a:lnTo>
                  <a:pt x="4434" y="3468"/>
                </a:lnTo>
                <a:lnTo>
                  <a:pt x="4425" y="3467"/>
                </a:lnTo>
                <a:lnTo>
                  <a:pt x="4405" y="3464"/>
                </a:lnTo>
                <a:lnTo>
                  <a:pt x="4392" y="3461"/>
                </a:lnTo>
                <a:lnTo>
                  <a:pt x="4377" y="3457"/>
                </a:lnTo>
                <a:lnTo>
                  <a:pt x="4362" y="3453"/>
                </a:lnTo>
                <a:lnTo>
                  <a:pt x="4348" y="3447"/>
                </a:lnTo>
                <a:lnTo>
                  <a:pt x="4348" y="3447"/>
                </a:lnTo>
                <a:lnTo>
                  <a:pt x="4339" y="3443"/>
                </a:lnTo>
                <a:lnTo>
                  <a:pt x="4331" y="3438"/>
                </a:lnTo>
                <a:lnTo>
                  <a:pt x="4323" y="3432"/>
                </a:lnTo>
                <a:lnTo>
                  <a:pt x="4316" y="3426"/>
                </a:lnTo>
                <a:lnTo>
                  <a:pt x="4302" y="3412"/>
                </a:lnTo>
                <a:lnTo>
                  <a:pt x="4289" y="3399"/>
                </a:lnTo>
                <a:lnTo>
                  <a:pt x="4280" y="3386"/>
                </a:lnTo>
                <a:lnTo>
                  <a:pt x="4273" y="3376"/>
                </a:lnTo>
                <a:lnTo>
                  <a:pt x="4267" y="3366"/>
                </a:lnTo>
                <a:lnTo>
                  <a:pt x="4267" y="3366"/>
                </a:lnTo>
                <a:lnTo>
                  <a:pt x="4274" y="3369"/>
                </a:lnTo>
                <a:lnTo>
                  <a:pt x="4293" y="3377"/>
                </a:lnTo>
                <a:lnTo>
                  <a:pt x="4321" y="3385"/>
                </a:lnTo>
                <a:lnTo>
                  <a:pt x="4339" y="3389"/>
                </a:lnTo>
                <a:lnTo>
                  <a:pt x="4356" y="3392"/>
                </a:lnTo>
                <a:lnTo>
                  <a:pt x="4356" y="3392"/>
                </a:lnTo>
                <a:lnTo>
                  <a:pt x="4375" y="3394"/>
                </a:lnTo>
                <a:lnTo>
                  <a:pt x="4392" y="3395"/>
                </a:lnTo>
                <a:lnTo>
                  <a:pt x="4407" y="3393"/>
                </a:lnTo>
                <a:lnTo>
                  <a:pt x="4419" y="3391"/>
                </a:lnTo>
                <a:lnTo>
                  <a:pt x="4430" y="3389"/>
                </a:lnTo>
                <a:lnTo>
                  <a:pt x="4438" y="3387"/>
                </a:lnTo>
                <a:lnTo>
                  <a:pt x="4444" y="3384"/>
                </a:lnTo>
                <a:lnTo>
                  <a:pt x="4477" y="3113"/>
                </a:lnTo>
                <a:lnTo>
                  <a:pt x="4477" y="3113"/>
                </a:lnTo>
                <a:lnTo>
                  <a:pt x="4451" y="3114"/>
                </a:lnTo>
                <a:lnTo>
                  <a:pt x="4427" y="3113"/>
                </a:lnTo>
                <a:lnTo>
                  <a:pt x="4408" y="3111"/>
                </a:lnTo>
                <a:lnTo>
                  <a:pt x="4392" y="3106"/>
                </a:lnTo>
                <a:lnTo>
                  <a:pt x="4377" y="3100"/>
                </a:lnTo>
                <a:lnTo>
                  <a:pt x="4365" y="3093"/>
                </a:lnTo>
                <a:lnTo>
                  <a:pt x="4356" y="3085"/>
                </a:lnTo>
                <a:lnTo>
                  <a:pt x="4348" y="3077"/>
                </a:lnTo>
                <a:lnTo>
                  <a:pt x="4343" y="3069"/>
                </a:lnTo>
                <a:lnTo>
                  <a:pt x="4337" y="3060"/>
                </a:lnTo>
                <a:lnTo>
                  <a:pt x="4335" y="3051"/>
                </a:lnTo>
                <a:lnTo>
                  <a:pt x="4333" y="3043"/>
                </a:lnTo>
                <a:lnTo>
                  <a:pt x="4332" y="3035"/>
                </a:lnTo>
                <a:lnTo>
                  <a:pt x="4331" y="3029"/>
                </a:lnTo>
                <a:lnTo>
                  <a:pt x="4332" y="3020"/>
                </a:lnTo>
                <a:lnTo>
                  <a:pt x="4332" y="3020"/>
                </a:lnTo>
                <a:lnTo>
                  <a:pt x="4357" y="3015"/>
                </a:lnTo>
                <a:lnTo>
                  <a:pt x="4381" y="3009"/>
                </a:lnTo>
                <a:lnTo>
                  <a:pt x="4405" y="3001"/>
                </a:lnTo>
                <a:lnTo>
                  <a:pt x="4428" y="2994"/>
                </a:lnTo>
                <a:lnTo>
                  <a:pt x="4451" y="2985"/>
                </a:lnTo>
                <a:lnTo>
                  <a:pt x="4473" y="2975"/>
                </a:lnTo>
                <a:lnTo>
                  <a:pt x="4495" y="2964"/>
                </a:lnTo>
                <a:lnTo>
                  <a:pt x="4515" y="2951"/>
                </a:lnTo>
                <a:lnTo>
                  <a:pt x="4536" y="2939"/>
                </a:lnTo>
                <a:lnTo>
                  <a:pt x="4555" y="2926"/>
                </a:lnTo>
                <a:lnTo>
                  <a:pt x="4574" y="2911"/>
                </a:lnTo>
                <a:lnTo>
                  <a:pt x="4592" y="2896"/>
                </a:lnTo>
                <a:lnTo>
                  <a:pt x="4609" y="2881"/>
                </a:lnTo>
                <a:lnTo>
                  <a:pt x="4627" y="2864"/>
                </a:lnTo>
                <a:lnTo>
                  <a:pt x="4642" y="2848"/>
                </a:lnTo>
                <a:lnTo>
                  <a:pt x="4659" y="2831"/>
                </a:lnTo>
                <a:lnTo>
                  <a:pt x="4673" y="2812"/>
                </a:lnTo>
                <a:lnTo>
                  <a:pt x="4688" y="2794"/>
                </a:lnTo>
                <a:lnTo>
                  <a:pt x="4702" y="2775"/>
                </a:lnTo>
                <a:lnTo>
                  <a:pt x="4715" y="2756"/>
                </a:lnTo>
                <a:lnTo>
                  <a:pt x="4727" y="2737"/>
                </a:lnTo>
                <a:lnTo>
                  <a:pt x="4738" y="2717"/>
                </a:lnTo>
                <a:lnTo>
                  <a:pt x="4750" y="2698"/>
                </a:lnTo>
                <a:lnTo>
                  <a:pt x="4760" y="2677"/>
                </a:lnTo>
                <a:lnTo>
                  <a:pt x="4770" y="2657"/>
                </a:lnTo>
                <a:lnTo>
                  <a:pt x="4779" y="2636"/>
                </a:lnTo>
                <a:lnTo>
                  <a:pt x="4787" y="2616"/>
                </a:lnTo>
                <a:lnTo>
                  <a:pt x="4796" y="2595"/>
                </a:lnTo>
                <a:lnTo>
                  <a:pt x="4803" y="2575"/>
                </a:lnTo>
                <a:lnTo>
                  <a:pt x="4809" y="2555"/>
                </a:lnTo>
                <a:lnTo>
                  <a:pt x="4815" y="2534"/>
                </a:lnTo>
                <a:lnTo>
                  <a:pt x="4820" y="2515"/>
                </a:lnTo>
                <a:lnTo>
                  <a:pt x="4820" y="2515"/>
                </a:lnTo>
                <a:lnTo>
                  <a:pt x="4831" y="2521"/>
                </a:lnTo>
                <a:lnTo>
                  <a:pt x="4847" y="2527"/>
                </a:lnTo>
                <a:lnTo>
                  <a:pt x="4864" y="2533"/>
                </a:lnTo>
                <a:lnTo>
                  <a:pt x="4882" y="2538"/>
                </a:lnTo>
                <a:lnTo>
                  <a:pt x="4903" y="2541"/>
                </a:lnTo>
                <a:lnTo>
                  <a:pt x="4913" y="2542"/>
                </a:lnTo>
                <a:lnTo>
                  <a:pt x="4923" y="2543"/>
                </a:lnTo>
                <a:lnTo>
                  <a:pt x="4935" y="2542"/>
                </a:lnTo>
                <a:lnTo>
                  <a:pt x="4945" y="2541"/>
                </a:lnTo>
                <a:lnTo>
                  <a:pt x="4955" y="2539"/>
                </a:lnTo>
                <a:lnTo>
                  <a:pt x="4965" y="2536"/>
                </a:lnTo>
                <a:lnTo>
                  <a:pt x="4965" y="2536"/>
                </a:lnTo>
                <a:lnTo>
                  <a:pt x="4967" y="2508"/>
                </a:lnTo>
                <a:lnTo>
                  <a:pt x="4970" y="2441"/>
                </a:lnTo>
                <a:lnTo>
                  <a:pt x="4972" y="2405"/>
                </a:lnTo>
                <a:lnTo>
                  <a:pt x="4973" y="2371"/>
                </a:lnTo>
                <a:lnTo>
                  <a:pt x="4972" y="2343"/>
                </a:lnTo>
                <a:lnTo>
                  <a:pt x="4972" y="2333"/>
                </a:lnTo>
                <a:lnTo>
                  <a:pt x="4970" y="2327"/>
                </a:lnTo>
                <a:lnTo>
                  <a:pt x="4970" y="2327"/>
                </a:lnTo>
                <a:lnTo>
                  <a:pt x="4955" y="2325"/>
                </a:lnTo>
                <a:lnTo>
                  <a:pt x="4938" y="2322"/>
                </a:lnTo>
                <a:lnTo>
                  <a:pt x="4919" y="2317"/>
                </a:lnTo>
                <a:lnTo>
                  <a:pt x="4911" y="2314"/>
                </a:lnTo>
                <a:lnTo>
                  <a:pt x="4902" y="2311"/>
                </a:lnTo>
                <a:lnTo>
                  <a:pt x="4893" y="2306"/>
                </a:lnTo>
                <a:lnTo>
                  <a:pt x="4885" y="2302"/>
                </a:lnTo>
                <a:lnTo>
                  <a:pt x="4876" y="2296"/>
                </a:lnTo>
                <a:lnTo>
                  <a:pt x="4868" y="2289"/>
                </a:lnTo>
                <a:lnTo>
                  <a:pt x="4861" y="2282"/>
                </a:lnTo>
                <a:lnTo>
                  <a:pt x="4854" y="2273"/>
                </a:lnTo>
                <a:lnTo>
                  <a:pt x="4848" y="2264"/>
                </a:lnTo>
                <a:lnTo>
                  <a:pt x="4842" y="22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6" name="Freeform 37"/>
          <p:cNvSpPr>
            <a:spLocks/>
          </p:cNvSpPr>
          <p:nvPr userDrawn="1"/>
        </p:nvSpPr>
        <p:spPr bwMode="auto">
          <a:xfrm>
            <a:off x="8332788" y="-385340"/>
            <a:ext cx="276225" cy="73025"/>
          </a:xfrm>
          <a:custGeom>
            <a:avLst/>
            <a:gdLst>
              <a:gd name="T0" fmla="*/ 0 w 349"/>
              <a:gd name="T1" fmla="*/ 34 h 91"/>
              <a:gd name="T2" fmla="*/ 0 w 349"/>
              <a:gd name="T3" fmla="*/ 34 h 91"/>
              <a:gd name="T4" fmla="*/ 20 w 349"/>
              <a:gd name="T5" fmla="*/ 49 h 91"/>
              <a:gd name="T6" fmla="*/ 38 w 349"/>
              <a:gd name="T7" fmla="*/ 60 h 91"/>
              <a:gd name="T8" fmla="*/ 38 w 349"/>
              <a:gd name="T9" fmla="*/ 60 h 91"/>
              <a:gd name="T10" fmla="*/ 69 w 349"/>
              <a:gd name="T11" fmla="*/ 71 h 91"/>
              <a:gd name="T12" fmla="*/ 89 w 349"/>
              <a:gd name="T13" fmla="*/ 78 h 91"/>
              <a:gd name="T14" fmla="*/ 111 w 349"/>
              <a:gd name="T15" fmla="*/ 84 h 91"/>
              <a:gd name="T16" fmla="*/ 137 w 349"/>
              <a:gd name="T17" fmla="*/ 87 h 91"/>
              <a:gd name="T18" fmla="*/ 164 w 349"/>
              <a:gd name="T19" fmla="*/ 91 h 91"/>
              <a:gd name="T20" fmla="*/ 194 w 349"/>
              <a:gd name="T21" fmla="*/ 91 h 91"/>
              <a:gd name="T22" fmla="*/ 226 w 349"/>
              <a:gd name="T23" fmla="*/ 89 h 91"/>
              <a:gd name="T24" fmla="*/ 226 w 349"/>
              <a:gd name="T25" fmla="*/ 89 h 91"/>
              <a:gd name="T26" fmla="*/ 256 w 349"/>
              <a:gd name="T27" fmla="*/ 86 h 91"/>
              <a:gd name="T28" fmla="*/ 279 w 349"/>
              <a:gd name="T29" fmla="*/ 80 h 91"/>
              <a:gd name="T30" fmla="*/ 301 w 349"/>
              <a:gd name="T31" fmla="*/ 75 h 91"/>
              <a:gd name="T32" fmla="*/ 318 w 349"/>
              <a:gd name="T33" fmla="*/ 69 h 91"/>
              <a:gd name="T34" fmla="*/ 342 w 349"/>
              <a:gd name="T35" fmla="*/ 56 h 91"/>
              <a:gd name="T36" fmla="*/ 349 w 349"/>
              <a:gd name="T37" fmla="*/ 53 h 91"/>
              <a:gd name="T38" fmla="*/ 349 w 349"/>
              <a:gd name="T39" fmla="*/ 53 h 91"/>
              <a:gd name="T40" fmla="*/ 338 w 349"/>
              <a:gd name="T41" fmla="*/ 49 h 91"/>
              <a:gd name="T42" fmla="*/ 329 w 349"/>
              <a:gd name="T43" fmla="*/ 44 h 91"/>
              <a:gd name="T44" fmla="*/ 314 w 349"/>
              <a:gd name="T45" fmla="*/ 31 h 91"/>
              <a:gd name="T46" fmla="*/ 314 w 349"/>
              <a:gd name="T47" fmla="*/ 31 h 91"/>
              <a:gd name="T48" fmla="*/ 312 w 349"/>
              <a:gd name="T49" fmla="*/ 38 h 91"/>
              <a:gd name="T50" fmla="*/ 312 w 349"/>
              <a:gd name="T51" fmla="*/ 38 h 91"/>
              <a:gd name="T52" fmla="*/ 311 w 349"/>
              <a:gd name="T53" fmla="*/ 51 h 91"/>
              <a:gd name="T54" fmla="*/ 311 w 349"/>
              <a:gd name="T55" fmla="*/ 51 h 91"/>
              <a:gd name="T56" fmla="*/ 303 w 349"/>
              <a:gd name="T57" fmla="*/ 49 h 91"/>
              <a:gd name="T58" fmla="*/ 303 w 349"/>
              <a:gd name="T59" fmla="*/ 49 h 91"/>
              <a:gd name="T60" fmla="*/ 298 w 349"/>
              <a:gd name="T61" fmla="*/ 45 h 91"/>
              <a:gd name="T62" fmla="*/ 292 w 349"/>
              <a:gd name="T63" fmla="*/ 40 h 91"/>
              <a:gd name="T64" fmla="*/ 289 w 349"/>
              <a:gd name="T65" fmla="*/ 33 h 91"/>
              <a:gd name="T66" fmla="*/ 287 w 349"/>
              <a:gd name="T67" fmla="*/ 23 h 91"/>
              <a:gd name="T68" fmla="*/ 287 w 349"/>
              <a:gd name="T69" fmla="*/ 23 h 91"/>
              <a:gd name="T70" fmla="*/ 287 w 349"/>
              <a:gd name="T71" fmla="*/ 22 h 91"/>
              <a:gd name="T72" fmla="*/ 287 w 349"/>
              <a:gd name="T73" fmla="*/ 22 h 91"/>
              <a:gd name="T74" fmla="*/ 272 w 349"/>
              <a:gd name="T75" fmla="*/ 27 h 91"/>
              <a:gd name="T76" fmla="*/ 252 w 349"/>
              <a:gd name="T77" fmla="*/ 33 h 91"/>
              <a:gd name="T78" fmla="*/ 228 w 349"/>
              <a:gd name="T79" fmla="*/ 38 h 91"/>
              <a:gd name="T80" fmla="*/ 205 w 349"/>
              <a:gd name="T81" fmla="*/ 40 h 91"/>
              <a:gd name="T82" fmla="*/ 205 w 349"/>
              <a:gd name="T83" fmla="*/ 40 h 91"/>
              <a:gd name="T84" fmla="*/ 161 w 349"/>
              <a:gd name="T85" fmla="*/ 38 h 91"/>
              <a:gd name="T86" fmla="*/ 139 w 349"/>
              <a:gd name="T87" fmla="*/ 36 h 91"/>
              <a:gd name="T88" fmla="*/ 117 w 349"/>
              <a:gd name="T89" fmla="*/ 33 h 91"/>
              <a:gd name="T90" fmla="*/ 95 w 349"/>
              <a:gd name="T91" fmla="*/ 29 h 91"/>
              <a:gd name="T92" fmla="*/ 73 w 349"/>
              <a:gd name="T93" fmla="*/ 22 h 91"/>
              <a:gd name="T94" fmla="*/ 51 w 349"/>
              <a:gd name="T95" fmla="*/ 14 h 91"/>
              <a:gd name="T96" fmla="*/ 31 w 349"/>
              <a:gd name="T97" fmla="*/ 7 h 91"/>
              <a:gd name="T98" fmla="*/ 31 w 349"/>
              <a:gd name="T99" fmla="*/ 7 h 91"/>
              <a:gd name="T100" fmla="*/ 15 w 349"/>
              <a:gd name="T101" fmla="*/ 0 h 91"/>
              <a:gd name="T102" fmla="*/ 15 w 349"/>
              <a:gd name="T103" fmla="*/ 0 h 91"/>
              <a:gd name="T104" fmla="*/ 15 w 349"/>
              <a:gd name="T105" fmla="*/ 1 h 91"/>
              <a:gd name="T106" fmla="*/ 15 w 349"/>
              <a:gd name="T107" fmla="*/ 5 h 91"/>
              <a:gd name="T108" fmla="*/ 18 w 349"/>
              <a:gd name="T109" fmla="*/ 14 h 91"/>
              <a:gd name="T110" fmla="*/ 25 w 349"/>
              <a:gd name="T111" fmla="*/ 25 h 91"/>
              <a:gd name="T112" fmla="*/ 25 w 349"/>
              <a:gd name="T113" fmla="*/ 25 h 91"/>
              <a:gd name="T114" fmla="*/ 16 w 349"/>
              <a:gd name="T115" fmla="*/ 23 h 91"/>
              <a:gd name="T116" fmla="*/ 7 w 349"/>
              <a:gd name="T117" fmla="*/ 27 h 91"/>
              <a:gd name="T118" fmla="*/ 7 w 349"/>
              <a:gd name="T119" fmla="*/ 27 h 91"/>
              <a:gd name="T120" fmla="*/ 2 w 349"/>
              <a:gd name="T121" fmla="*/ 31 h 91"/>
              <a:gd name="T122" fmla="*/ 0 w 349"/>
              <a:gd name="T123" fmla="*/ 3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9" h="91">
                <a:moveTo>
                  <a:pt x="0" y="34"/>
                </a:moveTo>
                <a:lnTo>
                  <a:pt x="0" y="34"/>
                </a:lnTo>
                <a:lnTo>
                  <a:pt x="20" y="49"/>
                </a:lnTo>
                <a:lnTo>
                  <a:pt x="38" y="60"/>
                </a:lnTo>
                <a:lnTo>
                  <a:pt x="38" y="60"/>
                </a:lnTo>
                <a:lnTo>
                  <a:pt x="69" y="71"/>
                </a:lnTo>
                <a:lnTo>
                  <a:pt x="89" y="78"/>
                </a:lnTo>
                <a:lnTo>
                  <a:pt x="111" y="84"/>
                </a:lnTo>
                <a:lnTo>
                  <a:pt x="137" y="87"/>
                </a:lnTo>
                <a:lnTo>
                  <a:pt x="164" y="91"/>
                </a:lnTo>
                <a:lnTo>
                  <a:pt x="194" y="91"/>
                </a:lnTo>
                <a:lnTo>
                  <a:pt x="226" y="89"/>
                </a:lnTo>
                <a:lnTo>
                  <a:pt x="226" y="89"/>
                </a:lnTo>
                <a:lnTo>
                  <a:pt x="256" y="86"/>
                </a:lnTo>
                <a:lnTo>
                  <a:pt x="279" y="80"/>
                </a:lnTo>
                <a:lnTo>
                  <a:pt x="301" y="75"/>
                </a:lnTo>
                <a:lnTo>
                  <a:pt x="318" y="69"/>
                </a:lnTo>
                <a:lnTo>
                  <a:pt x="342" y="56"/>
                </a:lnTo>
                <a:lnTo>
                  <a:pt x="349" y="53"/>
                </a:lnTo>
                <a:lnTo>
                  <a:pt x="349" y="53"/>
                </a:lnTo>
                <a:lnTo>
                  <a:pt x="338" y="49"/>
                </a:lnTo>
                <a:lnTo>
                  <a:pt x="329" y="44"/>
                </a:lnTo>
                <a:lnTo>
                  <a:pt x="314" y="31"/>
                </a:lnTo>
                <a:lnTo>
                  <a:pt x="314" y="31"/>
                </a:lnTo>
                <a:lnTo>
                  <a:pt x="312" y="38"/>
                </a:lnTo>
                <a:lnTo>
                  <a:pt x="312" y="38"/>
                </a:lnTo>
                <a:lnTo>
                  <a:pt x="311" y="51"/>
                </a:lnTo>
                <a:lnTo>
                  <a:pt x="311" y="51"/>
                </a:lnTo>
                <a:lnTo>
                  <a:pt x="303" y="49"/>
                </a:lnTo>
                <a:lnTo>
                  <a:pt x="303" y="49"/>
                </a:lnTo>
                <a:lnTo>
                  <a:pt x="298" y="45"/>
                </a:lnTo>
                <a:lnTo>
                  <a:pt x="292" y="40"/>
                </a:lnTo>
                <a:lnTo>
                  <a:pt x="289" y="33"/>
                </a:lnTo>
                <a:lnTo>
                  <a:pt x="287" y="23"/>
                </a:lnTo>
                <a:lnTo>
                  <a:pt x="287" y="23"/>
                </a:lnTo>
                <a:lnTo>
                  <a:pt x="287" y="22"/>
                </a:lnTo>
                <a:lnTo>
                  <a:pt x="287" y="22"/>
                </a:lnTo>
                <a:lnTo>
                  <a:pt x="272" y="27"/>
                </a:lnTo>
                <a:lnTo>
                  <a:pt x="252" y="33"/>
                </a:lnTo>
                <a:lnTo>
                  <a:pt x="228" y="38"/>
                </a:lnTo>
                <a:lnTo>
                  <a:pt x="205" y="40"/>
                </a:lnTo>
                <a:lnTo>
                  <a:pt x="205" y="40"/>
                </a:lnTo>
                <a:lnTo>
                  <a:pt x="161" y="38"/>
                </a:lnTo>
                <a:lnTo>
                  <a:pt x="139" y="36"/>
                </a:lnTo>
                <a:lnTo>
                  <a:pt x="117" y="33"/>
                </a:lnTo>
                <a:lnTo>
                  <a:pt x="95" y="29"/>
                </a:lnTo>
                <a:lnTo>
                  <a:pt x="73" y="22"/>
                </a:lnTo>
                <a:lnTo>
                  <a:pt x="51" y="14"/>
                </a:lnTo>
                <a:lnTo>
                  <a:pt x="31" y="7"/>
                </a:lnTo>
                <a:lnTo>
                  <a:pt x="31" y="7"/>
                </a:lnTo>
                <a:lnTo>
                  <a:pt x="15" y="0"/>
                </a:lnTo>
                <a:lnTo>
                  <a:pt x="15" y="0"/>
                </a:lnTo>
                <a:lnTo>
                  <a:pt x="15" y="1"/>
                </a:lnTo>
                <a:lnTo>
                  <a:pt x="15" y="5"/>
                </a:lnTo>
                <a:lnTo>
                  <a:pt x="18" y="14"/>
                </a:lnTo>
                <a:lnTo>
                  <a:pt x="25" y="25"/>
                </a:lnTo>
                <a:lnTo>
                  <a:pt x="25" y="25"/>
                </a:lnTo>
                <a:lnTo>
                  <a:pt x="16" y="23"/>
                </a:lnTo>
                <a:lnTo>
                  <a:pt x="7" y="27"/>
                </a:lnTo>
                <a:lnTo>
                  <a:pt x="7" y="27"/>
                </a:lnTo>
                <a:lnTo>
                  <a:pt x="2" y="31"/>
                </a:lnTo>
                <a:lnTo>
                  <a:pt x="0" y="3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7" name="Freeform 38"/>
          <p:cNvSpPr>
            <a:spLocks/>
          </p:cNvSpPr>
          <p:nvPr userDrawn="1"/>
        </p:nvSpPr>
        <p:spPr bwMode="auto">
          <a:xfrm>
            <a:off x="8270875" y="-618703"/>
            <a:ext cx="282575" cy="201613"/>
          </a:xfrm>
          <a:custGeom>
            <a:avLst/>
            <a:gdLst>
              <a:gd name="T0" fmla="*/ 326 w 357"/>
              <a:gd name="T1" fmla="*/ 20 h 253"/>
              <a:gd name="T2" fmla="*/ 320 w 357"/>
              <a:gd name="T3" fmla="*/ 3 h 253"/>
              <a:gd name="T4" fmla="*/ 311 w 357"/>
              <a:gd name="T5" fmla="*/ 0 h 253"/>
              <a:gd name="T6" fmla="*/ 227 w 357"/>
              <a:gd name="T7" fmla="*/ 40 h 253"/>
              <a:gd name="T8" fmla="*/ 207 w 357"/>
              <a:gd name="T9" fmla="*/ 53 h 253"/>
              <a:gd name="T10" fmla="*/ 176 w 357"/>
              <a:gd name="T11" fmla="*/ 53 h 253"/>
              <a:gd name="T12" fmla="*/ 181 w 357"/>
              <a:gd name="T13" fmla="*/ 71 h 253"/>
              <a:gd name="T14" fmla="*/ 172 w 357"/>
              <a:gd name="T15" fmla="*/ 78 h 253"/>
              <a:gd name="T16" fmla="*/ 181 w 357"/>
              <a:gd name="T17" fmla="*/ 93 h 253"/>
              <a:gd name="T18" fmla="*/ 198 w 357"/>
              <a:gd name="T19" fmla="*/ 91 h 253"/>
              <a:gd name="T20" fmla="*/ 189 w 357"/>
              <a:gd name="T21" fmla="*/ 115 h 253"/>
              <a:gd name="T22" fmla="*/ 147 w 357"/>
              <a:gd name="T23" fmla="*/ 146 h 253"/>
              <a:gd name="T24" fmla="*/ 101 w 357"/>
              <a:gd name="T25" fmla="*/ 155 h 253"/>
              <a:gd name="T26" fmla="*/ 79 w 357"/>
              <a:gd name="T27" fmla="*/ 137 h 253"/>
              <a:gd name="T28" fmla="*/ 68 w 357"/>
              <a:gd name="T29" fmla="*/ 126 h 253"/>
              <a:gd name="T30" fmla="*/ 50 w 357"/>
              <a:gd name="T31" fmla="*/ 126 h 253"/>
              <a:gd name="T32" fmla="*/ 28 w 357"/>
              <a:gd name="T33" fmla="*/ 137 h 253"/>
              <a:gd name="T34" fmla="*/ 48 w 357"/>
              <a:gd name="T35" fmla="*/ 140 h 253"/>
              <a:gd name="T36" fmla="*/ 44 w 357"/>
              <a:gd name="T37" fmla="*/ 149 h 253"/>
              <a:gd name="T38" fmla="*/ 75 w 357"/>
              <a:gd name="T39" fmla="*/ 169 h 253"/>
              <a:gd name="T40" fmla="*/ 75 w 357"/>
              <a:gd name="T41" fmla="*/ 171 h 253"/>
              <a:gd name="T42" fmla="*/ 39 w 357"/>
              <a:gd name="T43" fmla="*/ 160 h 253"/>
              <a:gd name="T44" fmla="*/ 28 w 357"/>
              <a:gd name="T45" fmla="*/ 164 h 253"/>
              <a:gd name="T46" fmla="*/ 8 w 357"/>
              <a:gd name="T47" fmla="*/ 171 h 253"/>
              <a:gd name="T48" fmla="*/ 2 w 357"/>
              <a:gd name="T49" fmla="*/ 193 h 253"/>
              <a:gd name="T50" fmla="*/ 17 w 357"/>
              <a:gd name="T51" fmla="*/ 180 h 253"/>
              <a:gd name="T52" fmla="*/ 22 w 357"/>
              <a:gd name="T53" fmla="*/ 188 h 253"/>
              <a:gd name="T54" fmla="*/ 26 w 357"/>
              <a:gd name="T55" fmla="*/ 197 h 253"/>
              <a:gd name="T56" fmla="*/ 66 w 357"/>
              <a:gd name="T57" fmla="*/ 195 h 253"/>
              <a:gd name="T58" fmla="*/ 75 w 357"/>
              <a:gd name="T59" fmla="*/ 197 h 253"/>
              <a:gd name="T60" fmla="*/ 39 w 357"/>
              <a:gd name="T61" fmla="*/ 206 h 253"/>
              <a:gd name="T62" fmla="*/ 37 w 357"/>
              <a:gd name="T63" fmla="*/ 213 h 253"/>
              <a:gd name="T64" fmla="*/ 28 w 357"/>
              <a:gd name="T65" fmla="*/ 233 h 253"/>
              <a:gd name="T66" fmla="*/ 35 w 357"/>
              <a:gd name="T67" fmla="*/ 248 h 253"/>
              <a:gd name="T68" fmla="*/ 41 w 357"/>
              <a:gd name="T69" fmla="*/ 244 h 253"/>
              <a:gd name="T70" fmla="*/ 42 w 357"/>
              <a:gd name="T71" fmla="*/ 235 h 253"/>
              <a:gd name="T72" fmla="*/ 55 w 357"/>
              <a:gd name="T73" fmla="*/ 243 h 253"/>
              <a:gd name="T74" fmla="*/ 72 w 357"/>
              <a:gd name="T75" fmla="*/ 232 h 253"/>
              <a:gd name="T76" fmla="*/ 94 w 357"/>
              <a:gd name="T77" fmla="*/ 213 h 253"/>
              <a:gd name="T78" fmla="*/ 108 w 357"/>
              <a:gd name="T79" fmla="*/ 211 h 253"/>
              <a:gd name="T80" fmla="*/ 110 w 357"/>
              <a:gd name="T81" fmla="*/ 222 h 253"/>
              <a:gd name="T82" fmla="*/ 115 w 357"/>
              <a:gd name="T83" fmla="*/ 233 h 253"/>
              <a:gd name="T84" fmla="*/ 114 w 357"/>
              <a:gd name="T85" fmla="*/ 243 h 253"/>
              <a:gd name="T86" fmla="*/ 136 w 357"/>
              <a:gd name="T87" fmla="*/ 224 h 253"/>
              <a:gd name="T88" fmla="*/ 141 w 357"/>
              <a:gd name="T89" fmla="*/ 219 h 253"/>
              <a:gd name="T90" fmla="*/ 145 w 357"/>
              <a:gd name="T91" fmla="*/ 211 h 253"/>
              <a:gd name="T92" fmla="*/ 147 w 357"/>
              <a:gd name="T93" fmla="*/ 200 h 253"/>
              <a:gd name="T94" fmla="*/ 167 w 357"/>
              <a:gd name="T95" fmla="*/ 193 h 253"/>
              <a:gd name="T96" fmla="*/ 170 w 357"/>
              <a:gd name="T97" fmla="*/ 180 h 253"/>
              <a:gd name="T98" fmla="*/ 181 w 357"/>
              <a:gd name="T99" fmla="*/ 179 h 253"/>
              <a:gd name="T100" fmla="*/ 199 w 357"/>
              <a:gd name="T101" fmla="*/ 197 h 253"/>
              <a:gd name="T102" fmla="*/ 231 w 357"/>
              <a:gd name="T103" fmla="*/ 182 h 253"/>
              <a:gd name="T104" fmla="*/ 227 w 357"/>
              <a:gd name="T105" fmla="*/ 169 h 253"/>
              <a:gd name="T106" fmla="*/ 223 w 357"/>
              <a:gd name="T107" fmla="*/ 155 h 253"/>
              <a:gd name="T108" fmla="*/ 245 w 357"/>
              <a:gd name="T109" fmla="*/ 173 h 253"/>
              <a:gd name="T110" fmla="*/ 276 w 357"/>
              <a:gd name="T111" fmla="*/ 155 h 253"/>
              <a:gd name="T112" fmla="*/ 273 w 357"/>
              <a:gd name="T113" fmla="*/ 149 h 253"/>
              <a:gd name="T114" fmla="*/ 263 w 357"/>
              <a:gd name="T115" fmla="*/ 131 h 253"/>
              <a:gd name="T116" fmla="*/ 262 w 357"/>
              <a:gd name="T117" fmla="*/ 115 h 253"/>
              <a:gd name="T118" fmla="*/ 262 w 357"/>
              <a:gd name="T119" fmla="*/ 98 h 253"/>
              <a:gd name="T120" fmla="*/ 353 w 357"/>
              <a:gd name="T121" fmla="*/ 45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7" h="253">
                <a:moveTo>
                  <a:pt x="344" y="31"/>
                </a:moveTo>
                <a:lnTo>
                  <a:pt x="344" y="31"/>
                </a:lnTo>
                <a:lnTo>
                  <a:pt x="335" y="23"/>
                </a:lnTo>
                <a:lnTo>
                  <a:pt x="326" y="20"/>
                </a:lnTo>
                <a:lnTo>
                  <a:pt x="309" y="12"/>
                </a:lnTo>
                <a:lnTo>
                  <a:pt x="309" y="12"/>
                </a:lnTo>
                <a:lnTo>
                  <a:pt x="316" y="7"/>
                </a:lnTo>
                <a:lnTo>
                  <a:pt x="320" y="3"/>
                </a:lnTo>
                <a:lnTo>
                  <a:pt x="320" y="1"/>
                </a:lnTo>
                <a:lnTo>
                  <a:pt x="320" y="1"/>
                </a:lnTo>
                <a:lnTo>
                  <a:pt x="315" y="0"/>
                </a:lnTo>
                <a:lnTo>
                  <a:pt x="311" y="0"/>
                </a:lnTo>
                <a:lnTo>
                  <a:pt x="311" y="0"/>
                </a:lnTo>
                <a:lnTo>
                  <a:pt x="280" y="12"/>
                </a:lnTo>
                <a:lnTo>
                  <a:pt x="252" y="25"/>
                </a:lnTo>
                <a:lnTo>
                  <a:pt x="227" y="40"/>
                </a:lnTo>
                <a:lnTo>
                  <a:pt x="209" y="53"/>
                </a:lnTo>
                <a:lnTo>
                  <a:pt x="209" y="53"/>
                </a:lnTo>
                <a:lnTo>
                  <a:pt x="207" y="53"/>
                </a:lnTo>
                <a:lnTo>
                  <a:pt x="207" y="53"/>
                </a:lnTo>
                <a:lnTo>
                  <a:pt x="201" y="56"/>
                </a:lnTo>
                <a:lnTo>
                  <a:pt x="196" y="56"/>
                </a:lnTo>
                <a:lnTo>
                  <a:pt x="185" y="54"/>
                </a:lnTo>
                <a:lnTo>
                  <a:pt x="176" y="53"/>
                </a:lnTo>
                <a:lnTo>
                  <a:pt x="174" y="51"/>
                </a:lnTo>
                <a:lnTo>
                  <a:pt x="170" y="67"/>
                </a:lnTo>
                <a:lnTo>
                  <a:pt x="170" y="67"/>
                </a:lnTo>
                <a:lnTo>
                  <a:pt x="181" y="71"/>
                </a:lnTo>
                <a:lnTo>
                  <a:pt x="189" y="74"/>
                </a:lnTo>
                <a:lnTo>
                  <a:pt x="189" y="74"/>
                </a:lnTo>
                <a:lnTo>
                  <a:pt x="178" y="76"/>
                </a:lnTo>
                <a:lnTo>
                  <a:pt x="172" y="78"/>
                </a:lnTo>
                <a:lnTo>
                  <a:pt x="168" y="82"/>
                </a:lnTo>
                <a:lnTo>
                  <a:pt x="174" y="96"/>
                </a:lnTo>
                <a:lnTo>
                  <a:pt x="174" y="96"/>
                </a:lnTo>
                <a:lnTo>
                  <a:pt x="181" y="93"/>
                </a:lnTo>
                <a:lnTo>
                  <a:pt x="189" y="91"/>
                </a:lnTo>
                <a:lnTo>
                  <a:pt x="198" y="89"/>
                </a:lnTo>
                <a:lnTo>
                  <a:pt x="198" y="89"/>
                </a:lnTo>
                <a:lnTo>
                  <a:pt x="198" y="91"/>
                </a:lnTo>
                <a:lnTo>
                  <a:pt x="198" y="91"/>
                </a:lnTo>
                <a:lnTo>
                  <a:pt x="198" y="98"/>
                </a:lnTo>
                <a:lnTo>
                  <a:pt x="194" y="105"/>
                </a:lnTo>
                <a:lnTo>
                  <a:pt x="189" y="115"/>
                </a:lnTo>
                <a:lnTo>
                  <a:pt x="181" y="122"/>
                </a:lnTo>
                <a:lnTo>
                  <a:pt x="165" y="137"/>
                </a:lnTo>
                <a:lnTo>
                  <a:pt x="156" y="142"/>
                </a:lnTo>
                <a:lnTo>
                  <a:pt x="147" y="146"/>
                </a:lnTo>
                <a:lnTo>
                  <a:pt x="147" y="146"/>
                </a:lnTo>
                <a:lnTo>
                  <a:pt x="128" y="151"/>
                </a:lnTo>
                <a:lnTo>
                  <a:pt x="112" y="155"/>
                </a:lnTo>
                <a:lnTo>
                  <a:pt x="101" y="155"/>
                </a:lnTo>
                <a:lnTo>
                  <a:pt x="95" y="153"/>
                </a:lnTo>
                <a:lnTo>
                  <a:pt x="95" y="153"/>
                </a:lnTo>
                <a:lnTo>
                  <a:pt x="84" y="144"/>
                </a:lnTo>
                <a:lnTo>
                  <a:pt x="79" y="137"/>
                </a:lnTo>
                <a:lnTo>
                  <a:pt x="73" y="129"/>
                </a:lnTo>
                <a:lnTo>
                  <a:pt x="72" y="126"/>
                </a:lnTo>
                <a:lnTo>
                  <a:pt x="68" y="126"/>
                </a:lnTo>
                <a:lnTo>
                  <a:pt x="68" y="126"/>
                </a:lnTo>
                <a:lnTo>
                  <a:pt x="64" y="126"/>
                </a:lnTo>
                <a:lnTo>
                  <a:pt x="61" y="127"/>
                </a:lnTo>
                <a:lnTo>
                  <a:pt x="61" y="127"/>
                </a:lnTo>
                <a:lnTo>
                  <a:pt x="50" y="126"/>
                </a:lnTo>
                <a:lnTo>
                  <a:pt x="41" y="127"/>
                </a:lnTo>
                <a:lnTo>
                  <a:pt x="33" y="131"/>
                </a:lnTo>
                <a:lnTo>
                  <a:pt x="30" y="133"/>
                </a:lnTo>
                <a:lnTo>
                  <a:pt x="28" y="137"/>
                </a:lnTo>
                <a:lnTo>
                  <a:pt x="28" y="137"/>
                </a:lnTo>
                <a:lnTo>
                  <a:pt x="41" y="137"/>
                </a:lnTo>
                <a:lnTo>
                  <a:pt x="48" y="138"/>
                </a:lnTo>
                <a:lnTo>
                  <a:pt x="48" y="140"/>
                </a:lnTo>
                <a:lnTo>
                  <a:pt x="46" y="142"/>
                </a:lnTo>
                <a:lnTo>
                  <a:pt x="46" y="142"/>
                </a:lnTo>
                <a:lnTo>
                  <a:pt x="42" y="146"/>
                </a:lnTo>
                <a:lnTo>
                  <a:pt x="44" y="149"/>
                </a:lnTo>
                <a:lnTo>
                  <a:pt x="46" y="153"/>
                </a:lnTo>
                <a:lnTo>
                  <a:pt x="52" y="157"/>
                </a:lnTo>
                <a:lnTo>
                  <a:pt x="75" y="169"/>
                </a:lnTo>
                <a:lnTo>
                  <a:pt x="75" y="169"/>
                </a:lnTo>
                <a:lnTo>
                  <a:pt x="75" y="169"/>
                </a:lnTo>
                <a:lnTo>
                  <a:pt x="75" y="171"/>
                </a:lnTo>
                <a:lnTo>
                  <a:pt x="75" y="171"/>
                </a:lnTo>
                <a:lnTo>
                  <a:pt x="75" y="171"/>
                </a:lnTo>
                <a:lnTo>
                  <a:pt x="68" y="171"/>
                </a:lnTo>
                <a:lnTo>
                  <a:pt x="59" y="168"/>
                </a:lnTo>
                <a:lnTo>
                  <a:pt x="39" y="160"/>
                </a:lnTo>
                <a:lnTo>
                  <a:pt x="39" y="160"/>
                </a:lnTo>
                <a:lnTo>
                  <a:pt x="35" y="160"/>
                </a:lnTo>
                <a:lnTo>
                  <a:pt x="31" y="160"/>
                </a:lnTo>
                <a:lnTo>
                  <a:pt x="28" y="164"/>
                </a:lnTo>
                <a:lnTo>
                  <a:pt x="28" y="164"/>
                </a:lnTo>
                <a:lnTo>
                  <a:pt x="24" y="164"/>
                </a:lnTo>
                <a:lnTo>
                  <a:pt x="19" y="164"/>
                </a:lnTo>
                <a:lnTo>
                  <a:pt x="11" y="168"/>
                </a:lnTo>
                <a:lnTo>
                  <a:pt x="8" y="171"/>
                </a:lnTo>
                <a:lnTo>
                  <a:pt x="2" y="175"/>
                </a:lnTo>
                <a:lnTo>
                  <a:pt x="0" y="180"/>
                </a:lnTo>
                <a:lnTo>
                  <a:pt x="0" y="186"/>
                </a:lnTo>
                <a:lnTo>
                  <a:pt x="2" y="193"/>
                </a:lnTo>
                <a:lnTo>
                  <a:pt x="2" y="193"/>
                </a:lnTo>
                <a:lnTo>
                  <a:pt x="8" y="186"/>
                </a:lnTo>
                <a:lnTo>
                  <a:pt x="13" y="180"/>
                </a:lnTo>
                <a:lnTo>
                  <a:pt x="17" y="180"/>
                </a:lnTo>
                <a:lnTo>
                  <a:pt x="20" y="180"/>
                </a:lnTo>
                <a:lnTo>
                  <a:pt x="20" y="180"/>
                </a:lnTo>
                <a:lnTo>
                  <a:pt x="22" y="182"/>
                </a:lnTo>
                <a:lnTo>
                  <a:pt x="22" y="188"/>
                </a:lnTo>
                <a:lnTo>
                  <a:pt x="22" y="191"/>
                </a:lnTo>
                <a:lnTo>
                  <a:pt x="24" y="195"/>
                </a:lnTo>
                <a:lnTo>
                  <a:pt x="26" y="197"/>
                </a:lnTo>
                <a:lnTo>
                  <a:pt x="26" y="197"/>
                </a:lnTo>
                <a:lnTo>
                  <a:pt x="30" y="199"/>
                </a:lnTo>
                <a:lnTo>
                  <a:pt x="37" y="199"/>
                </a:lnTo>
                <a:lnTo>
                  <a:pt x="52" y="197"/>
                </a:lnTo>
                <a:lnTo>
                  <a:pt x="66" y="195"/>
                </a:lnTo>
                <a:lnTo>
                  <a:pt x="73" y="195"/>
                </a:lnTo>
                <a:lnTo>
                  <a:pt x="75" y="195"/>
                </a:lnTo>
                <a:lnTo>
                  <a:pt x="75" y="195"/>
                </a:lnTo>
                <a:lnTo>
                  <a:pt x="75" y="197"/>
                </a:lnTo>
                <a:lnTo>
                  <a:pt x="72" y="199"/>
                </a:lnTo>
                <a:lnTo>
                  <a:pt x="59" y="200"/>
                </a:lnTo>
                <a:lnTo>
                  <a:pt x="44" y="202"/>
                </a:lnTo>
                <a:lnTo>
                  <a:pt x="39" y="206"/>
                </a:lnTo>
                <a:lnTo>
                  <a:pt x="37" y="208"/>
                </a:lnTo>
                <a:lnTo>
                  <a:pt x="37" y="208"/>
                </a:lnTo>
                <a:lnTo>
                  <a:pt x="37" y="213"/>
                </a:lnTo>
                <a:lnTo>
                  <a:pt x="37" y="213"/>
                </a:lnTo>
                <a:lnTo>
                  <a:pt x="37" y="215"/>
                </a:lnTo>
                <a:lnTo>
                  <a:pt x="33" y="219"/>
                </a:lnTo>
                <a:lnTo>
                  <a:pt x="30" y="226"/>
                </a:lnTo>
                <a:lnTo>
                  <a:pt x="28" y="233"/>
                </a:lnTo>
                <a:lnTo>
                  <a:pt x="28" y="233"/>
                </a:lnTo>
                <a:lnTo>
                  <a:pt x="28" y="237"/>
                </a:lnTo>
                <a:lnTo>
                  <a:pt x="30" y="243"/>
                </a:lnTo>
                <a:lnTo>
                  <a:pt x="35" y="248"/>
                </a:lnTo>
                <a:lnTo>
                  <a:pt x="41" y="253"/>
                </a:lnTo>
                <a:lnTo>
                  <a:pt x="41" y="253"/>
                </a:lnTo>
                <a:lnTo>
                  <a:pt x="42" y="252"/>
                </a:lnTo>
                <a:lnTo>
                  <a:pt x="41" y="244"/>
                </a:lnTo>
                <a:lnTo>
                  <a:pt x="41" y="239"/>
                </a:lnTo>
                <a:lnTo>
                  <a:pt x="42" y="237"/>
                </a:lnTo>
                <a:lnTo>
                  <a:pt x="42" y="235"/>
                </a:lnTo>
                <a:lnTo>
                  <a:pt x="42" y="235"/>
                </a:lnTo>
                <a:lnTo>
                  <a:pt x="46" y="235"/>
                </a:lnTo>
                <a:lnTo>
                  <a:pt x="48" y="237"/>
                </a:lnTo>
                <a:lnTo>
                  <a:pt x="52" y="241"/>
                </a:lnTo>
                <a:lnTo>
                  <a:pt x="55" y="243"/>
                </a:lnTo>
                <a:lnTo>
                  <a:pt x="55" y="243"/>
                </a:lnTo>
                <a:lnTo>
                  <a:pt x="59" y="241"/>
                </a:lnTo>
                <a:lnTo>
                  <a:pt x="62" y="239"/>
                </a:lnTo>
                <a:lnTo>
                  <a:pt x="72" y="232"/>
                </a:lnTo>
                <a:lnTo>
                  <a:pt x="81" y="222"/>
                </a:lnTo>
                <a:lnTo>
                  <a:pt x="86" y="217"/>
                </a:lnTo>
                <a:lnTo>
                  <a:pt x="94" y="213"/>
                </a:lnTo>
                <a:lnTo>
                  <a:pt x="94" y="213"/>
                </a:lnTo>
                <a:lnTo>
                  <a:pt x="103" y="210"/>
                </a:lnTo>
                <a:lnTo>
                  <a:pt x="106" y="208"/>
                </a:lnTo>
                <a:lnTo>
                  <a:pt x="108" y="210"/>
                </a:lnTo>
                <a:lnTo>
                  <a:pt x="108" y="211"/>
                </a:lnTo>
                <a:lnTo>
                  <a:pt x="108" y="217"/>
                </a:lnTo>
                <a:lnTo>
                  <a:pt x="108" y="221"/>
                </a:lnTo>
                <a:lnTo>
                  <a:pt x="110" y="222"/>
                </a:lnTo>
                <a:lnTo>
                  <a:pt x="110" y="222"/>
                </a:lnTo>
                <a:lnTo>
                  <a:pt x="115" y="224"/>
                </a:lnTo>
                <a:lnTo>
                  <a:pt x="117" y="226"/>
                </a:lnTo>
                <a:lnTo>
                  <a:pt x="117" y="230"/>
                </a:lnTo>
                <a:lnTo>
                  <a:pt x="115" y="233"/>
                </a:lnTo>
                <a:lnTo>
                  <a:pt x="112" y="239"/>
                </a:lnTo>
                <a:lnTo>
                  <a:pt x="108" y="243"/>
                </a:lnTo>
                <a:lnTo>
                  <a:pt x="108" y="243"/>
                </a:lnTo>
                <a:lnTo>
                  <a:pt x="114" y="243"/>
                </a:lnTo>
                <a:lnTo>
                  <a:pt x="121" y="241"/>
                </a:lnTo>
                <a:lnTo>
                  <a:pt x="128" y="233"/>
                </a:lnTo>
                <a:lnTo>
                  <a:pt x="132" y="230"/>
                </a:lnTo>
                <a:lnTo>
                  <a:pt x="136" y="224"/>
                </a:lnTo>
                <a:lnTo>
                  <a:pt x="136" y="224"/>
                </a:lnTo>
                <a:lnTo>
                  <a:pt x="136" y="221"/>
                </a:lnTo>
                <a:lnTo>
                  <a:pt x="137" y="221"/>
                </a:lnTo>
                <a:lnTo>
                  <a:pt x="141" y="219"/>
                </a:lnTo>
                <a:lnTo>
                  <a:pt x="143" y="217"/>
                </a:lnTo>
                <a:lnTo>
                  <a:pt x="143" y="217"/>
                </a:lnTo>
                <a:lnTo>
                  <a:pt x="145" y="215"/>
                </a:lnTo>
                <a:lnTo>
                  <a:pt x="145" y="211"/>
                </a:lnTo>
                <a:lnTo>
                  <a:pt x="145" y="208"/>
                </a:lnTo>
                <a:lnTo>
                  <a:pt x="145" y="204"/>
                </a:lnTo>
                <a:lnTo>
                  <a:pt x="145" y="204"/>
                </a:lnTo>
                <a:lnTo>
                  <a:pt x="147" y="200"/>
                </a:lnTo>
                <a:lnTo>
                  <a:pt x="150" y="199"/>
                </a:lnTo>
                <a:lnTo>
                  <a:pt x="157" y="197"/>
                </a:lnTo>
                <a:lnTo>
                  <a:pt x="165" y="195"/>
                </a:lnTo>
                <a:lnTo>
                  <a:pt x="167" y="193"/>
                </a:lnTo>
                <a:lnTo>
                  <a:pt x="167" y="191"/>
                </a:lnTo>
                <a:lnTo>
                  <a:pt x="167" y="191"/>
                </a:lnTo>
                <a:lnTo>
                  <a:pt x="167" y="186"/>
                </a:lnTo>
                <a:lnTo>
                  <a:pt x="170" y="180"/>
                </a:lnTo>
                <a:lnTo>
                  <a:pt x="176" y="179"/>
                </a:lnTo>
                <a:lnTo>
                  <a:pt x="179" y="177"/>
                </a:lnTo>
                <a:lnTo>
                  <a:pt x="179" y="177"/>
                </a:lnTo>
                <a:lnTo>
                  <a:pt x="181" y="179"/>
                </a:lnTo>
                <a:lnTo>
                  <a:pt x="183" y="184"/>
                </a:lnTo>
                <a:lnTo>
                  <a:pt x="189" y="190"/>
                </a:lnTo>
                <a:lnTo>
                  <a:pt x="194" y="193"/>
                </a:lnTo>
                <a:lnTo>
                  <a:pt x="199" y="197"/>
                </a:lnTo>
                <a:lnTo>
                  <a:pt x="199" y="197"/>
                </a:lnTo>
                <a:lnTo>
                  <a:pt x="221" y="186"/>
                </a:lnTo>
                <a:lnTo>
                  <a:pt x="221" y="186"/>
                </a:lnTo>
                <a:lnTo>
                  <a:pt x="231" y="182"/>
                </a:lnTo>
                <a:lnTo>
                  <a:pt x="234" y="179"/>
                </a:lnTo>
                <a:lnTo>
                  <a:pt x="234" y="179"/>
                </a:lnTo>
                <a:lnTo>
                  <a:pt x="231" y="173"/>
                </a:lnTo>
                <a:lnTo>
                  <a:pt x="227" y="169"/>
                </a:lnTo>
                <a:lnTo>
                  <a:pt x="225" y="164"/>
                </a:lnTo>
                <a:lnTo>
                  <a:pt x="225" y="164"/>
                </a:lnTo>
                <a:lnTo>
                  <a:pt x="223" y="158"/>
                </a:lnTo>
                <a:lnTo>
                  <a:pt x="223" y="155"/>
                </a:lnTo>
                <a:lnTo>
                  <a:pt x="223" y="155"/>
                </a:lnTo>
                <a:lnTo>
                  <a:pt x="229" y="162"/>
                </a:lnTo>
                <a:lnTo>
                  <a:pt x="236" y="168"/>
                </a:lnTo>
                <a:lnTo>
                  <a:pt x="245" y="173"/>
                </a:lnTo>
                <a:lnTo>
                  <a:pt x="245" y="173"/>
                </a:lnTo>
                <a:lnTo>
                  <a:pt x="271" y="157"/>
                </a:lnTo>
                <a:lnTo>
                  <a:pt x="271" y="157"/>
                </a:lnTo>
                <a:lnTo>
                  <a:pt x="276" y="155"/>
                </a:lnTo>
                <a:lnTo>
                  <a:pt x="276" y="155"/>
                </a:lnTo>
                <a:lnTo>
                  <a:pt x="276" y="155"/>
                </a:lnTo>
                <a:lnTo>
                  <a:pt x="276" y="155"/>
                </a:lnTo>
                <a:lnTo>
                  <a:pt x="273" y="149"/>
                </a:lnTo>
                <a:lnTo>
                  <a:pt x="267" y="144"/>
                </a:lnTo>
                <a:lnTo>
                  <a:pt x="262" y="137"/>
                </a:lnTo>
                <a:lnTo>
                  <a:pt x="262" y="133"/>
                </a:lnTo>
                <a:lnTo>
                  <a:pt x="263" y="131"/>
                </a:lnTo>
                <a:lnTo>
                  <a:pt x="263" y="131"/>
                </a:lnTo>
                <a:lnTo>
                  <a:pt x="265" y="129"/>
                </a:lnTo>
                <a:lnTo>
                  <a:pt x="265" y="126"/>
                </a:lnTo>
                <a:lnTo>
                  <a:pt x="262" y="115"/>
                </a:lnTo>
                <a:lnTo>
                  <a:pt x="258" y="105"/>
                </a:lnTo>
                <a:lnTo>
                  <a:pt x="258" y="100"/>
                </a:lnTo>
                <a:lnTo>
                  <a:pt x="262" y="98"/>
                </a:lnTo>
                <a:lnTo>
                  <a:pt x="262" y="98"/>
                </a:lnTo>
                <a:lnTo>
                  <a:pt x="313" y="73"/>
                </a:lnTo>
                <a:lnTo>
                  <a:pt x="357" y="51"/>
                </a:lnTo>
                <a:lnTo>
                  <a:pt x="357" y="51"/>
                </a:lnTo>
                <a:lnTo>
                  <a:pt x="353" y="45"/>
                </a:lnTo>
                <a:lnTo>
                  <a:pt x="349" y="38"/>
                </a:lnTo>
                <a:lnTo>
                  <a:pt x="344" y="3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8" name="Freeform 39"/>
          <p:cNvSpPr>
            <a:spLocks/>
          </p:cNvSpPr>
          <p:nvPr userDrawn="1"/>
        </p:nvSpPr>
        <p:spPr bwMode="auto">
          <a:xfrm>
            <a:off x="8229600" y="-437728"/>
            <a:ext cx="120650" cy="115888"/>
          </a:xfrm>
          <a:custGeom>
            <a:avLst/>
            <a:gdLst>
              <a:gd name="T0" fmla="*/ 0 w 152"/>
              <a:gd name="T1" fmla="*/ 42 h 144"/>
              <a:gd name="T2" fmla="*/ 2 w 152"/>
              <a:gd name="T3" fmla="*/ 51 h 144"/>
              <a:gd name="T4" fmla="*/ 4 w 152"/>
              <a:gd name="T5" fmla="*/ 57 h 144"/>
              <a:gd name="T6" fmla="*/ 15 w 152"/>
              <a:gd name="T7" fmla="*/ 60 h 144"/>
              <a:gd name="T8" fmla="*/ 18 w 152"/>
              <a:gd name="T9" fmla="*/ 58 h 144"/>
              <a:gd name="T10" fmla="*/ 20 w 152"/>
              <a:gd name="T11" fmla="*/ 51 h 144"/>
              <a:gd name="T12" fmla="*/ 22 w 152"/>
              <a:gd name="T13" fmla="*/ 44 h 144"/>
              <a:gd name="T14" fmla="*/ 24 w 152"/>
              <a:gd name="T15" fmla="*/ 42 h 144"/>
              <a:gd name="T16" fmla="*/ 26 w 152"/>
              <a:gd name="T17" fmla="*/ 42 h 144"/>
              <a:gd name="T18" fmla="*/ 28 w 152"/>
              <a:gd name="T19" fmla="*/ 40 h 144"/>
              <a:gd name="T20" fmla="*/ 68 w 152"/>
              <a:gd name="T21" fmla="*/ 60 h 144"/>
              <a:gd name="T22" fmla="*/ 106 w 152"/>
              <a:gd name="T23" fmla="*/ 86 h 144"/>
              <a:gd name="T24" fmla="*/ 112 w 152"/>
              <a:gd name="T25" fmla="*/ 89 h 144"/>
              <a:gd name="T26" fmla="*/ 106 w 152"/>
              <a:gd name="T27" fmla="*/ 100 h 144"/>
              <a:gd name="T28" fmla="*/ 95 w 152"/>
              <a:gd name="T29" fmla="*/ 128 h 144"/>
              <a:gd name="T30" fmla="*/ 93 w 152"/>
              <a:gd name="T31" fmla="*/ 135 h 144"/>
              <a:gd name="T32" fmla="*/ 97 w 152"/>
              <a:gd name="T33" fmla="*/ 142 h 144"/>
              <a:gd name="T34" fmla="*/ 104 w 152"/>
              <a:gd name="T35" fmla="*/ 144 h 144"/>
              <a:gd name="T36" fmla="*/ 110 w 152"/>
              <a:gd name="T37" fmla="*/ 144 h 144"/>
              <a:gd name="T38" fmla="*/ 117 w 152"/>
              <a:gd name="T39" fmla="*/ 139 h 144"/>
              <a:gd name="T40" fmla="*/ 119 w 152"/>
              <a:gd name="T41" fmla="*/ 135 h 144"/>
              <a:gd name="T42" fmla="*/ 119 w 152"/>
              <a:gd name="T43" fmla="*/ 130 h 144"/>
              <a:gd name="T44" fmla="*/ 112 w 152"/>
              <a:gd name="T45" fmla="*/ 122 h 144"/>
              <a:gd name="T46" fmla="*/ 110 w 152"/>
              <a:gd name="T47" fmla="*/ 122 h 144"/>
              <a:gd name="T48" fmla="*/ 115 w 152"/>
              <a:gd name="T49" fmla="*/ 110 h 144"/>
              <a:gd name="T50" fmla="*/ 123 w 152"/>
              <a:gd name="T51" fmla="*/ 93 h 144"/>
              <a:gd name="T52" fmla="*/ 132 w 152"/>
              <a:gd name="T53" fmla="*/ 86 h 144"/>
              <a:gd name="T54" fmla="*/ 141 w 152"/>
              <a:gd name="T55" fmla="*/ 84 h 144"/>
              <a:gd name="T56" fmla="*/ 139 w 152"/>
              <a:gd name="T57" fmla="*/ 80 h 144"/>
              <a:gd name="T58" fmla="*/ 135 w 152"/>
              <a:gd name="T59" fmla="*/ 69 h 144"/>
              <a:gd name="T60" fmla="*/ 137 w 152"/>
              <a:gd name="T61" fmla="*/ 57 h 144"/>
              <a:gd name="T62" fmla="*/ 141 w 152"/>
              <a:gd name="T63" fmla="*/ 49 h 144"/>
              <a:gd name="T64" fmla="*/ 152 w 152"/>
              <a:gd name="T65" fmla="*/ 18 h 144"/>
              <a:gd name="T66" fmla="*/ 152 w 152"/>
              <a:gd name="T67" fmla="*/ 13 h 144"/>
              <a:gd name="T68" fmla="*/ 146 w 152"/>
              <a:gd name="T69" fmla="*/ 5 h 144"/>
              <a:gd name="T70" fmla="*/ 141 w 152"/>
              <a:gd name="T71" fmla="*/ 4 h 144"/>
              <a:gd name="T72" fmla="*/ 132 w 152"/>
              <a:gd name="T73" fmla="*/ 7 h 144"/>
              <a:gd name="T74" fmla="*/ 128 w 152"/>
              <a:gd name="T75" fmla="*/ 15 h 144"/>
              <a:gd name="T76" fmla="*/ 128 w 152"/>
              <a:gd name="T77" fmla="*/ 20 h 144"/>
              <a:gd name="T78" fmla="*/ 134 w 152"/>
              <a:gd name="T79" fmla="*/ 27 h 144"/>
              <a:gd name="T80" fmla="*/ 137 w 152"/>
              <a:gd name="T81" fmla="*/ 29 h 144"/>
              <a:gd name="T82" fmla="*/ 132 w 152"/>
              <a:gd name="T83" fmla="*/ 46 h 144"/>
              <a:gd name="T84" fmla="*/ 124 w 152"/>
              <a:gd name="T85" fmla="*/ 55 h 144"/>
              <a:gd name="T86" fmla="*/ 117 w 152"/>
              <a:gd name="T87" fmla="*/ 51 h 144"/>
              <a:gd name="T88" fmla="*/ 60 w 152"/>
              <a:gd name="T89" fmla="*/ 24 h 144"/>
              <a:gd name="T90" fmla="*/ 40 w 152"/>
              <a:gd name="T91" fmla="*/ 18 h 144"/>
              <a:gd name="T92" fmla="*/ 42 w 152"/>
              <a:gd name="T93" fmla="*/ 13 h 144"/>
              <a:gd name="T94" fmla="*/ 50 w 152"/>
              <a:gd name="T95" fmla="*/ 0 h 144"/>
              <a:gd name="T96" fmla="*/ 46 w 152"/>
              <a:gd name="T97" fmla="*/ 2 h 144"/>
              <a:gd name="T98" fmla="*/ 39 w 152"/>
              <a:gd name="T99" fmla="*/ 5 h 144"/>
              <a:gd name="T100" fmla="*/ 24 w 152"/>
              <a:gd name="T101" fmla="*/ 11 h 144"/>
              <a:gd name="T102" fmla="*/ 18 w 152"/>
              <a:gd name="T103" fmla="*/ 11 h 144"/>
              <a:gd name="T104" fmla="*/ 15 w 152"/>
              <a:gd name="T105" fmla="*/ 11 h 144"/>
              <a:gd name="T106" fmla="*/ 9 w 152"/>
              <a:gd name="T107" fmla="*/ 22 h 144"/>
              <a:gd name="T108" fmla="*/ 6 w 152"/>
              <a:gd name="T109" fmla="*/ 33 h 144"/>
              <a:gd name="T110" fmla="*/ 2 w 152"/>
              <a:gd name="T111"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2" h="144">
                <a:moveTo>
                  <a:pt x="0" y="42"/>
                </a:moveTo>
                <a:lnTo>
                  <a:pt x="0" y="42"/>
                </a:lnTo>
                <a:lnTo>
                  <a:pt x="0" y="47"/>
                </a:lnTo>
                <a:lnTo>
                  <a:pt x="2" y="51"/>
                </a:lnTo>
                <a:lnTo>
                  <a:pt x="4" y="57"/>
                </a:lnTo>
                <a:lnTo>
                  <a:pt x="4" y="57"/>
                </a:lnTo>
                <a:lnTo>
                  <a:pt x="11" y="58"/>
                </a:lnTo>
                <a:lnTo>
                  <a:pt x="15" y="60"/>
                </a:lnTo>
                <a:lnTo>
                  <a:pt x="18" y="58"/>
                </a:lnTo>
                <a:lnTo>
                  <a:pt x="18" y="58"/>
                </a:lnTo>
                <a:lnTo>
                  <a:pt x="20" y="55"/>
                </a:lnTo>
                <a:lnTo>
                  <a:pt x="20" y="51"/>
                </a:lnTo>
                <a:lnTo>
                  <a:pt x="20" y="47"/>
                </a:lnTo>
                <a:lnTo>
                  <a:pt x="22" y="44"/>
                </a:lnTo>
                <a:lnTo>
                  <a:pt x="22" y="44"/>
                </a:lnTo>
                <a:lnTo>
                  <a:pt x="24" y="42"/>
                </a:lnTo>
                <a:lnTo>
                  <a:pt x="26" y="42"/>
                </a:lnTo>
                <a:lnTo>
                  <a:pt x="26" y="42"/>
                </a:lnTo>
                <a:lnTo>
                  <a:pt x="28" y="40"/>
                </a:lnTo>
                <a:lnTo>
                  <a:pt x="28" y="40"/>
                </a:lnTo>
                <a:lnTo>
                  <a:pt x="48" y="49"/>
                </a:lnTo>
                <a:lnTo>
                  <a:pt x="68" y="60"/>
                </a:lnTo>
                <a:lnTo>
                  <a:pt x="106" y="86"/>
                </a:lnTo>
                <a:lnTo>
                  <a:pt x="106" y="86"/>
                </a:lnTo>
                <a:lnTo>
                  <a:pt x="112" y="89"/>
                </a:lnTo>
                <a:lnTo>
                  <a:pt x="112" y="89"/>
                </a:lnTo>
                <a:lnTo>
                  <a:pt x="106" y="100"/>
                </a:lnTo>
                <a:lnTo>
                  <a:pt x="106" y="100"/>
                </a:lnTo>
                <a:lnTo>
                  <a:pt x="97" y="119"/>
                </a:lnTo>
                <a:lnTo>
                  <a:pt x="95" y="128"/>
                </a:lnTo>
                <a:lnTo>
                  <a:pt x="93" y="135"/>
                </a:lnTo>
                <a:lnTo>
                  <a:pt x="93" y="135"/>
                </a:lnTo>
                <a:lnTo>
                  <a:pt x="95" y="139"/>
                </a:lnTo>
                <a:lnTo>
                  <a:pt x="97" y="142"/>
                </a:lnTo>
                <a:lnTo>
                  <a:pt x="101" y="144"/>
                </a:lnTo>
                <a:lnTo>
                  <a:pt x="104" y="144"/>
                </a:lnTo>
                <a:lnTo>
                  <a:pt x="104" y="144"/>
                </a:lnTo>
                <a:lnTo>
                  <a:pt x="110" y="144"/>
                </a:lnTo>
                <a:lnTo>
                  <a:pt x="113" y="142"/>
                </a:lnTo>
                <a:lnTo>
                  <a:pt x="117" y="139"/>
                </a:lnTo>
                <a:lnTo>
                  <a:pt x="119" y="135"/>
                </a:lnTo>
                <a:lnTo>
                  <a:pt x="119" y="135"/>
                </a:lnTo>
                <a:lnTo>
                  <a:pt x="119" y="131"/>
                </a:lnTo>
                <a:lnTo>
                  <a:pt x="119" y="130"/>
                </a:lnTo>
                <a:lnTo>
                  <a:pt x="115" y="124"/>
                </a:lnTo>
                <a:lnTo>
                  <a:pt x="112" y="122"/>
                </a:lnTo>
                <a:lnTo>
                  <a:pt x="110" y="122"/>
                </a:lnTo>
                <a:lnTo>
                  <a:pt x="110" y="122"/>
                </a:lnTo>
                <a:lnTo>
                  <a:pt x="115" y="110"/>
                </a:lnTo>
                <a:lnTo>
                  <a:pt x="115" y="110"/>
                </a:lnTo>
                <a:lnTo>
                  <a:pt x="119" y="100"/>
                </a:lnTo>
                <a:lnTo>
                  <a:pt x="123" y="93"/>
                </a:lnTo>
                <a:lnTo>
                  <a:pt x="128" y="89"/>
                </a:lnTo>
                <a:lnTo>
                  <a:pt x="132" y="86"/>
                </a:lnTo>
                <a:lnTo>
                  <a:pt x="137" y="84"/>
                </a:lnTo>
                <a:lnTo>
                  <a:pt x="141" y="84"/>
                </a:lnTo>
                <a:lnTo>
                  <a:pt x="141" y="84"/>
                </a:lnTo>
                <a:lnTo>
                  <a:pt x="139" y="80"/>
                </a:lnTo>
                <a:lnTo>
                  <a:pt x="135" y="75"/>
                </a:lnTo>
                <a:lnTo>
                  <a:pt x="135" y="69"/>
                </a:lnTo>
                <a:lnTo>
                  <a:pt x="135" y="64"/>
                </a:lnTo>
                <a:lnTo>
                  <a:pt x="137" y="57"/>
                </a:lnTo>
                <a:lnTo>
                  <a:pt x="141" y="49"/>
                </a:lnTo>
                <a:lnTo>
                  <a:pt x="141" y="49"/>
                </a:lnTo>
                <a:lnTo>
                  <a:pt x="148" y="31"/>
                </a:lnTo>
                <a:lnTo>
                  <a:pt x="152" y="18"/>
                </a:lnTo>
                <a:lnTo>
                  <a:pt x="152" y="18"/>
                </a:lnTo>
                <a:lnTo>
                  <a:pt x="152" y="13"/>
                </a:lnTo>
                <a:lnTo>
                  <a:pt x="150" y="9"/>
                </a:lnTo>
                <a:lnTo>
                  <a:pt x="146" y="5"/>
                </a:lnTo>
                <a:lnTo>
                  <a:pt x="141" y="4"/>
                </a:lnTo>
                <a:lnTo>
                  <a:pt x="141" y="4"/>
                </a:lnTo>
                <a:lnTo>
                  <a:pt x="137" y="5"/>
                </a:lnTo>
                <a:lnTo>
                  <a:pt x="132" y="7"/>
                </a:lnTo>
                <a:lnTo>
                  <a:pt x="130" y="11"/>
                </a:lnTo>
                <a:lnTo>
                  <a:pt x="128" y="15"/>
                </a:lnTo>
                <a:lnTo>
                  <a:pt x="128" y="15"/>
                </a:lnTo>
                <a:lnTo>
                  <a:pt x="128" y="20"/>
                </a:lnTo>
                <a:lnTo>
                  <a:pt x="130" y="24"/>
                </a:lnTo>
                <a:lnTo>
                  <a:pt x="134" y="27"/>
                </a:lnTo>
                <a:lnTo>
                  <a:pt x="137" y="29"/>
                </a:lnTo>
                <a:lnTo>
                  <a:pt x="137" y="29"/>
                </a:lnTo>
                <a:lnTo>
                  <a:pt x="137" y="29"/>
                </a:lnTo>
                <a:lnTo>
                  <a:pt x="132" y="46"/>
                </a:lnTo>
                <a:lnTo>
                  <a:pt x="124" y="55"/>
                </a:lnTo>
                <a:lnTo>
                  <a:pt x="124" y="55"/>
                </a:lnTo>
                <a:lnTo>
                  <a:pt x="117" y="51"/>
                </a:lnTo>
                <a:lnTo>
                  <a:pt x="117" y="51"/>
                </a:lnTo>
                <a:lnTo>
                  <a:pt x="81" y="31"/>
                </a:lnTo>
                <a:lnTo>
                  <a:pt x="60" y="24"/>
                </a:lnTo>
                <a:lnTo>
                  <a:pt x="40" y="18"/>
                </a:lnTo>
                <a:lnTo>
                  <a:pt x="40" y="18"/>
                </a:lnTo>
                <a:lnTo>
                  <a:pt x="42" y="13"/>
                </a:lnTo>
                <a:lnTo>
                  <a:pt x="42" y="13"/>
                </a:lnTo>
                <a:lnTo>
                  <a:pt x="48" y="4"/>
                </a:lnTo>
                <a:lnTo>
                  <a:pt x="50" y="0"/>
                </a:lnTo>
                <a:lnTo>
                  <a:pt x="50" y="0"/>
                </a:lnTo>
                <a:lnTo>
                  <a:pt x="46" y="2"/>
                </a:lnTo>
                <a:lnTo>
                  <a:pt x="39" y="5"/>
                </a:lnTo>
                <a:lnTo>
                  <a:pt x="39" y="5"/>
                </a:lnTo>
                <a:lnTo>
                  <a:pt x="29" y="9"/>
                </a:lnTo>
                <a:lnTo>
                  <a:pt x="24" y="11"/>
                </a:lnTo>
                <a:lnTo>
                  <a:pt x="24" y="11"/>
                </a:lnTo>
                <a:lnTo>
                  <a:pt x="18" y="11"/>
                </a:lnTo>
                <a:lnTo>
                  <a:pt x="15" y="11"/>
                </a:lnTo>
                <a:lnTo>
                  <a:pt x="15" y="11"/>
                </a:lnTo>
                <a:lnTo>
                  <a:pt x="13" y="13"/>
                </a:lnTo>
                <a:lnTo>
                  <a:pt x="9" y="22"/>
                </a:lnTo>
                <a:lnTo>
                  <a:pt x="9" y="22"/>
                </a:lnTo>
                <a:lnTo>
                  <a:pt x="6" y="33"/>
                </a:lnTo>
                <a:lnTo>
                  <a:pt x="6" y="33"/>
                </a:lnTo>
                <a:lnTo>
                  <a:pt x="2" y="38"/>
                </a:lnTo>
                <a:lnTo>
                  <a:pt x="0"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89" name="Freeform 40"/>
          <p:cNvSpPr>
            <a:spLocks/>
          </p:cNvSpPr>
          <p:nvPr userDrawn="1"/>
        </p:nvSpPr>
        <p:spPr bwMode="auto">
          <a:xfrm>
            <a:off x="8226425" y="-921915"/>
            <a:ext cx="30163" cy="34925"/>
          </a:xfrm>
          <a:custGeom>
            <a:avLst/>
            <a:gdLst>
              <a:gd name="T0" fmla="*/ 12 w 36"/>
              <a:gd name="T1" fmla="*/ 44 h 44"/>
              <a:gd name="T2" fmla="*/ 12 w 36"/>
              <a:gd name="T3" fmla="*/ 44 h 44"/>
              <a:gd name="T4" fmla="*/ 27 w 36"/>
              <a:gd name="T5" fmla="*/ 42 h 44"/>
              <a:gd name="T6" fmla="*/ 36 w 36"/>
              <a:gd name="T7" fmla="*/ 40 h 44"/>
              <a:gd name="T8" fmla="*/ 36 w 36"/>
              <a:gd name="T9" fmla="*/ 3 h 44"/>
              <a:gd name="T10" fmla="*/ 36 w 36"/>
              <a:gd name="T11" fmla="*/ 3 h 44"/>
              <a:gd name="T12" fmla="*/ 16 w 36"/>
              <a:gd name="T13" fmla="*/ 0 h 44"/>
              <a:gd name="T14" fmla="*/ 16 w 36"/>
              <a:gd name="T15" fmla="*/ 0 h 44"/>
              <a:gd name="T16" fmla="*/ 11 w 36"/>
              <a:gd name="T17" fmla="*/ 0 h 44"/>
              <a:gd name="T18" fmla="*/ 7 w 36"/>
              <a:gd name="T19" fmla="*/ 2 h 44"/>
              <a:gd name="T20" fmla="*/ 3 w 36"/>
              <a:gd name="T21" fmla="*/ 3 h 44"/>
              <a:gd name="T22" fmla="*/ 1 w 36"/>
              <a:gd name="T23" fmla="*/ 7 h 44"/>
              <a:gd name="T24" fmla="*/ 0 w 36"/>
              <a:gd name="T25" fmla="*/ 13 h 44"/>
              <a:gd name="T26" fmla="*/ 0 w 36"/>
              <a:gd name="T27" fmla="*/ 16 h 44"/>
              <a:gd name="T28" fmla="*/ 0 w 36"/>
              <a:gd name="T29" fmla="*/ 27 h 44"/>
              <a:gd name="T30" fmla="*/ 0 w 36"/>
              <a:gd name="T31" fmla="*/ 27 h 44"/>
              <a:gd name="T32" fmla="*/ 1 w 36"/>
              <a:gd name="T33" fmla="*/ 34 h 44"/>
              <a:gd name="T34" fmla="*/ 5 w 36"/>
              <a:gd name="T35" fmla="*/ 40 h 44"/>
              <a:gd name="T36" fmla="*/ 9 w 36"/>
              <a:gd name="T37" fmla="*/ 42 h 44"/>
              <a:gd name="T38" fmla="*/ 12 w 36"/>
              <a:gd name="T39"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 h="44">
                <a:moveTo>
                  <a:pt x="12" y="44"/>
                </a:moveTo>
                <a:lnTo>
                  <a:pt x="12" y="44"/>
                </a:lnTo>
                <a:lnTo>
                  <a:pt x="27" y="42"/>
                </a:lnTo>
                <a:lnTo>
                  <a:pt x="36" y="40"/>
                </a:lnTo>
                <a:lnTo>
                  <a:pt x="36" y="3"/>
                </a:lnTo>
                <a:lnTo>
                  <a:pt x="36" y="3"/>
                </a:lnTo>
                <a:lnTo>
                  <a:pt x="16" y="0"/>
                </a:lnTo>
                <a:lnTo>
                  <a:pt x="16" y="0"/>
                </a:lnTo>
                <a:lnTo>
                  <a:pt x="11" y="0"/>
                </a:lnTo>
                <a:lnTo>
                  <a:pt x="7" y="2"/>
                </a:lnTo>
                <a:lnTo>
                  <a:pt x="3" y="3"/>
                </a:lnTo>
                <a:lnTo>
                  <a:pt x="1" y="7"/>
                </a:lnTo>
                <a:lnTo>
                  <a:pt x="0" y="13"/>
                </a:lnTo>
                <a:lnTo>
                  <a:pt x="0" y="16"/>
                </a:lnTo>
                <a:lnTo>
                  <a:pt x="0" y="27"/>
                </a:lnTo>
                <a:lnTo>
                  <a:pt x="0" y="27"/>
                </a:lnTo>
                <a:lnTo>
                  <a:pt x="1" y="34"/>
                </a:lnTo>
                <a:lnTo>
                  <a:pt x="5" y="40"/>
                </a:lnTo>
                <a:lnTo>
                  <a:pt x="9" y="42"/>
                </a:lnTo>
                <a:lnTo>
                  <a:pt x="12" y="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0" name="Freeform 41"/>
          <p:cNvSpPr>
            <a:spLocks/>
          </p:cNvSpPr>
          <p:nvPr userDrawn="1"/>
        </p:nvSpPr>
        <p:spPr bwMode="auto">
          <a:xfrm>
            <a:off x="8262938" y="-928265"/>
            <a:ext cx="44450" cy="41275"/>
          </a:xfrm>
          <a:custGeom>
            <a:avLst/>
            <a:gdLst>
              <a:gd name="T0" fmla="*/ 55 w 55"/>
              <a:gd name="T1" fmla="*/ 38 h 53"/>
              <a:gd name="T2" fmla="*/ 55 w 55"/>
              <a:gd name="T3" fmla="*/ 27 h 53"/>
              <a:gd name="T4" fmla="*/ 55 w 55"/>
              <a:gd name="T5" fmla="*/ 7 h 53"/>
              <a:gd name="T6" fmla="*/ 55 w 55"/>
              <a:gd name="T7" fmla="*/ 1 h 53"/>
              <a:gd name="T8" fmla="*/ 53 w 55"/>
              <a:gd name="T9" fmla="*/ 0 h 53"/>
              <a:gd name="T10" fmla="*/ 46 w 55"/>
              <a:gd name="T11" fmla="*/ 0 h 53"/>
              <a:gd name="T12" fmla="*/ 40 w 55"/>
              <a:gd name="T13" fmla="*/ 0 h 53"/>
              <a:gd name="T14" fmla="*/ 29 w 55"/>
              <a:gd name="T15" fmla="*/ 0 h 53"/>
              <a:gd name="T16" fmla="*/ 28 w 55"/>
              <a:gd name="T17" fmla="*/ 7 h 53"/>
              <a:gd name="T18" fmla="*/ 26 w 55"/>
              <a:gd name="T19" fmla="*/ 0 h 53"/>
              <a:gd name="T20" fmla="*/ 17 w 55"/>
              <a:gd name="T21" fmla="*/ 0 h 53"/>
              <a:gd name="T22" fmla="*/ 11 w 55"/>
              <a:gd name="T23" fmla="*/ 0 h 53"/>
              <a:gd name="T24" fmla="*/ 4 w 55"/>
              <a:gd name="T25" fmla="*/ 0 h 53"/>
              <a:gd name="T26" fmla="*/ 2 w 55"/>
              <a:gd name="T27" fmla="*/ 1 h 53"/>
              <a:gd name="T28" fmla="*/ 0 w 55"/>
              <a:gd name="T29" fmla="*/ 7 h 53"/>
              <a:gd name="T30" fmla="*/ 0 w 55"/>
              <a:gd name="T31" fmla="*/ 27 h 53"/>
              <a:gd name="T32" fmla="*/ 0 w 55"/>
              <a:gd name="T33" fmla="*/ 49 h 53"/>
              <a:gd name="T34" fmla="*/ 6 w 55"/>
              <a:gd name="T35" fmla="*/ 49 h 53"/>
              <a:gd name="T36" fmla="*/ 9 w 55"/>
              <a:gd name="T37" fmla="*/ 47 h 53"/>
              <a:gd name="T38" fmla="*/ 13 w 55"/>
              <a:gd name="T39" fmla="*/ 40 h 53"/>
              <a:gd name="T40" fmla="*/ 13 w 55"/>
              <a:gd name="T41" fmla="*/ 53 h 53"/>
              <a:gd name="T42" fmla="*/ 17 w 55"/>
              <a:gd name="T43" fmla="*/ 53 h 53"/>
              <a:gd name="T44" fmla="*/ 24 w 55"/>
              <a:gd name="T45" fmla="*/ 49 h 53"/>
              <a:gd name="T46" fmla="*/ 26 w 55"/>
              <a:gd name="T47" fmla="*/ 43 h 53"/>
              <a:gd name="T48" fmla="*/ 28 w 55"/>
              <a:gd name="T49" fmla="*/ 40 h 53"/>
              <a:gd name="T50" fmla="*/ 28 w 55"/>
              <a:gd name="T51" fmla="*/ 53 h 53"/>
              <a:gd name="T52" fmla="*/ 39 w 55"/>
              <a:gd name="T53" fmla="*/ 49 h 53"/>
              <a:gd name="T54" fmla="*/ 42 w 55"/>
              <a:gd name="T55" fmla="*/ 43 h 53"/>
              <a:gd name="T56" fmla="*/ 42 w 55"/>
              <a:gd name="T57" fmla="*/ 40 h 53"/>
              <a:gd name="T58" fmla="*/ 42 w 55"/>
              <a:gd name="T59" fmla="*/ 49 h 53"/>
              <a:gd name="T60" fmla="*/ 46 w 55"/>
              <a:gd name="T61" fmla="*/ 47 h 53"/>
              <a:gd name="T62" fmla="*/ 51 w 55"/>
              <a:gd name="T63" fmla="*/ 45 h 53"/>
              <a:gd name="T64" fmla="*/ 55 w 55"/>
              <a:gd name="T65" fmla="*/ 3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53">
                <a:moveTo>
                  <a:pt x="55" y="38"/>
                </a:moveTo>
                <a:lnTo>
                  <a:pt x="55" y="38"/>
                </a:lnTo>
                <a:lnTo>
                  <a:pt x="55" y="27"/>
                </a:lnTo>
                <a:lnTo>
                  <a:pt x="55" y="27"/>
                </a:lnTo>
                <a:lnTo>
                  <a:pt x="55" y="7"/>
                </a:lnTo>
                <a:lnTo>
                  <a:pt x="55" y="7"/>
                </a:lnTo>
                <a:lnTo>
                  <a:pt x="55" y="3"/>
                </a:lnTo>
                <a:lnTo>
                  <a:pt x="55" y="1"/>
                </a:lnTo>
                <a:lnTo>
                  <a:pt x="53" y="0"/>
                </a:lnTo>
                <a:lnTo>
                  <a:pt x="53" y="0"/>
                </a:lnTo>
                <a:lnTo>
                  <a:pt x="46" y="0"/>
                </a:lnTo>
                <a:lnTo>
                  <a:pt x="46" y="0"/>
                </a:lnTo>
                <a:lnTo>
                  <a:pt x="42" y="7"/>
                </a:lnTo>
                <a:lnTo>
                  <a:pt x="40" y="0"/>
                </a:lnTo>
                <a:lnTo>
                  <a:pt x="40" y="0"/>
                </a:lnTo>
                <a:lnTo>
                  <a:pt x="29" y="0"/>
                </a:lnTo>
                <a:lnTo>
                  <a:pt x="29" y="0"/>
                </a:lnTo>
                <a:lnTo>
                  <a:pt x="28" y="7"/>
                </a:lnTo>
                <a:lnTo>
                  <a:pt x="26" y="0"/>
                </a:lnTo>
                <a:lnTo>
                  <a:pt x="26" y="0"/>
                </a:lnTo>
                <a:lnTo>
                  <a:pt x="17" y="0"/>
                </a:lnTo>
                <a:lnTo>
                  <a:pt x="17" y="0"/>
                </a:lnTo>
                <a:lnTo>
                  <a:pt x="13" y="7"/>
                </a:lnTo>
                <a:lnTo>
                  <a:pt x="11" y="0"/>
                </a:lnTo>
                <a:lnTo>
                  <a:pt x="11" y="0"/>
                </a:lnTo>
                <a:lnTo>
                  <a:pt x="4" y="0"/>
                </a:lnTo>
                <a:lnTo>
                  <a:pt x="4" y="0"/>
                </a:lnTo>
                <a:lnTo>
                  <a:pt x="2" y="1"/>
                </a:lnTo>
                <a:lnTo>
                  <a:pt x="0" y="3"/>
                </a:lnTo>
                <a:lnTo>
                  <a:pt x="0" y="7"/>
                </a:lnTo>
                <a:lnTo>
                  <a:pt x="0" y="7"/>
                </a:lnTo>
                <a:lnTo>
                  <a:pt x="0" y="27"/>
                </a:lnTo>
                <a:lnTo>
                  <a:pt x="0" y="27"/>
                </a:lnTo>
                <a:lnTo>
                  <a:pt x="0" y="49"/>
                </a:lnTo>
                <a:lnTo>
                  <a:pt x="0" y="49"/>
                </a:lnTo>
                <a:lnTo>
                  <a:pt x="6" y="49"/>
                </a:lnTo>
                <a:lnTo>
                  <a:pt x="9" y="47"/>
                </a:lnTo>
                <a:lnTo>
                  <a:pt x="9" y="47"/>
                </a:lnTo>
                <a:lnTo>
                  <a:pt x="11" y="42"/>
                </a:lnTo>
                <a:lnTo>
                  <a:pt x="13" y="40"/>
                </a:lnTo>
                <a:lnTo>
                  <a:pt x="13" y="40"/>
                </a:lnTo>
                <a:lnTo>
                  <a:pt x="13" y="53"/>
                </a:lnTo>
                <a:lnTo>
                  <a:pt x="13" y="53"/>
                </a:lnTo>
                <a:lnTo>
                  <a:pt x="17" y="53"/>
                </a:lnTo>
                <a:lnTo>
                  <a:pt x="20" y="51"/>
                </a:lnTo>
                <a:lnTo>
                  <a:pt x="24" y="49"/>
                </a:lnTo>
                <a:lnTo>
                  <a:pt x="24" y="49"/>
                </a:lnTo>
                <a:lnTo>
                  <a:pt x="26" y="43"/>
                </a:lnTo>
                <a:lnTo>
                  <a:pt x="28" y="40"/>
                </a:lnTo>
                <a:lnTo>
                  <a:pt x="28" y="40"/>
                </a:lnTo>
                <a:lnTo>
                  <a:pt x="28" y="53"/>
                </a:lnTo>
                <a:lnTo>
                  <a:pt x="28" y="53"/>
                </a:lnTo>
                <a:lnTo>
                  <a:pt x="33" y="51"/>
                </a:lnTo>
                <a:lnTo>
                  <a:pt x="39" y="49"/>
                </a:lnTo>
                <a:lnTo>
                  <a:pt x="39" y="49"/>
                </a:lnTo>
                <a:lnTo>
                  <a:pt x="42" y="43"/>
                </a:lnTo>
                <a:lnTo>
                  <a:pt x="42" y="40"/>
                </a:lnTo>
                <a:lnTo>
                  <a:pt x="42" y="40"/>
                </a:lnTo>
                <a:lnTo>
                  <a:pt x="42" y="49"/>
                </a:lnTo>
                <a:lnTo>
                  <a:pt x="42" y="49"/>
                </a:lnTo>
                <a:lnTo>
                  <a:pt x="46" y="47"/>
                </a:lnTo>
                <a:lnTo>
                  <a:pt x="46" y="47"/>
                </a:lnTo>
                <a:lnTo>
                  <a:pt x="51" y="45"/>
                </a:lnTo>
                <a:lnTo>
                  <a:pt x="51" y="45"/>
                </a:lnTo>
                <a:lnTo>
                  <a:pt x="53" y="43"/>
                </a:lnTo>
                <a:lnTo>
                  <a:pt x="55"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1" name="Freeform 42"/>
          <p:cNvSpPr>
            <a:spLocks/>
          </p:cNvSpPr>
          <p:nvPr userDrawn="1"/>
        </p:nvSpPr>
        <p:spPr bwMode="auto">
          <a:xfrm>
            <a:off x="8269288" y="-926678"/>
            <a:ext cx="53975" cy="60325"/>
          </a:xfrm>
          <a:custGeom>
            <a:avLst/>
            <a:gdLst>
              <a:gd name="T0" fmla="*/ 67 w 67"/>
              <a:gd name="T1" fmla="*/ 57 h 77"/>
              <a:gd name="T2" fmla="*/ 67 w 67"/>
              <a:gd name="T3" fmla="*/ 44 h 77"/>
              <a:gd name="T4" fmla="*/ 67 w 67"/>
              <a:gd name="T5" fmla="*/ 44 h 77"/>
              <a:gd name="T6" fmla="*/ 65 w 67"/>
              <a:gd name="T7" fmla="*/ 42 h 77"/>
              <a:gd name="T8" fmla="*/ 63 w 67"/>
              <a:gd name="T9" fmla="*/ 37 h 77"/>
              <a:gd name="T10" fmla="*/ 63 w 67"/>
              <a:gd name="T11" fmla="*/ 30 h 77"/>
              <a:gd name="T12" fmla="*/ 63 w 67"/>
              <a:gd name="T13" fmla="*/ 30 h 77"/>
              <a:gd name="T14" fmla="*/ 63 w 67"/>
              <a:gd name="T15" fmla="*/ 26 h 77"/>
              <a:gd name="T16" fmla="*/ 65 w 67"/>
              <a:gd name="T17" fmla="*/ 21 h 77"/>
              <a:gd name="T18" fmla="*/ 67 w 67"/>
              <a:gd name="T19" fmla="*/ 17 h 77"/>
              <a:gd name="T20" fmla="*/ 67 w 67"/>
              <a:gd name="T21" fmla="*/ 6 h 77"/>
              <a:gd name="T22" fmla="*/ 67 w 67"/>
              <a:gd name="T23" fmla="*/ 6 h 77"/>
              <a:gd name="T24" fmla="*/ 63 w 67"/>
              <a:gd name="T25" fmla="*/ 2 h 77"/>
              <a:gd name="T26" fmla="*/ 60 w 67"/>
              <a:gd name="T27" fmla="*/ 0 h 77"/>
              <a:gd name="T28" fmla="*/ 56 w 67"/>
              <a:gd name="T29" fmla="*/ 0 h 77"/>
              <a:gd name="T30" fmla="*/ 56 w 67"/>
              <a:gd name="T31" fmla="*/ 41 h 77"/>
              <a:gd name="T32" fmla="*/ 56 w 67"/>
              <a:gd name="T33" fmla="*/ 41 h 77"/>
              <a:gd name="T34" fmla="*/ 54 w 67"/>
              <a:gd name="T35" fmla="*/ 46 h 77"/>
              <a:gd name="T36" fmla="*/ 51 w 67"/>
              <a:gd name="T37" fmla="*/ 52 h 77"/>
              <a:gd name="T38" fmla="*/ 45 w 67"/>
              <a:gd name="T39" fmla="*/ 55 h 77"/>
              <a:gd name="T40" fmla="*/ 38 w 67"/>
              <a:gd name="T41" fmla="*/ 57 h 77"/>
              <a:gd name="T42" fmla="*/ 38 w 67"/>
              <a:gd name="T43" fmla="*/ 57 h 77"/>
              <a:gd name="T44" fmla="*/ 23 w 67"/>
              <a:gd name="T45" fmla="*/ 59 h 77"/>
              <a:gd name="T46" fmla="*/ 10 w 67"/>
              <a:gd name="T47" fmla="*/ 61 h 77"/>
              <a:gd name="T48" fmla="*/ 0 w 67"/>
              <a:gd name="T49" fmla="*/ 61 h 77"/>
              <a:gd name="T50" fmla="*/ 0 w 67"/>
              <a:gd name="T51" fmla="*/ 61 h 77"/>
              <a:gd name="T52" fmla="*/ 1 w 67"/>
              <a:gd name="T53" fmla="*/ 70 h 77"/>
              <a:gd name="T54" fmla="*/ 1 w 67"/>
              <a:gd name="T55" fmla="*/ 70 h 77"/>
              <a:gd name="T56" fmla="*/ 5 w 67"/>
              <a:gd name="T57" fmla="*/ 75 h 77"/>
              <a:gd name="T58" fmla="*/ 7 w 67"/>
              <a:gd name="T59" fmla="*/ 77 h 77"/>
              <a:gd name="T60" fmla="*/ 54 w 67"/>
              <a:gd name="T61" fmla="*/ 77 h 77"/>
              <a:gd name="T62" fmla="*/ 67 w 67"/>
              <a:gd name="T63"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77">
                <a:moveTo>
                  <a:pt x="67" y="57"/>
                </a:moveTo>
                <a:lnTo>
                  <a:pt x="67" y="44"/>
                </a:lnTo>
                <a:lnTo>
                  <a:pt x="67" y="44"/>
                </a:lnTo>
                <a:lnTo>
                  <a:pt x="65" y="42"/>
                </a:lnTo>
                <a:lnTo>
                  <a:pt x="63" y="37"/>
                </a:lnTo>
                <a:lnTo>
                  <a:pt x="63" y="30"/>
                </a:lnTo>
                <a:lnTo>
                  <a:pt x="63" y="30"/>
                </a:lnTo>
                <a:lnTo>
                  <a:pt x="63" y="26"/>
                </a:lnTo>
                <a:lnTo>
                  <a:pt x="65" y="21"/>
                </a:lnTo>
                <a:lnTo>
                  <a:pt x="67" y="17"/>
                </a:lnTo>
                <a:lnTo>
                  <a:pt x="67" y="6"/>
                </a:lnTo>
                <a:lnTo>
                  <a:pt x="67" y="6"/>
                </a:lnTo>
                <a:lnTo>
                  <a:pt x="63" y="2"/>
                </a:lnTo>
                <a:lnTo>
                  <a:pt x="60" y="0"/>
                </a:lnTo>
                <a:lnTo>
                  <a:pt x="56" y="0"/>
                </a:lnTo>
                <a:lnTo>
                  <a:pt x="56" y="41"/>
                </a:lnTo>
                <a:lnTo>
                  <a:pt x="56" y="41"/>
                </a:lnTo>
                <a:lnTo>
                  <a:pt x="54" y="46"/>
                </a:lnTo>
                <a:lnTo>
                  <a:pt x="51" y="52"/>
                </a:lnTo>
                <a:lnTo>
                  <a:pt x="45" y="55"/>
                </a:lnTo>
                <a:lnTo>
                  <a:pt x="38" y="57"/>
                </a:lnTo>
                <a:lnTo>
                  <a:pt x="38" y="57"/>
                </a:lnTo>
                <a:lnTo>
                  <a:pt x="23" y="59"/>
                </a:lnTo>
                <a:lnTo>
                  <a:pt x="10" y="61"/>
                </a:lnTo>
                <a:lnTo>
                  <a:pt x="0" y="61"/>
                </a:lnTo>
                <a:lnTo>
                  <a:pt x="0" y="61"/>
                </a:lnTo>
                <a:lnTo>
                  <a:pt x="1" y="70"/>
                </a:lnTo>
                <a:lnTo>
                  <a:pt x="1" y="70"/>
                </a:lnTo>
                <a:lnTo>
                  <a:pt x="5" y="75"/>
                </a:lnTo>
                <a:lnTo>
                  <a:pt x="7" y="77"/>
                </a:lnTo>
                <a:lnTo>
                  <a:pt x="54" y="77"/>
                </a:lnTo>
                <a:lnTo>
                  <a:pt x="67" y="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2" name="Freeform 43"/>
          <p:cNvSpPr>
            <a:spLocks/>
          </p:cNvSpPr>
          <p:nvPr userDrawn="1"/>
        </p:nvSpPr>
        <p:spPr bwMode="auto">
          <a:xfrm>
            <a:off x="8272463" y="-858415"/>
            <a:ext cx="42863" cy="14288"/>
          </a:xfrm>
          <a:custGeom>
            <a:avLst/>
            <a:gdLst>
              <a:gd name="T0" fmla="*/ 4 w 55"/>
              <a:gd name="T1" fmla="*/ 19 h 19"/>
              <a:gd name="T2" fmla="*/ 51 w 55"/>
              <a:gd name="T3" fmla="*/ 19 h 19"/>
              <a:gd name="T4" fmla="*/ 51 w 55"/>
              <a:gd name="T5" fmla="*/ 19 h 19"/>
              <a:gd name="T6" fmla="*/ 55 w 55"/>
              <a:gd name="T7" fmla="*/ 9 h 19"/>
              <a:gd name="T8" fmla="*/ 53 w 55"/>
              <a:gd name="T9" fmla="*/ 0 h 19"/>
              <a:gd name="T10" fmla="*/ 4 w 55"/>
              <a:gd name="T11" fmla="*/ 0 h 19"/>
              <a:gd name="T12" fmla="*/ 0 w 55"/>
              <a:gd name="T13" fmla="*/ 9 h 19"/>
              <a:gd name="T14" fmla="*/ 4 w 55"/>
              <a:gd name="T15" fmla="*/ 19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19">
                <a:moveTo>
                  <a:pt x="4" y="19"/>
                </a:moveTo>
                <a:lnTo>
                  <a:pt x="51" y="19"/>
                </a:lnTo>
                <a:lnTo>
                  <a:pt x="51" y="19"/>
                </a:lnTo>
                <a:lnTo>
                  <a:pt x="55" y="9"/>
                </a:lnTo>
                <a:lnTo>
                  <a:pt x="53" y="0"/>
                </a:lnTo>
                <a:lnTo>
                  <a:pt x="4" y="0"/>
                </a:lnTo>
                <a:lnTo>
                  <a:pt x="0" y="9"/>
                </a:lnTo>
                <a:lnTo>
                  <a:pt x="4" y="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3" name="Freeform 44"/>
          <p:cNvSpPr>
            <a:spLocks/>
          </p:cNvSpPr>
          <p:nvPr userDrawn="1"/>
        </p:nvSpPr>
        <p:spPr bwMode="auto">
          <a:xfrm>
            <a:off x="8274050" y="-837778"/>
            <a:ext cx="44450" cy="50800"/>
          </a:xfrm>
          <a:custGeom>
            <a:avLst/>
            <a:gdLst>
              <a:gd name="T0" fmla="*/ 47 w 55"/>
              <a:gd name="T1" fmla="*/ 0 h 64"/>
              <a:gd name="T2" fmla="*/ 0 w 55"/>
              <a:gd name="T3" fmla="*/ 0 h 64"/>
              <a:gd name="T4" fmla="*/ 0 w 55"/>
              <a:gd name="T5" fmla="*/ 62 h 64"/>
              <a:gd name="T6" fmla="*/ 42 w 55"/>
              <a:gd name="T7" fmla="*/ 64 h 64"/>
              <a:gd name="T8" fmla="*/ 55 w 55"/>
              <a:gd name="T9" fmla="*/ 53 h 64"/>
              <a:gd name="T10" fmla="*/ 47 w 55"/>
              <a:gd name="T11" fmla="*/ 0 h 64"/>
            </a:gdLst>
            <a:ahLst/>
            <a:cxnLst>
              <a:cxn ang="0">
                <a:pos x="T0" y="T1"/>
              </a:cxn>
              <a:cxn ang="0">
                <a:pos x="T2" y="T3"/>
              </a:cxn>
              <a:cxn ang="0">
                <a:pos x="T4" y="T5"/>
              </a:cxn>
              <a:cxn ang="0">
                <a:pos x="T6" y="T7"/>
              </a:cxn>
              <a:cxn ang="0">
                <a:pos x="T8" y="T9"/>
              </a:cxn>
              <a:cxn ang="0">
                <a:pos x="T10" y="T11"/>
              </a:cxn>
            </a:cxnLst>
            <a:rect l="0" t="0" r="r" b="b"/>
            <a:pathLst>
              <a:path w="55" h="64">
                <a:moveTo>
                  <a:pt x="47" y="0"/>
                </a:moveTo>
                <a:lnTo>
                  <a:pt x="0" y="0"/>
                </a:lnTo>
                <a:lnTo>
                  <a:pt x="0" y="62"/>
                </a:lnTo>
                <a:lnTo>
                  <a:pt x="42" y="64"/>
                </a:lnTo>
                <a:lnTo>
                  <a:pt x="55" y="53"/>
                </a:lnTo>
                <a:lnTo>
                  <a:pt x="4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4" name="Freeform 45"/>
          <p:cNvSpPr>
            <a:spLocks/>
          </p:cNvSpPr>
          <p:nvPr userDrawn="1"/>
        </p:nvSpPr>
        <p:spPr bwMode="auto">
          <a:xfrm>
            <a:off x="8274050" y="-788565"/>
            <a:ext cx="57150" cy="50800"/>
          </a:xfrm>
          <a:custGeom>
            <a:avLst/>
            <a:gdLst>
              <a:gd name="T0" fmla="*/ 73 w 73"/>
              <a:gd name="T1" fmla="*/ 16 h 64"/>
              <a:gd name="T2" fmla="*/ 73 w 73"/>
              <a:gd name="T3" fmla="*/ 16 h 64"/>
              <a:gd name="T4" fmla="*/ 64 w 73"/>
              <a:gd name="T5" fmla="*/ 9 h 64"/>
              <a:gd name="T6" fmla="*/ 64 w 73"/>
              <a:gd name="T7" fmla="*/ 9 h 64"/>
              <a:gd name="T8" fmla="*/ 62 w 73"/>
              <a:gd name="T9" fmla="*/ 0 h 64"/>
              <a:gd name="T10" fmla="*/ 48 w 73"/>
              <a:gd name="T11" fmla="*/ 11 h 64"/>
              <a:gd name="T12" fmla="*/ 0 w 73"/>
              <a:gd name="T13" fmla="*/ 11 h 64"/>
              <a:gd name="T14" fmla="*/ 0 w 73"/>
              <a:gd name="T15" fmla="*/ 11 h 64"/>
              <a:gd name="T16" fmla="*/ 0 w 73"/>
              <a:gd name="T17" fmla="*/ 27 h 64"/>
              <a:gd name="T18" fmla="*/ 0 w 73"/>
              <a:gd name="T19" fmla="*/ 45 h 64"/>
              <a:gd name="T20" fmla="*/ 0 w 73"/>
              <a:gd name="T21" fmla="*/ 45 h 64"/>
              <a:gd name="T22" fmla="*/ 11 w 73"/>
              <a:gd name="T23" fmla="*/ 55 h 64"/>
              <a:gd name="T24" fmla="*/ 24 w 73"/>
              <a:gd name="T25" fmla="*/ 64 h 64"/>
              <a:gd name="T26" fmla="*/ 55 w 73"/>
              <a:gd name="T27" fmla="*/ 25 h 64"/>
              <a:gd name="T28" fmla="*/ 73 w 73"/>
              <a:gd name="T29" fmla="*/ 1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64">
                <a:moveTo>
                  <a:pt x="73" y="16"/>
                </a:moveTo>
                <a:lnTo>
                  <a:pt x="73" y="16"/>
                </a:lnTo>
                <a:lnTo>
                  <a:pt x="64" y="9"/>
                </a:lnTo>
                <a:lnTo>
                  <a:pt x="64" y="9"/>
                </a:lnTo>
                <a:lnTo>
                  <a:pt x="62" y="0"/>
                </a:lnTo>
                <a:lnTo>
                  <a:pt x="48" y="11"/>
                </a:lnTo>
                <a:lnTo>
                  <a:pt x="0" y="11"/>
                </a:lnTo>
                <a:lnTo>
                  <a:pt x="0" y="11"/>
                </a:lnTo>
                <a:lnTo>
                  <a:pt x="0" y="27"/>
                </a:lnTo>
                <a:lnTo>
                  <a:pt x="0" y="45"/>
                </a:lnTo>
                <a:lnTo>
                  <a:pt x="0" y="45"/>
                </a:lnTo>
                <a:lnTo>
                  <a:pt x="11" y="55"/>
                </a:lnTo>
                <a:lnTo>
                  <a:pt x="24" y="64"/>
                </a:lnTo>
                <a:lnTo>
                  <a:pt x="55" y="25"/>
                </a:lnTo>
                <a:lnTo>
                  <a:pt x="73" y="1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5" name="Freeform 46"/>
          <p:cNvSpPr>
            <a:spLocks/>
          </p:cNvSpPr>
          <p:nvPr userDrawn="1"/>
        </p:nvSpPr>
        <p:spPr bwMode="auto">
          <a:xfrm>
            <a:off x="8301038" y="-769515"/>
            <a:ext cx="85725" cy="50800"/>
          </a:xfrm>
          <a:custGeom>
            <a:avLst/>
            <a:gdLst>
              <a:gd name="T0" fmla="*/ 27 w 108"/>
              <a:gd name="T1" fmla="*/ 7 h 63"/>
              <a:gd name="T2" fmla="*/ 0 w 108"/>
              <a:gd name="T3" fmla="*/ 43 h 63"/>
              <a:gd name="T4" fmla="*/ 45 w 108"/>
              <a:gd name="T5" fmla="*/ 63 h 63"/>
              <a:gd name="T6" fmla="*/ 45 w 108"/>
              <a:gd name="T7" fmla="*/ 63 h 63"/>
              <a:gd name="T8" fmla="*/ 65 w 108"/>
              <a:gd name="T9" fmla="*/ 51 h 63"/>
              <a:gd name="T10" fmla="*/ 86 w 108"/>
              <a:gd name="T11" fmla="*/ 38 h 63"/>
              <a:gd name="T12" fmla="*/ 108 w 108"/>
              <a:gd name="T13" fmla="*/ 23 h 63"/>
              <a:gd name="T14" fmla="*/ 44 w 108"/>
              <a:gd name="T15" fmla="*/ 0 h 63"/>
              <a:gd name="T16" fmla="*/ 27 w 108"/>
              <a:gd name="T17"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63">
                <a:moveTo>
                  <a:pt x="27" y="7"/>
                </a:moveTo>
                <a:lnTo>
                  <a:pt x="0" y="43"/>
                </a:lnTo>
                <a:lnTo>
                  <a:pt x="45" y="63"/>
                </a:lnTo>
                <a:lnTo>
                  <a:pt x="45" y="63"/>
                </a:lnTo>
                <a:lnTo>
                  <a:pt x="65" y="51"/>
                </a:lnTo>
                <a:lnTo>
                  <a:pt x="86" y="38"/>
                </a:lnTo>
                <a:lnTo>
                  <a:pt x="108" y="23"/>
                </a:lnTo>
                <a:lnTo>
                  <a:pt x="44" y="0"/>
                </a:lnTo>
                <a:lnTo>
                  <a:pt x="27" y="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6" name="Freeform 47"/>
          <p:cNvSpPr>
            <a:spLocks/>
          </p:cNvSpPr>
          <p:nvPr userDrawn="1"/>
        </p:nvSpPr>
        <p:spPr bwMode="auto">
          <a:xfrm>
            <a:off x="8324850" y="-952078"/>
            <a:ext cx="22225" cy="93663"/>
          </a:xfrm>
          <a:custGeom>
            <a:avLst/>
            <a:gdLst>
              <a:gd name="T0" fmla="*/ 22 w 27"/>
              <a:gd name="T1" fmla="*/ 50 h 117"/>
              <a:gd name="T2" fmla="*/ 22 w 27"/>
              <a:gd name="T3" fmla="*/ 50 h 117"/>
              <a:gd name="T4" fmla="*/ 22 w 27"/>
              <a:gd name="T5" fmla="*/ 11 h 117"/>
              <a:gd name="T6" fmla="*/ 22 w 27"/>
              <a:gd name="T7" fmla="*/ 11 h 117"/>
              <a:gd name="T8" fmla="*/ 24 w 27"/>
              <a:gd name="T9" fmla="*/ 8 h 117"/>
              <a:gd name="T10" fmla="*/ 24 w 27"/>
              <a:gd name="T11" fmla="*/ 8 h 117"/>
              <a:gd name="T12" fmla="*/ 24 w 27"/>
              <a:gd name="T13" fmla="*/ 4 h 117"/>
              <a:gd name="T14" fmla="*/ 24 w 27"/>
              <a:gd name="T15" fmla="*/ 0 h 117"/>
              <a:gd name="T16" fmla="*/ 2 w 27"/>
              <a:gd name="T17" fmla="*/ 0 h 117"/>
              <a:gd name="T18" fmla="*/ 2 w 27"/>
              <a:gd name="T19" fmla="*/ 0 h 117"/>
              <a:gd name="T20" fmla="*/ 2 w 27"/>
              <a:gd name="T21" fmla="*/ 6 h 117"/>
              <a:gd name="T22" fmla="*/ 2 w 27"/>
              <a:gd name="T23" fmla="*/ 6 h 117"/>
              <a:gd name="T24" fmla="*/ 2 w 27"/>
              <a:gd name="T25" fmla="*/ 9 h 117"/>
              <a:gd name="T26" fmla="*/ 3 w 27"/>
              <a:gd name="T27" fmla="*/ 11 h 117"/>
              <a:gd name="T28" fmla="*/ 3 w 27"/>
              <a:gd name="T29" fmla="*/ 50 h 117"/>
              <a:gd name="T30" fmla="*/ 3 w 27"/>
              <a:gd name="T31" fmla="*/ 50 h 117"/>
              <a:gd name="T32" fmla="*/ 2 w 27"/>
              <a:gd name="T33" fmla="*/ 52 h 117"/>
              <a:gd name="T34" fmla="*/ 0 w 27"/>
              <a:gd name="T35" fmla="*/ 61 h 117"/>
              <a:gd name="T36" fmla="*/ 0 w 27"/>
              <a:gd name="T37" fmla="*/ 61 h 117"/>
              <a:gd name="T38" fmla="*/ 0 w 27"/>
              <a:gd name="T39" fmla="*/ 66 h 117"/>
              <a:gd name="T40" fmla="*/ 2 w 27"/>
              <a:gd name="T41" fmla="*/ 72 h 117"/>
              <a:gd name="T42" fmla="*/ 5 w 27"/>
              <a:gd name="T43" fmla="*/ 75 h 117"/>
              <a:gd name="T44" fmla="*/ 3 w 27"/>
              <a:gd name="T45" fmla="*/ 106 h 117"/>
              <a:gd name="T46" fmla="*/ 3 w 27"/>
              <a:gd name="T47" fmla="*/ 106 h 117"/>
              <a:gd name="T48" fmla="*/ 3 w 27"/>
              <a:gd name="T49" fmla="*/ 108 h 117"/>
              <a:gd name="T50" fmla="*/ 2 w 27"/>
              <a:gd name="T51" fmla="*/ 112 h 117"/>
              <a:gd name="T52" fmla="*/ 2 w 27"/>
              <a:gd name="T53" fmla="*/ 112 h 117"/>
              <a:gd name="T54" fmla="*/ 2 w 27"/>
              <a:gd name="T55" fmla="*/ 117 h 117"/>
              <a:gd name="T56" fmla="*/ 24 w 27"/>
              <a:gd name="T57" fmla="*/ 117 h 117"/>
              <a:gd name="T58" fmla="*/ 24 w 27"/>
              <a:gd name="T59" fmla="*/ 117 h 117"/>
              <a:gd name="T60" fmla="*/ 24 w 27"/>
              <a:gd name="T61" fmla="*/ 110 h 117"/>
              <a:gd name="T62" fmla="*/ 24 w 27"/>
              <a:gd name="T63" fmla="*/ 110 h 117"/>
              <a:gd name="T64" fmla="*/ 22 w 27"/>
              <a:gd name="T65" fmla="*/ 106 h 117"/>
              <a:gd name="T66" fmla="*/ 22 w 27"/>
              <a:gd name="T67" fmla="*/ 75 h 117"/>
              <a:gd name="T68" fmla="*/ 22 w 27"/>
              <a:gd name="T69" fmla="*/ 75 h 117"/>
              <a:gd name="T70" fmla="*/ 25 w 27"/>
              <a:gd name="T71" fmla="*/ 70 h 117"/>
              <a:gd name="T72" fmla="*/ 25 w 27"/>
              <a:gd name="T73" fmla="*/ 66 h 117"/>
              <a:gd name="T74" fmla="*/ 27 w 27"/>
              <a:gd name="T75" fmla="*/ 62 h 117"/>
              <a:gd name="T76" fmla="*/ 27 w 27"/>
              <a:gd name="T77" fmla="*/ 62 h 117"/>
              <a:gd name="T78" fmla="*/ 24 w 27"/>
              <a:gd name="T79" fmla="*/ 53 h 117"/>
              <a:gd name="T80" fmla="*/ 22 w 27"/>
              <a:gd name="T81" fmla="*/ 5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 h="117">
                <a:moveTo>
                  <a:pt x="22" y="50"/>
                </a:moveTo>
                <a:lnTo>
                  <a:pt x="22" y="50"/>
                </a:lnTo>
                <a:lnTo>
                  <a:pt x="22" y="11"/>
                </a:lnTo>
                <a:lnTo>
                  <a:pt x="22" y="11"/>
                </a:lnTo>
                <a:lnTo>
                  <a:pt x="24" y="8"/>
                </a:lnTo>
                <a:lnTo>
                  <a:pt x="24" y="8"/>
                </a:lnTo>
                <a:lnTo>
                  <a:pt x="24" y="4"/>
                </a:lnTo>
                <a:lnTo>
                  <a:pt x="24" y="0"/>
                </a:lnTo>
                <a:lnTo>
                  <a:pt x="2" y="0"/>
                </a:lnTo>
                <a:lnTo>
                  <a:pt x="2" y="0"/>
                </a:lnTo>
                <a:lnTo>
                  <a:pt x="2" y="6"/>
                </a:lnTo>
                <a:lnTo>
                  <a:pt x="2" y="6"/>
                </a:lnTo>
                <a:lnTo>
                  <a:pt x="2" y="9"/>
                </a:lnTo>
                <a:lnTo>
                  <a:pt x="3" y="11"/>
                </a:lnTo>
                <a:lnTo>
                  <a:pt x="3" y="50"/>
                </a:lnTo>
                <a:lnTo>
                  <a:pt x="3" y="50"/>
                </a:lnTo>
                <a:lnTo>
                  <a:pt x="2" y="52"/>
                </a:lnTo>
                <a:lnTo>
                  <a:pt x="0" y="61"/>
                </a:lnTo>
                <a:lnTo>
                  <a:pt x="0" y="61"/>
                </a:lnTo>
                <a:lnTo>
                  <a:pt x="0" y="66"/>
                </a:lnTo>
                <a:lnTo>
                  <a:pt x="2" y="72"/>
                </a:lnTo>
                <a:lnTo>
                  <a:pt x="5" y="75"/>
                </a:lnTo>
                <a:lnTo>
                  <a:pt x="3" y="106"/>
                </a:lnTo>
                <a:lnTo>
                  <a:pt x="3" y="106"/>
                </a:lnTo>
                <a:lnTo>
                  <a:pt x="3" y="108"/>
                </a:lnTo>
                <a:lnTo>
                  <a:pt x="2" y="112"/>
                </a:lnTo>
                <a:lnTo>
                  <a:pt x="2" y="112"/>
                </a:lnTo>
                <a:lnTo>
                  <a:pt x="2" y="117"/>
                </a:lnTo>
                <a:lnTo>
                  <a:pt x="24" y="117"/>
                </a:lnTo>
                <a:lnTo>
                  <a:pt x="24" y="117"/>
                </a:lnTo>
                <a:lnTo>
                  <a:pt x="24" y="110"/>
                </a:lnTo>
                <a:lnTo>
                  <a:pt x="24" y="110"/>
                </a:lnTo>
                <a:lnTo>
                  <a:pt x="22" y="106"/>
                </a:lnTo>
                <a:lnTo>
                  <a:pt x="22" y="75"/>
                </a:lnTo>
                <a:lnTo>
                  <a:pt x="22" y="75"/>
                </a:lnTo>
                <a:lnTo>
                  <a:pt x="25" y="70"/>
                </a:lnTo>
                <a:lnTo>
                  <a:pt x="25" y="66"/>
                </a:lnTo>
                <a:lnTo>
                  <a:pt x="27" y="62"/>
                </a:lnTo>
                <a:lnTo>
                  <a:pt x="27" y="62"/>
                </a:lnTo>
                <a:lnTo>
                  <a:pt x="24" y="53"/>
                </a:lnTo>
                <a:lnTo>
                  <a:pt x="22" y="5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7" name="Freeform 48"/>
          <p:cNvSpPr>
            <a:spLocks/>
          </p:cNvSpPr>
          <p:nvPr userDrawn="1"/>
        </p:nvSpPr>
        <p:spPr bwMode="auto">
          <a:xfrm>
            <a:off x="8347075" y="-923503"/>
            <a:ext cx="60325" cy="42863"/>
          </a:xfrm>
          <a:custGeom>
            <a:avLst/>
            <a:gdLst>
              <a:gd name="T0" fmla="*/ 42 w 77"/>
              <a:gd name="T1" fmla="*/ 46 h 55"/>
              <a:gd name="T2" fmla="*/ 77 w 77"/>
              <a:gd name="T3" fmla="*/ 9 h 55"/>
              <a:gd name="T4" fmla="*/ 77 w 77"/>
              <a:gd name="T5" fmla="*/ 9 h 55"/>
              <a:gd name="T6" fmla="*/ 26 w 77"/>
              <a:gd name="T7" fmla="*/ 9 h 55"/>
              <a:gd name="T8" fmla="*/ 26 w 77"/>
              <a:gd name="T9" fmla="*/ 9 h 55"/>
              <a:gd name="T10" fmla="*/ 20 w 77"/>
              <a:gd name="T11" fmla="*/ 7 h 55"/>
              <a:gd name="T12" fmla="*/ 15 w 77"/>
              <a:gd name="T13" fmla="*/ 4 h 55"/>
              <a:gd name="T14" fmla="*/ 7 w 77"/>
              <a:gd name="T15" fmla="*/ 0 h 55"/>
              <a:gd name="T16" fmla="*/ 6 w 77"/>
              <a:gd name="T17" fmla="*/ 0 h 55"/>
              <a:gd name="T18" fmla="*/ 6 w 77"/>
              <a:gd name="T19" fmla="*/ 0 h 55"/>
              <a:gd name="T20" fmla="*/ 0 w 77"/>
              <a:gd name="T21" fmla="*/ 11 h 55"/>
              <a:gd name="T22" fmla="*/ 0 w 77"/>
              <a:gd name="T23" fmla="*/ 11 h 55"/>
              <a:gd name="T24" fmla="*/ 4 w 77"/>
              <a:gd name="T25" fmla="*/ 17 h 55"/>
              <a:gd name="T26" fmla="*/ 6 w 77"/>
              <a:gd name="T27" fmla="*/ 20 h 55"/>
              <a:gd name="T28" fmla="*/ 7 w 77"/>
              <a:gd name="T29" fmla="*/ 27 h 55"/>
              <a:gd name="T30" fmla="*/ 7 w 77"/>
              <a:gd name="T31" fmla="*/ 27 h 55"/>
              <a:gd name="T32" fmla="*/ 7 w 77"/>
              <a:gd name="T33" fmla="*/ 33 h 55"/>
              <a:gd name="T34" fmla="*/ 4 w 77"/>
              <a:gd name="T35" fmla="*/ 38 h 55"/>
              <a:gd name="T36" fmla="*/ 0 w 77"/>
              <a:gd name="T37" fmla="*/ 42 h 55"/>
              <a:gd name="T38" fmla="*/ 0 w 77"/>
              <a:gd name="T39" fmla="*/ 42 h 55"/>
              <a:gd name="T40" fmla="*/ 7 w 77"/>
              <a:gd name="T41" fmla="*/ 55 h 55"/>
              <a:gd name="T42" fmla="*/ 7 w 77"/>
              <a:gd name="T43" fmla="*/ 55 h 55"/>
              <a:gd name="T44" fmla="*/ 13 w 77"/>
              <a:gd name="T45" fmla="*/ 51 h 55"/>
              <a:gd name="T46" fmla="*/ 28 w 77"/>
              <a:gd name="T47" fmla="*/ 46 h 55"/>
              <a:gd name="T48" fmla="*/ 28 w 77"/>
              <a:gd name="T49" fmla="*/ 46 h 55"/>
              <a:gd name="T50" fmla="*/ 42 w 77"/>
              <a:gd name="T51" fmla="*/ 4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55">
                <a:moveTo>
                  <a:pt x="42" y="46"/>
                </a:moveTo>
                <a:lnTo>
                  <a:pt x="77" y="9"/>
                </a:lnTo>
                <a:lnTo>
                  <a:pt x="77" y="9"/>
                </a:lnTo>
                <a:lnTo>
                  <a:pt x="26" y="9"/>
                </a:lnTo>
                <a:lnTo>
                  <a:pt x="26" y="9"/>
                </a:lnTo>
                <a:lnTo>
                  <a:pt x="20" y="7"/>
                </a:lnTo>
                <a:lnTo>
                  <a:pt x="15" y="4"/>
                </a:lnTo>
                <a:lnTo>
                  <a:pt x="7" y="0"/>
                </a:lnTo>
                <a:lnTo>
                  <a:pt x="6" y="0"/>
                </a:lnTo>
                <a:lnTo>
                  <a:pt x="6" y="0"/>
                </a:lnTo>
                <a:lnTo>
                  <a:pt x="0" y="11"/>
                </a:lnTo>
                <a:lnTo>
                  <a:pt x="0" y="11"/>
                </a:lnTo>
                <a:lnTo>
                  <a:pt x="4" y="17"/>
                </a:lnTo>
                <a:lnTo>
                  <a:pt x="6" y="20"/>
                </a:lnTo>
                <a:lnTo>
                  <a:pt x="7" y="27"/>
                </a:lnTo>
                <a:lnTo>
                  <a:pt x="7" y="27"/>
                </a:lnTo>
                <a:lnTo>
                  <a:pt x="7" y="33"/>
                </a:lnTo>
                <a:lnTo>
                  <a:pt x="4" y="38"/>
                </a:lnTo>
                <a:lnTo>
                  <a:pt x="0" y="42"/>
                </a:lnTo>
                <a:lnTo>
                  <a:pt x="0" y="42"/>
                </a:lnTo>
                <a:lnTo>
                  <a:pt x="7" y="55"/>
                </a:lnTo>
                <a:lnTo>
                  <a:pt x="7" y="55"/>
                </a:lnTo>
                <a:lnTo>
                  <a:pt x="13" y="51"/>
                </a:lnTo>
                <a:lnTo>
                  <a:pt x="28" y="46"/>
                </a:lnTo>
                <a:lnTo>
                  <a:pt x="28" y="46"/>
                </a:lnTo>
                <a:lnTo>
                  <a:pt x="42"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8" name="Freeform 49"/>
          <p:cNvSpPr>
            <a:spLocks/>
          </p:cNvSpPr>
          <p:nvPr userDrawn="1"/>
        </p:nvSpPr>
        <p:spPr bwMode="auto">
          <a:xfrm>
            <a:off x="8423275" y="-982240"/>
            <a:ext cx="119063" cy="93663"/>
          </a:xfrm>
          <a:custGeom>
            <a:avLst/>
            <a:gdLst>
              <a:gd name="T0" fmla="*/ 152 w 152"/>
              <a:gd name="T1" fmla="*/ 60 h 119"/>
              <a:gd name="T2" fmla="*/ 148 w 152"/>
              <a:gd name="T3" fmla="*/ 58 h 119"/>
              <a:gd name="T4" fmla="*/ 139 w 152"/>
              <a:gd name="T5" fmla="*/ 62 h 119"/>
              <a:gd name="T6" fmla="*/ 135 w 152"/>
              <a:gd name="T7" fmla="*/ 64 h 119"/>
              <a:gd name="T8" fmla="*/ 134 w 152"/>
              <a:gd name="T9" fmla="*/ 75 h 119"/>
              <a:gd name="T10" fmla="*/ 130 w 152"/>
              <a:gd name="T11" fmla="*/ 71 h 119"/>
              <a:gd name="T12" fmla="*/ 121 w 152"/>
              <a:gd name="T13" fmla="*/ 69 h 119"/>
              <a:gd name="T14" fmla="*/ 113 w 152"/>
              <a:gd name="T15" fmla="*/ 71 h 119"/>
              <a:gd name="T16" fmla="*/ 117 w 152"/>
              <a:gd name="T17" fmla="*/ 80 h 119"/>
              <a:gd name="T18" fmla="*/ 113 w 152"/>
              <a:gd name="T19" fmla="*/ 90 h 119"/>
              <a:gd name="T20" fmla="*/ 110 w 152"/>
              <a:gd name="T21" fmla="*/ 90 h 119"/>
              <a:gd name="T22" fmla="*/ 103 w 152"/>
              <a:gd name="T23" fmla="*/ 84 h 119"/>
              <a:gd name="T24" fmla="*/ 103 w 152"/>
              <a:gd name="T25" fmla="*/ 79 h 119"/>
              <a:gd name="T26" fmla="*/ 93 w 152"/>
              <a:gd name="T27" fmla="*/ 82 h 119"/>
              <a:gd name="T28" fmla="*/ 88 w 152"/>
              <a:gd name="T29" fmla="*/ 79 h 119"/>
              <a:gd name="T30" fmla="*/ 90 w 152"/>
              <a:gd name="T31" fmla="*/ 69 h 119"/>
              <a:gd name="T32" fmla="*/ 104 w 152"/>
              <a:gd name="T33" fmla="*/ 66 h 119"/>
              <a:gd name="T34" fmla="*/ 103 w 152"/>
              <a:gd name="T35" fmla="*/ 60 h 119"/>
              <a:gd name="T36" fmla="*/ 97 w 152"/>
              <a:gd name="T37" fmla="*/ 53 h 119"/>
              <a:gd name="T38" fmla="*/ 92 w 152"/>
              <a:gd name="T39" fmla="*/ 51 h 119"/>
              <a:gd name="T40" fmla="*/ 82 w 152"/>
              <a:gd name="T41" fmla="*/ 53 h 119"/>
              <a:gd name="T42" fmla="*/ 86 w 152"/>
              <a:gd name="T43" fmla="*/ 51 h 119"/>
              <a:gd name="T44" fmla="*/ 90 w 152"/>
              <a:gd name="T45" fmla="*/ 44 h 119"/>
              <a:gd name="T46" fmla="*/ 90 w 152"/>
              <a:gd name="T47" fmla="*/ 35 h 119"/>
              <a:gd name="T48" fmla="*/ 84 w 152"/>
              <a:gd name="T49" fmla="*/ 26 h 119"/>
              <a:gd name="T50" fmla="*/ 84 w 152"/>
              <a:gd name="T51" fmla="*/ 26 h 119"/>
              <a:gd name="T52" fmla="*/ 79 w 152"/>
              <a:gd name="T53" fmla="*/ 27 h 119"/>
              <a:gd name="T54" fmla="*/ 68 w 152"/>
              <a:gd name="T55" fmla="*/ 33 h 119"/>
              <a:gd name="T56" fmla="*/ 66 w 152"/>
              <a:gd name="T57" fmla="*/ 38 h 119"/>
              <a:gd name="T58" fmla="*/ 66 w 152"/>
              <a:gd name="T59" fmla="*/ 46 h 119"/>
              <a:gd name="T60" fmla="*/ 62 w 152"/>
              <a:gd name="T61" fmla="*/ 40 h 119"/>
              <a:gd name="T62" fmla="*/ 55 w 152"/>
              <a:gd name="T63" fmla="*/ 35 h 119"/>
              <a:gd name="T64" fmla="*/ 50 w 152"/>
              <a:gd name="T65" fmla="*/ 35 h 119"/>
              <a:gd name="T66" fmla="*/ 42 w 152"/>
              <a:gd name="T67" fmla="*/ 38 h 119"/>
              <a:gd name="T68" fmla="*/ 48 w 152"/>
              <a:gd name="T69" fmla="*/ 46 h 119"/>
              <a:gd name="T70" fmla="*/ 48 w 152"/>
              <a:gd name="T71" fmla="*/ 57 h 119"/>
              <a:gd name="T72" fmla="*/ 42 w 152"/>
              <a:gd name="T73" fmla="*/ 58 h 119"/>
              <a:gd name="T74" fmla="*/ 35 w 152"/>
              <a:gd name="T75" fmla="*/ 53 h 119"/>
              <a:gd name="T76" fmla="*/ 33 w 152"/>
              <a:gd name="T77" fmla="*/ 47 h 119"/>
              <a:gd name="T78" fmla="*/ 26 w 152"/>
              <a:gd name="T79" fmla="*/ 53 h 119"/>
              <a:gd name="T80" fmla="*/ 20 w 152"/>
              <a:gd name="T81" fmla="*/ 51 h 119"/>
              <a:gd name="T82" fmla="*/ 17 w 152"/>
              <a:gd name="T83" fmla="*/ 42 h 119"/>
              <a:gd name="T84" fmla="*/ 31 w 152"/>
              <a:gd name="T85" fmla="*/ 35 h 119"/>
              <a:gd name="T86" fmla="*/ 29 w 152"/>
              <a:gd name="T87" fmla="*/ 33 h 119"/>
              <a:gd name="T88" fmla="*/ 22 w 152"/>
              <a:gd name="T89" fmla="*/ 24 h 119"/>
              <a:gd name="T90" fmla="*/ 15 w 152"/>
              <a:gd name="T91" fmla="*/ 24 h 119"/>
              <a:gd name="T92" fmla="*/ 18 w 152"/>
              <a:gd name="T93" fmla="*/ 18 h 119"/>
              <a:gd name="T94" fmla="*/ 20 w 152"/>
              <a:gd name="T95" fmla="*/ 9 h 119"/>
              <a:gd name="T96" fmla="*/ 18 w 152"/>
              <a:gd name="T97" fmla="*/ 5 h 119"/>
              <a:gd name="T98" fmla="*/ 13 w 152"/>
              <a:gd name="T99" fmla="*/ 0 h 119"/>
              <a:gd name="T100" fmla="*/ 35 w 152"/>
              <a:gd name="T101" fmla="*/ 88 h 119"/>
              <a:gd name="T102" fmla="*/ 46 w 152"/>
              <a:gd name="T103" fmla="*/ 82 h 119"/>
              <a:gd name="T104" fmla="*/ 51 w 152"/>
              <a:gd name="T105" fmla="*/ 79 h 119"/>
              <a:gd name="T106" fmla="*/ 66 w 152"/>
              <a:gd name="T107" fmla="*/ 80 h 119"/>
              <a:gd name="T108" fmla="*/ 71 w 152"/>
              <a:gd name="T109" fmla="*/ 82 h 119"/>
              <a:gd name="T110" fmla="*/ 82 w 152"/>
              <a:gd name="T111" fmla="*/ 90 h 119"/>
              <a:gd name="T112" fmla="*/ 84 w 152"/>
              <a:gd name="T113" fmla="*/ 99 h 119"/>
              <a:gd name="T114" fmla="*/ 84 w 152"/>
              <a:gd name="T115" fmla="*/ 104 h 119"/>
              <a:gd name="T116" fmla="*/ 106 w 152"/>
              <a:gd name="T11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2" h="119">
                <a:moveTo>
                  <a:pt x="106" y="119"/>
                </a:moveTo>
                <a:lnTo>
                  <a:pt x="152" y="60"/>
                </a:lnTo>
                <a:lnTo>
                  <a:pt x="152" y="60"/>
                </a:lnTo>
                <a:lnTo>
                  <a:pt x="148" y="58"/>
                </a:lnTo>
                <a:lnTo>
                  <a:pt x="145" y="60"/>
                </a:lnTo>
                <a:lnTo>
                  <a:pt x="139" y="62"/>
                </a:lnTo>
                <a:lnTo>
                  <a:pt x="139" y="62"/>
                </a:lnTo>
                <a:lnTo>
                  <a:pt x="135" y="64"/>
                </a:lnTo>
                <a:lnTo>
                  <a:pt x="134" y="69"/>
                </a:lnTo>
                <a:lnTo>
                  <a:pt x="134" y="75"/>
                </a:lnTo>
                <a:lnTo>
                  <a:pt x="134" y="75"/>
                </a:lnTo>
                <a:lnTo>
                  <a:pt x="130" y="71"/>
                </a:lnTo>
                <a:lnTo>
                  <a:pt x="128" y="69"/>
                </a:lnTo>
                <a:lnTo>
                  <a:pt x="121" y="69"/>
                </a:lnTo>
                <a:lnTo>
                  <a:pt x="115" y="69"/>
                </a:lnTo>
                <a:lnTo>
                  <a:pt x="113" y="71"/>
                </a:lnTo>
                <a:lnTo>
                  <a:pt x="113" y="71"/>
                </a:lnTo>
                <a:lnTo>
                  <a:pt x="117" y="80"/>
                </a:lnTo>
                <a:lnTo>
                  <a:pt x="117" y="86"/>
                </a:lnTo>
                <a:lnTo>
                  <a:pt x="113" y="90"/>
                </a:lnTo>
                <a:lnTo>
                  <a:pt x="110" y="90"/>
                </a:lnTo>
                <a:lnTo>
                  <a:pt x="110" y="90"/>
                </a:lnTo>
                <a:lnTo>
                  <a:pt x="104" y="88"/>
                </a:lnTo>
                <a:lnTo>
                  <a:pt x="103" y="84"/>
                </a:lnTo>
                <a:lnTo>
                  <a:pt x="103" y="79"/>
                </a:lnTo>
                <a:lnTo>
                  <a:pt x="103" y="79"/>
                </a:lnTo>
                <a:lnTo>
                  <a:pt x="97" y="82"/>
                </a:lnTo>
                <a:lnTo>
                  <a:pt x="93" y="82"/>
                </a:lnTo>
                <a:lnTo>
                  <a:pt x="88" y="79"/>
                </a:lnTo>
                <a:lnTo>
                  <a:pt x="88" y="79"/>
                </a:lnTo>
                <a:lnTo>
                  <a:pt x="86" y="75"/>
                </a:lnTo>
                <a:lnTo>
                  <a:pt x="90" y="69"/>
                </a:lnTo>
                <a:lnTo>
                  <a:pt x="95" y="68"/>
                </a:lnTo>
                <a:lnTo>
                  <a:pt x="104" y="66"/>
                </a:lnTo>
                <a:lnTo>
                  <a:pt x="104" y="66"/>
                </a:lnTo>
                <a:lnTo>
                  <a:pt x="103" y="60"/>
                </a:lnTo>
                <a:lnTo>
                  <a:pt x="101" y="57"/>
                </a:lnTo>
                <a:lnTo>
                  <a:pt x="97" y="53"/>
                </a:lnTo>
                <a:lnTo>
                  <a:pt x="97" y="53"/>
                </a:lnTo>
                <a:lnTo>
                  <a:pt x="92" y="51"/>
                </a:lnTo>
                <a:lnTo>
                  <a:pt x="88" y="51"/>
                </a:lnTo>
                <a:lnTo>
                  <a:pt x="82" y="53"/>
                </a:lnTo>
                <a:lnTo>
                  <a:pt x="82" y="53"/>
                </a:lnTo>
                <a:lnTo>
                  <a:pt x="86" y="51"/>
                </a:lnTo>
                <a:lnTo>
                  <a:pt x="88" y="47"/>
                </a:lnTo>
                <a:lnTo>
                  <a:pt x="90" y="44"/>
                </a:lnTo>
                <a:lnTo>
                  <a:pt x="90" y="44"/>
                </a:lnTo>
                <a:lnTo>
                  <a:pt x="90" y="35"/>
                </a:lnTo>
                <a:lnTo>
                  <a:pt x="88" y="31"/>
                </a:lnTo>
                <a:lnTo>
                  <a:pt x="84" y="26"/>
                </a:lnTo>
                <a:lnTo>
                  <a:pt x="84" y="26"/>
                </a:lnTo>
                <a:lnTo>
                  <a:pt x="84" y="26"/>
                </a:lnTo>
                <a:lnTo>
                  <a:pt x="84" y="26"/>
                </a:lnTo>
                <a:lnTo>
                  <a:pt x="79" y="27"/>
                </a:lnTo>
                <a:lnTo>
                  <a:pt x="73" y="29"/>
                </a:lnTo>
                <a:lnTo>
                  <a:pt x="68" y="33"/>
                </a:lnTo>
                <a:lnTo>
                  <a:pt x="68" y="33"/>
                </a:lnTo>
                <a:lnTo>
                  <a:pt x="66" y="38"/>
                </a:lnTo>
                <a:lnTo>
                  <a:pt x="66" y="42"/>
                </a:lnTo>
                <a:lnTo>
                  <a:pt x="66" y="46"/>
                </a:lnTo>
                <a:lnTo>
                  <a:pt x="66" y="46"/>
                </a:lnTo>
                <a:lnTo>
                  <a:pt x="62" y="40"/>
                </a:lnTo>
                <a:lnTo>
                  <a:pt x="60" y="37"/>
                </a:lnTo>
                <a:lnTo>
                  <a:pt x="55" y="35"/>
                </a:lnTo>
                <a:lnTo>
                  <a:pt x="55" y="35"/>
                </a:lnTo>
                <a:lnTo>
                  <a:pt x="50" y="35"/>
                </a:lnTo>
                <a:lnTo>
                  <a:pt x="46" y="37"/>
                </a:lnTo>
                <a:lnTo>
                  <a:pt x="42" y="38"/>
                </a:lnTo>
                <a:lnTo>
                  <a:pt x="42" y="38"/>
                </a:lnTo>
                <a:lnTo>
                  <a:pt x="48" y="46"/>
                </a:lnTo>
                <a:lnTo>
                  <a:pt x="48" y="53"/>
                </a:lnTo>
                <a:lnTo>
                  <a:pt x="48" y="57"/>
                </a:lnTo>
                <a:lnTo>
                  <a:pt x="42" y="58"/>
                </a:lnTo>
                <a:lnTo>
                  <a:pt x="42" y="58"/>
                </a:lnTo>
                <a:lnTo>
                  <a:pt x="37" y="57"/>
                </a:lnTo>
                <a:lnTo>
                  <a:pt x="35" y="53"/>
                </a:lnTo>
                <a:lnTo>
                  <a:pt x="33" y="47"/>
                </a:lnTo>
                <a:lnTo>
                  <a:pt x="33" y="47"/>
                </a:lnTo>
                <a:lnTo>
                  <a:pt x="29" y="51"/>
                </a:lnTo>
                <a:lnTo>
                  <a:pt x="26" y="53"/>
                </a:lnTo>
                <a:lnTo>
                  <a:pt x="20" y="51"/>
                </a:lnTo>
                <a:lnTo>
                  <a:pt x="20" y="51"/>
                </a:lnTo>
                <a:lnTo>
                  <a:pt x="17" y="47"/>
                </a:lnTo>
                <a:lnTo>
                  <a:pt x="17" y="42"/>
                </a:lnTo>
                <a:lnTo>
                  <a:pt x="22" y="38"/>
                </a:lnTo>
                <a:lnTo>
                  <a:pt x="31" y="35"/>
                </a:lnTo>
                <a:lnTo>
                  <a:pt x="31" y="35"/>
                </a:lnTo>
                <a:lnTo>
                  <a:pt x="29" y="33"/>
                </a:lnTo>
                <a:lnTo>
                  <a:pt x="28" y="27"/>
                </a:lnTo>
                <a:lnTo>
                  <a:pt x="22" y="24"/>
                </a:lnTo>
                <a:lnTo>
                  <a:pt x="18" y="22"/>
                </a:lnTo>
                <a:lnTo>
                  <a:pt x="15" y="24"/>
                </a:lnTo>
                <a:lnTo>
                  <a:pt x="15" y="24"/>
                </a:lnTo>
                <a:lnTo>
                  <a:pt x="18" y="18"/>
                </a:lnTo>
                <a:lnTo>
                  <a:pt x="20" y="15"/>
                </a:lnTo>
                <a:lnTo>
                  <a:pt x="20" y="9"/>
                </a:lnTo>
                <a:lnTo>
                  <a:pt x="20" y="9"/>
                </a:lnTo>
                <a:lnTo>
                  <a:pt x="18" y="5"/>
                </a:lnTo>
                <a:lnTo>
                  <a:pt x="17" y="2"/>
                </a:lnTo>
                <a:lnTo>
                  <a:pt x="13" y="0"/>
                </a:lnTo>
                <a:lnTo>
                  <a:pt x="0" y="73"/>
                </a:lnTo>
                <a:lnTo>
                  <a:pt x="35" y="88"/>
                </a:lnTo>
                <a:lnTo>
                  <a:pt x="35" y="88"/>
                </a:lnTo>
                <a:lnTo>
                  <a:pt x="46" y="82"/>
                </a:lnTo>
                <a:lnTo>
                  <a:pt x="46" y="82"/>
                </a:lnTo>
                <a:lnTo>
                  <a:pt x="51" y="79"/>
                </a:lnTo>
                <a:lnTo>
                  <a:pt x="59" y="79"/>
                </a:lnTo>
                <a:lnTo>
                  <a:pt x="66" y="80"/>
                </a:lnTo>
                <a:lnTo>
                  <a:pt x="71" y="82"/>
                </a:lnTo>
                <a:lnTo>
                  <a:pt x="71" y="82"/>
                </a:lnTo>
                <a:lnTo>
                  <a:pt x="79" y="86"/>
                </a:lnTo>
                <a:lnTo>
                  <a:pt x="82" y="90"/>
                </a:lnTo>
                <a:lnTo>
                  <a:pt x="84" y="95"/>
                </a:lnTo>
                <a:lnTo>
                  <a:pt x="84" y="99"/>
                </a:lnTo>
                <a:lnTo>
                  <a:pt x="84" y="99"/>
                </a:lnTo>
                <a:lnTo>
                  <a:pt x="84" y="104"/>
                </a:lnTo>
                <a:lnTo>
                  <a:pt x="81" y="110"/>
                </a:lnTo>
                <a:lnTo>
                  <a:pt x="106" y="11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99" name="Freeform 50"/>
          <p:cNvSpPr>
            <a:spLocks/>
          </p:cNvSpPr>
          <p:nvPr userDrawn="1"/>
        </p:nvSpPr>
        <p:spPr bwMode="auto">
          <a:xfrm>
            <a:off x="8520113" y="-917153"/>
            <a:ext cx="142875" cy="25400"/>
          </a:xfrm>
          <a:custGeom>
            <a:avLst/>
            <a:gdLst>
              <a:gd name="T0" fmla="*/ 151 w 180"/>
              <a:gd name="T1" fmla="*/ 28 h 31"/>
              <a:gd name="T2" fmla="*/ 180 w 180"/>
              <a:gd name="T3" fmla="*/ 15 h 31"/>
              <a:gd name="T4" fmla="*/ 151 w 180"/>
              <a:gd name="T5" fmla="*/ 2 h 31"/>
              <a:gd name="T6" fmla="*/ 151 w 180"/>
              <a:gd name="T7" fmla="*/ 2 h 31"/>
              <a:gd name="T8" fmla="*/ 102 w 180"/>
              <a:gd name="T9" fmla="*/ 2 h 31"/>
              <a:gd name="T10" fmla="*/ 23 w 180"/>
              <a:gd name="T11" fmla="*/ 0 h 31"/>
              <a:gd name="T12" fmla="*/ 0 w 180"/>
              <a:gd name="T13" fmla="*/ 31 h 31"/>
              <a:gd name="T14" fmla="*/ 0 w 180"/>
              <a:gd name="T15" fmla="*/ 31 h 31"/>
              <a:gd name="T16" fmla="*/ 151 w 180"/>
              <a:gd name="T17" fmla="*/ 2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1">
                <a:moveTo>
                  <a:pt x="151" y="28"/>
                </a:moveTo>
                <a:lnTo>
                  <a:pt x="180" y="15"/>
                </a:lnTo>
                <a:lnTo>
                  <a:pt x="151" y="2"/>
                </a:lnTo>
                <a:lnTo>
                  <a:pt x="151" y="2"/>
                </a:lnTo>
                <a:lnTo>
                  <a:pt x="102" y="2"/>
                </a:lnTo>
                <a:lnTo>
                  <a:pt x="23" y="0"/>
                </a:lnTo>
                <a:lnTo>
                  <a:pt x="0" y="31"/>
                </a:lnTo>
                <a:lnTo>
                  <a:pt x="0" y="31"/>
                </a:lnTo>
                <a:lnTo>
                  <a:pt x="151"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0" name="Freeform 51"/>
          <p:cNvSpPr>
            <a:spLocks/>
          </p:cNvSpPr>
          <p:nvPr userDrawn="1"/>
        </p:nvSpPr>
        <p:spPr bwMode="auto">
          <a:xfrm>
            <a:off x="8566150" y="-855240"/>
            <a:ext cx="85725" cy="84138"/>
          </a:xfrm>
          <a:custGeom>
            <a:avLst/>
            <a:gdLst>
              <a:gd name="T0" fmla="*/ 55 w 108"/>
              <a:gd name="T1" fmla="*/ 106 h 106"/>
              <a:gd name="T2" fmla="*/ 55 w 108"/>
              <a:gd name="T3" fmla="*/ 106 h 106"/>
              <a:gd name="T4" fmla="*/ 38 w 108"/>
              <a:gd name="T5" fmla="*/ 97 h 106"/>
              <a:gd name="T6" fmla="*/ 26 w 108"/>
              <a:gd name="T7" fmla="*/ 89 h 106"/>
              <a:gd name="T8" fmla="*/ 13 w 108"/>
              <a:gd name="T9" fmla="*/ 80 h 106"/>
              <a:gd name="T10" fmla="*/ 4 w 108"/>
              <a:gd name="T11" fmla="*/ 69 h 106"/>
              <a:gd name="T12" fmla="*/ 4 w 108"/>
              <a:gd name="T13" fmla="*/ 69 h 106"/>
              <a:gd name="T14" fmla="*/ 0 w 108"/>
              <a:gd name="T15" fmla="*/ 62 h 106"/>
              <a:gd name="T16" fmla="*/ 0 w 108"/>
              <a:gd name="T17" fmla="*/ 53 h 106"/>
              <a:gd name="T18" fmla="*/ 0 w 108"/>
              <a:gd name="T19" fmla="*/ 45 h 106"/>
              <a:gd name="T20" fmla="*/ 0 w 108"/>
              <a:gd name="T21" fmla="*/ 36 h 106"/>
              <a:gd name="T22" fmla="*/ 4 w 108"/>
              <a:gd name="T23" fmla="*/ 27 h 106"/>
              <a:gd name="T24" fmla="*/ 7 w 108"/>
              <a:gd name="T25" fmla="*/ 20 h 106"/>
              <a:gd name="T26" fmla="*/ 15 w 108"/>
              <a:gd name="T27" fmla="*/ 13 h 106"/>
              <a:gd name="T28" fmla="*/ 22 w 108"/>
              <a:gd name="T29" fmla="*/ 7 h 106"/>
              <a:gd name="T30" fmla="*/ 22 w 108"/>
              <a:gd name="T31" fmla="*/ 7 h 106"/>
              <a:gd name="T32" fmla="*/ 26 w 108"/>
              <a:gd name="T33" fmla="*/ 11 h 106"/>
              <a:gd name="T34" fmla="*/ 27 w 108"/>
              <a:gd name="T35" fmla="*/ 14 h 106"/>
              <a:gd name="T36" fmla="*/ 27 w 108"/>
              <a:gd name="T37" fmla="*/ 18 h 106"/>
              <a:gd name="T38" fmla="*/ 27 w 108"/>
              <a:gd name="T39" fmla="*/ 18 h 106"/>
              <a:gd name="T40" fmla="*/ 51 w 108"/>
              <a:gd name="T41" fmla="*/ 16 h 106"/>
              <a:gd name="T42" fmla="*/ 51 w 108"/>
              <a:gd name="T43" fmla="*/ 16 h 106"/>
              <a:gd name="T44" fmla="*/ 51 w 108"/>
              <a:gd name="T45" fmla="*/ 9 h 106"/>
              <a:gd name="T46" fmla="*/ 51 w 108"/>
              <a:gd name="T47" fmla="*/ 3 h 106"/>
              <a:gd name="T48" fmla="*/ 49 w 108"/>
              <a:gd name="T49" fmla="*/ 0 h 106"/>
              <a:gd name="T50" fmla="*/ 49 w 108"/>
              <a:gd name="T51" fmla="*/ 0 h 106"/>
              <a:gd name="T52" fmla="*/ 57 w 108"/>
              <a:gd name="T53" fmla="*/ 5 h 106"/>
              <a:gd name="T54" fmla="*/ 59 w 108"/>
              <a:gd name="T55" fmla="*/ 11 h 106"/>
              <a:gd name="T56" fmla="*/ 60 w 108"/>
              <a:gd name="T57" fmla="*/ 16 h 106"/>
              <a:gd name="T58" fmla="*/ 60 w 108"/>
              <a:gd name="T59" fmla="*/ 16 h 106"/>
              <a:gd name="T60" fmla="*/ 82 w 108"/>
              <a:gd name="T61" fmla="*/ 18 h 106"/>
              <a:gd name="T62" fmla="*/ 82 w 108"/>
              <a:gd name="T63" fmla="*/ 18 h 106"/>
              <a:gd name="T64" fmla="*/ 82 w 108"/>
              <a:gd name="T65" fmla="*/ 11 h 106"/>
              <a:gd name="T66" fmla="*/ 79 w 108"/>
              <a:gd name="T67" fmla="*/ 3 h 106"/>
              <a:gd name="T68" fmla="*/ 79 w 108"/>
              <a:gd name="T69" fmla="*/ 3 h 106"/>
              <a:gd name="T70" fmla="*/ 86 w 108"/>
              <a:gd name="T71" fmla="*/ 9 h 106"/>
              <a:gd name="T72" fmla="*/ 93 w 108"/>
              <a:gd name="T73" fmla="*/ 13 h 106"/>
              <a:gd name="T74" fmla="*/ 99 w 108"/>
              <a:gd name="T75" fmla="*/ 20 h 106"/>
              <a:gd name="T76" fmla="*/ 102 w 108"/>
              <a:gd name="T77" fmla="*/ 25 h 106"/>
              <a:gd name="T78" fmla="*/ 106 w 108"/>
              <a:gd name="T79" fmla="*/ 38 h 106"/>
              <a:gd name="T80" fmla="*/ 108 w 108"/>
              <a:gd name="T81" fmla="*/ 49 h 106"/>
              <a:gd name="T82" fmla="*/ 108 w 108"/>
              <a:gd name="T83" fmla="*/ 49 h 106"/>
              <a:gd name="T84" fmla="*/ 106 w 108"/>
              <a:gd name="T85" fmla="*/ 62 h 106"/>
              <a:gd name="T86" fmla="*/ 102 w 108"/>
              <a:gd name="T87" fmla="*/ 73 h 106"/>
              <a:gd name="T88" fmla="*/ 95 w 108"/>
              <a:gd name="T89" fmla="*/ 82 h 106"/>
              <a:gd name="T90" fmla="*/ 86 w 108"/>
              <a:gd name="T91" fmla="*/ 89 h 106"/>
              <a:gd name="T92" fmla="*/ 86 w 108"/>
              <a:gd name="T93" fmla="*/ 89 h 106"/>
              <a:gd name="T94" fmla="*/ 69 w 108"/>
              <a:gd name="T95" fmla="*/ 98 h 106"/>
              <a:gd name="T96" fmla="*/ 55 w 108"/>
              <a:gd name="T9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06">
                <a:moveTo>
                  <a:pt x="55" y="106"/>
                </a:moveTo>
                <a:lnTo>
                  <a:pt x="55" y="106"/>
                </a:lnTo>
                <a:lnTo>
                  <a:pt x="38" y="97"/>
                </a:lnTo>
                <a:lnTo>
                  <a:pt x="26" y="89"/>
                </a:lnTo>
                <a:lnTo>
                  <a:pt x="13" y="80"/>
                </a:lnTo>
                <a:lnTo>
                  <a:pt x="4" y="69"/>
                </a:lnTo>
                <a:lnTo>
                  <a:pt x="4" y="69"/>
                </a:lnTo>
                <a:lnTo>
                  <a:pt x="0" y="62"/>
                </a:lnTo>
                <a:lnTo>
                  <a:pt x="0" y="53"/>
                </a:lnTo>
                <a:lnTo>
                  <a:pt x="0" y="45"/>
                </a:lnTo>
                <a:lnTo>
                  <a:pt x="0" y="36"/>
                </a:lnTo>
                <a:lnTo>
                  <a:pt x="4" y="27"/>
                </a:lnTo>
                <a:lnTo>
                  <a:pt x="7" y="20"/>
                </a:lnTo>
                <a:lnTo>
                  <a:pt x="15" y="13"/>
                </a:lnTo>
                <a:lnTo>
                  <a:pt x="22" y="7"/>
                </a:lnTo>
                <a:lnTo>
                  <a:pt x="22" y="7"/>
                </a:lnTo>
                <a:lnTo>
                  <a:pt x="26" y="11"/>
                </a:lnTo>
                <a:lnTo>
                  <a:pt x="27" y="14"/>
                </a:lnTo>
                <a:lnTo>
                  <a:pt x="27" y="18"/>
                </a:lnTo>
                <a:lnTo>
                  <a:pt x="27" y="18"/>
                </a:lnTo>
                <a:lnTo>
                  <a:pt x="51" y="16"/>
                </a:lnTo>
                <a:lnTo>
                  <a:pt x="51" y="16"/>
                </a:lnTo>
                <a:lnTo>
                  <a:pt x="51" y="9"/>
                </a:lnTo>
                <a:lnTo>
                  <a:pt x="51" y="3"/>
                </a:lnTo>
                <a:lnTo>
                  <a:pt x="49" y="0"/>
                </a:lnTo>
                <a:lnTo>
                  <a:pt x="49" y="0"/>
                </a:lnTo>
                <a:lnTo>
                  <a:pt x="57" y="5"/>
                </a:lnTo>
                <a:lnTo>
                  <a:pt x="59" y="11"/>
                </a:lnTo>
                <a:lnTo>
                  <a:pt x="60" y="16"/>
                </a:lnTo>
                <a:lnTo>
                  <a:pt x="60" y="16"/>
                </a:lnTo>
                <a:lnTo>
                  <a:pt x="82" y="18"/>
                </a:lnTo>
                <a:lnTo>
                  <a:pt x="82" y="18"/>
                </a:lnTo>
                <a:lnTo>
                  <a:pt x="82" y="11"/>
                </a:lnTo>
                <a:lnTo>
                  <a:pt x="79" y="3"/>
                </a:lnTo>
                <a:lnTo>
                  <a:pt x="79" y="3"/>
                </a:lnTo>
                <a:lnTo>
                  <a:pt x="86" y="9"/>
                </a:lnTo>
                <a:lnTo>
                  <a:pt x="93" y="13"/>
                </a:lnTo>
                <a:lnTo>
                  <a:pt x="99" y="20"/>
                </a:lnTo>
                <a:lnTo>
                  <a:pt x="102" y="25"/>
                </a:lnTo>
                <a:lnTo>
                  <a:pt x="106" y="38"/>
                </a:lnTo>
                <a:lnTo>
                  <a:pt x="108" y="49"/>
                </a:lnTo>
                <a:lnTo>
                  <a:pt x="108" y="49"/>
                </a:lnTo>
                <a:lnTo>
                  <a:pt x="106" y="62"/>
                </a:lnTo>
                <a:lnTo>
                  <a:pt x="102" y="73"/>
                </a:lnTo>
                <a:lnTo>
                  <a:pt x="95" y="82"/>
                </a:lnTo>
                <a:lnTo>
                  <a:pt x="86" y="89"/>
                </a:lnTo>
                <a:lnTo>
                  <a:pt x="86" y="89"/>
                </a:lnTo>
                <a:lnTo>
                  <a:pt x="69" y="98"/>
                </a:lnTo>
                <a:lnTo>
                  <a:pt x="55" y="10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1" name="Freeform 52"/>
          <p:cNvSpPr>
            <a:spLocks/>
          </p:cNvSpPr>
          <p:nvPr userDrawn="1"/>
        </p:nvSpPr>
        <p:spPr bwMode="auto">
          <a:xfrm>
            <a:off x="8589963" y="-648865"/>
            <a:ext cx="1588" cy="1588"/>
          </a:xfrm>
          <a:custGeom>
            <a:avLst/>
            <a:gdLst>
              <a:gd name="T0" fmla="*/ 4 w 4"/>
              <a:gd name="T1" fmla="*/ 2 h 2"/>
              <a:gd name="T2" fmla="*/ 4 w 4"/>
              <a:gd name="T3" fmla="*/ 2 h 2"/>
              <a:gd name="T4" fmla="*/ 2 w 4"/>
              <a:gd name="T5" fmla="*/ 0 h 2"/>
              <a:gd name="T6" fmla="*/ 2 w 4"/>
              <a:gd name="T7" fmla="*/ 0 h 2"/>
              <a:gd name="T8" fmla="*/ 0 w 4"/>
              <a:gd name="T9" fmla="*/ 0 h 2"/>
              <a:gd name="T10" fmla="*/ 0 w 4"/>
              <a:gd name="T11" fmla="*/ 0 h 2"/>
              <a:gd name="T12" fmla="*/ 4 w 4"/>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4" y="2"/>
                </a:moveTo>
                <a:lnTo>
                  <a:pt x="4" y="2"/>
                </a:lnTo>
                <a:lnTo>
                  <a:pt x="2" y="0"/>
                </a:lnTo>
                <a:lnTo>
                  <a:pt x="2" y="0"/>
                </a:lnTo>
                <a:lnTo>
                  <a:pt x="0" y="0"/>
                </a:lnTo>
                <a:lnTo>
                  <a:pt x="0" y="0"/>
                </a:lnTo>
                <a:lnTo>
                  <a:pt x="4"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2" name="Freeform 53"/>
          <p:cNvSpPr>
            <a:spLocks/>
          </p:cNvSpPr>
          <p:nvPr userDrawn="1"/>
        </p:nvSpPr>
        <p:spPr bwMode="auto">
          <a:xfrm>
            <a:off x="8405813" y="-885403"/>
            <a:ext cx="15875" cy="9525"/>
          </a:xfrm>
          <a:custGeom>
            <a:avLst/>
            <a:gdLst>
              <a:gd name="T0" fmla="*/ 20 w 20"/>
              <a:gd name="T1" fmla="*/ 10 h 11"/>
              <a:gd name="T2" fmla="*/ 20 w 20"/>
              <a:gd name="T3" fmla="*/ 10 h 11"/>
              <a:gd name="T4" fmla="*/ 19 w 20"/>
              <a:gd name="T5" fmla="*/ 10 h 11"/>
              <a:gd name="T6" fmla="*/ 11 w 20"/>
              <a:gd name="T7" fmla="*/ 11 h 11"/>
              <a:gd name="T8" fmla="*/ 2 w 20"/>
              <a:gd name="T9" fmla="*/ 11 h 11"/>
              <a:gd name="T10" fmla="*/ 2 w 20"/>
              <a:gd name="T11" fmla="*/ 11 h 11"/>
              <a:gd name="T12" fmla="*/ 0 w 20"/>
              <a:gd name="T13" fmla="*/ 8 h 11"/>
              <a:gd name="T14" fmla="*/ 0 w 20"/>
              <a:gd name="T15" fmla="*/ 0 h 11"/>
              <a:gd name="T16" fmla="*/ 0 w 20"/>
              <a:gd name="T17" fmla="*/ 0 h 11"/>
              <a:gd name="T18" fmla="*/ 4 w 20"/>
              <a:gd name="T19" fmla="*/ 0 h 11"/>
              <a:gd name="T20" fmla="*/ 11 w 20"/>
              <a:gd name="T21" fmla="*/ 2 h 11"/>
              <a:gd name="T22" fmla="*/ 17 w 20"/>
              <a:gd name="T23" fmla="*/ 4 h 11"/>
              <a:gd name="T24" fmla="*/ 20 w 20"/>
              <a:gd name="T25"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11">
                <a:moveTo>
                  <a:pt x="20" y="10"/>
                </a:moveTo>
                <a:lnTo>
                  <a:pt x="20" y="10"/>
                </a:lnTo>
                <a:lnTo>
                  <a:pt x="19" y="10"/>
                </a:lnTo>
                <a:lnTo>
                  <a:pt x="11" y="11"/>
                </a:lnTo>
                <a:lnTo>
                  <a:pt x="2" y="11"/>
                </a:lnTo>
                <a:lnTo>
                  <a:pt x="2" y="11"/>
                </a:lnTo>
                <a:lnTo>
                  <a:pt x="0" y="8"/>
                </a:lnTo>
                <a:lnTo>
                  <a:pt x="0" y="0"/>
                </a:lnTo>
                <a:lnTo>
                  <a:pt x="0" y="0"/>
                </a:lnTo>
                <a:lnTo>
                  <a:pt x="4" y="0"/>
                </a:lnTo>
                <a:lnTo>
                  <a:pt x="11" y="2"/>
                </a:lnTo>
                <a:lnTo>
                  <a:pt x="17" y="4"/>
                </a:lnTo>
                <a:lnTo>
                  <a:pt x="2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sp>
        <p:nvSpPr>
          <p:cNvPr id="103" name="Freeform 54"/>
          <p:cNvSpPr>
            <a:spLocks/>
          </p:cNvSpPr>
          <p:nvPr userDrawn="1"/>
        </p:nvSpPr>
        <p:spPr bwMode="auto">
          <a:xfrm>
            <a:off x="8197850" y="-917153"/>
            <a:ext cx="492125" cy="579438"/>
          </a:xfrm>
          <a:custGeom>
            <a:avLst/>
            <a:gdLst>
              <a:gd name="T0" fmla="*/ 592 w 619"/>
              <a:gd name="T1" fmla="*/ 245 h 729"/>
              <a:gd name="T2" fmla="*/ 588 w 619"/>
              <a:gd name="T3" fmla="*/ 150 h 729"/>
              <a:gd name="T4" fmla="*/ 513 w 619"/>
              <a:gd name="T5" fmla="*/ 57 h 729"/>
              <a:gd name="T6" fmla="*/ 446 w 619"/>
              <a:gd name="T7" fmla="*/ 150 h 729"/>
              <a:gd name="T8" fmla="*/ 460 w 619"/>
              <a:gd name="T9" fmla="*/ 243 h 729"/>
              <a:gd name="T10" fmla="*/ 490 w 619"/>
              <a:gd name="T11" fmla="*/ 256 h 729"/>
              <a:gd name="T12" fmla="*/ 506 w 619"/>
              <a:gd name="T13" fmla="*/ 240 h 729"/>
              <a:gd name="T14" fmla="*/ 568 w 619"/>
              <a:gd name="T15" fmla="*/ 250 h 729"/>
              <a:gd name="T16" fmla="*/ 533 w 619"/>
              <a:gd name="T17" fmla="*/ 345 h 729"/>
              <a:gd name="T18" fmla="*/ 429 w 619"/>
              <a:gd name="T19" fmla="*/ 291 h 729"/>
              <a:gd name="T20" fmla="*/ 417 w 619"/>
              <a:gd name="T21" fmla="*/ 198 h 729"/>
              <a:gd name="T22" fmla="*/ 418 w 619"/>
              <a:gd name="T23" fmla="*/ 183 h 729"/>
              <a:gd name="T24" fmla="*/ 375 w 619"/>
              <a:gd name="T25" fmla="*/ 121 h 729"/>
              <a:gd name="T26" fmla="*/ 424 w 619"/>
              <a:gd name="T27" fmla="*/ 77 h 729"/>
              <a:gd name="T28" fmla="*/ 353 w 619"/>
              <a:gd name="T29" fmla="*/ 28 h 729"/>
              <a:gd name="T30" fmla="*/ 247 w 619"/>
              <a:gd name="T31" fmla="*/ 33 h 729"/>
              <a:gd name="T32" fmla="*/ 225 w 619"/>
              <a:gd name="T33" fmla="*/ 73 h 729"/>
              <a:gd name="T34" fmla="*/ 243 w 619"/>
              <a:gd name="T35" fmla="*/ 104 h 729"/>
              <a:gd name="T36" fmla="*/ 292 w 619"/>
              <a:gd name="T37" fmla="*/ 88 h 729"/>
              <a:gd name="T38" fmla="*/ 219 w 619"/>
              <a:gd name="T39" fmla="*/ 115 h 729"/>
              <a:gd name="T40" fmla="*/ 190 w 619"/>
              <a:gd name="T41" fmla="*/ 110 h 729"/>
              <a:gd name="T42" fmla="*/ 258 w 619"/>
              <a:gd name="T43" fmla="*/ 112 h 729"/>
              <a:gd name="T44" fmla="*/ 261 w 619"/>
              <a:gd name="T45" fmla="*/ 128 h 729"/>
              <a:gd name="T46" fmla="*/ 238 w 619"/>
              <a:gd name="T47" fmla="*/ 152 h 729"/>
              <a:gd name="T48" fmla="*/ 259 w 619"/>
              <a:gd name="T49" fmla="*/ 192 h 729"/>
              <a:gd name="T50" fmla="*/ 133 w 619"/>
              <a:gd name="T51" fmla="*/ 276 h 729"/>
              <a:gd name="T52" fmla="*/ 53 w 619"/>
              <a:gd name="T53" fmla="*/ 252 h 729"/>
              <a:gd name="T54" fmla="*/ 42 w 619"/>
              <a:gd name="T55" fmla="*/ 267 h 729"/>
              <a:gd name="T56" fmla="*/ 51 w 619"/>
              <a:gd name="T57" fmla="*/ 287 h 729"/>
              <a:gd name="T58" fmla="*/ 2 w 619"/>
              <a:gd name="T59" fmla="*/ 305 h 729"/>
              <a:gd name="T60" fmla="*/ 58 w 619"/>
              <a:gd name="T61" fmla="*/ 313 h 729"/>
              <a:gd name="T62" fmla="*/ 37 w 619"/>
              <a:gd name="T63" fmla="*/ 331 h 729"/>
              <a:gd name="T64" fmla="*/ 53 w 619"/>
              <a:gd name="T65" fmla="*/ 345 h 729"/>
              <a:gd name="T66" fmla="*/ 104 w 619"/>
              <a:gd name="T67" fmla="*/ 345 h 729"/>
              <a:gd name="T68" fmla="*/ 117 w 619"/>
              <a:gd name="T69" fmla="*/ 347 h 729"/>
              <a:gd name="T70" fmla="*/ 163 w 619"/>
              <a:gd name="T71" fmla="*/ 309 h 729"/>
              <a:gd name="T72" fmla="*/ 214 w 619"/>
              <a:gd name="T73" fmla="*/ 300 h 729"/>
              <a:gd name="T74" fmla="*/ 283 w 619"/>
              <a:gd name="T75" fmla="*/ 325 h 729"/>
              <a:gd name="T76" fmla="*/ 417 w 619"/>
              <a:gd name="T77" fmla="*/ 386 h 729"/>
              <a:gd name="T78" fmla="*/ 466 w 619"/>
              <a:gd name="T79" fmla="*/ 492 h 729"/>
              <a:gd name="T80" fmla="*/ 464 w 619"/>
              <a:gd name="T81" fmla="*/ 517 h 729"/>
              <a:gd name="T82" fmla="*/ 512 w 619"/>
              <a:gd name="T83" fmla="*/ 526 h 729"/>
              <a:gd name="T84" fmla="*/ 526 w 619"/>
              <a:gd name="T85" fmla="*/ 627 h 729"/>
              <a:gd name="T86" fmla="*/ 462 w 619"/>
              <a:gd name="T87" fmla="*/ 638 h 729"/>
              <a:gd name="T88" fmla="*/ 491 w 619"/>
              <a:gd name="T89" fmla="*/ 651 h 729"/>
              <a:gd name="T90" fmla="*/ 479 w 619"/>
              <a:gd name="T91" fmla="*/ 663 h 729"/>
              <a:gd name="T92" fmla="*/ 475 w 619"/>
              <a:gd name="T93" fmla="*/ 711 h 729"/>
              <a:gd name="T94" fmla="*/ 502 w 619"/>
              <a:gd name="T95" fmla="*/ 693 h 729"/>
              <a:gd name="T96" fmla="*/ 513 w 619"/>
              <a:gd name="T97" fmla="*/ 700 h 729"/>
              <a:gd name="T98" fmla="*/ 544 w 619"/>
              <a:gd name="T99" fmla="*/ 720 h 729"/>
              <a:gd name="T100" fmla="*/ 554 w 619"/>
              <a:gd name="T101" fmla="*/ 678 h 729"/>
              <a:gd name="T102" fmla="*/ 586 w 619"/>
              <a:gd name="T103" fmla="*/ 689 h 729"/>
              <a:gd name="T104" fmla="*/ 590 w 619"/>
              <a:gd name="T105" fmla="*/ 625 h 729"/>
              <a:gd name="T106" fmla="*/ 603 w 619"/>
              <a:gd name="T107" fmla="*/ 598 h 729"/>
              <a:gd name="T108" fmla="*/ 599 w 619"/>
              <a:gd name="T109" fmla="*/ 552 h 729"/>
              <a:gd name="T110" fmla="*/ 574 w 619"/>
              <a:gd name="T111" fmla="*/ 508 h 729"/>
              <a:gd name="T112" fmla="*/ 532 w 619"/>
              <a:gd name="T113" fmla="*/ 462 h 729"/>
              <a:gd name="T114" fmla="*/ 532 w 619"/>
              <a:gd name="T115" fmla="*/ 419 h 729"/>
              <a:gd name="T116" fmla="*/ 539 w 619"/>
              <a:gd name="T117" fmla="*/ 377 h 729"/>
              <a:gd name="T118" fmla="*/ 618 w 619"/>
              <a:gd name="T119" fmla="*/ 316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9" h="729">
                <a:moveTo>
                  <a:pt x="603" y="280"/>
                </a:moveTo>
                <a:lnTo>
                  <a:pt x="603" y="280"/>
                </a:lnTo>
                <a:lnTo>
                  <a:pt x="612" y="282"/>
                </a:lnTo>
                <a:lnTo>
                  <a:pt x="619" y="280"/>
                </a:lnTo>
                <a:lnTo>
                  <a:pt x="619" y="280"/>
                </a:lnTo>
                <a:lnTo>
                  <a:pt x="618" y="269"/>
                </a:lnTo>
                <a:lnTo>
                  <a:pt x="616" y="252"/>
                </a:lnTo>
                <a:lnTo>
                  <a:pt x="616" y="252"/>
                </a:lnTo>
                <a:lnTo>
                  <a:pt x="610" y="252"/>
                </a:lnTo>
                <a:lnTo>
                  <a:pt x="605" y="252"/>
                </a:lnTo>
                <a:lnTo>
                  <a:pt x="599" y="250"/>
                </a:lnTo>
                <a:lnTo>
                  <a:pt x="592" y="245"/>
                </a:lnTo>
                <a:lnTo>
                  <a:pt x="592" y="245"/>
                </a:lnTo>
                <a:lnTo>
                  <a:pt x="588" y="238"/>
                </a:lnTo>
                <a:lnTo>
                  <a:pt x="588" y="238"/>
                </a:lnTo>
                <a:lnTo>
                  <a:pt x="577" y="223"/>
                </a:lnTo>
                <a:lnTo>
                  <a:pt x="565" y="212"/>
                </a:lnTo>
                <a:lnTo>
                  <a:pt x="552" y="203"/>
                </a:lnTo>
                <a:lnTo>
                  <a:pt x="541" y="196"/>
                </a:lnTo>
                <a:lnTo>
                  <a:pt x="541" y="196"/>
                </a:lnTo>
                <a:lnTo>
                  <a:pt x="559" y="185"/>
                </a:lnTo>
                <a:lnTo>
                  <a:pt x="572" y="174"/>
                </a:lnTo>
                <a:lnTo>
                  <a:pt x="581" y="165"/>
                </a:lnTo>
                <a:lnTo>
                  <a:pt x="585" y="157"/>
                </a:lnTo>
                <a:lnTo>
                  <a:pt x="585" y="157"/>
                </a:lnTo>
                <a:lnTo>
                  <a:pt x="588" y="150"/>
                </a:lnTo>
                <a:lnTo>
                  <a:pt x="592" y="139"/>
                </a:lnTo>
                <a:lnTo>
                  <a:pt x="592" y="128"/>
                </a:lnTo>
                <a:lnTo>
                  <a:pt x="592" y="115"/>
                </a:lnTo>
                <a:lnTo>
                  <a:pt x="588" y="103"/>
                </a:lnTo>
                <a:lnTo>
                  <a:pt x="583" y="90"/>
                </a:lnTo>
                <a:lnTo>
                  <a:pt x="574" y="79"/>
                </a:lnTo>
                <a:lnTo>
                  <a:pt x="566" y="73"/>
                </a:lnTo>
                <a:lnTo>
                  <a:pt x="559" y="68"/>
                </a:lnTo>
                <a:lnTo>
                  <a:pt x="559" y="68"/>
                </a:lnTo>
                <a:lnTo>
                  <a:pt x="548" y="62"/>
                </a:lnTo>
                <a:lnTo>
                  <a:pt x="535" y="59"/>
                </a:lnTo>
                <a:lnTo>
                  <a:pt x="524" y="57"/>
                </a:lnTo>
                <a:lnTo>
                  <a:pt x="513" y="57"/>
                </a:lnTo>
                <a:lnTo>
                  <a:pt x="495" y="60"/>
                </a:lnTo>
                <a:lnTo>
                  <a:pt x="481" y="64"/>
                </a:lnTo>
                <a:lnTo>
                  <a:pt x="481" y="64"/>
                </a:lnTo>
                <a:lnTo>
                  <a:pt x="471" y="70"/>
                </a:lnTo>
                <a:lnTo>
                  <a:pt x="462" y="77"/>
                </a:lnTo>
                <a:lnTo>
                  <a:pt x="455" y="84"/>
                </a:lnTo>
                <a:lnTo>
                  <a:pt x="449" y="93"/>
                </a:lnTo>
                <a:lnTo>
                  <a:pt x="446" y="104"/>
                </a:lnTo>
                <a:lnTo>
                  <a:pt x="442" y="115"/>
                </a:lnTo>
                <a:lnTo>
                  <a:pt x="442" y="126"/>
                </a:lnTo>
                <a:lnTo>
                  <a:pt x="442" y="141"/>
                </a:lnTo>
                <a:lnTo>
                  <a:pt x="442" y="141"/>
                </a:lnTo>
                <a:lnTo>
                  <a:pt x="446" y="150"/>
                </a:lnTo>
                <a:lnTo>
                  <a:pt x="449" y="159"/>
                </a:lnTo>
                <a:lnTo>
                  <a:pt x="455" y="168"/>
                </a:lnTo>
                <a:lnTo>
                  <a:pt x="460" y="174"/>
                </a:lnTo>
                <a:lnTo>
                  <a:pt x="477" y="185"/>
                </a:lnTo>
                <a:lnTo>
                  <a:pt x="495" y="196"/>
                </a:lnTo>
                <a:lnTo>
                  <a:pt x="495" y="196"/>
                </a:lnTo>
                <a:lnTo>
                  <a:pt x="481" y="203"/>
                </a:lnTo>
                <a:lnTo>
                  <a:pt x="470" y="214"/>
                </a:lnTo>
                <a:lnTo>
                  <a:pt x="466" y="219"/>
                </a:lnTo>
                <a:lnTo>
                  <a:pt x="464" y="227"/>
                </a:lnTo>
                <a:lnTo>
                  <a:pt x="462" y="234"/>
                </a:lnTo>
                <a:lnTo>
                  <a:pt x="460" y="243"/>
                </a:lnTo>
                <a:lnTo>
                  <a:pt x="460" y="243"/>
                </a:lnTo>
                <a:lnTo>
                  <a:pt x="462" y="254"/>
                </a:lnTo>
                <a:lnTo>
                  <a:pt x="466" y="267"/>
                </a:lnTo>
                <a:lnTo>
                  <a:pt x="468" y="282"/>
                </a:lnTo>
                <a:lnTo>
                  <a:pt x="468" y="291"/>
                </a:lnTo>
                <a:lnTo>
                  <a:pt x="466" y="300"/>
                </a:lnTo>
                <a:lnTo>
                  <a:pt x="466" y="300"/>
                </a:lnTo>
                <a:lnTo>
                  <a:pt x="468" y="300"/>
                </a:lnTo>
                <a:lnTo>
                  <a:pt x="475" y="298"/>
                </a:lnTo>
                <a:lnTo>
                  <a:pt x="484" y="291"/>
                </a:lnTo>
                <a:lnTo>
                  <a:pt x="484" y="291"/>
                </a:lnTo>
                <a:lnTo>
                  <a:pt x="488" y="280"/>
                </a:lnTo>
                <a:lnTo>
                  <a:pt x="490" y="269"/>
                </a:lnTo>
                <a:lnTo>
                  <a:pt x="490" y="256"/>
                </a:lnTo>
                <a:lnTo>
                  <a:pt x="490" y="256"/>
                </a:lnTo>
                <a:lnTo>
                  <a:pt x="493" y="261"/>
                </a:lnTo>
                <a:lnTo>
                  <a:pt x="495" y="271"/>
                </a:lnTo>
                <a:lnTo>
                  <a:pt x="495" y="278"/>
                </a:lnTo>
                <a:lnTo>
                  <a:pt x="493" y="285"/>
                </a:lnTo>
                <a:lnTo>
                  <a:pt x="493" y="285"/>
                </a:lnTo>
                <a:lnTo>
                  <a:pt x="501" y="282"/>
                </a:lnTo>
                <a:lnTo>
                  <a:pt x="504" y="278"/>
                </a:lnTo>
                <a:lnTo>
                  <a:pt x="508" y="274"/>
                </a:lnTo>
                <a:lnTo>
                  <a:pt x="508" y="274"/>
                </a:lnTo>
                <a:lnTo>
                  <a:pt x="510" y="261"/>
                </a:lnTo>
                <a:lnTo>
                  <a:pt x="510" y="249"/>
                </a:lnTo>
                <a:lnTo>
                  <a:pt x="506" y="240"/>
                </a:lnTo>
                <a:lnTo>
                  <a:pt x="504" y="232"/>
                </a:lnTo>
                <a:lnTo>
                  <a:pt x="504" y="232"/>
                </a:lnTo>
                <a:lnTo>
                  <a:pt x="502" y="225"/>
                </a:lnTo>
                <a:lnTo>
                  <a:pt x="504" y="218"/>
                </a:lnTo>
                <a:lnTo>
                  <a:pt x="510" y="210"/>
                </a:lnTo>
                <a:lnTo>
                  <a:pt x="515" y="207"/>
                </a:lnTo>
                <a:lnTo>
                  <a:pt x="515" y="207"/>
                </a:lnTo>
                <a:lnTo>
                  <a:pt x="533" y="216"/>
                </a:lnTo>
                <a:lnTo>
                  <a:pt x="533" y="216"/>
                </a:lnTo>
                <a:lnTo>
                  <a:pt x="541" y="221"/>
                </a:lnTo>
                <a:lnTo>
                  <a:pt x="552" y="230"/>
                </a:lnTo>
                <a:lnTo>
                  <a:pt x="563" y="243"/>
                </a:lnTo>
                <a:lnTo>
                  <a:pt x="568" y="250"/>
                </a:lnTo>
                <a:lnTo>
                  <a:pt x="572" y="260"/>
                </a:lnTo>
                <a:lnTo>
                  <a:pt x="572" y="260"/>
                </a:lnTo>
                <a:lnTo>
                  <a:pt x="577" y="271"/>
                </a:lnTo>
                <a:lnTo>
                  <a:pt x="579" y="282"/>
                </a:lnTo>
                <a:lnTo>
                  <a:pt x="579" y="291"/>
                </a:lnTo>
                <a:lnTo>
                  <a:pt x="579" y="300"/>
                </a:lnTo>
                <a:lnTo>
                  <a:pt x="576" y="313"/>
                </a:lnTo>
                <a:lnTo>
                  <a:pt x="572" y="320"/>
                </a:lnTo>
                <a:lnTo>
                  <a:pt x="572" y="320"/>
                </a:lnTo>
                <a:lnTo>
                  <a:pt x="565" y="329"/>
                </a:lnTo>
                <a:lnTo>
                  <a:pt x="557" y="338"/>
                </a:lnTo>
                <a:lnTo>
                  <a:pt x="546" y="344"/>
                </a:lnTo>
                <a:lnTo>
                  <a:pt x="533" y="345"/>
                </a:lnTo>
                <a:lnTo>
                  <a:pt x="533" y="345"/>
                </a:lnTo>
                <a:lnTo>
                  <a:pt x="532" y="345"/>
                </a:lnTo>
                <a:lnTo>
                  <a:pt x="532" y="345"/>
                </a:lnTo>
                <a:lnTo>
                  <a:pt x="517" y="345"/>
                </a:lnTo>
                <a:lnTo>
                  <a:pt x="517" y="345"/>
                </a:lnTo>
                <a:lnTo>
                  <a:pt x="504" y="342"/>
                </a:lnTo>
                <a:lnTo>
                  <a:pt x="504" y="342"/>
                </a:lnTo>
                <a:lnTo>
                  <a:pt x="493" y="338"/>
                </a:lnTo>
                <a:lnTo>
                  <a:pt x="493" y="338"/>
                </a:lnTo>
                <a:lnTo>
                  <a:pt x="482" y="333"/>
                </a:lnTo>
                <a:lnTo>
                  <a:pt x="466" y="322"/>
                </a:lnTo>
                <a:lnTo>
                  <a:pt x="448" y="309"/>
                </a:lnTo>
                <a:lnTo>
                  <a:pt x="429" y="291"/>
                </a:lnTo>
                <a:lnTo>
                  <a:pt x="429" y="291"/>
                </a:lnTo>
                <a:lnTo>
                  <a:pt x="406" y="261"/>
                </a:lnTo>
                <a:lnTo>
                  <a:pt x="389" y="241"/>
                </a:lnTo>
                <a:lnTo>
                  <a:pt x="389" y="241"/>
                </a:lnTo>
                <a:lnTo>
                  <a:pt x="398" y="245"/>
                </a:lnTo>
                <a:lnTo>
                  <a:pt x="406" y="245"/>
                </a:lnTo>
                <a:lnTo>
                  <a:pt x="415" y="245"/>
                </a:lnTo>
                <a:lnTo>
                  <a:pt x="415" y="245"/>
                </a:lnTo>
                <a:lnTo>
                  <a:pt x="417" y="229"/>
                </a:lnTo>
                <a:lnTo>
                  <a:pt x="417" y="212"/>
                </a:lnTo>
                <a:lnTo>
                  <a:pt x="417" y="212"/>
                </a:lnTo>
                <a:lnTo>
                  <a:pt x="417" y="198"/>
                </a:lnTo>
                <a:lnTo>
                  <a:pt x="417" y="198"/>
                </a:lnTo>
                <a:lnTo>
                  <a:pt x="411" y="198"/>
                </a:lnTo>
                <a:lnTo>
                  <a:pt x="398" y="194"/>
                </a:lnTo>
                <a:lnTo>
                  <a:pt x="393" y="192"/>
                </a:lnTo>
                <a:lnTo>
                  <a:pt x="386" y="188"/>
                </a:lnTo>
                <a:lnTo>
                  <a:pt x="380" y="185"/>
                </a:lnTo>
                <a:lnTo>
                  <a:pt x="376" y="179"/>
                </a:lnTo>
                <a:lnTo>
                  <a:pt x="376" y="179"/>
                </a:lnTo>
                <a:lnTo>
                  <a:pt x="382" y="181"/>
                </a:lnTo>
                <a:lnTo>
                  <a:pt x="387" y="183"/>
                </a:lnTo>
                <a:lnTo>
                  <a:pt x="395" y="185"/>
                </a:lnTo>
                <a:lnTo>
                  <a:pt x="395" y="185"/>
                </a:lnTo>
                <a:lnTo>
                  <a:pt x="411" y="183"/>
                </a:lnTo>
                <a:lnTo>
                  <a:pt x="418" y="183"/>
                </a:lnTo>
                <a:lnTo>
                  <a:pt x="418" y="183"/>
                </a:lnTo>
                <a:lnTo>
                  <a:pt x="420" y="166"/>
                </a:lnTo>
                <a:lnTo>
                  <a:pt x="420" y="152"/>
                </a:lnTo>
                <a:lnTo>
                  <a:pt x="420" y="152"/>
                </a:lnTo>
                <a:lnTo>
                  <a:pt x="420" y="137"/>
                </a:lnTo>
                <a:lnTo>
                  <a:pt x="420" y="137"/>
                </a:lnTo>
                <a:lnTo>
                  <a:pt x="409" y="137"/>
                </a:lnTo>
                <a:lnTo>
                  <a:pt x="396" y="135"/>
                </a:lnTo>
                <a:lnTo>
                  <a:pt x="396" y="135"/>
                </a:lnTo>
                <a:lnTo>
                  <a:pt x="384" y="130"/>
                </a:lnTo>
                <a:lnTo>
                  <a:pt x="378" y="126"/>
                </a:lnTo>
                <a:lnTo>
                  <a:pt x="375" y="121"/>
                </a:lnTo>
                <a:lnTo>
                  <a:pt x="375" y="121"/>
                </a:lnTo>
                <a:lnTo>
                  <a:pt x="380" y="123"/>
                </a:lnTo>
                <a:lnTo>
                  <a:pt x="395" y="126"/>
                </a:lnTo>
                <a:lnTo>
                  <a:pt x="395" y="126"/>
                </a:lnTo>
                <a:lnTo>
                  <a:pt x="404" y="126"/>
                </a:lnTo>
                <a:lnTo>
                  <a:pt x="413" y="124"/>
                </a:lnTo>
                <a:lnTo>
                  <a:pt x="420" y="124"/>
                </a:lnTo>
                <a:lnTo>
                  <a:pt x="422" y="123"/>
                </a:lnTo>
                <a:lnTo>
                  <a:pt x="422" y="123"/>
                </a:lnTo>
                <a:lnTo>
                  <a:pt x="422" y="93"/>
                </a:lnTo>
                <a:lnTo>
                  <a:pt x="422" y="93"/>
                </a:lnTo>
                <a:lnTo>
                  <a:pt x="424" y="86"/>
                </a:lnTo>
                <a:lnTo>
                  <a:pt x="424" y="77"/>
                </a:lnTo>
                <a:lnTo>
                  <a:pt x="424" y="77"/>
                </a:lnTo>
                <a:lnTo>
                  <a:pt x="418" y="77"/>
                </a:lnTo>
                <a:lnTo>
                  <a:pt x="407" y="75"/>
                </a:lnTo>
                <a:lnTo>
                  <a:pt x="395" y="70"/>
                </a:lnTo>
                <a:lnTo>
                  <a:pt x="389" y="66"/>
                </a:lnTo>
                <a:lnTo>
                  <a:pt x="382" y="60"/>
                </a:lnTo>
                <a:lnTo>
                  <a:pt x="382" y="60"/>
                </a:lnTo>
                <a:lnTo>
                  <a:pt x="380" y="57"/>
                </a:lnTo>
                <a:lnTo>
                  <a:pt x="380" y="53"/>
                </a:lnTo>
                <a:lnTo>
                  <a:pt x="382" y="46"/>
                </a:lnTo>
                <a:lnTo>
                  <a:pt x="382" y="46"/>
                </a:lnTo>
                <a:lnTo>
                  <a:pt x="349" y="31"/>
                </a:lnTo>
                <a:lnTo>
                  <a:pt x="349" y="31"/>
                </a:lnTo>
                <a:lnTo>
                  <a:pt x="353" y="28"/>
                </a:lnTo>
                <a:lnTo>
                  <a:pt x="356" y="22"/>
                </a:lnTo>
                <a:lnTo>
                  <a:pt x="356" y="18"/>
                </a:lnTo>
                <a:lnTo>
                  <a:pt x="356" y="18"/>
                </a:lnTo>
                <a:lnTo>
                  <a:pt x="354" y="13"/>
                </a:lnTo>
                <a:lnTo>
                  <a:pt x="349" y="9"/>
                </a:lnTo>
                <a:lnTo>
                  <a:pt x="343" y="8"/>
                </a:lnTo>
                <a:lnTo>
                  <a:pt x="336" y="8"/>
                </a:lnTo>
                <a:lnTo>
                  <a:pt x="336" y="8"/>
                </a:lnTo>
                <a:lnTo>
                  <a:pt x="329" y="9"/>
                </a:lnTo>
                <a:lnTo>
                  <a:pt x="325" y="13"/>
                </a:lnTo>
                <a:lnTo>
                  <a:pt x="320" y="18"/>
                </a:lnTo>
                <a:lnTo>
                  <a:pt x="280" y="0"/>
                </a:lnTo>
                <a:lnTo>
                  <a:pt x="247" y="33"/>
                </a:lnTo>
                <a:lnTo>
                  <a:pt x="247" y="33"/>
                </a:lnTo>
                <a:lnTo>
                  <a:pt x="245" y="35"/>
                </a:lnTo>
                <a:lnTo>
                  <a:pt x="245" y="39"/>
                </a:lnTo>
                <a:lnTo>
                  <a:pt x="245" y="42"/>
                </a:lnTo>
                <a:lnTo>
                  <a:pt x="245" y="42"/>
                </a:lnTo>
                <a:lnTo>
                  <a:pt x="245" y="44"/>
                </a:lnTo>
                <a:lnTo>
                  <a:pt x="243" y="46"/>
                </a:lnTo>
                <a:lnTo>
                  <a:pt x="243" y="46"/>
                </a:lnTo>
                <a:lnTo>
                  <a:pt x="234" y="57"/>
                </a:lnTo>
                <a:lnTo>
                  <a:pt x="234" y="57"/>
                </a:lnTo>
                <a:lnTo>
                  <a:pt x="228" y="66"/>
                </a:lnTo>
                <a:lnTo>
                  <a:pt x="228" y="66"/>
                </a:lnTo>
                <a:lnTo>
                  <a:pt x="225" y="73"/>
                </a:lnTo>
                <a:lnTo>
                  <a:pt x="223" y="79"/>
                </a:lnTo>
                <a:lnTo>
                  <a:pt x="223" y="79"/>
                </a:lnTo>
                <a:lnTo>
                  <a:pt x="221" y="81"/>
                </a:lnTo>
                <a:lnTo>
                  <a:pt x="221" y="84"/>
                </a:lnTo>
                <a:lnTo>
                  <a:pt x="225" y="92"/>
                </a:lnTo>
                <a:lnTo>
                  <a:pt x="234" y="99"/>
                </a:lnTo>
                <a:lnTo>
                  <a:pt x="234" y="101"/>
                </a:lnTo>
                <a:lnTo>
                  <a:pt x="234" y="101"/>
                </a:lnTo>
                <a:lnTo>
                  <a:pt x="236" y="99"/>
                </a:lnTo>
                <a:lnTo>
                  <a:pt x="238" y="99"/>
                </a:lnTo>
                <a:lnTo>
                  <a:pt x="238" y="99"/>
                </a:lnTo>
                <a:lnTo>
                  <a:pt x="243" y="104"/>
                </a:lnTo>
                <a:lnTo>
                  <a:pt x="243" y="104"/>
                </a:lnTo>
                <a:lnTo>
                  <a:pt x="245" y="101"/>
                </a:lnTo>
                <a:lnTo>
                  <a:pt x="248" y="95"/>
                </a:lnTo>
                <a:lnTo>
                  <a:pt x="248" y="95"/>
                </a:lnTo>
                <a:lnTo>
                  <a:pt x="254" y="88"/>
                </a:lnTo>
                <a:lnTo>
                  <a:pt x="261" y="82"/>
                </a:lnTo>
                <a:lnTo>
                  <a:pt x="261" y="82"/>
                </a:lnTo>
                <a:lnTo>
                  <a:pt x="269" y="79"/>
                </a:lnTo>
                <a:lnTo>
                  <a:pt x="276" y="79"/>
                </a:lnTo>
                <a:lnTo>
                  <a:pt x="276" y="79"/>
                </a:lnTo>
                <a:lnTo>
                  <a:pt x="283" y="79"/>
                </a:lnTo>
                <a:lnTo>
                  <a:pt x="289" y="82"/>
                </a:lnTo>
                <a:lnTo>
                  <a:pt x="289" y="82"/>
                </a:lnTo>
                <a:lnTo>
                  <a:pt x="292" y="88"/>
                </a:lnTo>
                <a:lnTo>
                  <a:pt x="294" y="95"/>
                </a:lnTo>
                <a:lnTo>
                  <a:pt x="294" y="103"/>
                </a:lnTo>
                <a:lnTo>
                  <a:pt x="294" y="108"/>
                </a:lnTo>
                <a:lnTo>
                  <a:pt x="294" y="108"/>
                </a:lnTo>
                <a:lnTo>
                  <a:pt x="290" y="104"/>
                </a:lnTo>
                <a:lnTo>
                  <a:pt x="290" y="104"/>
                </a:lnTo>
                <a:lnTo>
                  <a:pt x="285" y="103"/>
                </a:lnTo>
                <a:lnTo>
                  <a:pt x="276" y="101"/>
                </a:lnTo>
                <a:lnTo>
                  <a:pt x="265" y="101"/>
                </a:lnTo>
                <a:lnTo>
                  <a:pt x="254" y="103"/>
                </a:lnTo>
                <a:lnTo>
                  <a:pt x="254" y="103"/>
                </a:lnTo>
                <a:lnTo>
                  <a:pt x="241" y="108"/>
                </a:lnTo>
                <a:lnTo>
                  <a:pt x="219" y="115"/>
                </a:lnTo>
                <a:lnTo>
                  <a:pt x="219" y="115"/>
                </a:lnTo>
                <a:lnTo>
                  <a:pt x="214" y="117"/>
                </a:lnTo>
                <a:lnTo>
                  <a:pt x="208" y="117"/>
                </a:lnTo>
                <a:lnTo>
                  <a:pt x="205" y="113"/>
                </a:lnTo>
                <a:lnTo>
                  <a:pt x="203" y="110"/>
                </a:lnTo>
                <a:lnTo>
                  <a:pt x="203" y="110"/>
                </a:lnTo>
                <a:lnTo>
                  <a:pt x="203" y="104"/>
                </a:lnTo>
                <a:lnTo>
                  <a:pt x="203" y="101"/>
                </a:lnTo>
                <a:lnTo>
                  <a:pt x="205" y="97"/>
                </a:lnTo>
                <a:lnTo>
                  <a:pt x="205" y="97"/>
                </a:lnTo>
                <a:lnTo>
                  <a:pt x="199" y="101"/>
                </a:lnTo>
                <a:lnTo>
                  <a:pt x="194" y="104"/>
                </a:lnTo>
                <a:lnTo>
                  <a:pt x="190" y="110"/>
                </a:lnTo>
                <a:lnTo>
                  <a:pt x="190" y="110"/>
                </a:lnTo>
                <a:lnTo>
                  <a:pt x="190" y="117"/>
                </a:lnTo>
                <a:lnTo>
                  <a:pt x="192" y="124"/>
                </a:lnTo>
                <a:lnTo>
                  <a:pt x="195" y="128"/>
                </a:lnTo>
                <a:lnTo>
                  <a:pt x="201" y="132"/>
                </a:lnTo>
                <a:lnTo>
                  <a:pt x="201" y="132"/>
                </a:lnTo>
                <a:lnTo>
                  <a:pt x="208" y="132"/>
                </a:lnTo>
                <a:lnTo>
                  <a:pt x="217" y="130"/>
                </a:lnTo>
                <a:lnTo>
                  <a:pt x="234" y="123"/>
                </a:lnTo>
                <a:lnTo>
                  <a:pt x="234" y="123"/>
                </a:lnTo>
                <a:lnTo>
                  <a:pt x="250" y="113"/>
                </a:lnTo>
                <a:lnTo>
                  <a:pt x="250" y="113"/>
                </a:lnTo>
                <a:lnTo>
                  <a:pt x="258" y="112"/>
                </a:lnTo>
                <a:lnTo>
                  <a:pt x="263" y="110"/>
                </a:lnTo>
                <a:lnTo>
                  <a:pt x="270" y="112"/>
                </a:lnTo>
                <a:lnTo>
                  <a:pt x="278" y="113"/>
                </a:lnTo>
                <a:lnTo>
                  <a:pt x="278" y="113"/>
                </a:lnTo>
                <a:lnTo>
                  <a:pt x="285" y="119"/>
                </a:lnTo>
                <a:lnTo>
                  <a:pt x="289" y="121"/>
                </a:lnTo>
                <a:lnTo>
                  <a:pt x="289" y="121"/>
                </a:lnTo>
                <a:lnTo>
                  <a:pt x="285" y="126"/>
                </a:lnTo>
                <a:lnTo>
                  <a:pt x="281" y="130"/>
                </a:lnTo>
                <a:lnTo>
                  <a:pt x="274" y="130"/>
                </a:lnTo>
                <a:lnTo>
                  <a:pt x="274" y="130"/>
                </a:lnTo>
                <a:lnTo>
                  <a:pt x="267" y="130"/>
                </a:lnTo>
                <a:lnTo>
                  <a:pt x="261" y="128"/>
                </a:lnTo>
                <a:lnTo>
                  <a:pt x="256" y="124"/>
                </a:lnTo>
                <a:lnTo>
                  <a:pt x="254" y="121"/>
                </a:lnTo>
                <a:lnTo>
                  <a:pt x="254" y="121"/>
                </a:lnTo>
                <a:lnTo>
                  <a:pt x="250" y="128"/>
                </a:lnTo>
                <a:lnTo>
                  <a:pt x="250" y="128"/>
                </a:lnTo>
                <a:lnTo>
                  <a:pt x="248" y="132"/>
                </a:lnTo>
                <a:lnTo>
                  <a:pt x="248" y="135"/>
                </a:lnTo>
                <a:lnTo>
                  <a:pt x="250" y="137"/>
                </a:lnTo>
                <a:lnTo>
                  <a:pt x="248" y="141"/>
                </a:lnTo>
                <a:lnTo>
                  <a:pt x="248" y="141"/>
                </a:lnTo>
                <a:lnTo>
                  <a:pt x="247" y="143"/>
                </a:lnTo>
                <a:lnTo>
                  <a:pt x="245" y="146"/>
                </a:lnTo>
                <a:lnTo>
                  <a:pt x="238" y="152"/>
                </a:lnTo>
                <a:lnTo>
                  <a:pt x="238" y="152"/>
                </a:lnTo>
                <a:lnTo>
                  <a:pt x="227" y="157"/>
                </a:lnTo>
                <a:lnTo>
                  <a:pt x="219" y="159"/>
                </a:lnTo>
                <a:lnTo>
                  <a:pt x="219" y="159"/>
                </a:lnTo>
                <a:lnTo>
                  <a:pt x="227" y="176"/>
                </a:lnTo>
                <a:lnTo>
                  <a:pt x="227" y="176"/>
                </a:lnTo>
                <a:lnTo>
                  <a:pt x="232" y="187"/>
                </a:lnTo>
                <a:lnTo>
                  <a:pt x="236" y="194"/>
                </a:lnTo>
                <a:lnTo>
                  <a:pt x="239" y="199"/>
                </a:lnTo>
                <a:lnTo>
                  <a:pt x="239" y="199"/>
                </a:lnTo>
                <a:lnTo>
                  <a:pt x="247" y="198"/>
                </a:lnTo>
                <a:lnTo>
                  <a:pt x="259" y="192"/>
                </a:lnTo>
                <a:lnTo>
                  <a:pt x="259" y="192"/>
                </a:lnTo>
                <a:lnTo>
                  <a:pt x="269" y="185"/>
                </a:lnTo>
                <a:lnTo>
                  <a:pt x="274" y="177"/>
                </a:lnTo>
                <a:lnTo>
                  <a:pt x="274" y="177"/>
                </a:lnTo>
                <a:lnTo>
                  <a:pt x="267" y="194"/>
                </a:lnTo>
                <a:lnTo>
                  <a:pt x="261" y="203"/>
                </a:lnTo>
                <a:lnTo>
                  <a:pt x="254" y="210"/>
                </a:lnTo>
                <a:lnTo>
                  <a:pt x="248" y="216"/>
                </a:lnTo>
                <a:lnTo>
                  <a:pt x="248" y="216"/>
                </a:lnTo>
                <a:lnTo>
                  <a:pt x="225" y="232"/>
                </a:lnTo>
                <a:lnTo>
                  <a:pt x="192" y="250"/>
                </a:lnTo>
                <a:lnTo>
                  <a:pt x="172" y="261"/>
                </a:lnTo>
                <a:lnTo>
                  <a:pt x="153" y="269"/>
                </a:lnTo>
                <a:lnTo>
                  <a:pt x="133" y="276"/>
                </a:lnTo>
                <a:lnTo>
                  <a:pt x="113" y="280"/>
                </a:lnTo>
                <a:lnTo>
                  <a:pt x="113" y="280"/>
                </a:lnTo>
                <a:lnTo>
                  <a:pt x="108" y="278"/>
                </a:lnTo>
                <a:lnTo>
                  <a:pt x="100" y="276"/>
                </a:lnTo>
                <a:lnTo>
                  <a:pt x="88" y="267"/>
                </a:lnTo>
                <a:lnTo>
                  <a:pt x="75" y="258"/>
                </a:lnTo>
                <a:lnTo>
                  <a:pt x="68" y="249"/>
                </a:lnTo>
                <a:lnTo>
                  <a:pt x="68" y="249"/>
                </a:lnTo>
                <a:lnTo>
                  <a:pt x="66" y="249"/>
                </a:lnTo>
                <a:lnTo>
                  <a:pt x="62" y="247"/>
                </a:lnTo>
                <a:lnTo>
                  <a:pt x="58" y="249"/>
                </a:lnTo>
                <a:lnTo>
                  <a:pt x="53" y="252"/>
                </a:lnTo>
                <a:lnTo>
                  <a:pt x="53" y="252"/>
                </a:lnTo>
                <a:lnTo>
                  <a:pt x="49" y="252"/>
                </a:lnTo>
                <a:lnTo>
                  <a:pt x="42" y="252"/>
                </a:lnTo>
                <a:lnTo>
                  <a:pt x="31" y="254"/>
                </a:lnTo>
                <a:lnTo>
                  <a:pt x="27" y="258"/>
                </a:lnTo>
                <a:lnTo>
                  <a:pt x="24" y="261"/>
                </a:lnTo>
                <a:lnTo>
                  <a:pt x="24" y="261"/>
                </a:lnTo>
                <a:lnTo>
                  <a:pt x="24" y="263"/>
                </a:lnTo>
                <a:lnTo>
                  <a:pt x="29" y="263"/>
                </a:lnTo>
                <a:lnTo>
                  <a:pt x="35" y="261"/>
                </a:lnTo>
                <a:lnTo>
                  <a:pt x="42" y="263"/>
                </a:lnTo>
                <a:lnTo>
                  <a:pt x="42" y="263"/>
                </a:lnTo>
                <a:lnTo>
                  <a:pt x="44" y="265"/>
                </a:lnTo>
                <a:lnTo>
                  <a:pt x="42" y="267"/>
                </a:lnTo>
                <a:lnTo>
                  <a:pt x="40" y="269"/>
                </a:lnTo>
                <a:lnTo>
                  <a:pt x="40" y="272"/>
                </a:lnTo>
                <a:lnTo>
                  <a:pt x="40" y="272"/>
                </a:lnTo>
                <a:lnTo>
                  <a:pt x="40" y="274"/>
                </a:lnTo>
                <a:lnTo>
                  <a:pt x="44" y="278"/>
                </a:lnTo>
                <a:lnTo>
                  <a:pt x="53" y="282"/>
                </a:lnTo>
                <a:lnTo>
                  <a:pt x="71" y="289"/>
                </a:lnTo>
                <a:lnTo>
                  <a:pt x="71" y="289"/>
                </a:lnTo>
                <a:lnTo>
                  <a:pt x="73" y="291"/>
                </a:lnTo>
                <a:lnTo>
                  <a:pt x="73" y="293"/>
                </a:lnTo>
                <a:lnTo>
                  <a:pt x="73" y="293"/>
                </a:lnTo>
                <a:lnTo>
                  <a:pt x="60" y="291"/>
                </a:lnTo>
                <a:lnTo>
                  <a:pt x="51" y="287"/>
                </a:lnTo>
                <a:lnTo>
                  <a:pt x="38" y="282"/>
                </a:lnTo>
                <a:lnTo>
                  <a:pt x="38" y="282"/>
                </a:lnTo>
                <a:lnTo>
                  <a:pt x="29" y="280"/>
                </a:lnTo>
                <a:lnTo>
                  <a:pt x="24" y="280"/>
                </a:lnTo>
                <a:lnTo>
                  <a:pt x="22" y="283"/>
                </a:lnTo>
                <a:lnTo>
                  <a:pt x="20" y="287"/>
                </a:lnTo>
                <a:lnTo>
                  <a:pt x="20" y="287"/>
                </a:lnTo>
                <a:lnTo>
                  <a:pt x="18" y="289"/>
                </a:lnTo>
                <a:lnTo>
                  <a:pt x="16" y="289"/>
                </a:lnTo>
                <a:lnTo>
                  <a:pt x="11" y="293"/>
                </a:lnTo>
                <a:lnTo>
                  <a:pt x="7" y="294"/>
                </a:lnTo>
                <a:lnTo>
                  <a:pt x="4" y="300"/>
                </a:lnTo>
                <a:lnTo>
                  <a:pt x="2" y="305"/>
                </a:lnTo>
                <a:lnTo>
                  <a:pt x="0" y="314"/>
                </a:lnTo>
                <a:lnTo>
                  <a:pt x="0" y="314"/>
                </a:lnTo>
                <a:lnTo>
                  <a:pt x="4" y="313"/>
                </a:lnTo>
                <a:lnTo>
                  <a:pt x="9" y="307"/>
                </a:lnTo>
                <a:lnTo>
                  <a:pt x="15" y="303"/>
                </a:lnTo>
                <a:lnTo>
                  <a:pt x="18" y="302"/>
                </a:lnTo>
                <a:lnTo>
                  <a:pt x="18" y="303"/>
                </a:lnTo>
                <a:lnTo>
                  <a:pt x="18" y="303"/>
                </a:lnTo>
                <a:lnTo>
                  <a:pt x="22" y="311"/>
                </a:lnTo>
                <a:lnTo>
                  <a:pt x="27" y="314"/>
                </a:lnTo>
                <a:lnTo>
                  <a:pt x="35" y="314"/>
                </a:lnTo>
                <a:lnTo>
                  <a:pt x="42" y="314"/>
                </a:lnTo>
                <a:lnTo>
                  <a:pt x="58" y="313"/>
                </a:lnTo>
                <a:lnTo>
                  <a:pt x="66" y="313"/>
                </a:lnTo>
                <a:lnTo>
                  <a:pt x="69" y="313"/>
                </a:lnTo>
                <a:lnTo>
                  <a:pt x="69" y="313"/>
                </a:lnTo>
                <a:lnTo>
                  <a:pt x="69" y="314"/>
                </a:lnTo>
                <a:lnTo>
                  <a:pt x="69" y="314"/>
                </a:lnTo>
                <a:lnTo>
                  <a:pt x="66" y="316"/>
                </a:lnTo>
                <a:lnTo>
                  <a:pt x="53" y="318"/>
                </a:lnTo>
                <a:lnTo>
                  <a:pt x="46" y="320"/>
                </a:lnTo>
                <a:lnTo>
                  <a:pt x="38" y="324"/>
                </a:lnTo>
                <a:lnTo>
                  <a:pt x="37" y="325"/>
                </a:lnTo>
                <a:lnTo>
                  <a:pt x="35" y="329"/>
                </a:lnTo>
                <a:lnTo>
                  <a:pt x="37" y="331"/>
                </a:lnTo>
                <a:lnTo>
                  <a:pt x="37" y="331"/>
                </a:lnTo>
                <a:lnTo>
                  <a:pt x="33" y="335"/>
                </a:lnTo>
                <a:lnTo>
                  <a:pt x="29" y="342"/>
                </a:lnTo>
                <a:lnTo>
                  <a:pt x="27" y="345"/>
                </a:lnTo>
                <a:lnTo>
                  <a:pt x="27" y="351"/>
                </a:lnTo>
                <a:lnTo>
                  <a:pt x="29" y="356"/>
                </a:lnTo>
                <a:lnTo>
                  <a:pt x="35" y="364"/>
                </a:lnTo>
                <a:lnTo>
                  <a:pt x="35" y="364"/>
                </a:lnTo>
                <a:lnTo>
                  <a:pt x="37" y="353"/>
                </a:lnTo>
                <a:lnTo>
                  <a:pt x="40" y="347"/>
                </a:lnTo>
                <a:lnTo>
                  <a:pt x="42" y="345"/>
                </a:lnTo>
                <a:lnTo>
                  <a:pt x="46" y="345"/>
                </a:lnTo>
                <a:lnTo>
                  <a:pt x="46" y="345"/>
                </a:lnTo>
                <a:lnTo>
                  <a:pt x="53" y="345"/>
                </a:lnTo>
                <a:lnTo>
                  <a:pt x="58" y="349"/>
                </a:lnTo>
                <a:lnTo>
                  <a:pt x="64" y="349"/>
                </a:lnTo>
                <a:lnTo>
                  <a:pt x="71" y="345"/>
                </a:lnTo>
                <a:lnTo>
                  <a:pt x="71" y="345"/>
                </a:lnTo>
                <a:lnTo>
                  <a:pt x="79" y="340"/>
                </a:lnTo>
                <a:lnTo>
                  <a:pt x="84" y="336"/>
                </a:lnTo>
                <a:lnTo>
                  <a:pt x="95" y="333"/>
                </a:lnTo>
                <a:lnTo>
                  <a:pt x="95" y="333"/>
                </a:lnTo>
                <a:lnTo>
                  <a:pt x="95" y="336"/>
                </a:lnTo>
                <a:lnTo>
                  <a:pt x="99" y="342"/>
                </a:lnTo>
                <a:lnTo>
                  <a:pt x="99" y="342"/>
                </a:lnTo>
                <a:lnTo>
                  <a:pt x="102" y="344"/>
                </a:lnTo>
                <a:lnTo>
                  <a:pt x="104" y="345"/>
                </a:lnTo>
                <a:lnTo>
                  <a:pt x="104" y="345"/>
                </a:lnTo>
                <a:lnTo>
                  <a:pt x="104" y="345"/>
                </a:lnTo>
                <a:lnTo>
                  <a:pt x="102" y="351"/>
                </a:lnTo>
                <a:lnTo>
                  <a:pt x="99" y="356"/>
                </a:lnTo>
                <a:lnTo>
                  <a:pt x="95" y="360"/>
                </a:lnTo>
                <a:lnTo>
                  <a:pt x="95" y="360"/>
                </a:lnTo>
                <a:lnTo>
                  <a:pt x="97" y="360"/>
                </a:lnTo>
                <a:lnTo>
                  <a:pt x="102" y="360"/>
                </a:lnTo>
                <a:lnTo>
                  <a:pt x="108" y="358"/>
                </a:lnTo>
                <a:lnTo>
                  <a:pt x="111" y="355"/>
                </a:lnTo>
                <a:lnTo>
                  <a:pt x="115" y="349"/>
                </a:lnTo>
                <a:lnTo>
                  <a:pt x="115" y="349"/>
                </a:lnTo>
                <a:lnTo>
                  <a:pt x="117" y="347"/>
                </a:lnTo>
                <a:lnTo>
                  <a:pt x="119" y="347"/>
                </a:lnTo>
                <a:lnTo>
                  <a:pt x="124" y="347"/>
                </a:lnTo>
                <a:lnTo>
                  <a:pt x="124" y="347"/>
                </a:lnTo>
                <a:lnTo>
                  <a:pt x="128" y="345"/>
                </a:lnTo>
                <a:lnTo>
                  <a:pt x="130" y="344"/>
                </a:lnTo>
                <a:lnTo>
                  <a:pt x="130" y="338"/>
                </a:lnTo>
                <a:lnTo>
                  <a:pt x="130" y="333"/>
                </a:lnTo>
                <a:lnTo>
                  <a:pt x="130" y="329"/>
                </a:lnTo>
                <a:lnTo>
                  <a:pt x="132" y="327"/>
                </a:lnTo>
                <a:lnTo>
                  <a:pt x="132" y="327"/>
                </a:lnTo>
                <a:lnTo>
                  <a:pt x="139" y="322"/>
                </a:lnTo>
                <a:lnTo>
                  <a:pt x="146" y="316"/>
                </a:lnTo>
                <a:lnTo>
                  <a:pt x="163" y="309"/>
                </a:lnTo>
                <a:lnTo>
                  <a:pt x="163" y="309"/>
                </a:lnTo>
                <a:lnTo>
                  <a:pt x="161" y="316"/>
                </a:lnTo>
                <a:lnTo>
                  <a:pt x="161" y="324"/>
                </a:lnTo>
                <a:lnTo>
                  <a:pt x="164" y="333"/>
                </a:lnTo>
                <a:lnTo>
                  <a:pt x="205" y="322"/>
                </a:lnTo>
                <a:lnTo>
                  <a:pt x="205" y="322"/>
                </a:lnTo>
                <a:lnTo>
                  <a:pt x="203" y="313"/>
                </a:lnTo>
                <a:lnTo>
                  <a:pt x="205" y="305"/>
                </a:lnTo>
                <a:lnTo>
                  <a:pt x="210" y="296"/>
                </a:lnTo>
                <a:lnTo>
                  <a:pt x="216" y="287"/>
                </a:lnTo>
                <a:lnTo>
                  <a:pt x="216" y="287"/>
                </a:lnTo>
                <a:lnTo>
                  <a:pt x="216" y="291"/>
                </a:lnTo>
                <a:lnTo>
                  <a:pt x="214" y="300"/>
                </a:lnTo>
                <a:lnTo>
                  <a:pt x="214" y="311"/>
                </a:lnTo>
                <a:lnTo>
                  <a:pt x="214" y="316"/>
                </a:lnTo>
                <a:lnTo>
                  <a:pt x="216" y="318"/>
                </a:lnTo>
                <a:lnTo>
                  <a:pt x="256" y="309"/>
                </a:lnTo>
                <a:lnTo>
                  <a:pt x="256" y="309"/>
                </a:lnTo>
                <a:lnTo>
                  <a:pt x="254" y="303"/>
                </a:lnTo>
                <a:lnTo>
                  <a:pt x="254" y="296"/>
                </a:lnTo>
                <a:lnTo>
                  <a:pt x="258" y="283"/>
                </a:lnTo>
                <a:lnTo>
                  <a:pt x="258" y="283"/>
                </a:lnTo>
                <a:lnTo>
                  <a:pt x="261" y="298"/>
                </a:lnTo>
                <a:lnTo>
                  <a:pt x="269" y="311"/>
                </a:lnTo>
                <a:lnTo>
                  <a:pt x="278" y="322"/>
                </a:lnTo>
                <a:lnTo>
                  <a:pt x="283" y="325"/>
                </a:lnTo>
                <a:lnTo>
                  <a:pt x="289" y="329"/>
                </a:lnTo>
                <a:lnTo>
                  <a:pt x="289" y="329"/>
                </a:lnTo>
                <a:lnTo>
                  <a:pt x="311" y="338"/>
                </a:lnTo>
                <a:lnTo>
                  <a:pt x="334" y="345"/>
                </a:lnTo>
                <a:lnTo>
                  <a:pt x="391" y="362"/>
                </a:lnTo>
                <a:lnTo>
                  <a:pt x="391" y="362"/>
                </a:lnTo>
                <a:lnTo>
                  <a:pt x="407" y="367"/>
                </a:lnTo>
                <a:lnTo>
                  <a:pt x="420" y="373"/>
                </a:lnTo>
                <a:lnTo>
                  <a:pt x="420" y="373"/>
                </a:lnTo>
                <a:lnTo>
                  <a:pt x="424" y="375"/>
                </a:lnTo>
                <a:lnTo>
                  <a:pt x="424" y="377"/>
                </a:lnTo>
                <a:lnTo>
                  <a:pt x="422" y="382"/>
                </a:lnTo>
                <a:lnTo>
                  <a:pt x="417" y="386"/>
                </a:lnTo>
                <a:lnTo>
                  <a:pt x="417" y="386"/>
                </a:lnTo>
                <a:lnTo>
                  <a:pt x="424" y="391"/>
                </a:lnTo>
                <a:lnTo>
                  <a:pt x="438" y="400"/>
                </a:lnTo>
                <a:lnTo>
                  <a:pt x="438" y="400"/>
                </a:lnTo>
                <a:lnTo>
                  <a:pt x="448" y="409"/>
                </a:lnTo>
                <a:lnTo>
                  <a:pt x="453" y="420"/>
                </a:lnTo>
                <a:lnTo>
                  <a:pt x="459" y="435"/>
                </a:lnTo>
                <a:lnTo>
                  <a:pt x="462" y="450"/>
                </a:lnTo>
                <a:lnTo>
                  <a:pt x="462" y="450"/>
                </a:lnTo>
                <a:lnTo>
                  <a:pt x="466" y="462"/>
                </a:lnTo>
                <a:lnTo>
                  <a:pt x="466" y="475"/>
                </a:lnTo>
                <a:lnTo>
                  <a:pt x="466" y="486"/>
                </a:lnTo>
                <a:lnTo>
                  <a:pt x="466" y="492"/>
                </a:lnTo>
                <a:lnTo>
                  <a:pt x="464" y="493"/>
                </a:lnTo>
                <a:lnTo>
                  <a:pt x="464" y="493"/>
                </a:lnTo>
                <a:lnTo>
                  <a:pt x="460" y="497"/>
                </a:lnTo>
                <a:lnTo>
                  <a:pt x="457" y="499"/>
                </a:lnTo>
                <a:lnTo>
                  <a:pt x="451" y="501"/>
                </a:lnTo>
                <a:lnTo>
                  <a:pt x="440" y="504"/>
                </a:lnTo>
                <a:lnTo>
                  <a:pt x="444" y="519"/>
                </a:lnTo>
                <a:lnTo>
                  <a:pt x="444" y="519"/>
                </a:lnTo>
                <a:lnTo>
                  <a:pt x="451" y="519"/>
                </a:lnTo>
                <a:lnTo>
                  <a:pt x="459" y="517"/>
                </a:lnTo>
                <a:lnTo>
                  <a:pt x="466" y="515"/>
                </a:lnTo>
                <a:lnTo>
                  <a:pt x="466" y="515"/>
                </a:lnTo>
                <a:lnTo>
                  <a:pt x="464" y="517"/>
                </a:lnTo>
                <a:lnTo>
                  <a:pt x="464" y="517"/>
                </a:lnTo>
                <a:lnTo>
                  <a:pt x="459" y="526"/>
                </a:lnTo>
                <a:lnTo>
                  <a:pt x="457" y="534"/>
                </a:lnTo>
                <a:lnTo>
                  <a:pt x="473" y="545"/>
                </a:lnTo>
                <a:lnTo>
                  <a:pt x="473" y="545"/>
                </a:lnTo>
                <a:lnTo>
                  <a:pt x="481" y="526"/>
                </a:lnTo>
                <a:lnTo>
                  <a:pt x="484" y="521"/>
                </a:lnTo>
                <a:lnTo>
                  <a:pt x="488" y="517"/>
                </a:lnTo>
                <a:lnTo>
                  <a:pt x="488" y="517"/>
                </a:lnTo>
                <a:lnTo>
                  <a:pt x="491" y="517"/>
                </a:lnTo>
                <a:lnTo>
                  <a:pt x="497" y="519"/>
                </a:lnTo>
                <a:lnTo>
                  <a:pt x="504" y="523"/>
                </a:lnTo>
                <a:lnTo>
                  <a:pt x="512" y="526"/>
                </a:lnTo>
                <a:lnTo>
                  <a:pt x="521" y="534"/>
                </a:lnTo>
                <a:lnTo>
                  <a:pt x="528" y="543"/>
                </a:lnTo>
                <a:lnTo>
                  <a:pt x="535" y="552"/>
                </a:lnTo>
                <a:lnTo>
                  <a:pt x="541" y="563"/>
                </a:lnTo>
                <a:lnTo>
                  <a:pt x="541" y="563"/>
                </a:lnTo>
                <a:lnTo>
                  <a:pt x="543" y="572"/>
                </a:lnTo>
                <a:lnTo>
                  <a:pt x="544" y="581"/>
                </a:lnTo>
                <a:lnTo>
                  <a:pt x="544" y="590"/>
                </a:lnTo>
                <a:lnTo>
                  <a:pt x="543" y="601"/>
                </a:lnTo>
                <a:lnTo>
                  <a:pt x="541" y="610"/>
                </a:lnTo>
                <a:lnTo>
                  <a:pt x="537" y="618"/>
                </a:lnTo>
                <a:lnTo>
                  <a:pt x="532" y="623"/>
                </a:lnTo>
                <a:lnTo>
                  <a:pt x="526" y="627"/>
                </a:lnTo>
                <a:lnTo>
                  <a:pt x="526" y="627"/>
                </a:lnTo>
                <a:lnTo>
                  <a:pt x="521" y="627"/>
                </a:lnTo>
                <a:lnTo>
                  <a:pt x="517" y="625"/>
                </a:lnTo>
                <a:lnTo>
                  <a:pt x="504" y="620"/>
                </a:lnTo>
                <a:lnTo>
                  <a:pt x="493" y="614"/>
                </a:lnTo>
                <a:lnTo>
                  <a:pt x="490" y="614"/>
                </a:lnTo>
                <a:lnTo>
                  <a:pt x="486" y="618"/>
                </a:lnTo>
                <a:lnTo>
                  <a:pt x="486" y="618"/>
                </a:lnTo>
                <a:lnTo>
                  <a:pt x="484" y="620"/>
                </a:lnTo>
                <a:lnTo>
                  <a:pt x="479" y="623"/>
                </a:lnTo>
                <a:lnTo>
                  <a:pt x="470" y="629"/>
                </a:lnTo>
                <a:lnTo>
                  <a:pt x="466" y="632"/>
                </a:lnTo>
                <a:lnTo>
                  <a:pt x="462" y="638"/>
                </a:lnTo>
                <a:lnTo>
                  <a:pt x="462" y="645"/>
                </a:lnTo>
                <a:lnTo>
                  <a:pt x="464" y="654"/>
                </a:lnTo>
                <a:lnTo>
                  <a:pt x="464" y="654"/>
                </a:lnTo>
                <a:lnTo>
                  <a:pt x="473" y="645"/>
                </a:lnTo>
                <a:lnTo>
                  <a:pt x="477" y="641"/>
                </a:lnTo>
                <a:lnTo>
                  <a:pt x="481" y="641"/>
                </a:lnTo>
                <a:lnTo>
                  <a:pt x="481" y="641"/>
                </a:lnTo>
                <a:lnTo>
                  <a:pt x="482" y="643"/>
                </a:lnTo>
                <a:lnTo>
                  <a:pt x="482" y="645"/>
                </a:lnTo>
                <a:lnTo>
                  <a:pt x="486" y="649"/>
                </a:lnTo>
                <a:lnTo>
                  <a:pt x="486" y="649"/>
                </a:lnTo>
                <a:lnTo>
                  <a:pt x="488" y="651"/>
                </a:lnTo>
                <a:lnTo>
                  <a:pt x="491" y="651"/>
                </a:lnTo>
                <a:lnTo>
                  <a:pt x="502" y="651"/>
                </a:lnTo>
                <a:lnTo>
                  <a:pt x="512" y="649"/>
                </a:lnTo>
                <a:lnTo>
                  <a:pt x="515" y="649"/>
                </a:lnTo>
                <a:lnTo>
                  <a:pt x="517" y="651"/>
                </a:lnTo>
                <a:lnTo>
                  <a:pt x="517" y="651"/>
                </a:lnTo>
                <a:lnTo>
                  <a:pt x="517" y="652"/>
                </a:lnTo>
                <a:lnTo>
                  <a:pt x="515" y="652"/>
                </a:lnTo>
                <a:lnTo>
                  <a:pt x="510" y="652"/>
                </a:lnTo>
                <a:lnTo>
                  <a:pt x="510" y="652"/>
                </a:lnTo>
                <a:lnTo>
                  <a:pt x="491" y="656"/>
                </a:lnTo>
                <a:lnTo>
                  <a:pt x="484" y="660"/>
                </a:lnTo>
                <a:lnTo>
                  <a:pt x="479" y="663"/>
                </a:lnTo>
                <a:lnTo>
                  <a:pt x="479" y="663"/>
                </a:lnTo>
                <a:lnTo>
                  <a:pt x="479" y="665"/>
                </a:lnTo>
                <a:lnTo>
                  <a:pt x="479" y="669"/>
                </a:lnTo>
                <a:lnTo>
                  <a:pt x="479" y="669"/>
                </a:lnTo>
                <a:lnTo>
                  <a:pt x="475" y="674"/>
                </a:lnTo>
                <a:lnTo>
                  <a:pt x="470" y="678"/>
                </a:lnTo>
                <a:lnTo>
                  <a:pt x="466" y="683"/>
                </a:lnTo>
                <a:lnTo>
                  <a:pt x="464" y="689"/>
                </a:lnTo>
                <a:lnTo>
                  <a:pt x="464" y="694"/>
                </a:lnTo>
                <a:lnTo>
                  <a:pt x="464" y="694"/>
                </a:lnTo>
                <a:lnTo>
                  <a:pt x="466" y="702"/>
                </a:lnTo>
                <a:lnTo>
                  <a:pt x="470" y="705"/>
                </a:lnTo>
                <a:lnTo>
                  <a:pt x="475" y="711"/>
                </a:lnTo>
                <a:lnTo>
                  <a:pt x="475" y="711"/>
                </a:lnTo>
                <a:lnTo>
                  <a:pt x="475" y="707"/>
                </a:lnTo>
                <a:lnTo>
                  <a:pt x="477" y="702"/>
                </a:lnTo>
                <a:lnTo>
                  <a:pt x="479" y="694"/>
                </a:lnTo>
                <a:lnTo>
                  <a:pt x="479" y="691"/>
                </a:lnTo>
                <a:lnTo>
                  <a:pt x="482" y="691"/>
                </a:lnTo>
                <a:lnTo>
                  <a:pt x="482" y="691"/>
                </a:lnTo>
                <a:lnTo>
                  <a:pt x="484" y="691"/>
                </a:lnTo>
                <a:lnTo>
                  <a:pt x="488" y="693"/>
                </a:lnTo>
                <a:lnTo>
                  <a:pt x="490" y="696"/>
                </a:lnTo>
                <a:lnTo>
                  <a:pt x="493" y="696"/>
                </a:lnTo>
                <a:lnTo>
                  <a:pt x="493" y="696"/>
                </a:lnTo>
                <a:lnTo>
                  <a:pt x="497" y="696"/>
                </a:lnTo>
                <a:lnTo>
                  <a:pt x="502" y="693"/>
                </a:lnTo>
                <a:lnTo>
                  <a:pt x="513" y="682"/>
                </a:lnTo>
                <a:lnTo>
                  <a:pt x="524" y="672"/>
                </a:lnTo>
                <a:lnTo>
                  <a:pt x="528" y="669"/>
                </a:lnTo>
                <a:lnTo>
                  <a:pt x="532" y="669"/>
                </a:lnTo>
                <a:lnTo>
                  <a:pt x="532" y="669"/>
                </a:lnTo>
                <a:lnTo>
                  <a:pt x="533" y="671"/>
                </a:lnTo>
                <a:lnTo>
                  <a:pt x="532" y="672"/>
                </a:lnTo>
                <a:lnTo>
                  <a:pt x="524" y="678"/>
                </a:lnTo>
                <a:lnTo>
                  <a:pt x="517" y="685"/>
                </a:lnTo>
                <a:lnTo>
                  <a:pt x="513" y="689"/>
                </a:lnTo>
                <a:lnTo>
                  <a:pt x="512" y="694"/>
                </a:lnTo>
                <a:lnTo>
                  <a:pt x="512" y="694"/>
                </a:lnTo>
                <a:lnTo>
                  <a:pt x="513" y="700"/>
                </a:lnTo>
                <a:lnTo>
                  <a:pt x="515" y="704"/>
                </a:lnTo>
                <a:lnTo>
                  <a:pt x="519" y="707"/>
                </a:lnTo>
                <a:lnTo>
                  <a:pt x="521" y="711"/>
                </a:lnTo>
                <a:lnTo>
                  <a:pt x="521" y="711"/>
                </a:lnTo>
                <a:lnTo>
                  <a:pt x="523" y="715"/>
                </a:lnTo>
                <a:lnTo>
                  <a:pt x="526" y="720"/>
                </a:lnTo>
                <a:lnTo>
                  <a:pt x="530" y="724"/>
                </a:lnTo>
                <a:lnTo>
                  <a:pt x="535" y="725"/>
                </a:lnTo>
                <a:lnTo>
                  <a:pt x="546" y="729"/>
                </a:lnTo>
                <a:lnTo>
                  <a:pt x="552" y="729"/>
                </a:lnTo>
                <a:lnTo>
                  <a:pt x="552" y="729"/>
                </a:lnTo>
                <a:lnTo>
                  <a:pt x="550" y="725"/>
                </a:lnTo>
                <a:lnTo>
                  <a:pt x="544" y="720"/>
                </a:lnTo>
                <a:lnTo>
                  <a:pt x="539" y="713"/>
                </a:lnTo>
                <a:lnTo>
                  <a:pt x="539" y="711"/>
                </a:lnTo>
                <a:lnTo>
                  <a:pt x="539" y="707"/>
                </a:lnTo>
                <a:lnTo>
                  <a:pt x="539" y="707"/>
                </a:lnTo>
                <a:lnTo>
                  <a:pt x="541" y="705"/>
                </a:lnTo>
                <a:lnTo>
                  <a:pt x="544" y="707"/>
                </a:lnTo>
                <a:lnTo>
                  <a:pt x="548" y="707"/>
                </a:lnTo>
                <a:lnTo>
                  <a:pt x="552" y="705"/>
                </a:lnTo>
                <a:lnTo>
                  <a:pt x="552" y="705"/>
                </a:lnTo>
                <a:lnTo>
                  <a:pt x="552" y="702"/>
                </a:lnTo>
                <a:lnTo>
                  <a:pt x="552" y="691"/>
                </a:lnTo>
                <a:lnTo>
                  <a:pt x="552" y="685"/>
                </a:lnTo>
                <a:lnTo>
                  <a:pt x="554" y="678"/>
                </a:lnTo>
                <a:lnTo>
                  <a:pt x="559" y="671"/>
                </a:lnTo>
                <a:lnTo>
                  <a:pt x="566" y="662"/>
                </a:lnTo>
                <a:lnTo>
                  <a:pt x="566" y="662"/>
                </a:lnTo>
                <a:lnTo>
                  <a:pt x="570" y="667"/>
                </a:lnTo>
                <a:lnTo>
                  <a:pt x="574" y="669"/>
                </a:lnTo>
                <a:lnTo>
                  <a:pt x="581" y="671"/>
                </a:lnTo>
                <a:lnTo>
                  <a:pt x="581" y="671"/>
                </a:lnTo>
                <a:lnTo>
                  <a:pt x="583" y="672"/>
                </a:lnTo>
                <a:lnTo>
                  <a:pt x="585" y="674"/>
                </a:lnTo>
                <a:lnTo>
                  <a:pt x="585" y="682"/>
                </a:lnTo>
                <a:lnTo>
                  <a:pt x="585" y="691"/>
                </a:lnTo>
                <a:lnTo>
                  <a:pt x="585" y="691"/>
                </a:lnTo>
                <a:lnTo>
                  <a:pt x="586" y="689"/>
                </a:lnTo>
                <a:lnTo>
                  <a:pt x="590" y="683"/>
                </a:lnTo>
                <a:lnTo>
                  <a:pt x="594" y="674"/>
                </a:lnTo>
                <a:lnTo>
                  <a:pt x="594" y="663"/>
                </a:lnTo>
                <a:lnTo>
                  <a:pt x="594" y="663"/>
                </a:lnTo>
                <a:lnTo>
                  <a:pt x="597" y="662"/>
                </a:lnTo>
                <a:lnTo>
                  <a:pt x="601" y="654"/>
                </a:lnTo>
                <a:lnTo>
                  <a:pt x="601" y="654"/>
                </a:lnTo>
                <a:lnTo>
                  <a:pt x="603" y="651"/>
                </a:lnTo>
                <a:lnTo>
                  <a:pt x="601" y="649"/>
                </a:lnTo>
                <a:lnTo>
                  <a:pt x="596" y="643"/>
                </a:lnTo>
                <a:lnTo>
                  <a:pt x="594" y="640"/>
                </a:lnTo>
                <a:lnTo>
                  <a:pt x="592" y="634"/>
                </a:lnTo>
                <a:lnTo>
                  <a:pt x="590" y="625"/>
                </a:lnTo>
                <a:lnTo>
                  <a:pt x="590" y="614"/>
                </a:lnTo>
                <a:lnTo>
                  <a:pt x="590" y="614"/>
                </a:lnTo>
                <a:lnTo>
                  <a:pt x="590" y="610"/>
                </a:lnTo>
                <a:lnTo>
                  <a:pt x="588" y="609"/>
                </a:lnTo>
                <a:lnTo>
                  <a:pt x="583" y="605"/>
                </a:lnTo>
                <a:lnTo>
                  <a:pt x="583" y="605"/>
                </a:lnTo>
                <a:lnTo>
                  <a:pt x="579" y="599"/>
                </a:lnTo>
                <a:lnTo>
                  <a:pt x="579" y="598"/>
                </a:lnTo>
                <a:lnTo>
                  <a:pt x="581" y="598"/>
                </a:lnTo>
                <a:lnTo>
                  <a:pt x="581" y="598"/>
                </a:lnTo>
                <a:lnTo>
                  <a:pt x="588" y="599"/>
                </a:lnTo>
                <a:lnTo>
                  <a:pt x="596" y="599"/>
                </a:lnTo>
                <a:lnTo>
                  <a:pt x="603" y="598"/>
                </a:lnTo>
                <a:lnTo>
                  <a:pt x="603" y="598"/>
                </a:lnTo>
                <a:lnTo>
                  <a:pt x="603" y="576"/>
                </a:lnTo>
                <a:lnTo>
                  <a:pt x="605" y="565"/>
                </a:lnTo>
                <a:lnTo>
                  <a:pt x="603" y="559"/>
                </a:lnTo>
                <a:lnTo>
                  <a:pt x="603" y="559"/>
                </a:lnTo>
                <a:lnTo>
                  <a:pt x="596" y="559"/>
                </a:lnTo>
                <a:lnTo>
                  <a:pt x="588" y="557"/>
                </a:lnTo>
                <a:lnTo>
                  <a:pt x="585" y="556"/>
                </a:lnTo>
                <a:lnTo>
                  <a:pt x="581" y="552"/>
                </a:lnTo>
                <a:lnTo>
                  <a:pt x="581" y="552"/>
                </a:lnTo>
                <a:lnTo>
                  <a:pt x="586" y="552"/>
                </a:lnTo>
                <a:lnTo>
                  <a:pt x="594" y="552"/>
                </a:lnTo>
                <a:lnTo>
                  <a:pt x="599" y="552"/>
                </a:lnTo>
                <a:lnTo>
                  <a:pt x="603" y="548"/>
                </a:lnTo>
                <a:lnTo>
                  <a:pt x="603" y="548"/>
                </a:lnTo>
                <a:lnTo>
                  <a:pt x="603" y="530"/>
                </a:lnTo>
                <a:lnTo>
                  <a:pt x="601" y="517"/>
                </a:lnTo>
                <a:lnTo>
                  <a:pt x="601" y="514"/>
                </a:lnTo>
                <a:lnTo>
                  <a:pt x="599" y="512"/>
                </a:lnTo>
                <a:lnTo>
                  <a:pt x="599" y="512"/>
                </a:lnTo>
                <a:lnTo>
                  <a:pt x="592" y="514"/>
                </a:lnTo>
                <a:lnTo>
                  <a:pt x="586" y="514"/>
                </a:lnTo>
                <a:lnTo>
                  <a:pt x="581" y="512"/>
                </a:lnTo>
                <a:lnTo>
                  <a:pt x="576" y="510"/>
                </a:lnTo>
                <a:lnTo>
                  <a:pt x="576" y="510"/>
                </a:lnTo>
                <a:lnTo>
                  <a:pt x="574" y="508"/>
                </a:lnTo>
                <a:lnTo>
                  <a:pt x="572" y="504"/>
                </a:lnTo>
                <a:lnTo>
                  <a:pt x="572" y="499"/>
                </a:lnTo>
                <a:lnTo>
                  <a:pt x="570" y="495"/>
                </a:lnTo>
                <a:lnTo>
                  <a:pt x="570" y="493"/>
                </a:lnTo>
                <a:lnTo>
                  <a:pt x="568" y="492"/>
                </a:lnTo>
                <a:lnTo>
                  <a:pt x="568" y="492"/>
                </a:lnTo>
                <a:lnTo>
                  <a:pt x="557" y="488"/>
                </a:lnTo>
                <a:lnTo>
                  <a:pt x="546" y="482"/>
                </a:lnTo>
                <a:lnTo>
                  <a:pt x="541" y="477"/>
                </a:lnTo>
                <a:lnTo>
                  <a:pt x="535" y="473"/>
                </a:lnTo>
                <a:lnTo>
                  <a:pt x="535" y="473"/>
                </a:lnTo>
                <a:lnTo>
                  <a:pt x="532" y="468"/>
                </a:lnTo>
                <a:lnTo>
                  <a:pt x="532" y="462"/>
                </a:lnTo>
                <a:lnTo>
                  <a:pt x="532" y="459"/>
                </a:lnTo>
                <a:lnTo>
                  <a:pt x="532" y="459"/>
                </a:lnTo>
                <a:lnTo>
                  <a:pt x="541" y="462"/>
                </a:lnTo>
                <a:lnTo>
                  <a:pt x="544" y="462"/>
                </a:lnTo>
                <a:lnTo>
                  <a:pt x="550" y="461"/>
                </a:lnTo>
                <a:lnTo>
                  <a:pt x="552" y="431"/>
                </a:lnTo>
                <a:lnTo>
                  <a:pt x="552" y="431"/>
                </a:lnTo>
                <a:lnTo>
                  <a:pt x="548" y="431"/>
                </a:lnTo>
                <a:lnTo>
                  <a:pt x="541" y="430"/>
                </a:lnTo>
                <a:lnTo>
                  <a:pt x="541" y="430"/>
                </a:lnTo>
                <a:lnTo>
                  <a:pt x="537" y="426"/>
                </a:lnTo>
                <a:lnTo>
                  <a:pt x="533" y="422"/>
                </a:lnTo>
                <a:lnTo>
                  <a:pt x="532" y="419"/>
                </a:lnTo>
                <a:lnTo>
                  <a:pt x="532" y="419"/>
                </a:lnTo>
                <a:lnTo>
                  <a:pt x="535" y="420"/>
                </a:lnTo>
                <a:lnTo>
                  <a:pt x="543" y="422"/>
                </a:lnTo>
                <a:lnTo>
                  <a:pt x="543" y="422"/>
                </a:lnTo>
                <a:lnTo>
                  <a:pt x="550" y="422"/>
                </a:lnTo>
                <a:lnTo>
                  <a:pt x="554" y="420"/>
                </a:lnTo>
                <a:lnTo>
                  <a:pt x="557" y="387"/>
                </a:lnTo>
                <a:lnTo>
                  <a:pt x="557" y="387"/>
                </a:lnTo>
                <a:lnTo>
                  <a:pt x="552" y="387"/>
                </a:lnTo>
                <a:lnTo>
                  <a:pt x="546" y="386"/>
                </a:lnTo>
                <a:lnTo>
                  <a:pt x="541" y="384"/>
                </a:lnTo>
                <a:lnTo>
                  <a:pt x="539" y="378"/>
                </a:lnTo>
                <a:lnTo>
                  <a:pt x="539" y="377"/>
                </a:lnTo>
                <a:lnTo>
                  <a:pt x="539" y="377"/>
                </a:lnTo>
                <a:lnTo>
                  <a:pt x="552" y="373"/>
                </a:lnTo>
                <a:lnTo>
                  <a:pt x="563" y="367"/>
                </a:lnTo>
                <a:lnTo>
                  <a:pt x="572" y="360"/>
                </a:lnTo>
                <a:lnTo>
                  <a:pt x="579" y="353"/>
                </a:lnTo>
                <a:lnTo>
                  <a:pt x="586" y="344"/>
                </a:lnTo>
                <a:lnTo>
                  <a:pt x="592" y="333"/>
                </a:lnTo>
                <a:lnTo>
                  <a:pt x="597" y="324"/>
                </a:lnTo>
                <a:lnTo>
                  <a:pt x="599" y="313"/>
                </a:lnTo>
                <a:lnTo>
                  <a:pt x="599" y="313"/>
                </a:lnTo>
                <a:lnTo>
                  <a:pt x="608" y="316"/>
                </a:lnTo>
                <a:lnTo>
                  <a:pt x="614" y="316"/>
                </a:lnTo>
                <a:lnTo>
                  <a:pt x="618" y="316"/>
                </a:lnTo>
                <a:lnTo>
                  <a:pt x="618" y="316"/>
                </a:lnTo>
                <a:lnTo>
                  <a:pt x="619" y="303"/>
                </a:lnTo>
                <a:lnTo>
                  <a:pt x="619" y="289"/>
                </a:lnTo>
                <a:lnTo>
                  <a:pt x="619" y="289"/>
                </a:lnTo>
                <a:lnTo>
                  <a:pt x="610" y="287"/>
                </a:lnTo>
                <a:lnTo>
                  <a:pt x="607" y="285"/>
                </a:lnTo>
                <a:lnTo>
                  <a:pt x="603" y="2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i-FI"/>
          </a:p>
        </p:txBody>
      </p:sp>
      <p:pic>
        <p:nvPicPr>
          <p:cNvPr id="211" name="Picture 2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95343134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5_Otsikko ja sisältö tyhjä">
    <p:spTree>
      <p:nvGrpSpPr>
        <p:cNvPr id="1" name=""/>
        <p:cNvGrpSpPr/>
        <p:nvPr/>
      </p:nvGrpSpPr>
      <p:grpSpPr>
        <a:xfrm>
          <a:off x="0" y="0"/>
          <a:ext cx="0" cy="0"/>
          <a:chOff x="0" y="0"/>
          <a:chExt cx="0" cy="0"/>
        </a:xfrm>
      </p:grpSpPr>
      <p:sp>
        <p:nvSpPr>
          <p:cNvPr id="3" name="Sisällön paikkamerkki 2"/>
          <p:cNvSpPr>
            <a:spLocks noGrp="1"/>
          </p:cNvSpPr>
          <p:nvPr>
            <p:ph idx="1"/>
          </p:nvPr>
        </p:nvSpPr>
        <p:spPr>
          <a:xfrm>
            <a:off x="432785" y="1410997"/>
            <a:ext cx="8224354" cy="3393001"/>
          </a:xfrm>
        </p:spPr>
        <p:txBody>
          <a:bodyPr/>
          <a:lstStyle/>
          <a:p>
            <a:pPr lvl="0"/>
            <a:r>
              <a:rPr lang="fi-FI"/>
              <a:t>Muokkaa tekstin perustyylejä</a:t>
            </a:r>
          </a:p>
          <a:p>
            <a:pPr lvl="1"/>
            <a:r>
              <a:rPr lang="fi-FI"/>
              <a:t>toinen taso</a:t>
            </a:r>
          </a:p>
          <a:p>
            <a:pPr lvl="2"/>
            <a:r>
              <a:rPr lang="fi-FI"/>
              <a:t>kolmas taso</a:t>
            </a:r>
          </a:p>
          <a:p>
            <a:pPr lvl="3"/>
            <a:r>
              <a:rPr lang="fi-FI"/>
              <a:t>neljäs taso</a:t>
            </a:r>
          </a:p>
          <a:p>
            <a:pPr lvl="4"/>
            <a:r>
              <a:rPr lang="fi-FI"/>
              <a:t>viides taso</a:t>
            </a:r>
            <a:endParaRPr lang="fi-FI" dirty="0"/>
          </a:p>
        </p:txBody>
      </p:sp>
      <p:sp>
        <p:nvSpPr>
          <p:cNvPr id="8" name="Otsikko 7"/>
          <p:cNvSpPr>
            <a:spLocks noGrp="1"/>
          </p:cNvSpPr>
          <p:nvPr>
            <p:ph type="title"/>
          </p:nvPr>
        </p:nvSpPr>
        <p:spPr>
          <a:xfrm>
            <a:off x="432785" y="235340"/>
            <a:ext cx="8224354" cy="974270"/>
          </a:xfrm>
        </p:spPr>
        <p:txBody>
          <a:bodyPr/>
          <a:lstStyle>
            <a:lvl1pPr>
              <a:defRPr>
                <a:solidFill>
                  <a:schemeClr val="tx2"/>
                </a:solidFill>
              </a:defRPr>
            </a:lvl1pPr>
          </a:lstStyle>
          <a:p>
            <a:r>
              <a:rPr lang="fi-FI"/>
              <a:t>Muokkaa perustyyl. napsautt.</a:t>
            </a:r>
            <a:endParaRPr lang="fi-FI" dirty="0"/>
          </a:p>
        </p:txBody>
      </p:sp>
      <p:sp>
        <p:nvSpPr>
          <p:cNvPr id="13"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9"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10"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09489925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6_Tyhjä">
    <p:spTree>
      <p:nvGrpSpPr>
        <p:cNvPr id="1" name=""/>
        <p:cNvGrpSpPr/>
        <p:nvPr/>
      </p:nvGrpSpPr>
      <p:grpSpPr>
        <a:xfrm>
          <a:off x="0" y="0"/>
          <a:ext cx="0" cy="0"/>
          <a:chOff x="0" y="0"/>
          <a:chExt cx="0" cy="0"/>
        </a:xfrm>
      </p:grpSpPr>
      <p:sp>
        <p:nvSpPr>
          <p:cNvPr id="2" name="Alatunnisteen paikkamerkki 4"/>
          <p:cNvSpPr>
            <a:spLocks noGrp="1"/>
          </p:cNvSpPr>
          <p:nvPr>
            <p:ph type="ftr" sz="quarter" idx="11"/>
          </p:nvPr>
        </p:nvSpPr>
        <p:spPr>
          <a:xfrm>
            <a:off x="1187624" y="4873089"/>
            <a:ext cx="2736304" cy="193622"/>
          </a:xfrm>
          <a:prstGeom prst="rect">
            <a:avLst/>
          </a:prstGeom>
        </p:spPr>
        <p:txBody>
          <a:bodyPr/>
          <a:lstStyle>
            <a:lvl1pPr algn="l">
              <a:defRPr sz="800">
                <a:solidFill>
                  <a:schemeClr val="tx1">
                    <a:lumMod val="50000"/>
                    <a:lumOff val="50000"/>
                  </a:schemeClr>
                </a:solidFill>
              </a:defRPr>
            </a:lvl1pPr>
          </a:lstStyle>
          <a:p>
            <a:endParaRPr lang="fi-FI" dirty="0"/>
          </a:p>
        </p:txBody>
      </p:sp>
      <p:sp>
        <p:nvSpPr>
          <p:cNvPr id="3" name="Päivämäärän paikkamerkki 3"/>
          <p:cNvSpPr>
            <a:spLocks noGrp="1"/>
          </p:cNvSpPr>
          <p:nvPr>
            <p:ph type="dt" sz="half" idx="2"/>
          </p:nvPr>
        </p:nvSpPr>
        <p:spPr>
          <a:xfrm>
            <a:off x="432785" y="4873089"/>
            <a:ext cx="683568" cy="201104"/>
          </a:xfrm>
          <a:prstGeom prst="rect">
            <a:avLst/>
          </a:prstGeom>
        </p:spPr>
        <p:txBody>
          <a:bodyPr vert="horz" lIns="0" tIns="0" rIns="0" bIns="0" rtlCol="0" anchor="ctr"/>
          <a:lstStyle>
            <a:lvl1pPr algn="l">
              <a:defRPr sz="800" b="1">
                <a:solidFill>
                  <a:schemeClr val="tx1">
                    <a:lumMod val="50000"/>
                    <a:lumOff val="50000"/>
                  </a:schemeClr>
                </a:solidFill>
              </a:defRPr>
            </a:lvl1pPr>
          </a:lstStyle>
          <a:p>
            <a:fld id="{9504BABE-377C-4042-9CE4-D8BB0ACFBA08}" type="datetime1">
              <a:rPr lang="fi-FI" smtClean="0"/>
              <a:pPr/>
              <a:t>9.1.2023</a:t>
            </a:fld>
            <a:endParaRPr lang="fi-FI" dirty="0"/>
          </a:p>
        </p:txBody>
      </p:sp>
      <p:sp>
        <p:nvSpPr>
          <p:cNvPr id="4" name="Dian numeron paikkamerkki 5"/>
          <p:cNvSpPr>
            <a:spLocks noGrp="1"/>
          </p:cNvSpPr>
          <p:nvPr>
            <p:ph type="sldNum" sz="quarter" idx="12"/>
          </p:nvPr>
        </p:nvSpPr>
        <p:spPr>
          <a:xfrm>
            <a:off x="-1" y="4873089"/>
            <a:ext cx="404211" cy="201103"/>
          </a:xfrm>
          <a:prstGeom prst="rect">
            <a:avLst/>
          </a:prstGeom>
        </p:spPr>
        <p:txBody>
          <a:bodyPr rIns="18000" anchor="ctr"/>
          <a:lstStyle>
            <a:lvl1pPr algn="r">
              <a:defRPr sz="800" b="1">
                <a:solidFill>
                  <a:schemeClr val="tx1">
                    <a:lumMod val="50000"/>
                    <a:lumOff val="50000"/>
                  </a:schemeClr>
                </a:solidFill>
              </a:defRPr>
            </a:lvl1pPr>
          </a:lstStyle>
          <a:p>
            <a:fld id="{1EA1DD0D-7089-48C5-B116-A19F892CF1D9}" type="slidenum">
              <a:rPr lang="fi-FI" smtClean="0"/>
              <a:pPr/>
              <a:t>‹#›</a:t>
            </a:fld>
            <a:r>
              <a:rPr lang="fi-FI" dirty="0"/>
              <a:t>  </a:t>
            </a:r>
            <a:r>
              <a:rPr lang="fi-FI" b="0" dirty="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24692374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8_Lopetus">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95" name="Otsikko 1"/>
          <p:cNvSpPr>
            <a:spLocks noGrp="1"/>
          </p:cNvSpPr>
          <p:nvPr userDrawn="1">
            <p:ph type="ctrTitle" hasCustomPrompt="1"/>
          </p:nvPr>
        </p:nvSpPr>
        <p:spPr>
          <a:xfrm>
            <a:off x="899592" y="1549330"/>
            <a:ext cx="6745957" cy="1400175"/>
          </a:xfrm>
        </p:spPr>
        <p:txBody>
          <a:bodyPr anchor="b" anchorCtr="0">
            <a:noAutofit/>
          </a:bodyPr>
          <a:lstStyle>
            <a:lvl1pPr algn="l">
              <a:defRPr sz="4000">
                <a:solidFill>
                  <a:schemeClr val="tx2"/>
                </a:solidFill>
              </a:defRPr>
            </a:lvl1pPr>
          </a:lstStyle>
          <a:p>
            <a:r>
              <a:rPr lang="fi-FI" dirty="0"/>
              <a:t>Esityksen päättävä teksti</a:t>
            </a:r>
          </a:p>
        </p:txBody>
      </p:sp>
      <p:sp>
        <p:nvSpPr>
          <p:cNvPr id="96" name="Alaotsikko 2"/>
          <p:cNvSpPr>
            <a:spLocks noGrp="1"/>
          </p:cNvSpPr>
          <p:nvPr userDrawn="1">
            <p:ph type="subTitle" idx="1"/>
          </p:nvPr>
        </p:nvSpPr>
        <p:spPr>
          <a:xfrm>
            <a:off x="899592" y="3060780"/>
            <a:ext cx="6696744" cy="1318882"/>
          </a:xfrm>
        </p:spPr>
        <p:txBody>
          <a:bodyPr>
            <a:normAutofit/>
          </a:bodyPr>
          <a:lstStyle>
            <a:lvl1pPr marL="0" indent="0" algn="l">
              <a:spcBef>
                <a:spcPts val="0"/>
              </a:spcBef>
              <a:buNone/>
              <a:defRPr sz="1800">
                <a:solidFill>
                  <a:schemeClr val="tx1">
                    <a:lumMod val="85000"/>
                    <a:lumOff val="1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a:t>Muokkaa alaotsikon perustyyliä napsautt.</a:t>
            </a:r>
            <a:endParaRPr lang="fi-FI" dirty="0"/>
          </a:p>
        </p:txBody>
      </p:sp>
      <p:pic>
        <p:nvPicPr>
          <p:cNvPr id="205" name="Picture 20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548506" y="4396128"/>
            <a:ext cx="4438459" cy="561550"/>
          </a:xfrm>
          <a:prstGeom prst="rect">
            <a:avLst/>
          </a:prstGeom>
        </p:spPr>
      </p:pic>
    </p:spTree>
    <p:extLst>
      <p:ext uri="{BB962C8B-B14F-4D97-AF65-F5344CB8AC3E}">
        <p14:creationId xmlns:p14="http://schemas.microsoft.com/office/powerpoint/2010/main" val="273446013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fi-FI" dirty="0" err="1"/>
              <a:t>Click</a:t>
            </a:r>
            <a:r>
              <a:rPr lang="fi-FI" dirty="0"/>
              <a:t> to </a:t>
            </a:r>
            <a:r>
              <a:rPr lang="fi-FI" dirty="0" err="1"/>
              <a:t>edit</a:t>
            </a:r>
            <a:r>
              <a:rPr lang="fi-FI" dirty="0"/>
              <a:t> </a:t>
            </a:r>
            <a:r>
              <a:rPr lang="fi-FI" dirty="0" err="1"/>
              <a:t>Master</a:t>
            </a:r>
            <a:r>
              <a:rPr lang="fi-FI" dirty="0"/>
              <a:t> </a:t>
            </a:r>
            <a:r>
              <a:rPr lang="fi-FI" dirty="0" err="1"/>
              <a:t>text</a:t>
            </a:r>
            <a:r>
              <a:rPr lang="fi-FI" dirty="0"/>
              <a:t> </a:t>
            </a:r>
            <a:r>
              <a:rPr lang="fi-FI" dirty="0" err="1"/>
              <a:t>styles</a:t>
            </a:r>
            <a:endParaRPr lang="fi-FI" dirty="0"/>
          </a:p>
          <a:p>
            <a:pPr lvl="1"/>
            <a:r>
              <a:rPr lang="fi-FI" dirty="0"/>
              <a:t>Second </a:t>
            </a:r>
            <a:r>
              <a:rPr lang="fi-FI" dirty="0" err="1"/>
              <a:t>level</a:t>
            </a:r>
            <a:endParaRPr lang="fi-FI" dirty="0"/>
          </a:p>
          <a:p>
            <a:pPr lvl="2"/>
            <a:r>
              <a:rPr lang="fi-FI" dirty="0"/>
              <a:t>Third </a:t>
            </a:r>
            <a:r>
              <a:rPr lang="fi-FI" dirty="0" err="1"/>
              <a:t>level</a:t>
            </a:r>
            <a:endParaRPr lang="fi-FI" dirty="0"/>
          </a:p>
          <a:p>
            <a:pPr lvl="3"/>
            <a:r>
              <a:rPr lang="fi-FI" dirty="0" err="1"/>
              <a:t>Fourth</a:t>
            </a:r>
            <a:r>
              <a:rPr lang="fi-FI" dirty="0"/>
              <a:t> </a:t>
            </a:r>
            <a:r>
              <a:rPr lang="fi-FI" dirty="0" err="1"/>
              <a:t>level</a:t>
            </a:r>
            <a:endParaRPr lang="fi-FI" dirty="0"/>
          </a:p>
          <a:p>
            <a:pPr lvl="4"/>
            <a:r>
              <a:rPr lang="fi-FI" dirty="0" err="1"/>
              <a:t>Fifth</a:t>
            </a:r>
            <a:r>
              <a:rPr lang="fi-FI" dirty="0"/>
              <a:t> </a:t>
            </a:r>
            <a:r>
              <a:rPr lang="fi-FI" dirty="0" err="1"/>
              <a:t>level</a:t>
            </a:r>
            <a:endParaRPr lang="fi-FI" dirty="0"/>
          </a:p>
        </p:txBody>
      </p:sp>
      <p:sp>
        <p:nvSpPr>
          <p:cNvPr id="6" name="Slide Number Placeholder 5"/>
          <p:cNvSpPr>
            <a:spLocks noGrp="1"/>
          </p:cNvSpPr>
          <p:nvPr>
            <p:ph type="sldNum" sz="quarter" idx="12"/>
          </p:nvPr>
        </p:nvSpPr>
        <p:spPr/>
        <p:txBody>
          <a:bodyPr/>
          <a:lstStyle>
            <a:lvl1pPr>
              <a:defRPr>
                <a:solidFill>
                  <a:srgbClr val="8B8A8D"/>
                </a:solidFill>
              </a:defRPr>
            </a:lvl1pPr>
          </a:lstStyle>
          <a:p>
            <a:fld id="{D14BCCD3-0010-4FBA-B965-2126ADC31932}" type="slidenum">
              <a:rPr lang="fi-FI" smtClean="0"/>
              <a:pPr/>
              <a:t>‹#›</a:t>
            </a:fld>
            <a:endParaRPr lang="fi-FI" dirty="0"/>
          </a:p>
        </p:txBody>
      </p:sp>
      <p:sp>
        <p:nvSpPr>
          <p:cNvPr id="4" name="Title 3"/>
          <p:cNvSpPr>
            <a:spLocks noGrp="1"/>
          </p:cNvSpPr>
          <p:nvPr>
            <p:ph type="title"/>
          </p:nvPr>
        </p:nvSpPr>
        <p:spPr/>
        <p:txBody>
          <a:bodyPr/>
          <a:lstStyle/>
          <a:p>
            <a:r>
              <a:rPr lang="fi-FI" dirty="0" err="1"/>
              <a:t>Click</a:t>
            </a:r>
            <a:r>
              <a:rPr lang="fi-FI" dirty="0"/>
              <a:t> to </a:t>
            </a:r>
            <a:r>
              <a:rPr lang="fi-FI" dirty="0" err="1"/>
              <a:t>edit</a:t>
            </a:r>
            <a:r>
              <a:rPr lang="fi-FI" dirty="0"/>
              <a:t> </a:t>
            </a:r>
            <a:r>
              <a:rPr lang="fi-FI" dirty="0" err="1"/>
              <a:t>Master</a:t>
            </a:r>
            <a:r>
              <a:rPr lang="fi-FI" dirty="0"/>
              <a:t> </a:t>
            </a:r>
            <a:r>
              <a:rPr lang="fi-FI" dirty="0" err="1"/>
              <a:t>title</a:t>
            </a:r>
            <a:r>
              <a:rPr lang="fi-FI" dirty="0"/>
              <a:t> </a:t>
            </a:r>
            <a:r>
              <a:rPr lang="fi-FI" dirty="0" err="1"/>
              <a:t>style</a:t>
            </a:r>
            <a:endParaRPr lang="fi-FI" dirty="0"/>
          </a:p>
        </p:txBody>
      </p:sp>
      <p:sp>
        <p:nvSpPr>
          <p:cNvPr id="5" name="Footer Placeholder 4"/>
          <p:cNvSpPr>
            <a:spLocks noGrp="1"/>
          </p:cNvSpPr>
          <p:nvPr>
            <p:ph type="ftr" sz="quarter" idx="13"/>
          </p:nvPr>
        </p:nvSpPr>
        <p:spPr/>
        <p:txBody>
          <a:bodyPr/>
          <a:lstStyle>
            <a:lvl1pPr>
              <a:defRPr>
                <a:solidFill>
                  <a:srgbClr val="8B8A8D"/>
                </a:solidFill>
              </a:defRPr>
            </a:lvl1pPr>
          </a:lstStyle>
          <a:p>
            <a:endParaRPr lang="fi-FI" dirty="0"/>
          </a:p>
        </p:txBody>
      </p:sp>
    </p:spTree>
    <p:extLst>
      <p:ext uri="{BB962C8B-B14F-4D97-AF65-F5344CB8AC3E}">
        <p14:creationId xmlns:p14="http://schemas.microsoft.com/office/powerpoint/2010/main" val="2487069838"/>
      </p:ext>
    </p:extLst>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Otsikko 1"/>
          <p:cNvSpPr>
            <a:spLocks noGrp="1"/>
          </p:cNvSpPr>
          <p:nvPr>
            <p:ph type="ctrTitle"/>
          </p:nvPr>
        </p:nvSpPr>
        <p:spPr>
          <a:xfrm>
            <a:off x="1143000" y="841772"/>
            <a:ext cx="6858000" cy="1790700"/>
          </a:xfrm>
        </p:spPr>
        <p:txBody>
          <a:bodyPr anchor="b"/>
          <a:lstStyle>
            <a:lvl1pPr algn="ctr">
              <a:defRPr sz="4500"/>
            </a:lvl1pPr>
          </a:lstStyle>
          <a:p>
            <a:r>
              <a:rPr lang="fi-FI"/>
              <a:t>Muokkaa perustyylejä naps.</a:t>
            </a:r>
            <a:endParaRPr lang="en-GB"/>
          </a:p>
        </p:txBody>
      </p:sp>
      <p:sp>
        <p:nvSpPr>
          <p:cNvPr id="3" name="Alaotsikk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i-FI"/>
              <a:t>Muokkaa alaotsikon perustyyliä napsautt.</a:t>
            </a:r>
            <a:endParaRPr lang="en-GB"/>
          </a:p>
        </p:txBody>
      </p:sp>
      <p:sp>
        <p:nvSpPr>
          <p:cNvPr id="4" name="Päivämäärän paikkamerkki 3"/>
          <p:cNvSpPr>
            <a:spLocks noGrp="1"/>
          </p:cNvSpPr>
          <p:nvPr>
            <p:ph type="dt" sz="half" idx="10"/>
          </p:nvPr>
        </p:nvSpPr>
        <p:spPr/>
        <p:txBody>
          <a:bodyPr/>
          <a:lstStyle/>
          <a:p>
            <a:fld id="{A6788F2D-D561-5341-9316-7E96692CC067}" type="datetimeFigureOut">
              <a:rPr lang="en-GB" smtClean="0"/>
              <a:t>09/01/2023</a:t>
            </a:fld>
            <a:endParaRPr lang="en-GB"/>
          </a:p>
        </p:txBody>
      </p:sp>
      <p:sp>
        <p:nvSpPr>
          <p:cNvPr id="5" name="Alatunnisteen paikkamerkki 4"/>
          <p:cNvSpPr>
            <a:spLocks noGrp="1"/>
          </p:cNvSpPr>
          <p:nvPr>
            <p:ph type="ftr" sz="quarter" idx="11"/>
          </p:nvPr>
        </p:nvSpPr>
        <p:spPr/>
        <p:txBody>
          <a:bodyPr/>
          <a:lstStyle/>
          <a:p>
            <a:endParaRPr lang="en-GB"/>
          </a:p>
        </p:txBody>
      </p:sp>
      <p:sp>
        <p:nvSpPr>
          <p:cNvPr id="6" name="Dian numeron paikkamerkki 5"/>
          <p:cNvSpPr>
            <a:spLocks noGrp="1"/>
          </p:cNvSpPr>
          <p:nvPr>
            <p:ph type="sldNum" sz="quarter" idx="12"/>
          </p:nvPr>
        </p:nvSpPr>
        <p:spPr/>
        <p:txBody>
          <a:bodyPr/>
          <a:lstStyle/>
          <a:p>
            <a:fld id="{1F08A080-3480-FA48-B2EC-5545CF2385B8}" type="slidenum">
              <a:rPr lang="en-GB" smtClean="0"/>
              <a:t>‹#›</a:t>
            </a:fld>
            <a:endParaRPr lang="en-GB"/>
          </a:p>
        </p:txBody>
      </p:sp>
    </p:spTree>
    <p:extLst>
      <p:ext uri="{BB962C8B-B14F-4D97-AF65-F5344CB8AC3E}">
        <p14:creationId xmlns:p14="http://schemas.microsoft.com/office/powerpoint/2010/main" val="3179702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cSld name="Tyhjä">
    <p:spTree>
      <p:nvGrpSpPr>
        <p:cNvPr id="1" name=""/>
        <p:cNvGrpSpPr/>
        <p:nvPr/>
      </p:nvGrpSpPr>
      <p:grpSpPr>
        <a:xfrm>
          <a:off x="0" y="0"/>
          <a:ext cx="0" cy="0"/>
          <a:chOff x="0" y="0"/>
          <a:chExt cx="0" cy="0"/>
        </a:xfrm>
      </p:grpSpPr>
      <p:sp>
        <p:nvSpPr>
          <p:cNvPr id="2" name="Päivämäärän paikkamerkki 1"/>
          <p:cNvSpPr>
            <a:spLocks noGrp="1"/>
          </p:cNvSpPr>
          <p:nvPr>
            <p:ph type="dt" sz="half" idx="10"/>
          </p:nvPr>
        </p:nvSpPr>
        <p:spPr/>
        <p:txBody>
          <a:bodyPr/>
          <a:lstStyle/>
          <a:p>
            <a:fld id="{DA186612-66FB-4E3D-B0B9-ADABAC5BC55E}" type="datetimeFigureOut">
              <a:rPr lang="fi-FI" smtClean="0"/>
              <a:t>9.1.2023</a:t>
            </a:fld>
            <a:endParaRPr lang="fi-FI"/>
          </a:p>
        </p:txBody>
      </p:sp>
      <p:sp>
        <p:nvSpPr>
          <p:cNvPr id="3" name="Alatunnisteen paikkamerkki 2"/>
          <p:cNvSpPr>
            <a:spLocks noGrp="1"/>
          </p:cNvSpPr>
          <p:nvPr>
            <p:ph type="ftr" sz="quarter" idx="11"/>
          </p:nvPr>
        </p:nvSpPr>
        <p:spPr/>
        <p:txBody>
          <a:bodyPr/>
          <a:lstStyle/>
          <a:p>
            <a:endParaRPr lang="fi-FI"/>
          </a:p>
        </p:txBody>
      </p:sp>
      <p:sp>
        <p:nvSpPr>
          <p:cNvPr id="4" name="Dian numeron paikkamerkki 3"/>
          <p:cNvSpPr>
            <a:spLocks noGrp="1"/>
          </p:cNvSpPr>
          <p:nvPr>
            <p:ph type="sldNum" sz="quarter" idx="12"/>
          </p:nvPr>
        </p:nvSpPr>
        <p:spPr/>
        <p:txBody>
          <a:bodyPr/>
          <a:lstStyle/>
          <a:p>
            <a:fld id="{4B37D6C0-FBB8-417B-AF03-FF126CE2291A}" type="slidenum">
              <a:rPr lang="fi-FI" smtClean="0"/>
              <a:t>‹#›</a:t>
            </a:fld>
            <a:endParaRPr lang="fi-FI"/>
          </a:p>
        </p:txBody>
      </p:sp>
    </p:spTree>
    <p:extLst>
      <p:ext uri="{BB962C8B-B14F-4D97-AF65-F5344CB8AC3E}">
        <p14:creationId xmlns:p14="http://schemas.microsoft.com/office/powerpoint/2010/main" val="765994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theme" Target="../theme/theme4.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theme" Target="../theme/theme5.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609600" y="234000"/>
            <a:ext cx="8077199" cy="974270"/>
          </a:xfrm>
          <a:prstGeom prst="rect">
            <a:avLst/>
          </a:prstGeom>
        </p:spPr>
        <p:txBody>
          <a:bodyPr vert="horz" lIns="91440" tIns="45720" rIns="91440" bIns="45720" rtlCol="0" anchor="b" anchorCtr="0">
            <a:noAutofit/>
          </a:bodyPr>
          <a:lstStyle/>
          <a:p>
            <a:r>
              <a:rPr lang="fi-FI" dirty="0"/>
              <a:t>Muokkaa </a:t>
            </a:r>
            <a:r>
              <a:rPr lang="fi-FI" dirty="0" err="1"/>
              <a:t>perustyyl</a:t>
            </a:r>
            <a:r>
              <a:rPr lang="fi-FI" dirty="0"/>
              <a:t>. </a:t>
            </a:r>
            <a:r>
              <a:rPr lang="fi-FI" dirty="0" err="1"/>
              <a:t>napsautt</a:t>
            </a:r>
            <a:r>
              <a:rPr lang="fi-FI" dirty="0"/>
              <a:t>.</a:t>
            </a:r>
          </a:p>
        </p:txBody>
      </p:sp>
      <p:sp>
        <p:nvSpPr>
          <p:cNvPr id="3" name="Tekstin paikkamerkki 2"/>
          <p:cNvSpPr>
            <a:spLocks noGrp="1"/>
          </p:cNvSpPr>
          <p:nvPr>
            <p:ph type="body" idx="1"/>
          </p:nvPr>
        </p:nvSpPr>
        <p:spPr>
          <a:xfrm>
            <a:off x="609600" y="1411201"/>
            <a:ext cx="8077199" cy="3248782"/>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4063746363"/>
      </p:ext>
    </p:extLst>
  </p:cSld>
  <p:clrMap bg1="lt1" tx1="dk1" bg2="lt2" tx2="dk2" accent1="accent1" accent2="accent2" accent3="accent3" accent4="accent4" accent5="accent5" accent6="accent6" hlink="hlink" folHlink="folHlink"/>
  <p:sldLayoutIdLst>
    <p:sldLayoutId id="2147483813" r:id="rId1"/>
    <p:sldLayoutId id="2147483776" r:id="rId2"/>
    <p:sldLayoutId id="2147483806" r:id="rId3"/>
    <p:sldLayoutId id="2147483803" r:id="rId4"/>
    <p:sldLayoutId id="2147483747" r:id="rId5"/>
    <p:sldLayoutId id="2147483675" r:id="rId6"/>
    <p:sldLayoutId id="2147483816" r:id="rId7"/>
  </p:sldLayoutIdLst>
  <p:hf hdr="0" ftr="0"/>
  <p:txStyles>
    <p:titleStyle>
      <a:lvl1pPr algn="l" defTabSz="914400" rtl="0" eaLnBrk="1" latinLnBrk="0" hangingPunct="1">
        <a:spcBef>
          <a:spcPct val="0"/>
        </a:spcBef>
        <a:buNone/>
        <a:defRPr sz="3200" b="1" kern="1200">
          <a:solidFill>
            <a:schemeClr val="tx2"/>
          </a:solidFill>
          <a:latin typeface="Arial Narrow" panose="020B0606020202030204" pitchFamily="34" charset="0"/>
          <a:ea typeface="+mj-ea"/>
          <a:cs typeface="+mj-cs"/>
        </a:defRPr>
      </a:lvl1pPr>
    </p:titleStyle>
    <p:bodyStyle>
      <a:lvl1pPr marL="268288" indent="-268288" algn="l" defTabSz="914400" rtl="0" eaLnBrk="1" latinLnBrk="0" hangingPunct="1">
        <a:spcBef>
          <a:spcPts val="1400"/>
        </a:spcBef>
        <a:buClr>
          <a:schemeClr val="tx2"/>
        </a:buClr>
        <a:buFont typeface="Arial" panose="020B0604020202020204" pitchFamily="34" charset="0"/>
        <a:buChar char="•"/>
        <a:defRPr sz="2000" kern="1200">
          <a:solidFill>
            <a:schemeClr val="tx1"/>
          </a:solidFill>
          <a:latin typeface="+mn-lt"/>
          <a:ea typeface="+mn-ea"/>
          <a:cs typeface="+mn-cs"/>
        </a:defRPr>
      </a:lvl1pPr>
      <a:lvl2pPr marL="719138" indent="-261938" algn="l" defTabSz="914400" rtl="0" eaLnBrk="1" latinLnBrk="0" hangingPunct="1">
        <a:spcBef>
          <a:spcPts val="1400"/>
        </a:spcBef>
        <a:buClr>
          <a:schemeClr val="tx2"/>
        </a:buClr>
        <a:buFont typeface="Arial" panose="020B0604020202020204" pitchFamily="34" charset="0"/>
        <a:buChar char="•"/>
        <a:defRPr sz="1800" kern="1200">
          <a:solidFill>
            <a:schemeClr val="tx1"/>
          </a:solidFill>
          <a:latin typeface="+mn-lt"/>
          <a:ea typeface="+mn-ea"/>
          <a:cs typeface="+mn-cs"/>
        </a:defRPr>
      </a:lvl2pPr>
      <a:lvl3pPr marL="987425" indent="-182563"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3pPr>
      <a:lvl4pPr marL="1168400" indent="-18097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4pPr>
      <a:lvl5pPr marL="1343025" indent="-17462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609600" y="234000"/>
            <a:ext cx="8077199" cy="974270"/>
          </a:xfrm>
          <a:prstGeom prst="rect">
            <a:avLst/>
          </a:prstGeom>
        </p:spPr>
        <p:txBody>
          <a:bodyPr vert="horz" lIns="91440" tIns="45720" rIns="91440" bIns="45720" rtlCol="0" anchor="b" anchorCtr="0">
            <a:noAutofit/>
          </a:bodyPr>
          <a:lstStyle/>
          <a:p>
            <a:r>
              <a:rPr lang="fi-FI" dirty="0"/>
              <a:t>Muokkaa </a:t>
            </a:r>
            <a:r>
              <a:rPr lang="fi-FI" dirty="0" err="1"/>
              <a:t>perustyyl</a:t>
            </a:r>
            <a:r>
              <a:rPr lang="fi-FI" dirty="0"/>
              <a:t>. </a:t>
            </a:r>
            <a:r>
              <a:rPr lang="fi-FI" dirty="0" err="1"/>
              <a:t>napsautt</a:t>
            </a:r>
            <a:r>
              <a:rPr lang="fi-FI" dirty="0"/>
              <a:t>.</a:t>
            </a:r>
          </a:p>
        </p:txBody>
      </p:sp>
      <p:sp>
        <p:nvSpPr>
          <p:cNvPr id="3" name="Tekstin paikkamerkki 2"/>
          <p:cNvSpPr>
            <a:spLocks noGrp="1"/>
          </p:cNvSpPr>
          <p:nvPr>
            <p:ph type="body" idx="1"/>
          </p:nvPr>
        </p:nvSpPr>
        <p:spPr>
          <a:xfrm>
            <a:off x="609600" y="1411201"/>
            <a:ext cx="8077199" cy="3248782"/>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690211452"/>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Lst>
  <p:hf hdr="0" ftr="0"/>
  <p:txStyles>
    <p:titleStyle>
      <a:lvl1pPr algn="l" defTabSz="914400" rtl="0" eaLnBrk="1" latinLnBrk="0" hangingPunct="1">
        <a:spcBef>
          <a:spcPct val="0"/>
        </a:spcBef>
        <a:buNone/>
        <a:defRPr sz="3200" b="1" kern="1200">
          <a:solidFill>
            <a:schemeClr val="tx2"/>
          </a:solidFill>
          <a:latin typeface="Arial Narrow" panose="020B0606020202030204" pitchFamily="34" charset="0"/>
          <a:ea typeface="+mj-ea"/>
          <a:cs typeface="+mj-cs"/>
        </a:defRPr>
      </a:lvl1pPr>
    </p:titleStyle>
    <p:bodyStyle>
      <a:lvl1pPr marL="268288" indent="-268288" algn="l" defTabSz="914400" rtl="0" eaLnBrk="1" latinLnBrk="0" hangingPunct="1">
        <a:spcBef>
          <a:spcPts val="1400"/>
        </a:spcBef>
        <a:buClr>
          <a:schemeClr val="tx2"/>
        </a:buClr>
        <a:buFont typeface="Arial" panose="020B0604020202020204" pitchFamily="34" charset="0"/>
        <a:buChar char="•"/>
        <a:defRPr sz="2000" kern="1200">
          <a:solidFill>
            <a:schemeClr val="tx1"/>
          </a:solidFill>
          <a:latin typeface="+mn-lt"/>
          <a:ea typeface="+mn-ea"/>
          <a:cs typeface="+mn-cs"/>
        </a:defRPr>
      </a:lvl1pPr>
      <a:lvl2pPr marL="719138" indent="-261938" algn="l" defTabSz="914400" rtl="0" eaLnBrk="1" latinLnBrk="0" hangingPunct="1">
        <a:spcBef>
          <a:spcPts val="1400"/>
        </a:spcBef>
        <a:buClr>
          <a:schemeClr val="tx2"/>
        </a:buClr>
        <a:buFont typeface="Arial" panose="020B0604020202020204" pitchFamily="34" charset="0"/>
        <a:buChar char="•"/>
        <a:defRPr sz="1800" kern="1200">
          <a:solidFill>
            <a:schemeClr val="tx1"/>
          </a:solidFill>
          <a:latin typeface="+mn-lt"/>
          <a:ea typeface="+mn-ea"/>
          <a:cs typeface="+mn-cs"/>
        </a:defRPr>
      </a:lvl2pPr>
      <a:lvl3pPr marL="987425" indent="-182563"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3pPr>
      <a:lvl4pPr marL="1168400" indent="-18097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4pPr>
      <a:lvl5pPr marL="1343025" indent="-17462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609600" y="234000"/>
            <a:ext cx="8077199" cy="974270"/>
          </a:xfrm>
          <a:prstGeom prst="rect">
            <a:avLst/>
          </a:prstGeom>
        </p:spPr>
        <p:txBody>
          <a:bodyPr vert="horz" lIns="91440" tIns="45720" rIns="91440" bIns="45720" rtlCol="0" anchor="b" anchorCtr="0">
            <a:noAutofit/>
          </a:bodyPr>
          <a:lstStyle/>
          <a:p>
            <a:r>
              <a:rPr lang="fi-FI" dirty="0"/>
              <a:t>Muokkaa </a:t>
            </a:r>
            <a:r>
              <a:rPr lang="fi-FI" dirty="0" err="1"/>
              <a:t>perustyyl</a:t>
            </a:r>
            <a:r>
              <a:rPr lang="fi-FI" dirty="0"/>
              <a:t>. </a:t>
            </a:r>
            <a:r>
              <a:rPr lang="fi-FI" dirty="0" err="1"/>
              <a:t>napsautt</a:t>
            </a:r>
            <a:r>
              <a:rPr lang="fi-FI" dirty="0"/>
              <a:t>.</a:t>
            </a:r>
          </a:p>
        </p:txBody>
      </p:sp>
      <p:sp>
        <p:nvSpPr>
          <p:cNvPr id="3" name="Tekstin paikkamerkki 2"/>
          <p:cNvSpPr>
            <a:spLocks noGrp="1"/>
          </p:cNvSpPr>
          <p:nvPr>
            <p:ph type="body" idx="1"/>
          </p:nvPr>
        </p:nvSpPr>
        <p:spPr>
          <a:xfrm>
            <a:off x="609600" y="1411201"/>
            <a:ext cx="8077199" cy="3248782"/>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2397654190"/>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Lst>
  <p:hf hdr="0" ftr="0"/>
  <p:txStyles>
    <p:titleStyle>
      <a:lvl1pPr algn="l" defTabSz="914400" rtl="0" eaLnBrk="1" latinLnBrk="0" hangingPunct="1">
        <a:spcBef>
          <a:spcPct val="0"/>
        </a:spcBef>
        <a:buNone/>
        <a:defRPr sz="3200" b="1" kern="1200">
          <a:solidFill>
            <a:schemeClr val="tx2"/>
          </a:solidFill>
          <a:latin typeface="Arial Narrow" panose="020B0606020202030204" pitchFamily="34" charset="0"/>
          <a:ea typeface="+mj-ea"/>
          <a:cs typeface="+mj-cs"/>
        </a:defRPr>
      </a:lvl1pPr>
    </p:titleStyle>
    <p:bodyStyle>
      <a:lvl1pPr marL="268288" indent="-268288" algn="l" defTabSz="914400" rtl="0" eaLnBrk="1" latinLnBrk="0" hangingPunct="1">
        <a:spcBef>
          <a:spcPts val="1400"/>
        </a:spcBef>
        <a:buClr>
          <a:schemeClr val="tx2"/>
        </a:buClr>
        <a:buFont typeface="Arial" panose="020B0604020202020204" pitchFamily="34" charset="0"/>
        <a:buChar char="•"/>
        <a:defRPr sz="2000" kern="1200">
          <a:solidFill>
            <a:schemeClr val="tx1"/>
          </a:solidFill>
          <a:latin typeface="+mn-lt"/>
          <a:ea typeface="+mn-ea"/>
          <a:cs typeface="+mn-cs"/>
        </a:defRPr>
      </a:lvl1pPr>
      <a:lvl2pPr marL="719138" indent="-261938" algn="l" defTabSz="914400" rtl="0" eaLnBrk="1" latinLnBrk="0" hangingPunct="1">
        <a:spcBef>
          <a:spcPts val="1400"/>
        </a:spcBef>
        <a:buClr>
          <a:schemeClr val="tx2"/>
        </a:buClr>
        <a:buFont typeface="Arial" panose="020B0604020202020204" pitchFamily="34" charset="0"/>
        <a:buChar char="•"/>
        <a:defRPr sz="1800" kern="1200">
          <a:solidFill>
            <a:schemeClr val="tx1"/>
          </a:solidFill>
          <a:latin typeface="+mn-lt"/>
          <a:ea typeface="+mn-ea"/>
          <a:cs typeface="+mn-cs"/>
        </a:defRPr>
      </a:lvl2pPr>
      <a:lvl3pPr marL="987425" indent="-182563"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3pPr>
      <a:lvl4pPr marL="1168400" indent="-18097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4pPr>
      <a:lvl5pPr marL="1343025" indent="-17462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609600" y="234000"/>
            <a:ext cx="8077199" cy="974270"/>
          </a:xfrm>
          <a:prstGeom prst="rect">
            <a:avLst/>
          </a:prstGeom>
        </p:spPr>
        <p:txBody>
          <a:bodyPr vert="horz" lIns="91440" tIns="45720" rIns="91440" bIns="45720" rtlCol="0" anchor="b" anchorCtr="0">
            <a:noAutofit/>
          </a:bodyPr>
          <a:lstStyle/>
          <a:p>
            <a:r>
              <a:rPr lang="fi-FI" dirty="0"/>
              <a:t>Muokkaa </a:t>
            </a:r>
            <a:r>
              <a:rPr lang="fi-FI" dirty="0" err="1"/>
              <a:t>perustyyl</a:t>
            </a:r>
            <a:r>
              <a:rPr lang="fi-FI" dirty="0"/>
              <a:t>. </a:t>
            </a:r>
            <a:r>
              <a:rPr lang="fi-FI" dirty="0" err="1"/>
              <a:t>napsautt</a:t>
            </a:r>
            <a:r>
              <a:rPr lang="fi-FI" dirty="0"/>
              <a:t>.</a:t>
            </a:r>
          </a:p>
        </p:txBody>
      </p:sp>
      <p:sp>
        <p:nvSpPr>
          <p:cNvPr id="3" name="Tekstin paikkamerkki 2"/>
          <p:cNvSpPr>
            <a:spLocks noGrp="1"/>
          </p:cNvSpPr>
          <p:nvPr>
            <p:ph type="body" idx="1"/>
          </p:nvPr>
        </p:nvSpPr>
        <p:spPr>
          <a:xfrm>
            <a:off x="609600" y="1411201"/>
            <a:ext cx="8077199" cy="3248782"/>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502067270"/>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Lst>
  <p:hf hdr="0" ftr="0"/>
  <p:txStyles>
    <p:titleStyle>
      <a:lvl1pPr algn="l" defTabSz="914400" rtl="0" eaLnBrk="1" latinLnBrk="0" hangingPunct="1">
        <a:spcBef>
          <a:spcPct val="0"/>
        </a:spcBef>
        <a:buNone/>
        <a:defRPr sz="3200" b="1" kern="1200">
          <a:solidFill>
            <a:schemeClr val="tx2"/>
          </a:solidFill>
          <a:latin typeface="Arial Narrow" panose="020B0606020202030204" pitchFamily="34" charset="0"/>
          <a:ea typeface="+mj-ea"/>
          <a:cs typeface="+mj-cs"/>
        </a:defRPr>
      </a:lvl1pPr>
    </p:titleStyle>
    <p:bodyStyle>
      <a:lvl1pPr marL="268288" indent="-268288" algn="l" defTabSz="914400" rtl="0" eaLnBrk="1" latinLnBrk="0" hangingPunct="1">
        <a:spcBef>
          <a:spcPts val="1400"/>
        </a:spcBef>
        <a:buClr>
          <a:schemeClr val="tx2"/>
        </a:buClr>
        <a:buFont typeface="Arial" panose="020B0604020202020204" pitchFamily="34" charset="0"/>
        <a:buChar char="•"/>
        <a:defRPr sz="2000" kern="1200">
          <a:solidFill>
            <a:schemeClr val="tx1"/>
          </a:solidFill>
          <a:latin typeface="+mn-lt"/>
          <a:ea typeface="+mn-ea"/>
          <a:cs typeface="+mn-cs"/>
        </a:defRPr>
      </a:lvl1pPr>
      <a:lvl2pPr marL="719138" indent="-261938" algn="l" defTabSz="914400" rtl="0" eaLnBrk="1" latinLnBrk="0" hangingPunct="1">
        <a:spcBef>
          <a:spcPts val="1400"/>
        </a:spcBef>
        <a:buClr>
          <a:schemeClr val="tx2"/>
        </a:buClr>
        <a:buFont typeface="Arial" panose="020B0604020202020204" pitchFamily="34" charset="0"/>
        <a:buChar char="•"/>
        <a:defRPr sz="1800" kern="1200">
          <a:solidFill>
            <a:schemeClr val="tx1"/>
          </a:solidFill>
          <a:latin typeface="+mn-lt"/>
          <a:ea typeface="+mn-ea"/>
          <a:cs typeface="+mn-cs"/>
        </a:defRPr>
      </a:lvl2pPr>
      <a:lvl3pPr marL="987425" indent="-182563"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3pPr>
      <a:lvl4pPr marL="1168400" indent="-18097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4pPr>
      <a:lvl5pPr marL="1343025" indent="-17462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609600" y="234000"/>
            <a:ext cx="8077199" cy="974270"/>
          </a:xfrm>
          <a:prstGeom prst="rect">
            <a:avLst/>
          </a:prstGeom>
        </p:spPr>
        <p:txBody>
          <a:bodyPr vert="horz" lIns="91440" tIns="45720" rIns="91440" bIns="45720" rtlCol="0" anchor="b" anchorCtr="0">
            <a:noAutofit/>
          </a:bodyPr>
          <a:lstStyle/>
          <a:p>
            <a:r>
              <a:rPr lang="fi-FI" dirty="0"/>
              <a:t>Muokkaa </a:t>
            </a:r>
            <a:r>
              <a:rPr lang="fi-FI" dirty="0" err="1"/>
              <a:t>perustyyl</a:t>
            </a:r>
            <a:r>
              <a:rPr lang="fi-FI" dirty="0"/>
              <a:t>. </a:t>
            </a:r>
            <a:r>
              <a:rPr lang="fi-FI" dirty="0" err="1"/>
              <a:t>napsautt</a:t>
            </a:r>
            <a:r>
              <a:rPr lang="fi-FI" dirty="0"/>
              <a:t>.</a:t>
            </a:r>
          </a:p>
        </p:txBody>
      </p:sp>
      <p:sp>
        <p:nvSpPr>
          <p:cNvPr id="3" name="Tekstin paikkamerkki 2"/>
          <p:cNvSpPr>
            <a:spLocks noGrp="1"/>
          </p:cNvSpPr>
          <p:nvPr>
            <p:ph type="body" idx="1"/>
          </p:nvPr>
        </p:nvSpPr>
        <p:spPr>
          <a:xfrm>
            <a:off x="609600" y="1411201"/>
            <a:ext cx="8077199" cy="3248782"/>
          </a:xfrm>
          <a:prstGeom prst="rect">
            <a:avLst/>
          </a:prstGeom>
        </p:spPr>
        <p:txBody>
          <a:bodyPr vert="horz" lIns="91440" tIns="45720" rIns="91440" bIns="45720" rtlCol="0">
            <a:normAutofit/>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Tree>
    <p:extLst>
      <p:ext uri="{BB962C8B-B14F-4D97-AF65-F5344CB8AC3E}">
        <p14:creationId xmlns:p14="http://schemas.microsoft.com/office/powerpoint/2010/main" val="1948616588"/>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Lst>
  <p:hf hdr="0" ftr="0"/>
  <p:txStyles>
    <p:titleStyle>
      <a:lvl1pPr algn="l" defTabSz="914400" rtl="0" eaLnBrk="1" latinLnBrk="0" hangingPunct="1">
        <a:spcBef>
          <a:spcPct val="0"/>
        </a:spcBef>
        <a:buNone/>
        <a:defRPr sz="3200" b="1" kern="1200">
          <a:solidFill>
            <a:schemeClr val="tx2"/>
          </a:solidFill>
          <a:latin typeface="Arial Narrow" panose="020B0606020202030204" pitchFamily="34" charset="0"/>
          <a:ea typeface="+mj-ea"/>
          <a:cs typeface="+mj-cs"/>
        </a:defRPr>
      </a:lvl1pPr>
    </p:titleStyle>
    <p:bodyStyle>
      <a:lvl1pPr marL="268288" indent="-268288" algn="l" defTabSz="914400" rtl="0" eaLnBrk="1" latinLnBrk="0" hangingPunct="1">
        <a:spcBef>
          <a:spcPts val="1400"/>
        </a:spcBef>
        <a:buClr>
          <a:schemeClr val="tx2"/>
        </a:buClr>
        <a:buFont typeface="Arial" panose="020B0604020202020204" pitchFamily="34" charset="0"/>
        <a:buChar char="•"/>
        <a:defRPr sz="2000" kern="1200">
          <a:solidFill>
            <a:schemeClr val="tx1"/>
          </a:solidFill>
          <a:latin typeface="+mn-lt"/>
          <a:ea typeface="+mn-ea"/>
          <a:cs typeface="+mn-cs"/>
        </a:defRPr>
      </a:lvl1pPr>
      <a:lvl2pPr marL="719138" indent="-261938" algn="l" defTabSz="914400" rtl="0" eaLnBrk="1" latinLnBrk="0" hangingPunct="1">
        <a:spcBef>
          <a:spcPts val="1400"/>
        </a:spcBef>
        <a:buClr>
          <a:schemeClr val="tx2"/>
        </a:buClr>
        <a:buFont typeface="Arial" panose="020B0604020202020204" pitchFamily="34" charset="0"/>
        <a:buChar char="•"/>
        <a:defRPr sz="1800" kern="1200">
          <a:solidFill>
            <a:schemeClr val="tx1"/>
          </a:solidFill>
          <a:latin typeface="+mn-lt"/>
          <a:ea typeface="+mn-ea"/>
          <a:cs typeface="+mn-cs"/>
        </a:defRPr>
      </a:lvl2pPr>
      <a:lvl3pPr marL="987425" indent="-182563"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3pPr>
      <a:lvl4pPr marL="1168400" indent="-18097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4pPr>
      <a:lvl5pPr marL="1343025" indent="-174625" algn="l" defTabSz="914400" rtl="0" eaLnBrk="1" latinLnBrk="0" hangingPunct="1">
        <a:spcBef>
          <a:spcPts val="14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i-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hyperlink" Target="https://www.etla.fi/wp-content/uploads/ETLA-Muistio-Brief-32.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etla.fi/julkaisut/unemployment-accounts-a-finnish-application/"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etla.fi/julkaisut/unemployment-accounts-a-finnish-application/"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isällön paikkamerkki 4">
            <a:extLst>
              <a:ext uri="{FF2B5EF4-FFF2-40B4-BE49-F238E27FC236}">
                <a16:creationId xmlns:a16="http://schemas.microsoft.com/office/drawing/2014/main" id="{322EB2C0-6030-4D57-9A93-1223762CEDC3}"/>
              </a:ext>
            </a:extLst>
          </p:cNvPr>
          <p:cNvSpPr>
            <a:spLocks noGrp="1"/>
          </p:cNvSpPr>
          <p:nvPr>
            <p:ph idx="1"/>
          </p:nvPr>
        </p:nvSpPr>
        <p:spPr>
          <a:xfrm>
            <a:off x="323529" y="1410997"/>
            <a:ext cx="4896543" cy="3393001"/>
          </a:xfrm>
        </p:spPr>
        <p:txBody>
          <a:bodyPr>
            <a:normAutofit/>
          </a:bodyPr>
          <a:lstStyle/>
          <a:p>
            <a:r>
              <a:rPr lang="fi-FI" sz="1600" dirty="0"/>
              <a:t>Lämpimästi tervetuloa selvitysraportin julkaisutilaisuuteen!</a:t>
            </a:r>
          </a:p>
          <a:p>
            <a:r>
              <a:rPr lang="fi-FI" sz="1600" dirty="0"/>
              <a:t>Pidättehän ystävällisesti kamerat ja mikrofonit suljettuina koko tilaisuuden ajan.</a:t>
            </a:r>
          </a:p>
          <a:p>
            <a:pPr marL="0" indent="0">
              <a:buNone/>
            </a:pPr>
            <a:endParaRPr lang="fi-FI" sz="1600" dirty="0"/>
          </a:p>
          <a:p>
            <a:pPr marL="0" indent="0">
              <a:buNone/>
            </a:pPr>
            <a:endParaRPr lang="fi-FI" sz="1600" dirty="0"/>
          </a:p>
          <a:p>
            <a:r>
              <a:rPr lang="fi-FI" sz="1600" dirty="0"/>
              <a:t>Tilaisuuden loppuun on varattu aikaa yleisön kysymyksille. Kysymyksiä ja kommentteja voi esittää </a:t>
            </a:r>
            <a:r>
              <a:rPr lang="fi-FI" sz="1600" b="1" dirty="0"/>
              <a:t>kirjallisesti keskustelukentässä </a:t>
            </a:r>
            <a:r>
              <a:rPr lang="fi-FI" sz="1600" dirty="0"/>
              <a:t>koko tilaisuuden ajan</a:t>
            </a:r>
            <a:r>
              <a:rPr lang="fi-FI" sz="1600" b="1" dirty="0"/>
              <a:t>.</a:t>
            </a:r>
          </a:p>
        </p:txBody>
      </p:sp>
      <p:sp>
        <p:nvSpPr>
          <p:cNvPr id="4" name="Otsikko 3">
            <a:extLst>
              <a:ext uri="{FF2B5EF4-FFF2-40B4-BE49-F238E27FC236}">
                <a16:creationId xmlns:a16="http://schemas.microsoft.com/office/drawing/2014/main" id="{8D8A85B6-B940-482A-806B-349A1FB3C2D2}"/>
              </a:ext>
            </a:extLst>
          </p:cNvPr>
          <p:cNvSpPr>
            <a:spLocks noGrp="1"/>
          </p:cNvSpPr>
          <p:nvPr>
            <p:ph type="title"/>
          </p:nvPr>
        </p:nvSpPr>
        <p:spPr>
          <a:xfrm>
            <a:off x="323529" y="-236562"/>
            <a:ext cx="5645341" cy="1472314"/>
          </a:xfrm>
        </p:spPr>
        <p:txBody>
          <a:bodyPr/>
          <a:lstStyle/>
          <a:p>
            <a:r>
              <a:rPr lang="fi-FI" sz="2400" dirty="0"/>
              <a:t>Sosiaaliturvan vaihtoehtoiset järjestämistavat – selvitysraportin julkaisutilaisuus</a:t>
            </a:r>
            <a:br>
              <a:rPr lang="fi-FI" sz="2400" dirty="0"/>
            </a:br>
            <a:r>
              <a:rPr lang="fi-FI" sz="1600" dirty="0"/>
              <a:t>ti 10.1.2023 klo 9–10.30 </a:t>
            </a:r>
          </a:p>
        </p:txBody>
      </p:sp>
      <p:sp>
        <p:nvSpPr>
          <p:cNvPr id="2" name="Tekstiruutu 1"/>
          <p:cNvSpPr txBox="1"/>
          <p:nvPr/>
        </p:nvSpPr>
        <p:spPr>
          <a:xfrm>
            <a:off x="6084168" y="0"/>
            <a:ext cx="3059832" cy="5143500"/>
          </a:xfrm>
          <a:prstGeom prst="rect">
            <a:avLst/>
          </a:prstGeom>
          <a:solidFill>
            <a:srgbClr val="BCC8E9"/>
          </a:solidFill>
        </p:spPr>
        <p:txBody>
          <a:bodyPr wrap="square" rtlCol="0">
            <a:spAutoFit/>
          </a:bodyPr>
          <a:lstStyle/>
          <a:p>
            <a:endParaRPr lang="fi-FI" sz="1600" b="1" dirty="0"/>
          </a:p>
          <a:p>
            <a:r>
              <a:rPr lang="fi-FI" sz="1600" b="1" dirty="0">
                <a:solidFill>
                  <a:schemeClr val="tx2"/>
                </a:solidFill>
                <a:latin typeface="Arial Narrow" panose="020B0606020202030204" pitchFamily="34" charset="0"/>
              </a:rPr>
              <a:t>  Tilaisuuden ohjelma</a:t>
            </a:r>
          </a:p>
          <a:p>
            <a:endParaRPr lang="fi-FI" sz="1600" b="1" dirty="0"/>
          </a:p>
          <a:p>
            <a:r>
              <a:rPr lang="fi-FI" sz="1200" dirty="0"/>
              <a:t>  9.00–9.05</a:t>
            </a:r>
            <a:r>
              <a:rPr lang="fi-FI" sz="1400" dirty="0"/>
              <a:t> 	 </a:t>
            </a:r>
            <a:r>
              <a:rPr lang="fi-FI" sz="1200" b="1" dirty="0">
                <a:solidFill>
                  <a:schemeClr val="tx2"/>
                </a:solidFill>
              </a:rPr>
              <a:t>Alkusanat </a:t>
            </a:r>
            <a:r>
              <a:rPr lang="fi-FI" sz="1200" b="1" dirty="0"/>
              <a:t>	</a:t>
            </a:r>
          </a:p>
          <a:p>
            <a:r>
              <a:rPr lang="fi-FI" sz="1400" b="1" i="1" dirty="0"/>
              <a:t>	 </a:t>
            </a:r>
            <a:r>
              <a:rPr lang="fi-FI" sz="1100" dirty="0"/>
              <a:t>Essi Rentola, STM</a:t>
            </a:r>
          </a:p>
          <a:p>
            <a:r>
              <a:rPr lang="fi-FI" sz="1400" dirty="0"/>
              <a:t>	</a:t>
            </a:r>
          </a:p>
          <a:p>
            <a:r>
              <a:rPr lang="fi-FI" sz="1200" dirty="0"/>
              <a:t>  9.05–9.55</a:t>
            </a:r>
            <a:r>
              <a:rPr lang="fi-FI" sz="1400" dirty="0"/>
              <a:t>	 </a:t>
            </a:r>
            <a:r>
              <a:rPr lang="fi-FI" sz="1200" b="1" dirty="0">
                <a:solidFill>
                  <a:schemeClr val="tx2"/>
                </a:solidFill>
              </a:rPr>
              <a:t>Selvitysraportin esittely</a:t>
            </a:r>
          </a:p>
          <a:p>
            <a:endParaRPr lang="fi-FI" sz="1400" b="1" dirty="0"/>
          </a:p>
          <a:p>
            <a:r>
              <a:rPr lang="fi-FI" sz="1400" b="1" dirty="0"/>
              <a:t>	 </a:t>
            </a:r>
            <a:r>
              <a:rPr lang="fi-FI" sz="1200" b="1" i="1" dirty="0">
                <a:solidFill>
                  <a:schemeClr val="tx2"/>
                </a:solidFill>
              </a:rPr>
              <a:t>Johdanto ja perustulo </a:t>
            </a:r>
            <a:r>
              <a:rPr lang="fi-FI" sz="1200" b="1" dirty="0"/>
              <a:t>	</a:t>
            </a:r>
          </a:p>
          <a:p>
            <a:r>
              <a:rPr lang="fi-FI" sz="1200" b="1" i="1" dirty="0"/>
              <a:t>	 </a:t>
            </a:r>
            <a:r>
              <a:rPr lang="fi-FI" sz="1100" dirty="0"/>
              <a:t>Jussi Tervola, THL</a:t>
            </a:r>
          </a:p>
          <a:p>
            <a:endParaRPr lang="fi-FI" sz="1200" i="1" dirty="0"/>
          </a:p>
          <a:p>
            <a:r>
              <a:rPr lang="fi-FI" sz="1200" b="1" dirty="0"/>
              <a:t>	 </a:t>
            </a:r>
            <a:r>
              <a:rPr lang="fi-FI" sz="1200" b="1" i="1" dirty="0">
                <a:solidFill>
                  <a:schemeClr val="tx2"/>
                </a:solidFill>
              </a:rPr>
              <a:t>Sosiaalitili</a:t>
            </a:r>
            <a:r>
              <a:rPr lang="fi-FI" sz="1200" b="1" dirty="0">
                <a:solidFill>
                  <a:schemeClr val="tx2"/>
                </a:solidFill>
              </a:rPr>
              <a:t>	</a:t>
            </a:r>
          </a:p>
          <a:p>
            <a:r>
              <a:rPr lang="fi-FI" sz="1200" b="1" i="1" dirty="0"/>
              <a:t>	 </a:t>
            </a:r>
            <a:r>
              <a:rPr lang="fi-FI" sz="1100" dirty="0"/>
              <a:t>Allan Seuri, OKM</a:t>
            </a:r>
          </a:p>
          <a:p>
            <a:endParaRPr lang="fi-FI" sz="1200" i="1" dirty="0"/>
          </a:p>
          <a:p>
            <a:r>
              <a:rPr lang="fi-FI" sz="1200" i="1" dirty="0"/>
              <a:t>	 </a:t>
            </a:r>
            <a:r>
              <a:rPr lang="fi-FI" sz="1200" b="1" i="1" dirty="0">
                <a:solidFill>
                  <a:schemeClr val="tx2"/>
                </a:solidFill>
              </a:rPr>
              <a:t>Yksi perusturvaetuus ja </a:t>
            </a:r>
          </a:p>
          <a:p>
            <a:r>
              <a:rPr lang="fi-FI" sz="1200" b="1" i="1" dirty="0">
                <a:solidFill>
                  <a:schemeClr val="tx2"/>
                </a:solidFill>
              </a:rPr>
              <a:t>	 osallistumislisä </a:t>
            </a:r>
          </a:p>
          <a:p>
            <a:r>
              <a:rPr lang="fi-FI" sz="1200" b="1" i="1" dirty="0"/>
              <a:t>	 </a:t>
            </a:r>
            <a:r>
              <a:rPr lang="fi-FI" sz="1100" dirty="0"/>
              <a:t>Paula Saikkonen, THL</a:t>
            </a:r>
          </a:p>
          <a:p>
            <a:endParaRPr lang="fi-FI" sz="1200" dirty="0"/>
          </a:p>
          <a:p>
            <a:r>
              <a:rPr lang="fi-FI" sz="1200" dirty="0"/>
              <a:t>  9.55–10.25</a:t>
            </a:r>
            <a:r>
              <a:rPr lang="fi-FI" sz="1400" dirty="0"/>
              <a:t>   </a:t>
            </a:r>
            <a:r>
              <a:rPr lang="fi-FI" sz="1200" b="1" dirty="0">
                <a:solidFill>
                  <a:schemeClr val="tx2"/>
                </a:solidFill>
              </a:rPr>
              <a:t>Keskustelu</a:t>
            </a:r>
          </a:p>
          <a:p>
            <a:endParaRPr lang="fi-FI" sz="1400" b="1" dirty="0"/>
          </a:p>
          <a:p>
            <a:r>
              <a:rPr lang="fi-FI" sz="1200" dirty="0"/>
              <a:t>  10.25–10.30  </a:t>
            </a:r>
            <a:r>
              <a:rPr lang="fi-FI" sz="1200" b="1" dirty="0">
                <a:solidFill>
                  <a:schemeClr val="tx2"/>
                </a:solidFill>
              </a:rPr>
              <a:t>Loppusanat</a:t>
            </a:r>
          </a:p>
          <a:p>
            <a:r>
              <a:rPr lang="fi-FI" sz="1200" dirty="0"/>
              <a:t>	</a:t>
            </a:r>
            <a:r>
              <a:rPr lang="fi-FI" sz="1200"/>
              <a:t>  </a:t>
            </a:r>
            <a:r>
              <a:rPr lang="fi-FI" sz="1100"/>
              <a:t>Pasi </a:t>
            </a:r>
            <a:r>
              <a:rPr lang="fi-FI" sz="1100" dirty="0"/>
              <a:t>Moisio, THL</a:t>
            </a:r>
          </a:p>
          <a:p>
            <a:endParaRPr lang="fi-FI" sz="1200" dirty="0"/>
          </a:p>
          <a:p>
            <a:endParaRPr lang="fi-FI" sz="1200" dirty="0"/>
          </a:p>
          <a:p>
            <a:endParaRPr lang="fi-FI" sz="1200" dirty="0"/>
          </a:p>
        </p:txBody>
      </p:sp>
      <p:pic>
        <p:nvPicPr>
          <p:cNvPr id="6" name="Kuva 5"/>
          <p:cNvPicPr>
            <a:picLocks noChangeAspect="1"/>
          </p:cNvPicPr>
          <p:nvPr/>
        </p:nvPicPr>
        <p:blipFill>
          <a:blip r:embed="rId2"/>
          <a:stretch>
            <a:fillRect/>
          </a:stretch>
        </p:blipFill>
        <p:spPr>
          <a:xfrm>
            <a:off x="2462122" y="2853622"/>
            <a:ext cx="1080120" cy="507749"/>
          </a:xfrm>
          <a:prstGeom prst="roundRect">
            <a:avLst>
              <a:gd name="adj" fmla="val 4167"/>
            </a:avLst>
          </a:prstGeom>
          <a:solidFill>
            <a:srgbClr val="FFFFFF"/>
          </a:solidFill>
          <a:ln w="76200" cap="sq">
            <a:solidFill>
              <a:srgbClr val="292929"/>
            </a:solidFill>
            <a:miter lim="800000"/>
          </a:ln>
          <a:effectLst>
            <a:reflection blurRad="12700" stA="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21181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ctrTitle"/>
          </p:nvPr>
        </p:nvSpPr>
        <p:spPr>
          <a:xfrm>
            <a:off x="366652" y="627534"/>
            <a:ext cx="6581612" cy="2751038"/>
          </a:xfrm>
        </p:spPr>
        <p:txBody>
          <a:bodyPr/>
          <a:lstStyle/>
          <a:p>
            <a:r>
              <a:rPr lang="fi-FI" dirty="0"/>
              <a:t>Selvitys sosiaaliturvan </a:t>
            </a:r>
            <a:br>
              <a:rPr lang="fi-FI" dirty="0"/>
            </a:br>
            <a:r>
              <a:rPr lang="fi-FI" dirty="0"/>
              <a:t>vaihtoehtoisista </a:t>
            </a:r>
            <a:br>
              <a:rPr lang="fi-FI" dirty="0"/>
            </a:br>
            <a:r>
              <a:rPr lang="fi-FI" dirty="0"/>
              <a:t>järjestämistavoista</a:t>
            </a:r>
          </a:p>
        </p:txBody>
      </p:sp>
      <p:sp>
        <p:nvSpPr>
          <p:cNvPr id="3" name="Alaotsikko 2"/>
          <p:cNvSpPr>
            <a:spLocks noGrp="1"/>
          </p:cNvSpPr>
          <p:nvPr>
            <p:ph type="subTitle" idx="1"/>
          </p:nvPr>
        </p:nvSpPr>
        <p:spPr>
          <a:xfrm>
            <a:off x="366650" y="3507854"/>
            <a:ext cx="7013662" cy="866253"/>
          </a:xfrm>
        </p:spPr>
        <p:txBody>
          <a:bodyPr>
            <a:normAutofit lnSpcReduction="10000"/>
          </a:bodyPr>
          <a:lstStyle/>
          <a:p>
            <a:r>
              <a:rPr lang="fi-FI" dirty="0"/>
              <a:t>Vaihtoehtoisten järjestämistapojen selvitystyöryhmä</a:t>
            </a:r>
          </a:p>
          <a:p>
            <a:endParaRPr lang="fi-FI" dirty="0"/>
          </a:p>
          <a:p>
            <a:r>
              <a:rPr lang="fi-FI" dirty="0"/>
              <a:t>Jussi Tervola, tutkimuspäällikkö, THL</a:t>
            </a:r>
          </a:p>
          <a:p>
            <a:endParaRPr lang="fi-FI" dirty="0"/>
          </a:p>
        </p:txBody>
      </p:sp>
    </p:spTree>
    <p:extLst>
      <p:ext uri="{BB962C8B-B14F-4D97-AF65-F5344CB8AC3E}">
        <p14:creationId xmlns:p14="http://schemas.microsoft.com/office/powerpoint/2010/main" val="1742739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82823427-82EB-4F72-A377-047CE5A0EC9B}"/>
              </a:ext>
            </a:extLst>
          </p:cNvPr>
          <p:cNvSpPr>
            <a:spLocks noGrp="1"/>
          </p:cNvSpPr>
          <p:nvPr>
            <p:ph type="title"/>
          </p:nvPr>
        </p:nvSpPr>
        <p:spPr>
          <a:xfrm>
            <a:off x="432785" y="373344"/>
            <a:ext cx="7739615" cy="974270"/>
          </a:xfrm>
        </p:spPr>
        <p:txBody>
          <a:bodyPr/>
          <a:lstStyle/>
          <a:p>
            <a:r>
              <a:rPr lang="fi-FI" dirty="0"/>
              <a:t>Uudistustyössä tunnistettu neljä nykyjärjestelmän ongelmakokonaisuutta</a:t>
            </a:r>
          </a:p>
        </p:txBody>
      </p:sp>
      <p:sp>
        <p:nvSpPr>
          <p:cNvPr id="2" name="Sisällön paikkamerkki 1">
            <a:extLst>
              <a:ext uri="{FF2B5EF4-FFF2-40B4-BE49-F238E27FC236}">
                <a16:creationId xmlns:a16="http://schemas.microsoft.com/office/drawing/2014/main" id="{2D98D326-58A8-4E18-84BA-96FBD755BE9A}"/>
              </a:ext>
            </a:extLst>
          </p:cNvPr>
          <p:cNvSpPr>
            <a:spLocks noGrp="1"/>
          </p:cNvSpPr>
          <p:nvPr>
            <p:ph idx="1"/>
          </p:nvPr>
        </p:nvSpPr>
        <p:spPr>
          <a:xfrm>
            <a:off x="467544" y="1635646"/>
            <a:ext cx="7739615" cy="3393001"/>
          </a:xfrm>
        </p:spPr>
        <p:txBody>
          <a:bodyPr/>
          <a:lstStyle/>
          <a:p>
            <a:r>
              <a:rPr lang="fi-FI" dirty="0"/>
              <a:t>Sosiaaliturvan monimutkaisuus</a:t>
            </a:r>
          </a:p>
          <a:p>
            <a:r>
              <a:rPr lang="fi-FI" dirty="0"/>
              <a:t>Ansiotyön ja sosiaaliturvan yhteensovittaminen </a:t>
            </a:r>
          </a:p>
          <a:p>
            <a:r>
              <a:rPr lang="fi-FI" dirty="0"/>
              <a:t>Viimesijainen turva, perusturva ja asuminen</a:t>
            </a:r>
          </a:p>
          <a:p>
            <a:r>
              <a:rPr lang="fi-FI" dirty="0"/>
              <a:t>Palvelujen ja etuuksien yhteensovittaminen</a:t>
            </a:r>
          </a:p>
        </p:txBody>
      </p:sp>
      <p:sp>
        <p:nvSpPr>
          <p:cNvPr id="5" name="Dian numeron paikkamerkki 4">
            <a:extLst>
              <a:ext uri="{FF2B5EF4-FFF2-40B4-BE49-F238E27FC236}">
                <a16:creationId xmlns:a16="http://schemas.microsoft.com/office/drawing/2014/main" id="{7B60E455-CD6C-4D97-97A2-9E1C7E5BCBF4}"/>
              </a:ext>
            </a:extLst>
          </p:cNvPr>
          <p:cNvSpPr>
            <a:spLocks noGrp="1"/>
          </p:cNvSpPr>
          <p:nvPr>
            <p:ph type="sldNum" sz="quarter" idx="12"/>
          </p:nvPr>
        </p:nvSpPr>
        <p:spPr/>
        <p:txBody>
          <a:bodyPr/>
          <a:lstStyle/>
          <a:p>
            <a:fld id="{1EA1DD0D-7089-48C5-B116-A19F892CF1D9}" type="slidenum">
              <a:rPr lang="fi-FI" smtClean="0"/>
              <a:pPr/>
              <a:t>3</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970E8A1F-57CB-47BF-966A-4520234E4F6A}"/>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358534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E8312297-7D4A-40A0-AD2F-D362E297CBF4}"/>
              </a:ext>
            </a:extLst>
          </p:cNvPr>
          <p:cNvSpPr>
            <a:spLocks noGrp="1"/>
          </p:cNvSpPr>
          <p:nvPr>
            <p:ph type="title"/>
          </p:nvPr>
        </p:nvSpPr>
        <p:spPr>
          <a:xfrm>
            <a:off x="432785" y="339502"/>
            <a:ext cx="7739615" cy="974270"/>
          </a:xfrm>
        </p:spPr>
        <p:txBody>
          <a:bodyPr/>
          <a:lstStyle/>
          <a:p>
            <a:r>
              <a:rPr lang="fi-FI" dirty="0"/>
              <a:t>Työryhmän selvittävänä seuraavat</a:t>
            </a:r>
            <a:br>
              <a:rPr lang="fi-FI" dirty="0"/>
            </a:br>
            <a:r>
              <a:rPr lang="fi-FI" dirty="0"/>
              <a:t>järjestämistavat / etuudet</a:t>
            </a:r>
          </a:p>
        </p:txBody>
      </p:sp>
      <p:graphicFrame>
        <p:nvGraphicFramePr>
          <p:cNvPr id="6" name="Taulukko 6" descr="Perustulo on kaikille tietyn ikäisille maksettava etuus ilman velvoitteita, tulovähenteisyyttä tai enimmäiskestoa. Negatiivinen tulovero on verojärjestelmän kautta maksettava etuus ilman velvoitteita kaikille tietyn ikäisille henkilöille, joiden tulot jäävät tietyn rajan alle. Yksi perusturvaetuus tarkoittaa nykyisiä perusturvaetuuksia yhdistettynä yhdeksi etuudeksi. Osallistumistulo on osallistumisen perusteella maksettava etuus tai etuuden lisä. Perustili on henkilökohtainen tilmuotoinen etuus. Nykyjärjestelmä tarkoittaa syyperusteisia perus- ja ansioturvaa sekä ei-syyperusteista vähimmäisturvaa ja asumisen tukia.&#10;&#10;">
            <a:extLst>
              <a:ext uri="{FF2B5EF4-FFF2-40B4-BE49-F238E27FC236}">
                <a16:creationId xmlns:a16="http://schemas.microsoft.com/office/drawing/2014/main" id="{FCC4D7AF-0F4D-4018-BA20-6F2DE45DB5C5}"/>
              </a:ext>
            </a:extLst>
          </p:cNvPr>
          <p:cNvGraphicFramePr>
            <a:graphicFrameLocks noGrp="1"/>
          </p:cNvGraphicFramePr>
          <p:nvPr>
            <p:extLst>
              <p:ext uri="{D42A27DB-BD31-4B8C-83A1-F6EECF244321}">
                <p14:modId xmlns:p14="http://schemas.microsoft.com/office/powerpoint/2010/main" val="3008805578"/>
              </p:ext>
            </p:extLst>
          </p:nvPr>
        </p:nvGraphicFramePr>
        <p:xfrm>
          <a:off x="513327" y="1508286"/>
          <a:ext cx="7578530" cy="3236202"/>
        </p:xfrm>
        <a:graphic>
          <a:graphicData uri="http://schemas.openxmlformats.org/drawingml/2006/table">
            <a:tbl>
              <a:tblPr firstRow="1" bandRow="1">
                <a:tableStyleId>{5C22544A-7EE6-4342-B048-85BDC9FD1C3A}</a:tableStyleId>
              </a:tblPr>
              <a:tblGrid>
                <a:gridCol w="3789265">
                  <a:extLst>
                    <a:ext uri="{9D8B030D-6E8A-4147-A177-3AD203B41FA5}">
                      <a16:colId xmlns:a16="http://schemas.microsoft.com/office/drawing/2014/main" val="3207671601"/>
                    </a:ext>
                  </a:extLst>
                </a:gridCol>
                <a:gridCol w="3789265">
                  <a:extLst>
                    <a:ext uri="{9D8B030D-6E8A-4147-A177-3AD203B41FA5}">
                      <a16:colId xmlns:a16="http://schemas.microsoft.com/office/drawing/2014/main" val="3712252697"/>
                    </a:ext>
                  </a:extLst>
                </a:gridCol>
              </a:tblGrid>
              <a:tr h="431748">
                <a:tc>
                  <a:txBody>
                    <a:bodyPr/>
                    <a:lstStyle/>
                    <a:p>
                      <a:pPr>
                        <a:buNone/>
                      </a:pPr>
                      <a:r>
                        <a:rPr lang="fi-FI"/>
                        <a:t>Järjestämistapa</a:t>
                      </a:r>
                      <a:endParaRPr lang="fi-FI" dirty="0"/>
                    </a:p>
                  </a:txBody>
                  <a:tcPr/>
                </a:tc>
                <a:tc>
                  <a:txBody>
                    <a:bodyPr/>
                    <a:lstStyle/>
                    <a:p>
                      <a:r>
                        <a:rPr lang="fi-FI" dirty="0"/>
                        <a:t>Selitys</a:t>
                      </a:r>
                    </a:p>
                  </a:txBody>
                  <a:tcPr/>
                </a:tc>
                <a:extLst>
                  <a:ext uri="{0D108BD9-81ED-4DB2-BD59-A6C34878D82A}">
                    <a16:rowId xmlns:a16="http://schemas.microsoft.com/office/drawing/2014/main" val="3473942629"/>
                  </a:ext>
                </a:extLst>
              </a:tr>
              <a:tr h="541305">
                <a:tc>
                  <a:txBody>
                    <a:bodyPr/>
                    <a:lstStyle/>
                    <a:p>
                      <a:pPr>
                        <a:buNone/>
                      </a:pPr>
                      <a:r>
                        <a:rPr lang="fi-FI" dirty="0" err="1"/>
                        <a:t>Perustulo</a:t>
                      </a:r>
                    </a:p>
                  </a:txBody>
                  <a:tcPr/>
                </a:tc>
                <a:tc>
                  <a:txBody>
                    <a:bodyPr/>
                    <a:lstStyle/>
                    <a:p>
                      <a:pPr>
                        <a:buNone/>
                      </a:pPr>
                      <a:r>
                        <a:rPr lang="fi-FI" sz="1100" dirty="0"/>
                        <a:t>Kaikille tietyn ikäisille maksettava etuus ilman velvoitteita, </a:t>
                      </a:r>
                      <a:r>
                        <a:rPr lang="fi-FI" sz="1100" dirty="0" err="1"/>
                        <a:t>tulovähenteisyyttä</a:t>
                      </a:r>
                      <a:r>
                        <a:rPr lang="fi-FI" sz="1100" dirty="0"/>
                        <a:t> tai enimmäiskestoa</a:t>
                      </a:r>
                    </a:p>
                  </a:txBody>
                  <a:tcPr/>
                </a:tc>
                <a:extLst>
                  <a:ext uri="{0D108BD9-81ED-4DB2-BD59-A6C34878D82A}">
                    <a16:rowId xmlns:a16="http://schemas.microsoft.com/office/drawing/2014/main" val="2910341759"/>
                  </a:ext>
                </a:extLst>
              </a:tr>
              <a:tr h="576809">
                <a:tc>
                  <a:txBody>
                    <a:bodyPr/>
                    <a:lstStyle/>
                    <a:p>
                      <a:pPr>
                        <a:buNone/>
                      </a:pPr>
                      <a:r>
                        <a:rPr lang="fi-FI" dirty="0"/>
                        <a:t>Negatiivinen </a:t>
                      </a:r>
                      <a:r>
                        <a:rPr lang="fi-FI" dirty="0" err="1"/>
                        <a:t>tulovero</a:t>
                      </a:r>
                    </a:p>
                  </a:txBody>
                  <a:tcPr/>
                </a:tc>
                <a:tc>
                  <a:txBody>
                    <a:bodyPr/>
                    <a:lstStyle/>
                    <a:p>
                      <a:pPr lvl="0" algn="l">
                        <a:buNone/>
                      </a:pPr>
                      <a:r>
                        <a:rPr lang="fi-FI" sz="1100" dirty="0"/>
                        <a:t>Verojärjestelmän kautta maksettava etuus ilman velvoitteita kaikille tietyn ikäisille henkilöille, joiden tulot jäävät tietyn rajan alle </a:t>
                      </a:r>
                      <a:endParaRPr lang="fi-FI" dirty="0"/>
                    </a:p>
                  </a:txBody>
                  <a:tcPr/>
                </a:tc>
                <a:extLst>
                  <a:ext uri="{0D108BD9-81ED-4DB2-BD59-A6C34878D82A}">
                    <a16:rowId xmlns:a16="http://schemas.microsoft.com/office/drawing/2014/main" val="350432942"/>
                  </a:ext>
                </a:extLst>
              </a:tr>
              <a:tr h="414120">
                <a:tc>
                  <a:txBody>
                    <a:bodyPr/>
                    <a:lstStyle/>
                    <a:p>
                      <a:pPr>
                        <a:buNone/>
                      </a:pPr>
                      <a:r>
                        <a:rPr lang="fi-FI" dirty="0"/>
                        <a:t>Yksi perusturvaetuus</a:t>
                      </a:r>
                    </a:p>
                  </a:txBody>
                  <a:tcPr/>
                </a:tc>
                <a:tc>
                  <a:txBody>
                    <a:bodyPr/>
                    <a:lstStyle/>
                    <a:p>
                      <a:pPr>
                        <a:buNone/>
                      </a:pPr>
                      <a:r>
                        <a:rPr lang="fi-FI" sz="1100" dirty="0"/>
                        <a:t>Nykyiset perusturvaetuudet yhdistettynä yhdeksi etuudeksi</a:t>
                      </a:r>
                    </a:p>
                  </a:txBody>
                  <a:tcPr/>
                </a:tc>
                <a:extLst>
                  <a:ext uri="{0D108BD9-81ED-4DB2-BD59-A6C34878D82A}">
                    <a16:rowId xmlns:a16="http://schemas.microsoft.com/office/drawing/2014/main" val="519780350"/>
                  </a:ext>
                </a:extLst>
              </a:tr>
              <a:tr h="414120">
                <a:tc>
                  <a:txBody>
                    <a:bodyPr/>
                    <a:lstStyle/>
                    <a:p>
                      <a:pPr>
                        <a:buNone/>
                      </a:pPr>
                      <a:r>
                        <a:rPr lang="fi-FI" dirty="0" err="1"/>
                        <a:t>Osallistumistulo</a:t>
                      </a:r>
                    </a:p>
                  </a:txBody>
                  <a:tcPr/>
                </a:tc>
                <a:tc>
                  <a:txBody>
                    <a:bodyPr/>
                    <a:lstStyle/>
                    <a:p>
                      <a:pPr lvl="0" algn="l">
                        <a:buNone/>
                      </a:pPr>
                      <a:r>
                        <a:rPr lang="fi-FI" sz="1100" dirty="0"/>
                        <a:t>Osallistumisen perusteella maksettava etuus tai </a:t>
                      </a:r>
                      <a:br>
                        <a:rPr lang="fi-FI" sz="1100" dirty="0"/>
                      </a:br>
                      <a:r>
                        <a:rPr lang="fi-FI" sz="1100" dirty="0"/>
                        <a:t>etuuden lisä</a:t>
                      </a:r>
                      <a:endParaRPr lang="fi-FI" sz="1100" baseline="0" dirty="0"/>
                    </a:p>
                  </a:txBody>
                  <a:tcPr/>
                </a:tc>
                <a:extLst>
                  <a:ext uri="{0D108BD9-81ED-4DB2-BD59-A6C34878D82A}">
                    <a16:rowId xmlns:a16="http://schemas.microsoft.com/office/drawing/2014/main" val="2694691589"/>
                  </a:ext>
                </a:extLst>
              </a:tr>
              <a:tr h="388629">
                <a:tc>
                  <a:txBody>
                    <a:bodyPr/>
                    <a:lstStyle/>
                    <a:p>
                      <a:pPr>
                        <a:buNone/>
                      </a:pPr>
                      <a:r>
                        <a:rPr lang="fi-FI" dirty="0"/>
                        <a:t>Sosiaalitili</a:t>
                      </a:r>
                    </a:p>
                  </a:txBody>
                  <a:tcPr/>
                </a:tc>
                <a:tc>
                  <a:txBody>
                    <a:bodyPr/>
                    <a:lstStyle/>
                    <a:p>
                      <a:pPr>
                        <a:buNone/>
                      </a:pPr>
                      <a:r>
                        <a:rPr lang="fi-FI" sz="1100" dirty="0"/>
                        <a:t>Henkilökohtainen</a:t>
                      </a:r>
                      <a:r>
                        <a:rPr lang="fi-FI" sz="1100" baseline="0" dirty="0"/>
                        <a:t> tilimuotoinen etuus</a:t>
                      </a:r>
                      <a:endParaRPr lang="fi-FI" sz="1100" dirty="0"/>
                    </a:p>
                  </a:txBody>
                  <a:tcPr/>
                </a:tc>
                <a:extLst>
                  <a:ext uri="{0D108BD9-81ED-4DB2-BD59-A6C34878D82A}">
                    <a16:rowId xmlns:a16="http://schemas.microsoft.com/office/drawing/2014/main" val="3601327484"/>
                  </a:ext>
                </a:extLst>
              </a:tr>
              <a:tr h="414120">
                <a:tc>
                  <a:txBody>
                    <a:bodyPr/>
                    <a:lstStyle/>
                    <a:p>
                      <a:pPr>
                        <a:buNone/>
                      </a:pPr>
                      <a:r>
                        <a:rPr lang="fi-FI" dirty="0"/>
                        <a:t>Nykyjärjestelmä</a:t>
                      </a:r>
                    </a:p>
                  </a:txBody>
                  <a:tcPr/>
                </a:tc>
                <a:tc>
                  <a:txBody>
                    <a:bodyPr/>
                    <a:lstStyle/>
                    <a:p>
                      <a:pPr>
                        <a:buNone/>
                      </a:pPr>
                      <a:r>
                        <a:rPr lang="fi-FI" sz="1100" dirty="0"/>
                        <a:t>Perus- ja ansioturvaetuudet sekä toimeentulotuki ja sekä erilaiset kustannusten korvaukset kuten asumisen tuet</a:t>
                      </a:r>
                    </a:p>
                  </a:txBody>
                  <a:tcPr/>
                </a:tc>
                <a:extLst>
                  <a:ext uri="{0D108BD9-81ED-4DB2-BD59-A6C34878D82A}">
                    <a16:rowId xmlns:a16="http://schemas.microsoft.com/office/drawing/2014/main" val="2187594353"/>
                  </a:ext>
                </a:extLst>
              </a:tr>
            </a:tbl>
          </a:graphicData>
        </a:graphic>
      </p:graphicFrame>
      <p:sp>
        <p:nvSpPr>
          <p:cNvPr id="5" name="Dian numeron paikkamerkki 4">
            <a:extLst>
              <a:ext uri="{FF2B5EF4-FFF2-40B4-BE49-F238E27FC236}">
                <a16:creationId xmlns:a16="http://schemas.microsoft.com/office/drawing/2014/main" id="{4AA972FB-6D36-4373-B056-9F08DC8D17CD}"/>
              </a:ext>
            </a:extLst>
          </p:cNvPr>
          <p:cNvSpPr>
            <a:spLocks noGrp="1"/>
          </p:cNvSpPr>
          <p:nvPr>
            <p:ph type="sldNum" sz="quarter" idx="12"/>
          </p:nvPr>
        </p:nvSpPr>
        <p:spPr/>
        <p:txBody>
          <a:bodyPr/>
          <a:lstStyle/>
          <a:p>
            <a:fld id="{1EA1DD0D-7089-48C5-B116-A19F892CF1D9}" type="slidenum">
              <a:rPr lang="fi-FI" smtClean="0"/>
              <a:pPr/>
              <a:t>4</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F5F31343-6ED3-406F-B94C-785EFA57AF17}"/>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3002550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3FB47A3D-9BEA-49E2-8680-55030DBCADD9}"/>
              </a:ext>
            </a:extLst>
          </p:cNvPr>
          <p:cNvSpPr>
            <a:spLocks noGrp="1"/>
          </p:cNvSpPr>
          <p:nvPr>
            <p:ph type="title"/>
          </p:nvPr>
        </p:nvSpPr>
        <p:spPr/>
        <p:txBody>
          <a:bodyPr/>
          <a:lstStyle/>
          <a:p>
            <a:r>
              <a:rPr lang="fi-FI" dirty="0"/>
              <a:t>Selvitystyöryhmän tehtävä</a:t>
            </a:r>
          </a:p>
        </p:txBody>
      </p:sp>
      <p:sp>
        <p:nvSpPr>
          <p:cNvPr id="2" name="Sisällön paikkamerkki 1">
            <a:extLst>
              <a:ext uri="{FF2B5EF4-FFF2-40B4-BE49-F238E27FC236}">
                <a16:creationId xmlns:a16="http://schemas.microsoft.com/office/drawing/2014/main" id="{2F8C55B9-E218-4207-9444-9FDE4A4DFD5B}"/>
              </a:ext>
            </a:extLst>
          </p:cNvPr>
          <p:cNvSpPr>
            <a:spLocks noGrp="1"/>
          </p:cNvSpPr>
          <p:nvPr>
            <p:ph idx="1"/>
          </p:nvPr>
        </p:nvSpPr>
        <p:spPr/>
        <p:txBody>
          <a:bodyPr>
            <a:normAutofit/>
          </a:bodyPr>
          <a:lstStyle/>
          <a:p>
            <a:pPr marL="457200" indent="-457200">
              <a:buFont typeface="+mj-lt"/>
              <a:buAutoNum type="arabicPeriod"/>
            </a:pPr>
            <a:r>
              <a:rPr lang="fi-FI" dirty="0"/>
              <a:t>Selvittää järjestämistapoja ja vertailla niiden suhdetta nykyjärjestelmään keskeisten tekijöiden osalta: perusperiaatteet, perusoikeusperusta, rahoitusrakenne, kansainvälinen tarkastelu. </a:t>
            </a:r>
          </a:p>
          <a:p>
            <a:pPr marL="457200" indent="-457200">
              <a:buFont typeface="+mj-lt"/>
              <a:buAutoNum type="arabicPeriod"/>
            </a:pPr>
            <a:r>
              <a:rPr lang="fi-FI" dirty="0"/>
              <a:t>Muodostaa havainnollistavat konkreettiset mallit vuorovaikutuksessa komitean kanssa, sekä tuottaa niille vaikutusarvioita.</a:t>
            </a:r>
          </a:p>
          <a:p>
            <a:pPr marL="457200" indent="-457200">
              <a:buFont typeface="+mj-lt"/>
              <a:buAutoNum type="arabicPeriod"/>
            </a:pPr>
            <a:r>
              <a:rPr lang="fi-FI" dirty="0"/>
              <a:t>Vahvistaa komitean yhteiskunnallista vuorovaikutusta ja yhteiskehittämistä sekä yhteistyötä tutkimusmaailman kanssa</a:t>
            </a:r>
          </a:p>
        </p:txBody>
      </p:sp>
      <p:sp>
        <p:nvSpPr>
          <p:cNvPr id="5" name="Dian numeron paikkamerkki 4">
            <a:extLst>
              <a:ext uri="{FF2B5EF4-FFF2-40B4-BE49-F238E27FC236}">
                <a16:creationId xmlns:a16="http://schemas.microsoft.com/office/drawing/2014/main" id="{3CF2EF21-CE14-49D9-B062-5A0ED2208764}"/>
              </a:ext>
            </a:extLst>
          </p:cNvPr>
          <p:cNvSpPr>
            <a:spLocks noGrp="1"/>
          </p:cNvSpPr>
          <p:nvPr>
            <p:ph type="sldNum" sz="quarter" idx="12"/>
          </p:nvPr>
        </p:nvSpPr>
        <p:spPr/>
        <p:txBody>
          <a:bodyPr/>
          <a:lstStyle/>
          <a:p>
            <a:fld id="{1EA1DD0D-7089-48C5-B116-A19F892CF1D9}" type="slidenum">
              <a:rPr lang="fi-FI" smtClean="0"/>
              <a:pPr/>
              <a:t>5</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478D027F-247F-4665-8D66-FD7A00A2C85E}"/>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1620328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F14797A4-A8D4-4537-9D27-6F7B78FE6248}"/>
              </a:ext>
            </a:extLst>
          </p:cNvPr>
          <p:cNvSpPr>
            <a:spLocks noGrp="1"/>
          </p:cNvSpPr>
          <p:nvPr>
            <p:ph type="title"/>
          </p:nvPr>
        </p:nvSpPr>
        <p:spPr>
          <a:xfrm>
            <a:off x="432785" y="267494"/>
            <a:ext cx="7739615" cy="974270"/>
          </a:xfrm>
        </p:spPr>
        <p:txBody>
          <a:bodyPr/>
          <a:lstStyle/>
          <a:p>
            <a:r>
              <a:rPr lang="fi-FI" dirty="0"/>
              <a:t>Osa järjestämistavoista poikkeaa nykyjärjestelmän periaatteista</a:t>
            </a:r>
          </a:p>
        </p:txBody>
      </p:sp>
      <p:sp>
        <p:nvSpPr>
          <p:cNvPr id="2" name="Sisällön paikkamerkki 1">
            <a:extLst>
              <a:ext uri="{FF2B5EF4-FFF2-40B4-BE49-F238E27FC236}">
                <a16:creationId xmlns:a16="http://schemas.microsoft.com/office/drawing/2014/main" id="{618BFD5B-7FC2-436A-AED3-FEE27E26D619}"/>
              </a:ext>
            </a:extLst>
          </p:cNvPr>
          <p:cNvSpPr>
            <a:spLocks noGrp="1"/>
          </p:cNvSpPr>
          <p:nvPr>
            <p:ph idx="1"/>
          </p:nvPr>
        </p:nvSpPr>
        <p:spPr>
          <a:xfrm>
            <a:off x="432785" y="1410997"/>
            <a:ext cx="7883631" cy="3537017"/>
          </a:xfrm>
        </p:spPr>
        <p:txBody>
          <a:bodyPr vert="horz" lIns="91440" tIns="45720" rIns="91440" bIns="45720" rtlCol="0" anchor="t">
            <a:normAutofit/>
          </a:bodyPr>
          <a:lstStyle/>
          <a:p>
            <a:pPr marL="342900" lvl="0" indent="-342900">
              <a:lnSpc>
                <a:spcPct val="107000"/>
              </a:lnSpc>
              <a:buFont typeface="Symbol" panose="05050102010706020507" pitchFamily="18" charset="2"/>
              <a:buChar char=""/>
            </a:pPr>
            <a:r>
              <a:rPr lang="fi-FI" sz="1800" b="1" dirty="0">
                <a:effectLst/>
                <a:latin typeface="Calibri" panose="020F0502020204030204" pitchFamily="34" charset="0"/>
                <a:ea typeface="Calibri" panose="020F0502020204030204" pitchFamily="34" charset="0"/>
                <a:cs typeface="Times New Roman" panose="02020603050405020304" pitchFamily="18" charset="0"/>
              </a:rPr>
              <a:t>Syyperusteisuus: </a:t>
            </a:r>
            <a:r>
              <a:rPr lang="fi-FI" sz="1800" dirty="0">
                <a:effectLst/>
                <a:latin typeface="Calibri" panose="020F0502020204030204" pitchFamily="34" charset="0"/>
                <a:ea typeface="Calibri" panose="020F0502020204030204" pitchFamily="34" charset="0"/>
                <a:cs typeface="Times New Roman" panose="02020603050405020304" pitchFamily="18" charset="0"/>
              </a:rPr>
              <a:t>Etuuden saaminen edellyttää tietyn syyn tai tarpeen selvittämistä (esim. työttömyys, </a:t>
            </a:r>
            <a:r>
              <a:rPr lang="fi-FI" sz="1800" dirty="0">
                <a:latin typeface="Calibri" panose="020F0502020204030204" pitchFamily="34" charset="0"/>
                <a:ea typeface="Calibri" panose="020F0502020204030204" pitchFamily="34" charset="0"/>
                <a:cs typeface="Times New Roman" panose="02020603050405020304" pitchFamily="18" charset="0"/>
              </a:rPr>
              <a:t>työkyvyttömyys</a:t>
            </a:r>
            <a:r>
              <a:rPr lang="fi-FI" sz="18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nSpc>
                <a:spcPct val="107000"/>
              </a:lnSpc>
              <a:buFont typeface="Symbol" panose="05050102010706020507" pitchFamily="18" charset="2"/>
              <a:buChar char=""/>
            </a:pPr>
            <a:r>
              <a:rPr lang="fi-FI" sz="1800" b="1" dirty="0">
                <a:effectLst/>
                <a:latin typeface="Calibri" panose="020F0502020204030204" pitchFamily="34" charset="0"/>
                <a:ea typeface="Calibri" panose="020F0502020204030204" pitchFamily="34" charset="0"/>
                <a:cs typeface="Times New Roman" panose="02020603050405020304" pitchFamily="18" charset="0"/>
              </a:rPr>
              <a:t>Velvoittavuus: </a:t>
            </a:r>
            <a:r>
              <a:rPr lang="fi-FI" sz="1800" dirty="0">
                <a:effectLst/>
                <a:latin typeface="Calibri" panose="020F0502020204030204" pitchFamily="34" charset="0"/>
                <a:ea typeface="Calibri" panose="020F0502020204030204" pitchFamily="34" charset="0"/>
                <a:cs typeface="Times New Roman" panose="02020603050405020304" pitchFamily="18" charset="0"/>
              </a:rPr>
              <a:t>Etuuden saaminen edellyttää tiettyä toimintaa (esim. </a:t>
            </a:r>
            <a:r>
              <a:rPr lang="fi-FI" sz="1800" dirty="0">
                <a:latin typeface="Calibri" panose="020F0502020204030204" pitchFamily="34" charset="0"/>
                <a:ea typeface="Calibri" panose="020F0502020204030204" pitchFamily="34" charset="0"/>
                <a:cs typeface="Calibri"/>
              </a:rPr>
              <a:t>työttömyysturvassa </a:t>
            </a:r>
            <a:r>
              <a:rPr lang="fi-FI" sz="1800" dirty="0">
                <a:effectLst/>
                <a:latin typeface="Calibri" panose="020F0502020204030204" pitchFamily="34" charset="0"/>
                <a:ea typeface="Calibri" panose="020F0502020204030204" pitchFamily="34" charset="0"/>
                <a:cs typeface="Times New Roman" panose="02020603050405020304" pitchFamily="18" charset="0"/>
              </a:rPr>
              <a:t>aktiivista työnhakua, kurssille tai palveluihin osallistumista</a:t>
            </a:r>
            <a:r>
              <a:rPr lang="fi-FI" sz="1800" dirty="0">
                <a:latin typeface="Calibri" panose="020F0502020204030204" pitchFamily="34" charset="0"/>
                <a:ea typeface="Calibri" panose="020F0502020204030204" pitchFamily="34" charset="0"/>
                <a:cs typeface="Calibri"/>
              </a:rPr>
              <a:t>)</a:t>
            </a:r>
          </a:p>
          <a:p>
            <a:pPr marL="342900" indent="-342900">
              <a:lnSpc>
                <a:spcPct val="107000"/>
              </a:lnSpc>
              <a:buFont typeface="Symbol" panose="05050102010706020507" pitchFamily="18" charset="2"/>
              <a:buChar char=""/>
            </a:pPr>
            <a:r>
              <a:rPr lang="fi-FI" sz="1800" b="1" dirty="0">
                <a:latin typeface="Calibri" panose="020F0502020204030204" pitchFamily="34" charset="0"/>
                <a:ea typeface="Calibri" panose="020F0502020204030204" pitchFamily="34" charset="0"/>
                <a:cs typeface="Times New Roman" panose="02020603050405020304" pitchFamily="18" charset="0"/>
              </a:rPr>
              <a:t>Yksilökohtaisuus: </a:t>
            </a:r>
            <a:r>
              <a:rPr lang="fi-FI" sz="1800" dirty="0">
                <a:latin typeface="Calibri" panose="020F0502020204030204" pitchFamily="34" charset="0"/>
                <a:ea typeface="Calibri" panose="020F0502020204030204" pitchFamily="34" charset="0"/>
                <a:cs typeface="Times New Roman" panose="02020603050405020304" pitchFamily="18" charset="0"/>
              </a:rPr>
              <a:t>etuuden määrä ei riipu yksilön perhetilanteesta, eivätkä muiden kotitalouden jäsenten tulot tai varallisuus vaikuta tuen määrään (esim. sairauspäiväraha)</a:t>
            </a:r>
          </a:p>
          <a:p>
            <a:pPr marL="342900" indent="-342900">
              <a:lnSpc>
                <a:spcPct val="107000"/>
              </a:lnSpc>
              <a:buFont typeface="Symbol" panose="05050102010706020507" pitchFamily="18" charset="2"/>
              <a:buChar char=""/>
            </a:pPr>
            <a:r>
              <a:rPr lang="fi-FI" sz="1800" b="1" dirty="0">
                <a:latin typeface="Calibri"/>
                <a:cs typeface="Calibri"/>
              </a:rPr>
              <a:t>Rahoitus: </a:t>
            </a:r>
            <a:r>
              <a:rPr lang="fi-FI" sz="1800" dirty="0">
                <a:latin typeface="Calibri"/>
                <a:cs typeface="Calibri"/>
              </a:rPr>
              <a:t>valtio, kunnat vai erilliseen rahastoon kerättävät vakuutusmaksut? Yleinen rahasto vai yksilöllinen sosiaalitili elinkaaren ajalle?</a:t>
            </a:r>
            <a:endParaRPr lang="fi-FI" sz="1800" b="1" dirty="0">
              <a:latin typeface="Calibri"/>
              <a:cs typeface="Calibri"/>
            </a:endParaRPr>
          </a:p>
        </p:txBody>
      </p:sp>
      <p:sp>
        <p:nvSpPr>
          <p:cNvPr id="5" name="Dian numeron paikkamerkki 4">
            <a:extLst>
              <a:ext uri="{FF2B5EF4-FFF2-40B4-BE49-F238E27FC236}">
                <a16:creationId xmlns:a16="http://schemas.microsoft.com/office/drawing/2014/main" id="{C905C856-9146-4A08-9A82-7458C9511DD8}"/>
              </a:ext>
            </a:extLst>
          </p:cNvPr>
          <p:cNvSpPr>
            <a:spLocks noGrp="1"/>
          </p:cNvSpPr>
          <p:nvPr>
            <p:ph type="sldNum" sz="quarter" idx="12"/>
          </p:nvPr>
        </p:nvSpPr>
        <p:spPr/>
        <p:txBody>
          <a:bodyPr/>
          <a:lstStyle/>
          <a:p>
            <a:fld id="{1EA1DD0D-7089-48C5-B116-A19F892CF1D9}" type="slidenum">
              <a:rPr lang="fi-FI" smtClean="0"/>
              <a:pPr/>
              <a:t>6</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44B50E7E-8D8C-4FC5-A1E1-C9484F643AE4}"/>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736418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589D604E-76A9-4952-96AE-14FCCB70ED7B}"/>
              </a:ext>
            </a:extLst>
          </p:cNvPr>
          <p:cNvSpPr>
            <a:spLocks noGrp="1"/>
          </p:cNvSpPr>
          <p:nvPr>
            <p:ph type="title"/>
          </p:nvPr>
        </p:nvSpPr>
        <p:spPr>
          <a:xfrm>
            <a:off x="432785" y="321760"/>
            <a:ext cx="7739615" cy="593806"/>
          </a:xfrm>
        </p:spPr>
        <p:txBody>
          <a:bodyPr/>
          <a:lstStyle/>
          <a:p>
            <a:r>
              <a:rPr lang="fi-FI" dirty="0"/>
              <a:t>Vaihtoehtoisten järjestämistapojen periaatteet</a:t>
            </a:r>
          </a:p>
        </p:txBody>
      </p:sp>
      <p:sp>
        <p:nvSpPr>
          <p:cNvPr id="10" name="Tekstiruutu 9">
            <a:extLst>
              <a:ext uri="{FF2B5EF4-FFF2-40B4-BE49-F238E27FC236}">
                <a16:creationId xmlns:a16="http://schemas.microsoft.com/office/drawing/2014/main" id="{603D2124-ADCB-490E-A4CC-BE493B60082C}"/>
              </a:ext>
            </a:extLst>
          </p:cNvPr>
          <p:cNvSpPr txBox="1"/>
          <p:nvPr/>
        </p:nvSpPr>
        <p:spPr>
          <a:xfrm>
            <a:off x="539552" y="3469358"/>
            <a:ext cx="7848673" cy="1347361"/>
          </a:xfrm>
          <a:prstGeom prst="rect">
            <a:avLst/>
          </a:prstGeom>
        </p:spPr>
        <p:txBody>
          <a:bodyPr vert="horz" lIns="91440" tIns="45720" rIns="91440" bIns="45720" rtlCol="0">
            <a:normAutofit fontScale="77500" lnSpcReduction="20000"/>
          </a:bodyPr>
          <a:lstStyle>
            <a:lvl1pPr marL="268288" indent="-268288">
              <a:spcBef>
                <a:spcPts val="1400"/>
              </a:spcBef>
              <a:buClr>
                <a:schemeClr val="tx2"/>
              </a:buClr>
              <a:buFont typeface="Arial" panose="020B0604020202020204" pitchFamily="34" charset="0"/>
              <a:buChar char="•"/>
              <a:defRPr sz="2000"/>
            </a:lvl1pPr>
            <a:lvl2pPr marL="719138" lvl="1" indent="-261938">
              <a:spcBef>
                <a:spcPts val="1400"/>
              </a:spcBef>
              <a:buClr>
                <a:schemeClr val="tx2"/>
              </a:buClr>
              <a:buFont typeface="Arial" panose="020B0604020202020204" pitchFamily="34" charset="0"/>
              <a:buChar char="•"/>
            </a:lvl2pPr>
            <a:lvl3pPr marL="987425" indent="-182563">
              <a:spcBef>
                <a:spcPts val="1400"/>
              </a:spcBef>
              <a:buClr>
                <a:schemeClr val="tx2"/>
              </a:buClr>
              <a:buFont typeface="Arial" panose="020B0604020202020204" pitchFamily="34" charset="0"/>
              <a:buChar char="•"/>
              <a:defRPr sz="1400"/>
            </a:lvl3pPr>
            <a:lvl4pPr marL="1168400" indent="-180975">
              <a:spcBef>
                <a:spcPts val="1400"/>
              </a:spcBef>
              <a:buClr>
                <a:schemeClr val="tx2"/>
              </a:buClr>
              <a:buFont typeface="Arial" panose="020B0604020202020204" pitchFamily="34" charset="0"/>
              <a:buChar char="•"/>
              <a:defRPr sz="1400"/>
            </a:lvl4pPr>
            <a:lvl5pPr marL="1343025" indent="-174625">
              <a:spcBef>
                <a:spcPts val="1400"/>
              </a:spcBef>
              <a:buClr>
                <a:schemeClr val="tx2"/>
              </a:buClr>
              <a:buFont typeface="Arial" panose="020B0604020202020204" pitchFamily="34" charset="0"/>
              <a:buChar char="•"/>
              <a:defRPr sz="14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fi-FI" sz="1600" dirty="0"/>
              <a:t>Käsiteltävät vaihtoehtoiset järjestämistavat ovat määritelmiltään hyvin yleisiä, ja ne voidaan toteuttaa hyvin eri tavoin ja eri laajuuksissa.</a:t>
            </a:r>
          </a:p>
          <a:p>
            <a:r>
              <a:rPr lang="fi-FI" sz="1600" dirty="0"/>
              <a:t>Suppeimmillaan ne korvaavat nykyjärjestelmästä yhden etuuden, laajimmillaan koko järjestelmän. </a:t>
            </a:r>
          </a:p>
          <a:p>
            <a:r>
              <a:rPr lang="fi-FI" sz="1600" dirty="0"/>
              <a:t>Usein suomalaisessa keskustelussa mallit kuvaavat vaihtoehtoista tapaa järjestää perusturvaa, mutta mahdollista ulottaa myös vähimmäis- ja ansioturvaan.</a:t>
            </a:r>
          </a:p>
        </p:txBody>
      </p:sp>
      <p:sp>
        <p:nvSpPr>
          <p:cNvPr id="5" name="Dian numeron paikkamerkki 4">
            <a:extLst>
              <a:ext uri="{FF2B5EF4-FFF2-40B4-BE49-F238E27FC236}">
                <a16:creationId xmlns:a16="http://schemas.microsoft.com/office/drawing/2014/main" id="{B3C3EEC0-458F-4339-B5FA-8FB7997FB27B}"/>
              </a:ext>
            </a:extLst>
          </p:cNvPr>
          <p:cNvSpPr>
            <a:spLocks noGrp="1"/>
          </p:cNvSpPr>
          <p:nvPr>
            <p:ph type="sldNum" sz="quarter" idx="12"/>
          </p:nvPr>
        </p:nvSpPr>
        <p:spPr/>
        <p:txBody>
          <a:bodyPr/>
          <a:lstStyle/>
          <a:p>
            <a:fld id="{1EA1DD0D-7089-48C5-B116-A19F892CF1D9}" type="slidenum">
              <a:rPr lang="fi-FI" smtClean="0"/>
              <a:pPr/>
              <a:t>7</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2C984EDE-CF83-44D1-9BE5-8B1F7BA8AD12}"/>
              </a:ext>
            </a:extLst>
          </p:cNvPr>
          <p:cNvSpPr>
            <a:spLocks noGrp="1"/>
          </p:cNvSpPr>
          <p:nvPr>
            <p:ph type="dt" sz="half" idx="2"/>
          </p:nvPr>
        </p:nvSpPr>
        <p:spPr/>
        <p:txBody>
          <a:bodyPr/>
          <a:lstStyle/>
          <a:p>
            <a:fld id="{9504BABE-377C-4042-9CE4-D8BB0ACFBA08}" type="datetime1">
              <a:rPr lang="fi-FI" smtClean="0"/>
              <a:pPr/>
              <a:t>9.1.2023</a:t>
            </a:fld>
            <a:endParaRPr lang="fi-FI" dirty="0"/>
          </a:p>
        </p:txBody>
      </p:sp>
      <p:graphicFrame>
        <p:nvGraphicFramePr>
          <p:cNvPr id="6" name="Taulukko 5">
            <a:extLst>
              <a:ext uri="{FF2B5EF4-FFF2-40B4-BE49-F238E27FC236}">
                <a16:creationId xmlns:a16="http://schemas.microsoft.com/office/drawing/2014/main" id="{7EF95A86-C5EF-4601-84F4-6A98540A5CCF}"/>
              </a:ext>
            </a:extLst>
          </p:cNvPr>
          <p:cNvGraphicFramePr>
            <a:graphicFrameLocks noGrp="1"/>
          </p:cNvGraphicFramePr>
          <p:nvPr>
            <p:extLst>
              <p:ext uri="{D42A27DB-BD31-4B8C-83A1-F6EECF244321}">
                <p14:modId xmlns:p14="http://schemas.microsoft.com/office/powerpoint/2010/main" val="2987416732"/>
              </p:ext>
            </p:extLst>
          </p:nvPr>
        </p:nvGraphicFramePr>
        <p:xfrm>
          <a:off x="899592" y="1131590"/>
          <a:ext cx="6491240" cy="1988439"/>
        </p:xfrm>
        <a:graphic>
          <a:graphicData uri="http://schemas.openxmlformats.org/drawingml/2006/table">
            <a:tbl>
              <a:tblPr firstRow="1" firstCol="1" bandRow="1">
                <a:tableStyleId>{5C22544A-7EE6-4342-B048-85BDC9FD1C3A}</a:tableStyleId>
              </a:tblPr>
              <a:tblGrid>
                <a:gridCol w="2107680">
                  <a:extLst>
                    <a:ext uri="{9D8B030D-6E8A-4147-A177-3AD203B41FA5}">
                      <a16:colId xmlns:a16="http://schemas.microsoft.com/office/drawing/2014/main" val="3504087487"/>
                    </a:ext>
                  </a:extLst>
                </a:gridCol>
                <a:gridCol w="855168">
                  <a:extLst>
                    <a:ext uri="{9D8B030D-6E8A-4147-A177-3AD203B41FA5}">
                      <a16:colId xmlns:a16="http://schemas.microsoft.com/office/drawing/2014/main" val="1743009794"/>
                    </a:ext>
                  </a:extLst>
                </a:gridCol>
                <a:gridCol w="864096">
                  <a:extLst>
                    <a:ext uri="{9D8B030D-6E8A-4147-A177-3AD203B41FA5}">
                      <a16:colId xmlns:a16="http://schemas.microsoft.com/office/drawing/2014/main" val="2458282955"/>
                    </a:ext>
                  </a:extLst>
                </a:gridCol>
                <a:gridCol w="936104">
                  <a:extLst>
                    <a:ext uri="{9D8B030D-6E8A-4147-A177-3AD203B41FA5}">
                      <a16:colId xmlns:a16="http://schemas.microsoft.com/office/drawing/2014/main" val="3217245538"/>
                    </a:ext>
                  </a:extLst>
                </a:gridCol>
                <a:gridCol w="936104">
                  <a:extLst>
                    <a:ext uri="{9D8B030D-6E8A-4147-A177-3AD203B41FA5}">
                      <a16:colId xmlns:a16="http://schemas.microsoft.com/office/drawing/2014/main" val="1023507676"/>
                    </a:ext>
                  </a:extLst>
                </a:gridCol>
                <a:gridCol w="792088">
                  <a:extLst>
                    <a:ext uri="{9D8B030D-6E8A-4147-A177-3AD203B41FA5}">
                      <a16:colId xmlns:a16="http://schemas.microsoft.com/office/drawing/2014/main" val="1698036754"/>
                    </a:ext>
                  </a:extLst>
                </a:gridCol>
              </a:tblGrid>
              <a:tr h="390525">
                <a:tc>
                  <a:txBody>
                    <a:bodyPr/>
                    <a:lstStyle/>
                    <a:p>
                      <a:pPr algn="ctr">
                        <a:lnSpc>
                          <a:spcPct val="130000"/>
                        </a:lnSpc>
                        <a:spcBef>
                          <a:spcPts val="1000"/>
                        </a:spcBef>
                      </a:pPr>
                      <a:r>
                        <a:rPr lang="fi-FI" sz="1050" dirty="0">
                          <a:effectLst/>
                        </a:rPr>
                        <a:t> </a:t>
                      </a:r>
                      <a:endParaRPr lang="fi-FI" sz="105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gn="ctr">
                        <a:lnSpc>
                          <a:spcPct val="130000"/>
                        </a:lnSpc>
                        <a:spcBef>
                          <a:spcPts val="1000"/>
                        </a:spcBef>
                      </a:pPr>
                      <a:r>
                        <a:rPr lang="fi-FI" sz="1050" dirty="0">
                          <a:effectLst/>
                        </a:rPr>
                        <a:t>Syy-perusteinen</a:t>
                      </a:r>
                      <a:endParaRPr lang="fi-FI" sz="105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gn="ctr">
                        <a:lnSpc>
                          <a:spcPct val="130000"/>
                        </a:lnSpc>
                        <a:spcBef>
                          <a:spcPts val="1000"/>
                        </a:spcBef>
                      </a:pPr>
                      <a:r>
                        <a:rPr lang="fi-FI" sz="1050" dirty="0">
                          <a:effectLst/>
                        </a:rPr>
                        <a:t>Velvoittava</a:t>
                      </a:r>
                      <a:endParaRPr lang="fi-FI" sz="105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gn="ctr">
                        <a:lnSpc>
                          <a:spcPct val="130000"/>
                        </a:lnSpc>
                        <a:spcBef>
                          <a:spcPts val="1000"/>
                        </a:spcBef>
                      </a:pPr>
                      <a:r>
                        <a:rPr lang="fi-FI" sz="1050" dirty="0">
                          <a:effectLst/>
                        </a:rPr>
                        <a:t>Tulo-</a:t>
                      </a:r>
                      <a:r>
                        <a:rPr lang="fi-FI" sz="1050" dirty="0" err="1">
                          <a:effectLst/>
                        </a:rPr>
                        <a:t>vähenteinen</a:t>
                      </a:r>
                      <a:endParaRPr lang="fi-FI" sz="105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gn="ctr">
                        <a:lnSpc>
                          <a:spcPct val="130000"/>
                        </a:lnSpc>
                        <a:spcBef>
                          <a:spcPts val="1000"/>
                        </a:spcBef>
                      </a:pPr>
                      <a:r>
                        <a:rPr lang="fi-FI" sz="1050" dirty="0">
                          <a:effectLst/>
                        </a:rPr>
                        <a:t>Kestoltaan rajoitettu</a:t>
                      </a:r>
                      <a:endParaRPr lang="fi-FI" sz="105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gn="ctr">
                        <a:lnSpc>
                          <a:spcPct val="130000"/>
                        </a:lnSpc>
                        <a:spcBef>
                          <a:spcPts val="1000"/>
                        </a:spcBef>
                      </a:pPr>
                      <a:r>
                        <a:rPr lang="fi-FI" sz="1050" dirty="0">
                          <a:effectLst/>
                        </a:rPr>
                        <a:t>Yksilö-kohtainen</a:t>
                      </a:r>
                      <a:endParaRPr lang="fi-FI" sz="105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extLst>
                  <a:ext uri="{0D108BD9-81ED-4DB2-BD59-A6C34878D82A}">
                    <a16:rowId xmlns:a16="http://schemas.microsoft.com/office/drawing/2014/main" val="2315395886"/>
                  </a:ext>
                </a:extLst>
              </a:tr>
              <a:tr h="264795">
                <a:tc>
                  <a:txBody>
                    <a:bodyPr/>
                    <a:lstStyle/>
                    <a:p>
                      <a:pPr>
                        <a:lnSpc>
                          <a:spcPct val="130000"/>
                        </a:lnSpc>
                        <a:spcBef>
                          <a:spcPts val="1000"/>
                        </a:spcBef>
                      </a:pPr>
                      <a:r>
                        <a:rPr lang="fi-FI" sz="1100" dirty="0">
                          <a:effectLst/>
                        </a:rPr>
                        <a:t>Nykyinen perus- ja ansioturva</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extLst>
                  <a:ext uri="{0D108BD9-81ED-4DB2-BD59-A6C34878D82A}">
                    <a16:rowId xmlns:a16="http://schemas.microsoft.com/office/drawing/2014/main" val="1338396125"/>
                  </a:ext>
                </a:extLst>
              </a:tr>
              <a:tr h="208280">
                <a:tc>
                  <a:txBody>
                    <a:bodyPr/>
                    <a:lstStyle/>
                    <a:p>
                      <a:pPr>
                        <a:lnSpc>
                          <a:spcPct val="130000"/>
                        </a:lnSpc>
                        <a:spcBef>
                          <a:spcPts val="1000"/>
                        </a:spcBef>
                      </a:pPr>
                      <a:r>
                        <a:rPr lang="fi-FI" sz="1100" dirty="0">
                          <a:effectLst/>
                        </a:rPr>
                        <a:t>Nykyinen toimeentulotuki</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solidFill>
                      <a:schemeClr val="tx2">
                        <a:lumMod val="60000"/>
                        <a:lumOff val="40000"/>
                      </a:schemeClr>
                    </a:solidFill>
                  </a:tcPr>
                </a:tc>
                <a:tc>
                  <a:txBody>
                    <a:bodyPr/>
                    <a:lstStyle/>
                    <a:p>
                      <a:pPr>
                        <a:lnSpc>
                          <a:spcPct val="130000"/>
                        </a:lnSpc>
                        <a:spcBef>
                          <a:spcPts val="1000"/>
                        </a:spcBef>
                      </a:pPr>
                      <a:r>
                        <a:rPr lang="fi-FI" sz="1100">
                          <a:effectLst/>
                        </a:rPr>
                        <a:t> </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nSpc>
                          <a:spcPct val="130000"/>
                        </a:lnSpc>
                        <a:spcBef>
                          <a:spcPts val="1000"/>
                        </a:spcBef>
                      </a:pPr>
                      <a:r>
                        <a:rPr lang="fi-FI" sz="1100" dirty="0">
                          <a:effectLst/>
                        </a:rPr>
                        <a:t> </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30000"/>
                        </a:lnSpc>
                        <a:spcBef>
                          <a:spcPts val="1000"/>
                        </a:spcBef>
                      </a:pPr>
                      <a:r>
                        <a:rPr lang="fi-FI" sz="1100" dirty="0">
                          <a:effectLst/>
                        </a:rPr>
                        <a:t> </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tc>
                <a:extLst>
                  <a:ext uri="{0D108BD9-81ED-4DB2-BD59-A6C34878D82A}">
                    <a16:rowId xmlns:a16="http://schemas.microsoft.com/office/drawing/2014/main" val="1735744938"/>
                  </a:ext>
                </a:extLst>
              </a:tr>
              <a:tr h="209550">
                <a:tc>
                  <a:txBody>
                    <a:bodyPr/>
                    <a:lstStyle/>
                    <a:p>
                      <a:pPr>
                        <a:lnSpc>
                          <a:spcPct val="130000"/>
                        </a:lnSpc>
                        <a:spcBef>
                          <a:spcPts val="1000"/>
                        </a:spcBef>
                      </a:pPr>
                      <a:r>
                        <a:rPr lang="fi-FI" sz="1100">
                          <a:effectLst/>
                        </a:rPr>
                        <a:t>Perustulo</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nSpc>
                          <a:spcPct val="130000"/>
                        </a:lnSpc>
                        <a:spcBef>
                          <a:spcPts val="1000"/>
                        </a:spcBef>
                      </a:pPr>
                      <a:r>
                        <a:rPr lang="fi-FI" sz="1100">
                          <a:effectLst/>
                        </a:rPr>
                        <a:t> </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30000"/>
                        </a:lnSpc>
                        <a:spcBef>
                          <a:spcPts val="1000"/>
                        </a:spcBef>
                      </a:pPr>
                      <a:r>
                        <a:rPr lang="fi-FI" sz="1100">
                          <a:effectLst/>
                        </a:rPr>
                        <a:t> </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nSpc>
                          <a:spcPct val="130000"/>
                        </a:lnSpc>
                        <a:spcBef>
                          <a:spcPts val="1000"/>
                        </a:spcBef>
                      </a:pPr>
                      <a:r>
                        <a:rPr lang="fi-FI" sz="1100" dirty="0">
                          <a:effectLst/>
                        </a:rPr>
                        <a:t> </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extLst>
                  <a:ext uri="{0D108BD9-81ED-4DB2-BD59-A6C34878D82A}">
                    <a16:rowId xmlns:a16="http://schemas.microsoft.com/office/drawing/2014/main" val="451768357"/>
                  </a:ext>
                </a:extLst>
              </a:tr>
              <a:tr h="209550">
                <a:tc>
                  <a:txBody>
                    <a:bodyPr/>
                    <a:lstStyle/>
                    <a:p>
                      <a:pPr>
                        <a:lnSpc>
                          <a:spcPct val="130000"/>
                        </a:lnSpc>
                        <a:spcBef>
                          <a:spcPts val="1000"/>
                        </a:spcBef>
                      </a:pPr>
                      <a:r>
                        <a:rPr lang="fi-FI" sz="1100">
                          <a:effectLst/>
                        </a:rPr>
                        <a:t>Negatiivinen tulovero</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nSpc>
                          <a:spcPct val="130000"/>
                        </a:lnSpc>
                        <a:spcBef>
                          <a:spcPts val="1000"/>
                        </a:spcBef>
                      </a:pPr>
                      <a:r>
                        <a:rPr lang="fi-FI" sz="1100">
                          <a:effectLst/>
                        </a:rPr>
                        <a:t> </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nSpc>
                          <a:spcPct val="130000"/>
                        </a:lnSpc>
                        <a:spcBef>
                          <a:spcPts val="1000"/>
                        </a:spcBef>
                      </a:pPr>
                      <a:r>
                        <a:rPr lang="fi-FI" sz="1100">
                          <a:effectLst/>
                        </a:rPr>
                        <a:t> </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nSpc>
                          <a:spcPct val="130000"/>
                        </a:lnSpc>
                        <a:spcBef>
                          <a:spcPts val="1000"/>
                        </a:spcBef>
                      </a:pPr>
                      <a:r>
                        <a:rPr lang="fi-FI" sz="1100" dirty="0">
                          <a:effectLst/>
                        </a:rPr>
                        <a:t> </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extLst>
                  <a:ext uri="{0D108BD9-81ED-4DB2-BD59-A6C34878D82A}">
                    <a16:rowId xmlns:a16="http://schemas.microsoft.com/office/drawing/2014/main" val="898959108"/>
                  </a:ext>
                </a:extLst>
              </a:tr>
              <a:tr h="209550">
                <a:tc>
                  <a:txBody>
                    <a:bodyPr/>
                    <a:lstStyle/>
                    <a:p>
                      <a:pPr>
                        <a:lnSpc>
                          <a:spcPct val="130000"/>
                        </a:lnSpc>
                        <a:spcBef>
                          <a:spcPts val="1000"/>
                        </a:spcBef>
                      </a:pPr>
                      <a:r>
                        <a:rPr lang="fi-FI" sz="1100">
                          <a:effectLst/>
                        </a:rPr>
                        <a:t>Yksi perusturvaetuus</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extLst>
                  <a:ext uri="{0D108BD9-81ED-4DB2-BD59-A6C34878D82A}">
                    <a16:rowId xmlns:a16="http://schemas.microsoft.com/office/drawing/2014/main" val="3098788322"/>
                  </a:ext>
                </a:extLst>
              </a:tr>
              <a:tr h="209550">
                <a:tc>
                  <a:txBody>
                    <a:bodyPr/>
                    <a:lstStyle/>
                    <a:p>
                      <a:pPr>
                        <a:lnSpc>
                          <a:spcPct val="130000"/>
                        </a:lnSpc>
                        <a:spcBef>
                          <a:spcPts val="1000"/>
                        </a:spcBef>
                      </a:pPr>
                      <a:r>
                        <a:rPr lang="fi-FI" sz="1100">
                          <a:effectLst/>
                        </a:rPr>
                        <a:t>Osallistumistulo</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extLst>
                  <a:ext uri="{0D108BD9-81ED-4DB2-BD59-A6C34878D82A}">
                    <a16:rowId xmlns:a16="http://schemas.microsoft.com/office/drawing/2014/main" val="2346104699"/>
                  </a:ext>
                </a:extLst>
              </a:tr>
              <a:tr h="209550">
                <a:tc>
                  <a:txBody>
                    <a:bodyPr/>
                    <a:lstStyle/>
                    <a:p>
                      <a:pPr>
                        <a:lnSpc>
                          <a:spcPct val="130000"/>
                        </a:lnSpc>
                        <a:spcBef>
                          <a:spcPts val="1000"/>
                        </a:spcBef>
                      </a:pPr>
                      <a:r>
                        <a:rPr lang="fi-FI" sz="1100">
                          <a:effectLst/>
                        </a:rPr>
                        <a:t>Sosiaalitili</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a:effectLst/>
                        </a:rPr>
                        <a:t>(X)</a:t>
                      </a:r>
                      <a:endParaRPr lang="fi-FI" sz="1100">
                        <a:solidFill>
                          <a:srgbClr val="3F3F3F"/>
                        </a:solidFill>
                        <a:effectLst/>
                        <a:latin typeface="Arial" panose="020B0604020202020204" pitchFamily="34" charset="0"/>
                        <a:ea typeface="Times New Roman" panose="02020603050405020304" pitchFamily="18" charset="0"/>
                      </a:endParaRPr>
                    </a:p>
                  </a:txBody>
                  <a:tcPr marL="44450" marR="44450" marT="0" marB="0" anchor="ctr"/>
                </a:tc>
                <a:tc>
                  <a:txBody>
                    <a:bodyPr/>
                    <a:lstStyle/>
                    <a:p>
                      <a:pPr algn="ctr">
                        <a:lnSpc>
                          <a:spcPct val="130000"/>
                        </a:lnSpc>
                        <a:spcBef>
                          <a:spcPts val="1000"/>
                        </a:spcBef>
                      </a:pPr>
                      <a:r>
                        <a:rPr lang="fi-FI" sz="1100" dirty="0">
                          <a:effectLst/>
                        </a:rPr>
                        <a:t>X</a:t>
                      </a:r>
                      <a:endParaRPr lang="fi-FI" sz="1100" dirty="0">
                        <a:solidFill>
                          <a:srgbClr val="3F3F3F"/>
                        </a:solidFill>
                        <a:effectLst/>
                        <a:latin typeface="Arial" panose="020B0604020202020204" pitchFamily="34" charset="0"/>
                        <a:ea typeface="Times New Roman" panose="02020603050405020304" pitchFamily="18" charset="0"/>
                      </a:endParaRPr>
                    </a:p>
                  </a:txBody>
                  <a:tcPr marL="44450" marR="44450" marT="0" marB="0" anchor="ctr"/>
                </a:tc>
                <a:extLst>
                  <a:ext uri="{0D108BD9-81ED-4DB2-BD59-A6C34878D82A}">
                    <a16:rowId xmlns:a16="http://schemas.microsoft.com/office/drawing/2014/main" val="743308747"/>
                  </a:ext>
                </a:extLst>
              </a:tr>
            </a:tbl>
          </a:graphicData>
        </a:graphic>
      </p:graphicFrame>
    </p:spTree>
    <p:extLst>
      <p:ext uri="{BB962C8B-B14F-4D97-AF65-F5344CB8AC3E}">
        <p14:creationId xmlns:p14="http://schemas.microsoft.com/office/powerpoint/2010/main" val="2840905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isällön paikkamerkki 6">
            <a:extLst>
              <a:ext uri="{FF2B5EF4-FFF2-40B4-BE49-F238E27FC236}">
                <a16:creationId xmlns:a16="http://schemas.microsoft.com/office/drawing/2014/main" id="{1E445ED3-4B05-4E8A-8909-1CE4BE7669E9}"/>
              </a:ext>
            </a:extLst>
          </p:cNvPr>
          <p:cNvSpPr>
            <a:spLocks noGrp="1"/>
          </p:cNvSpPr>
          <p:nvPr>
            <p:ph idx="1"/>
          </p:nvPr>
        </p:nvSpPr>
        <p:spPr>
          <a:xfrm>
            <a:off x="432785" y="1627021"/>
            <a:ext cx="7739615" cy="3393001"/>
          </a:xfrm>
        </p:spPr>
        <p:txBody>
          <a:bodyPr/>
          <a:lstStyle/>
          <a:p>
            <a:pPr marL="457200" indent="-457200">
              <a:buFont typeface="+mj-lt"/>
              <a:buAutoNum type="arabicPeriod"/>
            </a:pPr>
            <a:r>
              <a:rPr lang="fi-FI" dirty="0"/>
              <a:t>Perustulo</a:t>
            </a:r>
          </a:p>
          <a:p>
            <a:pPr marL="457200" indent="-457200">
              <a:buFont typeface="+mj-lt"/>
              <a:buAutoNum type="arabicPeriod"/>
            </a:pPr>
            <a:r>
              <a:rPr lang="fi-FI" dirty="0"/>
              <a:t>Sosiaalitili </a:t>
            </a:r>
          </a:p>
          <a:p>
            <a:pPr marL="457200" indent="-457200">
              <a:buFont typeface="+mj-lt"/>
              <a:buAutoNum type="arabicPeriod"/>
            </a:pPr>
            <a:r>
              <a:rPr lang="fi-FI" dirty="0"/>
              <a:t>Yksi perusturvaetuus ja osallistumislisä</a:t>
            </a:r>
          </a:p>
          <a:p>
            <a:endParaRPr lang="fi-FI" dirty="0"/>
          </a:p>
        </p:txBody>
      </p:sp>
      <p:sp>
        <p:nvSpPr>
          <p:cNvPr id="3" name="Otsikko 2">
            <a:extLst>
              <a:ext uri="{FF2B5EF4-FFF2-40B4-BE49-F238E27FC236}">
                <a16:creationId xmlns:a16="http://schemas.microsoft.com/office/drawing/2014/main" id="{E8312297-7D4A-40A0-AD2F-D362E297CBF4}"/>
              </a:ext>
            </a:extLst>
          </p:cNvPr>
          <p:cNvSpPr>
            <a:spLocks noGrp="1"/>
          </p:cNvSpPr>
          <p:nvPr>
            <p:ph type="title"/>
          </p:nvPr>
        </p:nvSpPr>
        <p:spPr>
          <a:xfrm>
            <a:off x="432785" y="373344"/>
            <a:ext cx="7739615" cy="974270"/>
          </a:xfrm>
        </p:spPr>
        <p:txBody>
          <a:bodyPr/>
          <a:lstStyle/>
          <a:p>
            <a:r>
              <a:rPr lang="fi-FI" sz="2800" dirty="0"/>
              <a:t>Työryhmän tehtävänä muodostaa konkreettiset esimerkkimallit ja verrata niitä nykyjärjestelmään</a:t>
            </a:r>
          </a:p>
        </p:txBody>
      </p:sp>
      <p:sp>
        <p:nvSpPr>
          <p:cNvPr id="4" name="Päivämäärän paikkamerkki 3">
            <a:extLst>
              <a:ext uri="{FF2B5EF4-FFF2-40B4-BE49-F238E27FC236}">
                <a16:creationId xmlns:a16="http://schemas.microsoft.com/office/drawing/2014/main" id="{F5F31343-6ED3-406F-B94C-785EFA57AF17}"/>
              </a:ext>
            </a:extLst>
          </p:cNvPr>
          <p:cNvSpPr>
            <a:spLocks noGrp="1"/>
          </p:cNvSpPr>
          <p:nvPr>
            <p:ph type="dt" sz="half" idx="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04BABE-377C-4042-9CE4-D8BB0ACFBA08}" type="datetime1">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9.1.2023</a:t>
            </a:fld>
            <a:endPar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endParaRPr>
          </a:p>
        </p:txBody>
      </p:sp>
      <p:sp>
        <p:nvSpPr>
          <p:cNvPr id="5" name="Dian numeron paikkamerkki 4">
            <a:extLst>
              <a:ext uri="{FF2B5EF4-FFF2-40B4-BE49-F238E27FC236}">
                <a16:creationId xmlns:a16="http://schemas.microsoft.com/office/drawing/2014/main" id="{4AA972FB-6D36-4373-B056-9F08DC8D17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A1DD0D-7089-48C5-B116-A19F892CF1D9}" type="slidenum">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r>
              <a:rPr kumimoji="0" lang="fi-FI" sz="800" b="1" i="0" u="none" strike="noStrike" kern="1200" cap="none" spc="0" normalizeH="0" baseline="0" noProof="0">
                <a:ln>
                  <a:noFill/>
                </a:ln>
                <a:solidFill>
                  <a:prstClr val="black">
                    <a:lumMod val="50000"/>
                    <a:lumOff val="50000"/>
                  </a:prstClr>
                </a:solidFill>
                <a:effectLst/>
                <a:uLnTx/>
                <a:uFillTx/>
                <a:latin typeface="Arial"/>
                <a:ea typeface="+mn-ea"/>
                <a:cs typeface="+mn-cs"/>
              </a:rPr>
              <a:t>  </a:t>
            </a:r>
            <a:r>
              <a:rPr kumimoji="0" lang="fi-FI" sz="800" b="0" i="0" u="none" strike="noStrike" kern="1200" cap="none" spc="0" normalizeH="0" baseline="0" noProof="0">
                <a:ln>
                  <a:noFill/>
                </a:ln>
                <a:solidFill>
                  <a:srgbClr val="FFFFFF">
                    <a:lumMod val="65000"/>
                  </a:srgbClr>
                </a:solidFill>
                <a:effectLst/>
                <a:uLnTx/>
                <a:uFillTx/>
                <a:latin typeface="Arial"/>
                <a:ea typeface="+mn-ea"/>
                <a:cs typeface="+mn-cs"/>
              </a:rPr>
              <a:t>|</a:t>
            </a:r>
            <a:endParaRPr kumimoji="0" lang="fi-FI" sz="600" b="0" i="0" u="none" strike="noStrike" kern="1200" cap="none" spc="0" normalizeH="0" baseline="0" noProof="0" dirty="0">
              <a:ln>
                <a:noFill/>
              </a:ln>
              <a:solidFill>
                <a:srgbClr val="FFFFFF">
                  <a:lumMod val="65000"/>
                </a:srgbClr>
              </a:solidFill>
              <a:effectLst/>
              <a:uLnTx/>
              <a:uFillTx/>
              <a:latin typeface="Arial"/>
              <a:ea typeface="+mn-ea"/>
              <a:cs typeface="+mn-cs"/>
            </a:endParaRPr>
          </a:p>
        </p:txBody>
      </p:sp>
    </p:spTree>
    <p:extLst>
      <p:ext uri="{BB962C8B-B14F-4D97-AF65-F5344CB8AC3E}">
        <p14:creationId xmlns:p14="http://schemas.microsoft.com/office/powerpoint/2010/main" val="4255096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3AA93382-33B7-45CA-ACBA-9A5A91FC8D23}"/>
              </a:ext>
            </a:extLst>
          </p:cNvPr>
          <p:cNvSpPr>
            <a:spLocks noGrp="1"/>
          </p:cNvSpPr>
          <p:nvPr>
            <p:ph type="title"/>
          </p:nvPr>
        </p:nvSpPr>
        <p:spPr/>
        <p:txBody>
          <a:bodyPr/>
          <a:lstStyle/>
          <a:p>
            <a:r>
              <a:rPr lang="fi-FI" dirty="0"/>
              <a:t>Työryhmän esimerkkimallit</a:t>
            </a:r>
          </a:p>
        </p:txBody>
      </p:sp>
      <p:sp>
        <p:nvSpPr>
          <p:cNvPr id="2" name="Sisällön paikkamerkki 1">
            <a:extLst>
              <a:ext uri="{FF2B5EF4-FFF2-40B4-BE49-F238E27FC236}">
                <a16:creationId xmlns:a16="http://schemas.microsoft.com/office/drawing/2014/main" id="{F72755B0-8539-487F-91D4-6E6F61C5523D}"/>
              </a:ext>
            </a:extLst>
          </p:cNvPr>
          <p:cNvSpPr>
            <a:spLocks noGrp="1"/>
          </p:cNvSpPr>
          <p:nvPr>
            <p:ph idx="1"/>
          </p:nvPr>
        </p:nvSpPr>
        <p:spPr>
          <a:xfrm>
            <a:off x="432785" y="1410997"/>
            <a:ext cx="7955639" cy="3393001"/>
          </a:xfrm>
        </p:spPr>
        <p:txBody>
          <a:bodyPr>
            <a:normAutofit fontScale="92500" lnSpcReduction="20000"/>
          </a:bodyPr>
          <a:lstStyle/>
          <a:p>
            <a:r>
              <a:rPr lang="fi-FI" dirty="0"/>
              <a:t>Mallien tarkoitus toteuttaa järjestämistavan ideaa esimerkinomaisesti. Iso osa mallien valinnoista olisi voitu tehdä toisinkin.</a:t>
            </a:r>
          </a:p>
          <a:p>
            <a:r>
              <a:rPr lang="fi-FI" dirty="0"/>
              <a:t>Mallien muutosten laajuudet ovat hyvin eriasteisia, joten keskinäinen vertailu ei kovin hedelmällistä.</a:t>
            </a:r>
          </a:p>
          <a:p>
            <a:pPr lvl="1"/>
            <a:r>
              <a:rPr lang="fi-FI" dirty="0"/>
              <a:t>Toisessa isoja periaatteellisia muutoksia, toisessa pienempiä askelia.</a:t>
            </a:r>
          </a:p>
          <a:p>
            <a:pPr lvl="1"/>
            <a:r>
              <a:rPr lang="fi-FI" dirty="0"/>
              <a:t>Mallit eivät välttämättä ole vaihtoehtoisia toisilleen, vaan ne voitaisiin toteuttaa osin jopa yhtä aikaa yhdessä järjestelmässä.</a:t>
            </a:r>
          </a:p>
          <a:p>
            <a:r>
              <a:rPr lang="fi-FI" dirty="0"/>
              <a:t>Arvioinnissa tukeuduttu mikrosimulointiin sekä aiempaan tutkimuskirjallisuuteen.</a:t>
            </a:r>
          </a:p>
          <a:p>
            <a:pPr lvl="1"/>
            <a:r>
              <a:rPr lang="fi-FI" dirty="0"/>
              <a:t>Asetettu julkistalouden näkökulmasta kustannusneutraaleiksi.</a:t>
            </a:r>
          </a:p>
          <a:p>
            <a:endParaRPr lang="fi-FI" dirty="0"/>
          </a:p>
          <a:p>
            <a:endParaRPr lang="fi-FI" dirty="0"/>
          </a:p>
          <a:p>
            <a:endParaRPr lang="fi-FI" dirty="0"/>
          </a:p>
        </p:txBody>
      </p:sp>
      <p:sp>
        <p:nvSpPr>
          <p:cNvPr id="5" name="Dian numeron paikkamerkki 4">
            <a:extLst>
              <a:ext uri="{FF2B5EF4-FFF2-40B4-BE49-F238E27FC236}">
                <a16:creationId xmlns:a16="http://schemas.microsoft.com/office/drawing/2014/main" id="{B54C620B-3AFC-45D0-8A7F-0B61CFFEE068}"/>
              </a:ext>
            </a:extLst>
          </p:cNvPr>
          <p:cNvSpPr>
            <a:spLocks noGrp="1"/>
          </p:cNvSpPr>
          <p:nvPr>
            <p:ph type="sldNum" sz="quarter" idx="12"/>
          </p:nvPr>
        </p:nvSpPr>
        <p:spPr/>
        <p:txBody>
          <a:bodyPr/>
          <a:lstStyle/>
          <a:p>
            <a:fld id="{1EA1DD0D-7089-48C5-B116-A19F892CF1D9}" type="slidenum">
              <a:rPr lang="fi-FI" smtClean="0"/>
              <a:pPr/>
              <a:t>9</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72E892EC-C47B-4AE4-AD66-8337152932E2}"/>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2423811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i-FI" dirty="0"/>
              <a:t>Perustulo</a:t>
            </a:r>
          </a:p>
        </p:txBody>
      </p:sp>
      <p:sp>
        <p:nvSpPr>
          <p:cNvPr id="3" name="Subtitle 2"/>
          <p:cNvSpPr>
            <a:spLocks noGrp="1"/>
          </p:cNvSpPr>
          <p:nvPr>
            <p:ph type="subTitle" idx="1"/>
          </p:nvPr>
        </p:nvSpPr>
        <p:spPr/>
        <p:txBody>
          <a:bodyPr/>
          <a:lstStyle/>
          <a:p>
            <a:endParaRPr lang="fi-FI" dirty="0"/>
          </a:p>
        </p:txBody>
      </p:sp>
    </p:spTree>
    <p:extLst>
      <p:ext uri="{BB962C8B-B14F-4D97-AF65-F5344CB8AC3E}">
        <p14:creationId xmlns:p14="http://schemas.microsoft.com/office/powerpoint/2010/main" val="4189665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isällön paikkamerkki 4">
            <a:extLst>
              <a:ext uri="{FF2B5EF4-FFF2-40B4-BE49-F238E27FC236}">
                <a16:creationId xmlns:a16="http://schemas.microsoft.com/office/drawing/2014/main" id="{A7C28FE4-C65D-4FDA-9A3E-CE7F12CE041C}"/>
              </a:ext>
            </a:extLst>
          </p:cNvPr>
          <p:cNvSpPr>
            <a:spLocks noGrp="1"/>
          </p:cNvSpPr>
          <p:nvPr>
            <p:ph idx="1"/>
          </p:nvPr>
        </p:nvSpPr>
        <p:spPr>
          <a:xfrm>
            <a:off x="432785" y="1555013"/>
            <a:ext cx="7739615" cy="3393001"/>
          </a:xfrm>
        </p:spPr>
        <p:txBody>
          <a:bodyPr/>
          <a:lstStyle/>
          <a:p>
            <a:r>
              <a:rPr lang="fi-FI" dirty="0"/>
              <a:t>Työn murrokseen vastaaminen: teollisuusyhteiskunnan mureneminen 1980-luvulla, </a:t>
            </a:r>
            <a:r>
              <a:rPr lang="fi-FI" dirty="0" err="1"/>
              <a:t>digitalisaatio</a:t>
            </a:r>
            <a:r>
              <a:rPr lang="fi-FI" dirty="0"/>
              <a:t> 2010-luvulla.</a:t>
            </a:r>
          </a:p>
          <a:p>
            <a:r>
              <a:rPr lang="fi-FI" dirty="0"/>
              <a:t>Ajatus, että perustulo lisäisi työllisyyttä: byrokratialoukkujen poisto, työnteon taloudelliset kannustimet.</a:t>
            </a:r>
          </a:p>
        </p:txBody>
      </p:sp>
      <p:sp>
        <p:nvSpPr>
          <p:cNvPr id="4" name="Otsikko 3">
            <a:extLst>
              <a:ext uri="{FF2B5EF4-FFF2-40B4-BE49-F238E27FC236}">
                <a16:creationId xmlns:a16="http://schemas.microsoft.com/office/drawing/2014/main" id="{A68D4365-7D4D-4CE2-A889-83BFA66E516A}"/>
              </a:ext>
            </a:extLst>
          </p:cNvPr>
          <p:cNvSpPr>
            <a:spLocks noGrp="1"/>
          </p:cNvSpPr>
          <p:nvPr>
            <p:ph type="title"/>
          </p:nvPr>
        </p:nvSpPr>
        <p:spPr>
          <a:xfrm>
            <a:off x="432785" y="373344"/>
            <a:ext cx="7739615" cy="974270"/>
          </a:xfrm>
        </p:spPr>
        <p:txBody>
          <a:bodyPr/>
          <a:lstStyle/>
          <a:p>
            <a:r>
              <a:rPr lang="fi-FI" dirty="0"/>
              <a:t>Millä perusteella perustuloa on kannatettu Suomessa?</a:t>
            </a:r>
          </a:p>
        </p:txBody>
      </p:sp>
    </p:spTree>
    <p:extLst>
      <p:ext uri="{BB962C8B-B14F-4D97-AF65-F5344CB8AC3E}">
        <p14:creationId xmlns:p14="http://schemas.microsoft.com/office/powerpoint/2010/main" val="485428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title"/>
          </p:nvPr>
        </p:nvSpPr>
        <p:spPr>
          <a:xfrm>
            <a:off x="432785" y="-202720"/>
            <a:ext cx="7739615" cy="974270"/>
          </a:xfrm>
        </p:spPr>
        <p:txBody>
          <a:bodyPr/>
          <a:lstStyle/>
          <a:p>
            <a:r>
              <a:rPr lang="fi-FI" sz="2000" dirty="0"/>
              <a:t>Tarkasteltava perustulomalli korvaisi mm. perusturvaetuudet</a:t>
            </a:r>
          </a:p>
        </p:txBody>
      </p:sp>
      <p:pic>
        <p:nvPicPr>
          <p:cNvPr id="9" name="Kuva 8" descr="Työryhmän tarkemmin tarkasteltavassa mallissa perustulo korvaa opintorahan, kotihoidontuen, työttömän perusturvan, sairauspäivärahan perusturvan, vanhempainpäivärahan perusturvan. Perustuloa maksettaisiin myös niille, joilla ei ole syyperusteista etuutta (joko tulottomat tai työssäkäyvät). Työkyvyttömyyden aikaiset etuudet on jätetty tarkasteltavan mallin ulkopuolelle.">
            <a:extLst>
              <a:ext uri="{FF2B5EF4-FFF2-40B4-BE49-F238E27FC236}">
                <a16:creationId xmlns:a16="http://schemas.microsoft.com/office/drawing/2014/main" id="{D52D0646-1A05-430A-A380-7DF4465C1A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785" y="771549"/>
            <a:ext cx="6587487" cy="4118466"/>
          </a:xfrm>
          <a:prstGeom prst="rect">
            <a:avLst/>
          </a:prstGeom>
        </p:spPr>
      </p:pic>
      <p:sp>
        <p:nvSpPr>
          <p:cNvPr id="5" name="Dian numeron paikkamerkki 4">
            <a:extLst>
              <a:ext uri="{FF2B5EF4-FFF2-40B4-BE49-F238E27FC236}">
                <a16:creationId xmlns:a16="http://schemas.microsoft.com/office/drawing/2014/main" id="{5D5AEF62-E0D0-4C30-B3FA-C7F1655626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A1DD0D-7089-48C5-B116-A19F892CF1D9}" type="slidenum">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r>
              <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rPr>
              <a:t>  </a:t>
            </a:r>
            <a:r>
              <a:rPr kumimoji="0" lang="fi-FI" sz="800" b="0" i="0" u="none" strike="noStrike" kern="1200" cap="none" spc="0" normalizeH="0" baseline="0" noProof="0" dirty="0">
                <a:ln>
                  <a:noFill/>
                </a:ln>
                <a:solidFill>
                  <a:srgbClr val="FFFFFF">
                    <a:lumMod val="65000"/>
                  </a:srgbClr>
                </a:solidFill>
                <a:effectLst/>
                <a:uLnTx/>
                <a:uFillTx/>
                <a:latin typeface="Arial"/>
                <a:ea typeface="+mn-ea"/>
                <a:cs typeface="+mn-cs"/>
              </a:rPr>
              <a:t>|</a:t>
            </a:r>
            <a:endParaRPr kumimoji="0" lang="fi-FI" sz="600" b="0" i="0" u="none" strike="noStrike" kern="1200" cap="none" spc="0" normalizeH="0" baseline="0" noProof="0" dirty="0">
              <a:ln>
                <a:noFill/>
              </a:ln>
              <a:solidFill>
                <a:srgbClr val="FFFFFF">
                  <a:lumMod val="65000"/>
                </a:srgbClr>
              </a:solidFill>
              <a:effectLst/>
              <a:uLnTx/>
              <a:uFillTx/>
              <a:latin typeface="Arial"/>
              <a:ea typeface="+mn-ea"/>
              <a:cs typeface="+mn-cs"/>
            </a:endParaRPr>
          </a:p>
        </p:txBody>
      </p:sp>
      <p:sp>
        <p:nvSpPr>
          <p:cNvPr id="4" name="Päivämäärän paikkamerkki 3">
            <a:extLst>
              <a:ext uri="{FF2B5EF4-FFF2-40B4-BE49-F238E27FC236}">
                <a16:creationId xmlns:a16="http://schemas.microsoft.com/office/drawing/2014/main" id="{271331AB-ADD3-40AF-96F6-8C4EC9B1392E}"/>
              </a:ext>
            </a:extLst>
          </p:cNvPr>
          <p:cNvSpPr>
            <a:spLocks noGrp="1"/>
          </p:cNvSpPr>
          <p:nvPr>
            <p:ph type="dt" sz="half" idx="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04BABE-377C-4042-9CE4-D8BB0ACFBA08}" type="datetime1">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9.1.2023</a:t>
            </a:fld>
            <a:endPar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endParaRPr>
          </a:p>
        </p:txBody>
      </p:sp>
    </p:spTree>
    <p:extLst>
      <p:ext uri="{BB962C8B-B14F-4D97-AF65-F5344CB8AC3E}">
        <p14:creationId xmlns:p14="http://schemas.microsoft.com/office/powerpoint/2010/main" val="3833585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p:cNvSpPr>
            <a:spLocks noGrp="1"/>
          </p:cNvSpPr>
          <p:nvPr>
            <p:ph type="title"/>
          </p:nvPr>
        </p:nvSpPr>
        <p:spPr/>
        <p:txBody>
          <a:bodyPr/>
          <a:lstStyle/>
          <a:p>
            <a:r>
              <a:rPr lang="fi-FI" dirty="0"/>
              <a:t>Perusturvan korvaava osittainen perustulo</a:t>
            </a:r>
          </a:p>
        </p:txBody>
      </p:sp>
      <p:sp>
        <p:nvSpPr>
          <p:cNvPr id="2" name="Sisällön paikkamerkki 1"/>
          <p:cNvSpPr>
            <a:spLocks noGrp="1"/>
          </p:cNvSpPr>
          <p:nvPr>
            <p:ph idx="1"/>
          </p:nvPr>
        </p:nvSpPr>
        <p:spPr/>
        <p:txBody>
          <a:bodyPr>
            <a:normAutofit/>
          </a:bodyPr>
          <a:lstStyle/>
          <a:p>
            <a:r>
              <a:rPr lang="fi-FI" dirty="0"/>
              <a:t>Perusturvan suuruinen perustulo kaikille 18-64-vuotiaille, jotka eivät ole eläkkeellä (742 e/kk, verotettava)</a:t>
            </a:r>
          </a:p>
          <a:p>
            <a:r>
              <a:rPr lang="fi-FI" dirty="0"/>
              <a:t>Korvaa perusturvan, ansioturvan perusosan, opintorahat, kotihoidontuen</a:t>
            </a:r>
          </a:p>
          <a:p>
            <a:r>
              <a:rPr lang="fi-FI" dirty="0"/>
              <a:t>Perustulo soveltuu huonosti asumistueksi. Siksi asumistuet ja toimeentulotuki jätetään perustulon rinnalle.</a:t>
            </a:r>
          </a:p>
          <a:p>
            <a:r>
              <a:rPr lang="fi-FI" dirty="0"/>
              <a:t>Perustulo on aina myös verotusuudistus. Mallissa ansio- ja työtulovähennykset pois, uusi regressiivinen perustulovero palkka-, yrittäjä- ja pääomatuloista</a:t>
            </a:r>
          </a:p>
        </p:txBody>
      </p:sp>
      <p:sp>
        <p:nvSpPr>
          <p:cNvPr id="5" name="Dian numeron paikkamerkki 4"/>
          <p:cNvSpPr>
            <a:spLocks noGrp="1"/>
          </p:cNvSpPr>
          <p:nvPr>
            <p:ph type="sldNum" sz="quarter" idx="12"/>
          </p:nvPr>
        </p:nvSpPr>
        <p:spPr/>
        <p:txBody>
          <a:bodyPr/>
          <a:lstStyle/>
          <a:p>
            <a:fld id="{1EA1DD0D-7089-48C5-B116-A19F892CF1D9}" type="slidenum">
              <a:rPr lang="fi-FI" smtClean="0"/>
              <a:pPr/>
              <a:t>13</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4128484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67327848-23AA-47FD-8C6D-B8B6A5C1C954}"/>
              </a:ext>
            </a:extLst>
          </p:cNvPr>
          <p:cNvSpPr>
            <a:spLocks noGrp="1"/>
          </p:cNvSpPr>
          <p:nvPr>
            <p:ph type="title"/>
          </p:nvPr>
        </p:nvSpPr>
        <p:spPr>
          <a:xfrm>
            <a:off x="432785" y="373344"/>
            <a:ext cx="7739615" cy="974270"/>
          </a:xfrm>
        </p:spPr>
        <p:txBody>
          <a:bodyPr/>
          <a:lstStyle/>
          <a:p>
            <a:r>
              <a:rPr lang="fi-FI" dirty="0"/>
              <a:t>Perustulomalli vähentäisi tuloeroja ja pienituloisuusasteita voimakkaasti</a:t>
            </a:r>
          </a:p>
        </p:txBody>
      </p:sp>
      <p:sp>
        <p:nvSpPr>
          <p:cNvPr id="2" name="Sisällön paikkamerkki 1">
            <a:extLst>
              <a:ext uri="{FF2B5EF4-FFF2-40B4-BE49-F238E27FC236}">
                <a16:creationId xmlns:a16="http://schemas.microsoft.com/office/drawing/2014/main" id="{6E94530A-50E0-4BCA-BAE3-73C2D66EB072}"/>
              </a:ext>
            </a:extLst>
          </p:cNvPr>
          <p:cNvSpPr>
            <a:spLocks noGrp="1"/>
          </p:cNvSpPr>
          <p:nvPr>
            <p:ph idx="1"/>
          </p:nvPr>
        </p:nvSpPr>
        <p:spPr>
          <a:xfrm>
            <a:off x="432785" y="1555013"/>
            <a:ext cx="3779175" cy="2888945"/>
          </a:xfrm>
        </p:spPr>
        <p:txBody>
          <a:bodyPr>
            <a:normAutofit/>
          </a:bodyPr>
          <a:lstStyle/>
          <a:p>
            <a:r>
              <a:rPr lang="fi-FI" dirty="0"/>
              <a:t>Kaikista pienituloisimpien tulot kasvaa (mm. opiskelijat).</a:t>
            </a:r>
          </a:p>
          <a:p>
            <a:r>
              <a:rPr lang="fi-FI" dirty="0"/>
              <a:t>Rahoitettaisiin erityisesti työn ja pääomatulojen verotuksella, joten häviäjät tulojakauman yläpäässä.</a:t>
            </a:r>
          </a:p>
        </p:txBody>
      </p:sp>
      <p:sp>
        <p:nvSpPr>
          <p:cNvPr id="5" name="Dian numeron paikkamerkki 4">
            <a:extLst>
              <a:ext uri="{FF2B5EF4-FFF2-40B4-BE49-F238E27FC236}">
                <a16:creationId xmlns:a16="http://schemas.microsoft.com/office/drawing/2014/main" id="{8C250504-E79E-4228-B736-2FF6C126580C}"/>
              </a:ext>
            </a:extLst>
          </p:cNvPr>
          <p:cNvSpPr>
            <a:spLocks noGrp="1"/>
          </p:cNvSpPr>
          <p:nvPr>
            <p:ph type="sldNum" sz="quarter" idx="12"/>
          </p:nvPr>
        </p:nvSpPr>
        <p:spPr/>
        <p:txBody>
          <a:bodyPr/>
          <a:lstStyle/>
          <a:p>
            <a:fld id="{1EA1DD0D-7089-48C5-B116-A19F892CF1D9}" type="slidenum">
              <a:rPr lang="fi-FI" smtClean="0"/>
              <a:pPr/>
              <a:t>14</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164CC88F-6563-49FD-9108-6DC8EBCA1F28}"/>
              </a:ext>
            </a:extLst>
          </p:cNvPr>
          <p:cNvSpPr>
            <a:spLocks noGrp="1"/>
          </p:cNvSpPr>
          <p:nvPr>
            <p:ph type="dt" sz="half" idx="2"/>
          </p:nvPr>
        </p:nvSpPr>
        <p:spPr/>
        <p:txBody>
          <a:bodyPr/>
          <a:lstStyle/>
          <a:p>
            <a:fld id="{9504BABE-377C-4042-9CE4-D8BB0ACFBA08}" type="datetime1">
              <a:rPr lang="fi-FI" smtClean="0"/>
              <a:pPr/>
              <a:t>9.1.2023</a:t>
            </a:fld>
            <a:endParaRPr lang="fi-FI" dirty="0"/>
          </a:p>
        </p:txBody>
      </p:sp>
      <p:graphicFrame>
        <p:nvGraphicFramePr>
          <p:cNvPr id="6" name="Kaavio 5">
            <a:extLst>
              <a:ext uri="{FF2B5EF4-FFF2-40B4-BE49-F238E27FC236}">
                <a16:creationId xmlns:a16="http://schemas.microsoft.com/office/drawing/2014/main" id="{00000000-0008-0000-0200-000003000000}"/>
              </a:ext>
            </a:extLst>
          </p:cNvPr>
          <p:cNvGraphicFramePr>
            <a:graphicFrameLocks/>
          </p:cNvGraphicFramePr>
          <p:nvPr/>
        </p:nvGraphicFramePr>
        <p:xfrm>
          <a:off x="4572000" y="1234514"/>
          <a:ext cx="4371975" cy="29845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10694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a:extLst>
              <a:ext uri="{FF2B5EF4-FFF2-40B4-BE49-F238E27FC236}">
                <a16:creationId xmlns:a16="http://schemas.microsoft.com/office/drawing/2014/main" id="{15DDCED6-4F72-488A-825A-15591D4AEFE7}"/>
              </a:ext>
            </a:extLst>
          </p:cNvPr>
          <p:cNvSpPr>
            <a:spLocks noGrp="1"/>
          </p:cNvSpPr>
          <p:nvPr>
            <p:ph idx="1"/>
          </p:nvPr>
        </p:nvSpPr>
        <p:spPr/>
        <p:txBody>
          <a:bodyPr>
            <a:normAutofit fontScale="85000" lnSpcReduction="10000"/>
          </a:bodyPr>
          <a:lstStyle/>
          <a:p>
            <a:r>
              <a:rPr lang="fi-FI" dirty="0"/>
              <a:t>Erilaiset korotukset kuten lapsi- ja aktiivikorotukset sopivat huonosti perustulon ideaan.</a:t>
            </a:r>
          </a:p>
          <a:p>
            <a:pPr lvl="1"/>
            <a:r>
              <a:rPr lang="fi-FI" dirty="0"/>
              <a:t>Mallissa ne poistettiin työttömän perusturvaetuuksista.</a:t>
            </a:r>
          </a:p>
          <a:p>
            <a:r>
              <a:rPr lang="fi-FI" dirty="0"/>
              <a:t>Mallissa perustulovero kohdistuu jo pienipalkkaisiin ja asumistuessa otetaan huomioon bruttotulot, joten osa-aikatyön kannustimet heikkenevät. </a:t>
            </a:r>
          </a:p>
          <a:p>
            <a:pPr lvl="1"/>
            <a:r>
              <a:rPr lang="fi-FI" dirty="0"/>
              <a:t>Kannustimet kokoaikatyöhön eivät kuitenkaan keskimäärin muutu.</a:t>
            </a:r>
          </a:p>
          <a:p>
            <a:r>
              <a:rPr lang="fi-FI" dirty="0"/>
              <a:t>Malli keventäisi byrokratiaa ja poistaisi tarvetta täydentäville etuuksille (toimeentulotuki, asumistuki).</a:t>
            </a:r>
          </a:p>
          <a:p>
            <a:pPr lvl="1"/>
            <a:r>
              <a:rPr lang="fi-FI" dirty="0"/>
              <a:t>Työllisyyden lisäys byrokratian kevenemisen vuoksi mahdollista, mutta tutkimustiedon valossa hyvin epävarmaa.</a:t>
            </a:r>
          </a:p>
          <a:p>
            <a:endParaRPr lang="fi-FI" dirty="0"/>
          </a:p>
        </p:txBody>
      </p:sp>
      <p:sp>
        <p:nvSpPr>
          <p:cNvPr id="3" name="Otsikko 2">
            <a:extLst>
              <a:ext uri="{FF2B5EF4-FFF2-40B4-BE49-F238E27FC236}">
                <a16:creationId xmlns:a16="http://schemas.microsoft.com/office/drawing/2014/main" id="{5F098A21-D487-4E5E-A51B-7A09EA13355D}"/>
              </a:ext>
            </a:extLst>
          </p:cNvPr>
          <p:cNvSpPr>
            <a:spLocks noGrp="1"/>
          </p:cNvSpPr>
          <p:nvPr>
            <p:ph type="title"/>
          </p:nvPr>
        </p:nvSpPr>
        <p:spPr/>
        <p:txBody>
          <a:bodyPr/>
          <a:lstStyle/>
          <a:p>
            <a:r>
              <a:rPr lang="fi-FI" dirty="0"/>
              <a:t>Vaikutukset työttömiin</a:t>
            </a:r>
          </a:p>
        </p:txBody>
      </p:sp>
      <p:sp>
        <p:nvSpPr>
          <p:cNvPr id="4" name="Päivämäärän paikkamerkki 3">
            <a:extLst>
              <a:ext uri="{FF2B5EF4-FFF2-40B4-BE49-F238E27FC236}">
                <a16:creationId xmlns:a16="http://schemas.microsoft.com/office/drawing/2014/main" id="{87CE6854-69FA-4858-9706-45585F913B2C}"/>
              </a:ext>
            </a:extLst>
          </p:cNvPr>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a:extLst>
              <a:ext uri="{FF2B5EF4-FFF2-40B4-BE49-F238E27FC236}">
                <a16:creationId xmlns:a16="http://schemas.microsoft.com/office/drawing/2014/main" id="{2B42930B-AF4D-4EB0-8933-3BAC9A28F4BF}"/>
              </a:ext>
            </a:extLst>
          </p:cNvPr>
          <p:cNvSpPr>
            <a:spLocks noGrp="1"/>
          </p:cNvSpPr>
          <p:nvPr>
            <p:ph type="sldNum" sz="quarter" idx="12"/>
          </p:nvPr>
        </p:nvSpPr>
        <p:spPr/>
        <p:txBody>
          <a:bodyPr/>
          <a:lstStyle/>
          <a:p>
            <a:fld id="{1EA1DD0D-7089-48C5-B116-A19F892CF1D9}" type="slidenum">
              <a:rPr lang="fi-FI" smtClean="0"/>
              <a:pPr/>
              <a:t>15</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8007250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6416EB54-8664-4EDA-90F0-11C053EBC011}"/>
              </a:ext>
            </a:extLst>
          </p:cNvPr>
          <p:cNvSpPr>
            <a:spLocks noGrp="1"/>
          </p:cNvSpPr>
          <p:nvPr>
            <p:ph type="title"/>
          </p:nvPr>
        </p:nvSpPr>
        <p:spPr/>
        <p:txBody>
          <a:bodyPr/>
          <a:lstStyle/>
          <a:p>
            <a:r>
              <a:rPr lang="fi-FI" sz="2800" dirty="0"/>
              <a:t>Opiskelijoiden ja kotihoidon tuen saajien tukitaso kasvaisi, millä voisi olla vaikutuksia käyttäytymiseen</a:t>
            </a:r>
            <a:endParaRPr lang="fi-FI" dirty="0"/>
          </a:p>
        </p:txBody>
      </p:sp>
      <p:sp>
        <p:nvSpPr>
          <p:cNvPr id="2" name="Sisällön paikkamerkki 1">
            <a:extLst>
              <a:ext uri="{FF2B5EF4-FFF2-40B4-BE49-F238E27FC236}">
                <a16:creationId xmlns:a16="http://schemas.microsoft.com/office/drawing/2014/main" id="{67A23381-F0CF-4980-B3FA-F6053D2F3CB3}"/>
              </a:ext>
            </a:extLst>
          </p:cNvPr>
          <p:cNvSpPr>
            <a:spLocks noGrp="1"/>
          </p:cNvSpPr>
          <p:nvPr>
            <p:ph idx="1"/>
          </p:nvPr>
        </p:nvSpPr>
        <p:spPr/>
        <p:txBody>
          <a:bodyPr>
            <a:normAutofit fontScale="85000" lnSpcReduction="10000"/>
          </a:bodyPr>
          <a:lstStyle/>
          <a:p>
            <a:r>
              <a:rPr lang="fi-FI" dirty="0"/>
              <a:t>Perustulo olisi yli kaksinkertainen suhteessa opintorahaan, eikä sidottu opintosuorituksiin.</a:t>
            </a:r>
          </a:p>
          <a:p>
            <a:pPr lvl="1"/>
            <a:r>
              <a:rPr lang="fi-FI" dirty="0"/>
              <a:t>Opintolainan käyttö ja opiskelijoiden työnteko todennäköisesti vähenisivät.</a:t>
            </a:r>
          </a:p>
          <a:p>
            <a:pPr lvl="1"/>
            <a:r>
              <a:rPr lang="fi-FI" dirty="0"/>
              <a:t>Opintoajat voisivat pidentyä, kun tukea ei sidottu opintosuorituksiin. Toisaalta opintoajat voisivat lyhentyä, jos opintojen aikainen työnteko vähenisi. </a:t>
            </a:r>
          </a:p>
          <a:p>
            <a:r>
              <a:rPr lang="fi-FI" dirty="0"/>
              <a:t>Kotihoidon tukea saa kunnes nuorin lapsi täyttää kolme vuotta. Kun perustulossa ei olisi enimmäisaikaa, on todennäköistä että lapsia hoidettaisiin yhä pidempiä aikoja kotona.</a:t>
            </a:r>
          </a:p>
          <a:p>
            <a:pPr lvl="1"/>
            <a:r>
              <a:rPr lang="fi-FI" dirty="0"/>
              <a:t>Kotihoidontuen korvaaminen voisi vähentää erityisesti naisten työllisyyttä.</a:t>
            </a:r>
          </a:p>
          <a:p>
            <a:pPr lvl="1"/>
            <a:r>
              <a:rPr lang="fi-FI" dirty="0"/>
              <a:t>Toisaalta, toisin kuin </a:t>
            </a:r>
            <a:r>
              <a:rPr lang="fi-FI" dirty="0" err="1"/>
              <a:t>kh</a:t>
            </a:r>
            <a:r>
              <a:rPr lang="fi-FI" dirty="0"/>
              <a:t>-tukea, perustuloa maksetaan vaikka lapsi olisi varhaiskasvatuksessa.</a:t>
            </a:r>
          </a:p>
        </p:txBody>
      </p:sp>
      <p:sp>
        <p:nvSpPr>
          <p:cNvPr id="5" name="Dian numeron paikkamerkki 4">
            <a:extLst>
              <a:ext uri="{FF2B5EF4-FFF2-40B4-BE49-F238E27FC236}">
                <a16:creationId xmlns:a16="http://schemas.microsoft.com/office/drawing/2014/main" id="{E12CED92-E741-4680-9359-915E416FF200}"/>
              </a:ext>
            </a:extLst>
          </p:cNvPr>
          <p:cNvSpPr>
            <a:spLocks noGrp="1"/>
          </p:cNvSpPr>
          <p:nvPr>
            <p:ph type="sldNum" sz="quarter" idx="12"/>
          </p:nvPr>
        </p:nvSpPr>
        <p:spPr/>
        <p:txBody>
          <a:bodyPr/>
          <a:lstStyle/>
          <a:p>
            <a:fld id="{1EA1DD0D-7089-48C5-B116-A19F892CF1D9}" type="slidenum">
              <a:rPr lang="fi-FI" smtClean="0"/>
              <a:pPr/>
              <a:t>16</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DADF1C98-3453-4647-BA02-19766143E6A4}"/>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2438772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5D008BD9-B178-422E-AA29-BFE9FD6189C1}"/>
              </a:ext>
            </a:extLst>
          </p:cNvPr>
          <p:cNvSpPr>
            <a:spLocks noGrp="1"/>
          </p:cNvSpPr>
          <p:nvPr>
            <p:ph type="title"/>
          </p:nvPr>
        </p:nvSpPr>
        <p:spPr>
          <a:xfrm>
            <a:off x="432785" y="301336"/>
            <a:ext cx="7739615" cy="974270"/>
          </a:xfrm>
        </p:spPr>
        <p:txBody>
          <a:bodyPr/>
          <a:lstStyle/>
          <a:p>
            <a:r>
              <a:rPr lang="fi-FI" dirty="0"/>
              <a:t>Perustulo heikentäisi etuuksien kytköksiä palveluihin</a:t>
            </a:r>
          </a:p>
        </p:txBody>
      </p:sp>
      <p:sp>
        <p:nvSpPr>
          <p:cNvPr id="2" name="Sisällön paikkamerkki 1">
            <a:extLst>
              <a:ext uri="{FF2B5EF4-FFF2-40B4-BE49-F238E27FC236}">
                <a16:creationId xmlns:a16="http://schemas.microsoft.com/office/drawing/2014/main" id="{F4568880-1A3F-42BA-9C43-57250644D4AF}"/>
              </a:ext>
            </a:extLst>
          </p:cNvPr>
          <p:cNvSpPr>
            <a:spLocks noGrp="1"/>
          </p:cNvSpPr>
          <p:nvPr>
            <p:ph idx="1"/>
          </p:nvPr>
        </p:nvSpPr>
        <p:spPr/>
        <p:txBody>
          <a:bodyPr>
            <a:normAutofit/>
          </a:bodyPr>
          <a:lstStyle/>
          <a:p>
            <a:r>
              <a:rPr lang="fi-FI" sz="1800" dirty="0"/>
              <a:t>Työttömän perusturvaetuudet ja niihin liittyvät velvoitteet poistuisivat.</a:t>
            </a:r>
          </a:p>
          <a:p>
            <a:pPr lvl="1"/>
            <a:r>
              <a:rPr lang="fi-FI" sz="1600" dirty="0"/>
              <a:t>Kaikista pienituloisimmille velvoitteita voitaisiin toteuttaa tietyssä määrin toimeentulotuen kautta.</a:t>
            </a:r>
          </a:p>
          <a:p>
            <a:pPr lvl="1"/>
            <a:r>
              <a:rPr lang="fi-FI" sz="1600" dirty="0">
                <a:cs typeface="Arial"/>
              </a:rPr>
              <a:t>Työvoimapoliittiset koulutukset ja työnhaun tuki lisäävät osallistujien työllistymistodennäköisyyttä, mutta vaikuttavat pääosin siihen ketkä työllistyvät, eikä työllisyyden kokonaistasoon.</a:t>
            </a:r>
          </a:p>
          <a:p>
            <a:pPr lvl="1"/>
            <a:r>
              <a:rPr lang="fi-FI" sz="1600" dirty="0">
                <a:cs typeface="Arial"/>
              </a:rPr>
              <a:t>Maksettaisiinko perustuloa myös tuoreille maahanmuuttajille? Miten velvoitettaisiin kotoutumiskoulutukseen?</a:t>
            </a:r>
          </a:p>
          <a:p>
            <a:r>
              <a:rPr lang="fi-FI" sz="1800" dirty="0"/>
              <a:t>Työ- ja toimintakyvyn seuranta vähimmäismääräisen sairauspäivärahan saajilla poistuisi.</a:t>
            </a:r>
          </a:p>
        </p:txBody>
      </p:sp>
      <p:sp>
        <p:nvSpPr>
          <p:cNvPr id="5" name="Dian numeron paikkamerkki 4">
            <a:extLst>
              <a:ext uri="{FF2B5EF4-FFF2-40B4-BE49-F238E27FC236}">
                <a16:creationId xmlns:a16="http://schemas.microsoft.com/office/drawing/2014/main" id="{8120E1CE-A182-400D-BAB8-13FCB514EE0E}"/>
              </a:ext>
            </a:extLst>
          </p:cNvPr>
          <p:cNvSpPr>
            <a:spLocks noGrp="1"/>
          </p:cNvSpPr>
          <p:nvPr>
            <p:ph type="sldNum" sz="quarter" idx="12"/>
          </p:nvPr>
        </p:nvSpPr>
        <p:spPr/>
        <p:txBody>
          <a:bodyPr/>
          <a:lstStyle/>
          <a:p>
            <a:fld id="{1EA1DD0D-7089-48C5-B116-A19F892CF1D9}" type="slidenum">
              <a:rPr lang="fi-FI" smtClean="0"/>
              <a:pPr/>
              <a:t>17</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8F9CAA77-305B-4FF8-A697-AE0CE18D6A62}"/>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359667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A438CD8A-A195-45D3-AEE4-5FFB816E5D98}"/>
              </a:ext>
            </a:extLst>
          </p:cNvPr>
          <p:cNvSpPr>
            <a:spLocks noGrp="1"/>
          </p:cNvSpPr>
          <p:nvPr>
            <p:ph type="title"/>
          </p:nvPr>
        </p:nvSpPr>
        <p:spPr/>
        <p:txBody>
          <a:bodyPr/>
          <a:lstStyle/>
          <a:p>
            <a:r>
              <a:rPr lang="fi-FI" dirty="0"/>
              <a:t>Yhteenveto vaikutuksista simulointien ja aiempien tutkimusten perusteella</a:t>
            </a:r>
          </a:p>
        </p:txBody>
      </p:sp>
      <p:sp>
        <p:nvSpPr>
          <p:cNvPr id="2" name="Sisällön paikkamerkki 1">
            <a:extLst>
              <a:ext uri="{FF2B5EF4-FFF2-40B4-BE49-F238E27FC236}">
                <a16:creationId xmlns:a16="http://schemas.microsoft.com/office/drawing/2014/main" id="{103CF6DF-2EB8-4D97-85A7-49FD88109EA0}"/>
              </a:ext>
            </a:extLst>
          </p:cNvPr>
          <p:cNvSpPr>
            <a:spLocks noGrp="1"/>
          </p:cNvSpPr>
          <p:nvPr>
            <p:ph idx="1"/>
          </p:nvPr>
        </p:nvSpPr>
        <p:spPr/>
        <p:txBody>
          <a:bodyPr>
            <a:normAutofit fontScale="85000" lnSpcReduction="20000"/>
          </a:bodyPr>
          <a:lstStyle/>
          <a:p>
            <a:r>
              <a:rPr lang="fi-FI" dirty="0"/>
              <a:t>Perustulo vähentäisi sosiaaliturvan monimutkaisuutta, mutta sitä jäisi vielä esim. toimeentulotuen ja asumistuen muodossa.</a:t>
            </a:r>
          </a:p>
          <a:p>
            <a:r>
              <a:rPr lang="fi-FI" dirty="0"/>
              <a:t>Työn ja sosiaaliturvan yhteensovitus olisi joustavampaa, mutta työllisyys tuskin lisääntyisi. Todennäköisemmin päinvastoin.</a:t>
            </a:r>
          </a:p>
          <a:p>
            <a:r>
              <a:rPr lang="fi-FI" dirty="0"/>
              <a:t>Viimesijaisen turvan eli toimeentulotuen rooli pienenisi – erityisesti lyhytaikainen käyttö, mutta osittain myös pitkäaikainen käyttö.</a:t>
            </a:r>
          </a:p>
          <a:p>
            <a:r>
              <a:rPr lang="fi-FI" dirty="0"/>
              <a:t>Palvelujen ja etuuksien yhteensovitus heikkenisi monelta osin.</a:t>
            </a:r>
          </a:p>
          <a:p>
            <a:r>
              <a:rPr lang="fi-FI" dirty="0"/>
              <a:t>Kokeilujen perusteella se saattaisi lisätä hyvinvointia ja luottamusta yhteiskuntaan, mutta näyttö on epävarmaa.</a:t>
            </a:r>
          </a:p>
          <a:p>
            <a:r>
              <a:rPr lang="fi-FI" dirty="0"/>
              <a:t>Jotkut perustulon argumenteista ja vasta-argumenteista ovat enemmän periaatteellisia kuin empiirisiä (esim. velvoitteiden ja oikeuksien suhde).</a:t>
            </a:r>
          </a:p>
        </p:txBody>
      </p:sp>
      <p:sp>
        <p:nvSpPr>
          <p:cNvPr id="5" name="Dian numeron paikkamerkki 4">
            <a:extLst>
              <a:ext uri="{FF2B5EF4-FFF2-40B4-BE49-F238E27FC236}">
                <a16:creationId xmlns:a16="http://schemas.microsoft.com/office/drawing/2014/main" id="{A62A5C76-4CE1-497F-AC00-070D893CE2AF}"/>
              </a:ext>
            </a:extLst>
          </p:cNvPr>
          <p:cNvSpPr>
            <a:spLocks noGrp="1"/>
          </p:cNvSpPr>
          <p:nvPr>
            <p:ph type="sldNum" sz="quarter" idx="12"/>
          </p:nvPr>
        </p:nvSpPr>
        <p:spPr/>
        <p:txBody>
          <a:bodyPr/>
          <a:lstStyle/>
          <a:p>
            <a:fld id="{1EA1DD0D-7089-48C5-B116-A19F892CF1D9}" type="slidenum">
              <a:rPr lang="fi-FI" smtClean="0"/>
              <a:pPr/>
              <a:t>18</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5E10BA0D-289C-4142-A03A-DB639B6CDFD7}"/>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1272034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a:extLst>
              <a:ext uri="{FF2B5EF4-FFF2-40B4-BE49-F238E27FC236}">
                <a16:creationId xmlns:a16="http://schemas.microsoft.com/office/drawing/2014/main" id="{D3ED4573-DCFE-453A-98D8-1CA24F6786E9}"/>
              </a:ext>
            </a:extLst>
          </p:cNvPr>
          <p:cNvSpPr>
            <a:spLocks noGrp="1"/>
          </p:cNvSpPr>
          <p:nvPr>
            <p:ph idx="1"/>
          </p:nvPr>
        </p:nvSpPr>
        <p:spPr/>
        <p:txBody>
          <a:bodyPr/>
          <a:lstStyle/>
          <a:p>
            <a:r>
              <a:rPr lang="fi-FI" dirty="0"/>
              <a:t>Opintorahan suuruinen (256e/kk) ja korvaisi vain opintorahan. Muut etuudet jäävät voimaan perustulon määrällä vähennettynä.</a:t>
            </a:r>
          </a:p>
          <a:p>
            <a:r>
              <a:rPr lang="fi-FI" dirty="0"/>
              <a:t>Hyvät puolet: ei niin radikaalia muutoksia opiskelijoiden tai kotihoidontuen saajien tuloihin tai tulonsiirtojärjestelmään. Poliittisesti ehkä realistisempi.</a:t>
            </a:r>
          </a:p>
          <a:p>
            <a:r>
              <a:rPr lang="fi-FI" dirty="0"/>
              <a:t>Huonot puolet: monimutkaisuus lisääntyy, työn ja sosiaaliturvan yhteensovitus ei välttämättä joustavoitu, toimeentulotuen rooli pienenee vain vähän.</a:t>
            </a:r>
          </a:p>
          <a:p>
            <a:endParaRPr lang="fi-FI" dirty="0"/>
          </a:p>
        </p:txBody>
      </p:sp>
      <p:sp>
        <p:nvSpPr>
          <p:cNvPr id="3" name="Otsikko 2">
            <a:extLst>
              <a:ext uri="{FF2B5EF4-FFF2-40B4-BE49-F238E27FC236}">
                <a16:creationId xmlns:a16="http://schemas.microsoft.com/office/drawing/2014/main" id="{62417C54-F263-40EA-8DB5-A38A3D18B61F}"/>
              </a:ext>
            </a:extLst>
          </p:cNvPr>
          <p:cNvSpPr>
            <a:spLocks noGrp="1"/>
          </p:cNvSpPr>
          <p:nvPr>
            <p:ph type="title"/>
          </p:nvPr>
        </p:nvSpPr>
        <p:spPr/>
        <p:txBody>
          <a:bodyPr/>
          <a:lstStyle/>
          <a:p>
            <a:r>
              <a:rPr lang="fi-FI" dirty="0"/>
              <a:t>Arvioimme myös matalampaa perustuloa</a:t>
            </a:r>
          </a:p>
        </p:txBody>
      </p:sp>
      <p:sp>
        <p:nvSpPr>
          <p:cNvPr id="4" name="Päivämäärän paikkamerkki 3">
            <a:extLst>
              <a:ext uri="{FF2B5EF4-FFF2-40B4-BE49-F238E27FC236}">
                <a16:creationId xmlns:a16="http://schemas.microsoft.com/office/drawing/2014/main" id="{172CE5D5-569B-464E-B9C9-14377C55A0A4}"/>
              </a:ext>
            </a:extLst>
          </p:cNvPr>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a:extLst>
              <a:ext uri="{FF2B5EF4-FFF2-40B4-BE49-F238E27FC236}">
                <a16:creationId xmlns:a16="http://schemas.microsoft.com/office/drawing/2014/main" id="{B3FE85C7-356E-4B12-AE77-54EA2EF6546F}"/>
              </a:ext>
            </a:extLst>
          </p:cNvPr>
          <p:cNvSpPr>
            <a:spLocks noGrp="1"/>
          </p:cNvSpPr>
          <p:nvPr>
            <p:ph type="sldNum" sz="quarter" idx="12"/>
          </p:nvPr>
        </p:nvSpPr>
        <p:spPr/>
        <p:txBody>
          <a:bodyPr/>
          <a:lstStyle/>
          <a:p>
            <a:fld id="{1EA1DD0D-7089-48C5-B116-A19F892CF1D9}" type="slidenum">
              <a:rPr lang="fi-FI" smtClean="0"/>
              <a:pPr/>
              <a:t>19</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23905879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i-FI" dirty="0"/>
              <a:t>Sosiaalitili (perustili)</a:t>
            </a:r>
          </a:p>
        </p:txBody>
      </p:sp>
      <p:sp>
        <p:nvSpPr>
          <p:cNvPr id="3" name="Subtitle 2"/>
          <p:cNvSpPr>
            <a:spLocks noGrp="1"/>
          </p:cNvSpPr>
          <p:nvPr>
            <p:ph type="subTitle" idx="1"/>
          </p:nvPr>
        </p:nvSpPr>
        <p:spPr/>
        <p:txBody>
          <a:bodyPr/>
          <a:lstStyle/>
          <a:p>
            <a:r>
              <a:rPr lang="fi-FI" dirty="0"/>
              <a:t>Allan Seuri, neuvotteleva virkamies OKM</a:t>
            </a:r>
          </a:p>
        </p:txBody>
      </p:sp>
    </p:spTree>
    <p:extLst>
      <p:ext uri="{BB962C8B-B14F-4D97-AF65-F5344CB8AC3E}">
        <p14:creationId xmlns:p14="http://schemas.microsoft.com/office/powerpoint/2010/main" val="3863727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lstStyle/>
          <a:p>
            <a:r>
              <a:rPr lang="fi-FI" dirty="0"/>
              <a:t>Erilaisia toteutustapoja.</a:t>
            </a:r>
          </a:p>
          <a:p>
            <a:r>
              <a:rPr lang="fi-FI" dirty="0"/>
              <a:t>Yksinkertaisimmillaan tilimallin kattamien etuuksien rahoittamiseksi maksettavat maksut (esim. palkkatulosta) ohjataan henkilökohtaiselle tilille (laskennallisesti). Nostetut etuudet vähentävät tilin saldoa. Tilin ylijäämän saa omaan käyttöönsä esimerkiksi eläköityessään.</a:t>
            </a:r>
          </a:p>
          <a:p>
            <a:r>
              <a:rPr lang="fi-FI" dirty="0"/>
              <a:t>Yleiskuvaus: </a:t>
            </a:r>
            <a:r>
              <a:rPr lang="fi-FI" dirty="0">
                <a:hlinkClick r:id="rId2"/>
              </a:rPr>
              <a:t>Määttänen (2015)</a:t>
            </a:r>
            <a:r>
              <a:rPr lang="fi-FI" dirty="0"/>
              <a:t>.</a:t>
            </a:r>
          </a:p>
          <a:p>
            <a:r>
              <a:rPr lang="fi-FI" dirty="0" err="1"/>
              <a:t>Huom</a:t>
            </a:r>
            <a:r>
              <a:rPr lang="fi-FI" dirty="0"/>
              <a:t>: toimeksiannossa viitattiin perustiliin, mutta työryhmä ehdottaa termiä ”sosiaalitili”.</a:t>
            </a:r>
          </a:p>
          <a:p>
            <a:pPr marL="457200" lvl="1" indent="0">
              <a:buNone/>
            </a:pPr>
            <a:endParaRPr lang="en-US" dirty="0"/>
          </a:p>
        </p:txBody>
      </p:sp>
      <p:sp>
        <p:nvSpPr>
          <p:cNvPr id="3" name="Otsikko 2"/>
          <p:cNvSpPr>
            <a:spLocks noGrp="1"/>
          </p:cNvSpPr>
          <p:nvPr>
            <p:ph type="title"/>
          </p:nvPr>
        </p:nvSpPr>
        <p:spPr/>
        <p:txBody>
          <a:bodyPr/>
          <a:lstStyle/>
          <a:p>
            <a:r>
              <a:rPr lang="fi-FI" dirty="0"/>
              <a:t>Mikä sosiaalitili?</a:t>
            </a:r>
            <a:endParaRPr lang="en-US" dirty="0"/>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21</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9478621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title"/>
          </p:nvPr>
        </p:nvSpPr>
        <p:spPr>
          <a:xfrm>
            <a:off x="432785" y="-164554"/>
            <a:ext cx="7739615" cy="974270"/>
          </a:xfrm>
        </p:spPr>
        <p:txBody>
          <a:bodyPr/>
          <a:lstStyle/>
          <a:p>
            <a:r>
              <a:rPr lang="fi-FI" sz="2000" dirty="0"/>
              <a:t>Tarkasteltava malli: sosiaalitili </a:t>
            </a:r>
          </a:p>
        </p:txBody>
      </p:sp>
      <p:sp>
        <p:nvSpPr>
          <p:cNvPr id="5" name="Dian numeron paikkamerkki 4">
            <a:extLst>
              <a:ext uri="{FF2B5EF4-FFF2-40B4-BE49-F238E27FC236}">
                <a16:creationId xmlns:a16="http://schemas.microsoft.com/office/drawing/2014/main" id="{5D5AEF62-E0D0-4C30-B3FA-C7F1655626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A1DD0D-7089-48C5-B116-A19F892CF1D9}" type="slidenum">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r>
              <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rPr>
              <a:t>  </a:t>
            </a:r>
            <a:r>
              <a:rPr kumimoji="0" lang="fi-FI" sz="800" b="0" i="0" u="none" strike="noStrike" kern="1200" cap="none" spc="0" normalizeH="0" baseline="0" noProof="0" dirty="0">
                <a:ln>
                  <a:noFill/>
                </a:ln>
                <a:solidFill>
                  <a:srgbClr val="FFFFFF">
                    <a:lumMod val="65000"/>
                  </a:srgbClr>
                </a:solidFill>
                <a:effectLst/>
                <a:uLnTx/>
                <a:uFillTx/>
                <a:latin typeface="Arial"/>
                <a:ea typeface="+mn-ea"/>
                <a:cs typeface="+mn-cs"/>
              </a:rPr>
              <a:t>|</a:t>
            </a:r>
            <a:endParaRPr kumimoji="0" lang="fi-FI" sz="600" b="0" i="0" u="none" strike="noStrike" kern="1200" cap="none" spc="0" normalizeH="0" baseline="0" noProof="0" dirty="0">
              <a:ln>
                <a:noFill/>
              </a:ln>
              <a:solidFill>
                <a:srgbClr val="FFFFFF">
                  <a:lumMod val="65000"/>
                </a:srgbClr>
              </a:solidFill>
              <a:effectLst/>
              <a:uLnTx/>
              <a:uFillTx/>
              <a:latin typeface="Arial"/>
              <a:ea typeface="+mn-ea"/>
              <a:cs typeface="+mn-cs"/>
            </a:endParaRPr>
          </a:p>
        </p:txBody>
      </p:sp>
      <p:sp>
        <p:nvSpPr>
          <p:cNvPr id="4" name="Päivämäärän paikkamerkki 3">
            <a:extLst>
              <a:ext uri="{FF2B5EF4-FFF2-40B4-BE49-F238E27FC236}">
                <a16:creationId xmlns:a16="http://schemas.microsoft.com/office/drawing/2014/main" id="{271331AB-ADD3-40AF-96F6-8C4EC9B1392E}"/>
              </a:ext>
            </a:extLst>
          </p:cNvPr>
          <p:cNvSpPr>
            <a:spLocks noGrp="1"/>
          </p:cNvSpPr>
          <p:nvPr>
            <p:ph type="dt" sz="half" idx="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04BABE-377C-4042-9CE4-D8BB0ACFBA08}" type="datetime1">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9.1.2023</a:t>
            </a:fld>
            <a:endPar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endParaRPr>
          </a:p>
        </p:txBody>
      </p:sp>
      <p:pic>
        <p:nvPicPr>
          <p:cNvPr id="8" name="picture" descr="Kuviossa on havainnollistettu, mitä nykyjärjestelmän etuuksia työryhmän tarkastelema sosiaalitili korvaisi. Vasemmalla on nykyjärjestelmän mukaiset syyperusteiset etuudet. Lisäksi on kuvattu ryhmä tulottomat, joilla ei ole syyperusteista etuutta sekä muita keskeisiä etuuksia. Sosiaalitili kattaa työryhmän tarkastelemassa mallissa opintorahan sekä työttömän perusturvan ja ansioturvan. "/>
          <p:cNvPicPr/>
          <p:nvPr/>
        </p:nvPicPr>
        <p:blipFill>
          <a:blip r:embed="rId3" cstate="print">
            <a:extLst>
              <a:ext uri="{28A0092B-C50C-407E-A947-70E740481C1C}">
                <a14:useLocalDpi xmlns:a14="http://schemas.microsoft.com/office/drawing/2010/main" val="0"/>
              </a:ext>
            </a:extLst>
          </a:blip>
          <a:stretch>
            <a:fillRect/>
          </a:stretch>
        </p:blipFill>
        <p:spPr>
          <a:xfrm>
            <a:off x="432785" y="856002"/>
            <a:ext cx="6508800" cy="3970800"/>
          </a:xfrm>
          <a:prstGeom prst="rect">
            <a:avLst/>
          </a:prstGeom>
        </p:spPr>
      </p:pic>
    </p:spTree>
    <p:extLst>
      <p:ext uri="{BB962C8B-B14F-4D97-AF65-F5344CB8AC3E}">
        <p14:creationId xmlns:p14="http://schemas.microsoft.com/office/powerpoint/2010/main" val="3587836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fontScale="92500" lnSpcReduction="20000"/>
          </a:bodyPr>
          <a:lstStyle/>
          <a:p>
            <a:r>
              <a:rPr lang="fi-FI" dirty="0"/>
              <a:t>Esimerkkimallissa etuuksien tasot ja niiden saamisen ehdot säilyvät nykyisellään.</a:t>
            </a:r>
          </a:p>
          <a:p>
            <a:r>
              <a:rPr lang="fi-FI" dirty="0"/>
              <a:t>Mallinnuksessa sosiaalitili on sosiaaliturvan rahoitusratkaisu, jolla on vaikutuksia työnteon kannustimiin. Edelleen sama syyperusteisuus, samat etuudet ja etuuslainsäädännöt, ja näin edelleen.</a:t>
            </a:r>
          </a:p>
          <a:p>
            <a:r>
              <a:rPr lang="fi-FI" dirty="0"/>
              <a:t>Tilin ylijäämän saisi itselleen eläköityessä.</a:t>
            </a:r>
          </a:p>
          <a:p>
            <a:r>
              <a:rPr lang="fi-FI" dirty="0"/>
              <a:t>Seurataan </a:t>
            </a:r>
            <a:r>
              <a:rPr lang="fi-FI" dirty="0">
                <a:hlinkClick r:id="rId2"/>
              </a:rPr>
              <a:t>Määttäsen ja Salmisen (2015)</a:t>
            </a:r>
            <a:r>
              <a:rPr lang="fi-FI" dirty="0"/>
              <a:t> työtä.</a:t>
            </a:r>
          </a:p>
          <a:p>
            <a:r>
              <a:rPr lang="fi-FI" dirty="0"/>
              <a:t>Elinkaarimallinnuksessa tilin saldo karttuu palkkatulosta, maksuaste n. 4,7 %.</a:t>
            </a:r>
          </a:p>
        </p:txBody>
      </p:sp>
      <p:sp>
        <p:nvSpPr>
          <p:cNvPr id="3" name="Otsikko 2"/>
          <p:cNvSpPr>
            <a:spLocks noGrp="1"/>
          </p:cNvSpPr>
          <p:nvPr>
            <p:ph type="title"/>
          </p:nvPr>
        </p:nvSpPr>
        <p:spPr/>
        <p:txBody>
          <a:bodyPr/>
          <a:lstStyle/>
          <a:p>
            <a:r>
              <a:rPr lang="fi-FI" dirty="0"/>
              <a:t>Mallinnus: oletukset ja fokus</a:t>
            </a: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23</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54192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p:cNvSpPr>
            <a:spLocks noGrp="1"/>
          </p:cNvSpPr>
          <p:nvPr>
            <p:ph type="title"/>
          </p:nvPr>
        </p:nvSpPr>
        <p:spPr/>
        <p:txBody>
          <a:bodyPr/>
          <a:lstStyle/>
          <a:p>
            <a:r>
              <a:rPr lang="fi-FI" dirty="0"/>
              <a:t>Mallinnus: tekniikka</a:t>
            </a:r>
          </a:p>
        </p:txBody>
      </p:sp>
      <p:sp>
        <p:nvSpPr>
          <p:cNvPr id="2" name="Sisällön paikkamerkki 1"/>
          <p:cNvSpPr>
            <a:spLocks noGrp="1"/>
          </p:cNvSpPr>
          <p:nvPr>
            <p:ph idx="1"/>
          </p:nvPr>
        </p:nvSpPr>
        <p:spPr/>
        <p:txBody>
          <a:bodyPr/>
          <a:lstStyle/>
          <a:p>
            <a:r>
              <a:rPr lang="fi-FI" dirty="0"/>
              <a:t>Sosiaalitilin mallinnus edellyttää elinkaaritarkastelua. Mallinnus tapahtuu ensisijaisesti siis rekisteriaineistoista rakennetuilla keinotekoisilla elinkaarilla. Näiden avulla arvioidaan mallin mahdollisia käyttäytymisvaikutuksia.</a:t>
            </a:r>
          </a:p>
          <a:p>
            <a:r>
              <a:rPr lang="fi-FI" dirty="0"/>
              <a:t>Vertailtavuuden (vrt. muut järjestämistavat) vuoksi tehtiin erillinen tarkastelu kustannusneutraalista esimerkkimallista SISU-mikrosimulointimallilla, jossa ei oletettu käyttäytymisvaikutuksia.</a:t>
            </a:r>
          </a:p>
        </p:txBody>
      </p:sp>
      <p:sp>
        <p:nvSpPr>
          <p:cNvPr id="5" name="Dian numeron paikkamerkki 4"/>
          <p:cNvSpPr>
            <a:spLocks noGrp="1"/>
          </p:cNvSpPr>
          <p:nvPr>
            <p:ph type="sldNum" sz="quarter" idx="12"/>
          </p:nvPr>
        </p:nvSpPr>
        <p:spPr/>
        <p:txBody>
          <a:bodyPr/>
          <a:lstStyle/>
          <a:p>
            <a:fld id="{1EA1DD0D-7089-48C5-B116-A19F892CF1D9}" type="slidenum">
              <a:rPr lang="fi-FI" smtClean="0"/>
              <a:pPr/>
              <a:t>24</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3116043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p:cNvSpPr>
            <a:spLocks noGrp="1"/>
          </p:cNvSpPr>
          <p:nvPr>
            <p:ph type="title"/>
          </p:nvPr>
        </p:nvSpPr>
        <p:spPr/>
        <p:txBody>
          <a:bodyPr/>
          <a:lstStyle/>
          <a:p>
            <a:r>
              <a:rPr lang="fi-FI" dirty="0"/>
              <a:t>Synteettiset elinkaaret: lopputulos</a:t>
            </a: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25</a:t>
            </a:fld>
            <a:r>
              <a:rPr lang="fi-FI"/>
              <a:t>  </a:t>
            </a:r>
            <a:r>
              <a:rPr lang="fi-FI" b="0">
                <a:solidFill>
                  <a:schemeClr val="bg1">
                    <a:lumMod val="65000"/>
                  </a:schemeClr>
                </a:solidFill>
              </a:rPr>
              <a:t>|</a:t>
            </a:r>
            <a:endParaRPr lang="fi-FI" sz="600" b="0" dirty="0">
              <a:solidFill>
                <a:schemeClr val="bg1">
                  <a:lumMod val="65000"/>
                </a:schemeClr>
              </a:solidFill>
            </a:endParaRPr>
          </a:p>
        </p:txBody>
      </p:sp>
      <p:pic>
        <p:nvPicPr>
          <p:cNvPr id="6" name="Image 1"/>
          <p:cNvPicPr>
            <a:picLocks noGrp="1"/>
          </p:cNvPicPr>
          <p:nvPr>
            <p:ph idx="1"/>
          </p:nvPr>
        </p:nvPicPr>
        <p:blipFill>
          <a:blip r:embed="rId2">
            <a:lum/>
            <a:alphaModFix/>
          </a:blip>
          <a:srcRect/>
          <a:stretch>
            <a:fillRect/>
          </a:stretch>
        </p:blipFill>
        <p:spPr>
          <a:xfrm>
            <a:off x="1691680" y="1209610"/>
            <a:ext cx="4915099" cy="3392487"/>
          </a:xfrm>
          <a:prstGeom prst="rect">
            <a:avLst/>
          </a:prstGeom>
          <a:noFill/>
          <a:ln cap="flat">
            <a:noFill/>
          </a:ln>
        </p:spPr>
      </p:pic>
    </p:spTree>
    <p:extLst>
      <p:ext uri="{BB962C8B-B14F-4D97-AF65-F5344CB8AC3E}">
        <p14:creationId xmlns:p14="http://schemas.microsoft.com/office/powerpoint/2010/main" val="1559168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p:cNvSpPr>
            <a:spLocks noGrp="1"/>
          </p:cNvSpPr>
          <p:nvPr>
            <p:ph type="title"/>
          </p:nvPr>
        </p:nvSpPr>
        <p:spPr/>
        <p:txBody>
          <a:bodyPr/>
          <a:lstStyle/>
          <a:p>
            <a:r>
              <a:rPr lang="fi-FI" dirty="0"/>
              <a:t>Vaikutukset kannustimiin</a:t>
            </a:r>
          </a:p>
        </p:txBody>
      </p:sp>
      <p:sp>
        <p:nvSpPr>
          <p:cNvPr id="7" name="Suorakulmio 6"/>
          <p:cNvSpPr/>
          <p:nvPr/>
        </p:nvSpPr>
        <p:spPr>
          <a:xfrm>
            <a:off x="432785" y="1347614"/>
            <a:ext cx="7451583" cy="3631763"/>
          </a:xfrm>
          <a:prstGeom prst="rect">
            <a:avLst/>
          </a:prstGeom>
        </p:spPr>
        <p:txBody>
          <a:bodyPr wrap="square">
            <a:spAutoFit/>
          </a:bodyPr>
          <a:lstStyle/>
          <a:p>
            <a:pPr marL="268288" lvl="0" indent="-268288">
              <a:spcBef>
                <a:spcPts val="1400"/>
              </a:spcBef>
              <a:buClr>
                <a:srgbClr val="365ABD"/>
              </a:buClr>
              <a:buFont typeface="Arial" panose="020B0604020202020204" pitchFamily="34" charset="0"/>
              <a:buChar char="•"/>
            </a:pPr>
            <a:r>
              <a:rPr lang="fi-FI" sz="1400" dirty="0"/>
              <a:t>Mahdollisuus saada tilin ylijäämä itselleen lisää työnteon kannustimia niillä, joille ylijäämän saavuttaminen on realistista.</a:t>
            </a:r>
          </a:p>
          <a:p>
            <a:pPr marL="719138" lvl="1" indent="-261938">
              <a:spcBef>
                <a:spcPts val="1400"/>
              </a:spcBef>
              <a:buClr>
                <a:srgbClr val="365ABD"/>
              </a:buClr>
              <a:buFont typeface="Arial" panose="020B0604020202020204" pitchFamily="34" charset="0"/>
              <a:buChar char="•"/>
            </a:pPr>
            <a:r>
              <a:rPr lang="fi-FI" sz="1200" dirty="0">
                <a:solidFill>
                  <a:prstClr val="black"/>
                </a:solidFill>
              </a:rPr>
              <a:t>Kannustaa siirtymään opiskelijasta tai työttömästä työlliseksi (ekstensiivinen marginaali).</a:t>
            </a:r>
          </a:p>
          <a:p>
            <a:pPr marL="719138" lvl="1" indent="-261938">
              <a:spcBef>
                <a:spcPts val="1400"/>
              </a:spcBef>
              <a:buClr>
                <a:srgbClr val="365ABD"/>
              </a:buClr>
              <a:buFont typeface="Arial" panose="020B0604020202020204" pitchFamily="34" charset="0"/>
              <a:buChar char="•"/>
            </a:pPr>
            <a:r>
              <a:rPr lang="fi-FI" sz="1200" dirty="0">
                <a:solidFill>
                  <a:prstClr val="black"/>
                </a:solidFill>
              </a:rPr>
              <a:t>Kannustaa tekemään enemmän työtunteja (intensiivinen marginaali).</a:t>
            </a:r>
          </a:p>
          <a:p>
            <a:pPr marL="719138" lvl="1" indent="-261938">
              <a:spcBef>
                <a:spcPts val="1400"/>
              </a:spcBef>
              <a:buClr>
                <a:srgbClr val="365ABD"/>
              </a:buClr>
              <a:buFont typeface="Arial" panose="020B0604020202020204" pitchFamily="34" charset="0"/>
              <a:buChar char="•"/>
            </a:pPr>
            <a:r>
              <a:rPr lang="fi-FI" sz="1200" dirty="0">
                <a:solidFill>
                  <a:prstClr val="black"/>
                </a:solidFill>
              </a:rPr>
              <a:t>Korkeampi eläkekertymä (loppusaldo + eläke) nostaa todennäköisyyttä jäädä aiemmin eläkkeelle.</a:t>
            </a:r>
          </a:p>
          <a:p>
            <a:pPr marL="719138" lvl="1" indent="-261938">
              <a:spcBef>
                <a:spcPts val="1400"/>
              </a:spcBef>
              <a:buClr>
                <a:srgbClr val="365ABD"/>
              </a:buClr>
              <a:buFont typeface="Arial" panose="020B0604020202020204" pitchFamily="34" charset="0"/>
              <a:buChar char="•"/>
            </a:pPr>
            <a:r>
              <a:rPr lang="fi-FI" sz="1200" dirty="0">
                <a:solidFill>
                  <a:prstClr val="black"/>
                </a:solidFill>
              </a:rPr>
              <a:t>Korkeampi eläkekarttumaprosentti (tilin karttuma + eläkekarttuma) kannustaa jatkamaan työssä pidempään.</a:t>
            </a:r>
          </a:p>
          <a:p>
            <a:pPr marL="261938" indent="-261938">
              <a:spcBef>
                <a:spcPts val="1400"/>
              </a:spcBef>
              <a:buClr>
                <a:srgbClr val="365ABD"/>
              </a:buClr>
              <a:buFont typeface="Arial" panose="020B0604020202020204" pitchFamily="34" charset="0"/>
              <a:buChar char="•"/>
            </a:pPr>
            <a:r>
              <a:rPr lang="fi-FI" sz="1200" dirty="0"/>
              <a:t>Olisiko mahdollista, että malli voisi olla rahoittaa itsensä kannustinvaikutusten kautta, ja kukaan ei menettäisi mitään? (nk. </a:t>
            </a:r>
            <a:r>
              <a:rPr lang="fi-FI" sz="1200" dirty="0" err="1"/>
              <a:t>Pareto</a:t>
            </a:r>
            <a:r>
              <a:rPr lang="fi-FI" sz="1200" dirty="0"/>
              <a:t>-parannus).</a:t>
            </a:r>
          </a:p>
          <a:p>
            <a:pPr marL="719138" lvl="1" indent="-261938">
              <a:spcBef>
                <a:spcPts val="1400"/>
              </a:spcBef>
              <a:buClr>
                <a:srgbClr val="365ABD"/>
              </a:buClr>
              <a:buFont typeface="Arial" panose="020B0604020202020204" pitchFamily="34" charset="0"/>
              <a:buChar char="•"/>
            </a:pPr>
            <a:r>
              <a:rPr lang="fi-FI" sz="1200" dirty="0"/>
              <a:t>Ei muutoksia etuuksiin tai maksutasoihin + </a:t>
            </a:r>
            <a:r>
              <a:rPr lang="fi-FI" sz="1200" dirty="0">
                <a:solidFill>
                  <a:prstClr val="black"/>
                </a:solidFill>
              </a:rPr>
              <a:t>maksettavia ylijäämäsaldoja = fiskaalinen alijäämä. Miten suuria positiivisten käyttäytymisvaikutusten tulisi olla, jotta tämä alijäämä kuroutuisi umpeen? Tällöin kukaan ei menettäisi mitään, osa saisi lisää käytettävissä olevaa tuloa.</a:t>
            </a:r>
          </a:p>
        </p:txBody>
      </p:sp>
      <p:sp>
        <p:nvSpPr>
          <p:cNvPr id="5" name="Dian numeron paikkamerkki 4"/>
          <p:cNvSpPr>
            <a:spLocks noGrp="1"/>
          </p:cNvSpPr>
          <p:nvPr>
            <p:ph type="sldNum" sz="quarter" idx="12"/>
          </p:nvPr>
        </p:nvSpPr>
        <p:spPr/>
        <p:txBody>
          <a:bodyPr/>
          <a:lstStyle/>
          <a:p>
            <a:fld id="{1EA1DD0D-7089-48C5-B116-A19F892CF1D9}" type="slidenum">
              <a:rPr lang="fi-FI" smtClean="0"/>
              <a:pPr/>
              <a:t>26</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13257164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lstStyle/>
          <a:p>
            <a:r>
              <a:rPr lang="fi-FI" dirty="0" err="1"/>
              <a:t>Pareto</a:t>
            </a:r>
            <a:r>
              <a:rPr lang="fi-FI" dirty="0"/>
              <a:t>-parannus ei poissuljettu. Riippuu siitä, kuinka vahvasti väestö ymmärtää kannustimet ja reagoi niihin.</a:t>
            </a:r>
          </a:p>
          <a:p>
            <a:r>
              <a:rPr lang="fi-FI" dirty="0"/>
              <a:t>Hieman positiivisempi kuva kuin </a:t>
            </a:r>
            <a:r>
              <a:rPr lang="fi-FI" dirty="0">
                <a:hlinkClick r:id="rId2"/>
              </a:rPr>
              <a:t>Määttäsen ja Salmisen (2015) </a:t>
            </a:r>
            <a:r>
              <a:rPr lang="fi-FI" dirty="0"/>
              <a:t>tarkastelussa.</a:t>
            </a:r>
          </a:p>
          <a:p>
            <a:pPr lvl="1"/>
            <a:r>
              <a:rPr lang="fi-FI" dirty="0"/>
              <a:t>Korkeampi verotus.</a:t>
            </a:r>
          </a:p>
          <a:p>
            <a:pPr lvl="1"/>
            <a:r>
              <a:rPr lang="fi-FI" dirty="0"/>
              <a:t>Intensiivinen marginaali huomioitu.</a:t>
            </a:r>
          </a:p>
        </p:txBody>
      </p:sp>
      <p:sp>
        <p:nvSpPr>
          <p:cNvPr id="3" name="Otsikko 2"/>
          <p:cNvSpPr>
            <a:spLocks noGrp="1"/>
          </p:cNvSpPr>
          <p:nvPr>
            <p:ph type="title"/>
          </p:nvPr>
        </p:nvSpPr>
        <p:spPr/>
        <p:txBody>
          <a:bodyPr/>
          <a:lstStyle/>
          <a:p>
            <a:r>
              <a:rPr lang="fi-FI" dirty="0"/>
              <a:t>Vaikutukset kannustimiin</a:t>
            </a: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27</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26123741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fontScale="92500" lnSpcReduction="20000"/>
          </a:bodyPr>
          <a:lstStyle/>
          <a:p>
            <a:r>
              <a:rPr lang="fi-FI" dirty="0"/>
              <a:t>Voi vähentää sosiaaliturvan haitallisia kannustinvaikutuksia.</a:t>
            </a:r>
          </a:p>
          <a:p>
            <a:r>
              <a:rPr lang="fi-FI" dirty="0"/>
              <a:t>Joustava toteuttaa:</a:t>
            </a:r>
          </a:p>
          <a:p>
            <a:pPr lvl="1"/>
            <a:r>
              <a:rPr lang="fi-FI" dirty="0"/>
              <a:t>Voidaan soveltaa esimerkiksi vain aikuisiän koulutusetuuksiin taikka ansioturvaan (ei poissulje perusturvan uudistamista).</a:t>
            </a:r>
          </a:p>
          <a:p>
            <a:pPr lvl="1"/>
            <a:r>
              <a:rPr lang="fi-FI" dirty="0"/>
              <a:t>Ei edellytä merkittäviä muutoksia etuus- ja palvelulainsäädäntöön.</a:t>
            </a:r>
          </a:p>
          <a:p>
            <a:r>
              <a:rPr lang="fi-FI" dirty="0"/>
              <a:t>Kannustinten tuottamat käyttäytymisvaikutukset epävarmoja – pätee myös nykyjärjestelmään (</a:t>
            </a:r>
            <a:r>
              <a:rPr lang="fi-FI" dirty="0" err="1"/>
              <a:t>TyEL</a:t>
            </a:r>
            <a:r>
              <a:rPr lang="fi-FI" dirty="0"/>
              <a:t>-karttuma).</a:t>
            </a:r>
          </a:p>
          <a:p>
            <a:r>
              <a:rPr lang="fi-FI" dirty="0"/>
              <a:t>Ei suoraa kytköstä komitean esiin nostamiin ongelmakokonaisuuksiin, voi vaikuttaa epäsuorasti, riippuen toteutustavasta.</a:t>
            </a:r>
          </a:p>
        </p:txBody>
      </p:sp>
      <p:sp>
        <p:nvSpPr>
          <p:cNvPr id="3" name="Otsikko 2"/>
          <p:cNvSpPr>
            <a:spLocks noGrp="1"/>
          </p:cNvSpPr>
          <p:nvPr>
            <p:ph type="title"/>
          </p:nvPr>
        </p:nvSpPr>
        <p:spPr/>
        <p:txBody>
          <a:bodyPr/>
          <a:lstStyle/>
          <a:p>
            <a:r>
              <a:rPr lang="fi-FI" dirty="0"/>
              <a:t>Sosiaalitili: yhteenveto</a:t>
            </a: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28</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2439891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i-FI" dirty="0"/>
              <a:t>Yksi perusturvaetuus ja osallistumislisä</a:t>
            </a:r>
          </a:p>
        </p:txBody>
      </p:sp>
      <p:sp>
        <p:nvSpPr>
          <p:cNvPr id="3" name="Subtitle 2"/>
          <p:cNvSpPr>
            <a:spLocks noGrp="1"/>
          </p:cNvSpPr>
          <p:nvPr>
            <p:ph type="subTitle" idx="1"/>
          </p:nvPr>
        </p:nvSpPr>
        <p:spPr/>
        <p:txBody>
          <a:bodyPr/>
          <a:lstStyle/>
          <a:p>
            <a:r>
              <a:rPr lang="fi-FI" dirty="0"/>
              <a:t>Paula Saikkonen, tutkimuspäällikkö THL</a:t>
            </a:r>
          </a:p>
        </p:txBody>
      </p:sp>
    </p:spTree>
    <p:extLst>
      <p:ext uri="{BB962C8B-B14F-4D97-AF65-F5344CB8AC3E}">
        <p14:creationId xmlns:p14="http://schemas.microsoft.com/office/powerpoint/2010/main" val="15475981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0911F71D-996F-4D9B-821F-816B92E8FFDB}"/>
              </a:ext>
            </a:extLst>
          </p:cNvPr>
          <p:cNvSpPr>
            <a:spLocks noGrp="1"/>
          </p:cNvSpPr>
          <p:nvPr>
            <p:ph type="title"/>
          </p:nvPr>
        </p:nvSpPr>
        <p:spPr/>
        <p:txBody>
          <a:bodyPr anchor="t"/>
          <a:lstStyle/>
          <a:p>
            <a:r>
              <a:rPr lang="fi-FI" sz="2200" dirty="0"/>
              <a:t>Työryhmän tarkastelema malli</a:t>
            </a:r>
            <a:r>
              <a:rPr lang="fi-FI" sz="2200" b="0" dirty="0"/>
              <a:t> </a:t>
            </a:r>
            <a:r>
              <a:rPr lang="fi-FI" sz="1200" b="0" dirty="0"/>
              <a:t>(ks. myös Valtioneuvoston kanslian julkaisuja 1/2018)</a:t>
            </a:r>
            <a:endParaRPr lang="fi-FI" sz="2400" dirty="0"/>
          </a:p>
        </p:txBody>
      </p:sp>
      <p:pic>
        <p:nvPicPr>
          <p:cNvPr id="13" name="Sisällön paikkamerkki 12" descr="Kuviossa on edellisessä diassa esitetyt perusturvaetuuden eri osat kuvattuna samaan kuvaan. Perusosa ja hoivaosa ovat toisilleen vaihtoehtoiset. Ansioturva ja opintolaina täydentävät perusturvaetuuden perusosaa. Perusosan tai hoivaosan rinnalla voi saada asumisosaa, korvausosaa tai turvaosaa. Jälkimmäisiä voi saada myös ilman perusosaa tai hoivaosaa. ">
            <a:extLst>
              <a:ext uri="{FF2B5EF4-FFF2-40B4-BE49-F238E27FC236}">
                <a16:creationId xmlns:a16="http://schemas.microsoft.com/office/drawing/2014/main" id="{D805B074-C22E-4B56-B12E-30172E68F21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89714" y="676903"/>
            <a:ext cx="6874125" cy="4176000"/>
          </a:xfrm>
        </p:spPr>
      </p:pic>
      <p:sp>
        <p:nvSpPr>
          <p:cNvPr id="4" name="Päivämäärän paikkamerkki 3">
            <a:extLst>
              <a:ext uri="{FF2B5EF4-FFF2-40B4-BE49-F238E27FC236}">
                <a16:creationId xmlns:a16="http://schemas.microsoft.com/office/drawing/2014/main" id="{6CA5A831-B0FC-486E-932B-15714BFF1F22}"/>
              </a:ext>
            </a:extLst>
          </p:cNvPr>
          <p:cNvSpPr>
            <a:spLocks noGrp="1"/>
          </p:cNvSpPr>
          <p:nvPr>
            <p:ph type="dt" sz="half" idx="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04BABE-377C-4042-9CE4-D8BB0ACFBA08}" type="datetime1">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9.1.2023</a:t>
            </a:fld>
            <a:endPar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endParaRPr>
          </a:p>
        </p:txBody>
      </p:sp>
      <p:sp>
        <p:nvSpPr>
          <p:cNvPr id="5" name="Dian numeron paikkamerkki 4">
            <a:extLst>
              <a:ext uri="{FF2B5EF4-FFF2-40B4-BE49-F238E27FC236}">
                <a16:creationId xmlns:a16="http://schemas.microsoft.com/office/drawing/2014/main" id="{F1A2C22A-722F-494A-8918-62B96100AF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A1DD0D-7089-48C5-B116-A19F892CF1D9}" type="slidenum">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r>
              <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rPr>
              <a:t>  </a:t>
            </a:r>
            <a:r>
              <a:rPr kumimoji="0" lang="fi-FI" sz="800" b="0" i="0" u="none" strike="noStrike" kern="1200" cap="none" spc="0" normalizeH="0" baseline="0" noProof="0" dirty="0">
                <a:ln>
                  <a:noFill/>
                </a:ln>
                <a:solidFill>
                  <a:srgbClr val="FFFFFF">
                    <a:lumMod val="65000"/>
                  </a:srgbClr>
                </a:solidFill>
                <a:effectLst/>
                <a:uLnTx/>
                <a:uFillTx/>
                <a:latin typeface="Arial"/>
                <a:ea typeface="+mn-ea"/>
                <a:cs typeface="+mn-cs"/>
              </a:rPr>
              <a:t>|</a:t>
            </a:r>
            <a:endParaRPr kumimoji="0" lang="fi-FI" sz="600" b="0" i="0" u="none" strike="noStrike" kern="1200" cap="none" spc="0" normalizeH="0" baseline="0" noProof="0" dirty="0">
              <a:ln>
                <a:noFill/>
              </a:ln>
              <a:solidFill>
                <a:srgbClr val="FFFFFF">
                  <a:lumMod val="65000"/>
                </a:srgbClr>
              </a:solidFill>
              <a:effectLst/>
              <a:uLnTx/>
              <a:uFillTx/>
              <a:latin typeface="Arial"/>
              <a:ea typeface="+mn-ea"/>
              <a:cs typeface="+mn-cs"/>
            </a:endParaRPr>
          </a:p>
        </p:txBody>
      </p:sp>
    </p:spTree>
    <p:extLst>
      <p:ext uri="{BB962C8B-B14F-4D97-AF65-F5344CB8AC3E}">
        <p14:creationId xmlns:p14="http://schemas.microsoft.com/office/powerpoint/2010/main" val="3969994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title"/>
          </p:nvPr>
        </p:nvSpPr>
        <p:spPr>
          <a:xfrm>
            <a:off x="432785" y="-164554"/>
            <a:ext cx="7739615" cy="974270"/>
          </a:xfrm>
        </p:spPr>
        <p:txBody>
          <a:bodyPr/>
          <a:lstStyle/>
          <a:p>
            <a:r>
              <a:rPr lang="fi-FI" sz="2000" dirty="0"/>
              <a:t>Tarkasteltava malli: yksi perusturvaetuus</a:t>
            </a:r>
          </a:p>
        </p:txBody>
      </p:sp>
      <p:pic>
        <p:nvPicPr>
          <p:cNvPr id="6" name="Sisällön paikkamerkki 5" descr="Kuviossa on havainnollistettu, mitä nykyjärjestelmän etuuksia työryhmän tarkestelema yksi perusturvaetuus korvaisi. Vasemmalla on nykyjärjestelmän mukaiset syyperusteiset etuudet. Lisäksi on kuvattu ryhmä tulottomat, joilla ei ole syyperusteista etuutta sekä muita keskeisiä etuuksia. Oikealla näkyy, että yhden perusturvaetuuden perusosa korvaisi työttömän, työkyvyttömän ja opiskelijan perusturvan sekä sairauspäivärahan ja vanhempainpäivärahan perusturvan. Kotihoidontuesta tulisi hoivaosa. Osallistumislisää saisi perusosan päälle, mutta opintolaina säilyisi ennallaan. Tulottomalle muodostuisi oikeus turvaosaan. Lapsilisä, vammaistuet ja eläkkeensaajan hoitotuet sisältyvät perusturvaan. Myös toimeentulotuen ja asumistuen laskentaperusteisiin tulisi muutoksia."/>
          <p:cNvPicPr>
            <a:picLocks noGrp="1" noChangeAspect="1"/>
          </p:cNvPicPr>
          <p:nvPr>
            <p:ph idx="1"/>
          </p:nvPr>
        </p:nvPicPr>
        <p:blipFill>
          <a:blip r:embed="rId3"/>
          <a:stretch>
            <a:fillRect/>
          </a:stretch>
        </p:blipFill>
        <p:spPr>
          <a:xfrm>
            <a:off x="516694" y="809716"/>
            <a:ext cx="6499367" cy="4063373"/>
          </a:xfrm>
          <a:prstGeom prst="rect">
            <a:avLst/>
          </a:prstGeom>
        </p:spPr>
      </p:pic>
      <p:sp>
        <p:nvSpPr>
          <p:cNvPr id="5" name="Dian numeron paikkamerkki 4">
            <a:extLst>
              <a:ext uri="{FF2B5EF4-FFF2-40B4-BE49-F238E27FC236}">
                <a16:creationId xmlns:a16="http://schemas.microsoft.com/office/drawing/2014/main" id="{5D5AEF62-E0D0-4C30-B3FA-C7F1655626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A1DD0D-7089-48C5-B116-A19F892CF1D9}" type="slidenum">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r>
              <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rPr>
              <a:t>  </a:t>
            </a:r>
            <a:r>
              <a:rPr kumimoji="0" lang="fi-FI" sz="800" b="0" i="0" u="none" strike="noStrike" kern="1200" cap="none" spc="0" normalizeH="0" baseline="0" noProof="0" dirty="0">
                <a:ln>
                  <a:noFill/>
                </a:ln>
                <a:solidFill>
                  <a:srgbClr val="FFFFFF">
                    <a:lumMod val="65000"/>
                  </a:srgbClr>
                </a:solidFill>
                <a:effectLst/>
                <a:uLnTx/>
                <a:uFillTx/>
                <a:latin typeface="Arial"/>
                <a:ea typeface="+mn-ea"/>
                <a:cs typeface="+mn-cs"/>
              </a:rPr>
              <a:t>|</a:t>
            </a:r>
            <a:endParaRPr kumimoji="0" lang="fi-FI" sz="600" b="0" i="0" u="none" strike="noStrike" kern="1200" cap="none" spc="0" normalizeH="0" baseline="0" noProof="0" dirty="0">
              <a:ln>
                <a:noFill/>
              </a:ln>
              <a:solidFill>
                <a:srgbClr val="FFFFFF">
                  <a:lumMod val="65000"/>
                </a:srgbClr>
              </a:solidFill>
              <a:effectLst/>
              <a:uLnTx/>
              <a:uFillTx/>
              <a:latin typeface="Arial"/>
              <a:ea typeface="+mn-ea"/>
              <a:cs typeface="+mn-cs"/>
            </a:endParaRPr>
          </a:p>
        </p:txBody>
      </p:sp>
      <p:sp>
        <p:nvSpPr>
          <p:cNvPr id="4" name="Päivämäärän paikkamerkki 3">
            <a:extLst>
              <a:ext uri="{FF2B5EF4-FFF2-40B4-BE49-F238E27FC236}">
                <a16:creationId xmlns:a16="http://schemas.microsoft.com/office/drawing/2014/main" id="{271331AB-ADD3-40AF-96F6-8C4EC9B1392E}"/>
              </a:ext>
            </a:extLst>
          </p:cNvPr>
          <p:cNvSpPr>
            <a:spLocks noGrp="1"/>
          </p:cNvSpPr>
          <p:nvPr>
            <p:ph type="dt" sz="half" idx="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504BABE-377C-4042-9CE4-D8BB0ACFBA08}" type="datetime1">
              <a:rPr kumimoji="0" lang="fi-FI" sz="800" b="1" i="0" u="none" strike="noStrike" kern="1200" cap="none" spc="0" normalizeH="0" baseline="0" noProof="0" smtClean="0">
                <a:ln>
                  <a:noFill/>
                </a:ln>
                <a:solidFill>
                  <a:prstClr val="black">
                    <a:lumMod val="50000"/>
                    <a:lumOff val="50000"/>
                  </a:prst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9.1.2023</a:t>
            </a:fld>
            <a:endParaRPr kumimoji="0" lang="fi-FI" sz="800" b="1" i="0" u="none" strike="noStrike" kern="1200" cap="none" spc="0" normalizeH="0" baseline="0" noProof="0" dirty="0">
              <a:ln>
                <a:noFill/>
              </a:ln>
              <a:solidFill>
                <a:prstClr val="black">
                  <a:lumMod val="50000"/>
                  <a:lumOff val="50000"/>
                </a:prstClr>
              </a:solidFill>
              <a:effectLst/>
              <a:uLnTx/>
              <a:uFillTx/>
              <a:latin typeface="Arial"/>
              <a:ea typeface="+mn-ea"/>
              <a:cs typeface="+mn-cs"/>
            </a:endParaRPr>
          </a:p>
        </p:txBody>
      </p:sp>
    </p:spTree>
    <p:extLst>
      <p:ext uri="{BB962C8B-B14F-4D97-AF65-F5344CB8AC3E}">
        <p14:creationId xmlns:p14="http://schemas.microsoft.com/office/powerpoint/2010/main" val="39802384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5F6F7973-4CF4-4DDA-8EBC-1A89F28C7754}"/>
              </a:ext>
            </a:extLst>
          </p:cNvPr>
          <p:cNvSpPr>
            <a:spLocks noGrp="1"/>
          </p:cNvSpPr>
          <p:nvPr>
            <p:ph type="title"/>
          </p:nvPr>
        </p:nvSpPr>
        <p:spPr>
          <a:xfrm>
            <a:off x="404210" y="483518"/>
            <a:ext cx="7739615" cy="608218"/>
          </a:xfrm>
        </p:spPr>
        <p:txBody>
          <a:bodyPr/>
          <a:lstStyle/>
          <a:p>
            <a:r>
              <a:rPr lang="fi-FI" dirty="0"/>
              <a:t>Yksi perusturvaetuus </a:t>
            </a:r>
            <a:r>
              <a:rPr lang="fi-FI" sz="1200" b="0" dirty="0"/>
              <a:t>(ks. myös Valtioneuvoston kanslian julkaisuja 1/2018)</a:t>
            </a:r>
          </a:p>
        </p:txBody>
      </p:sp>
      <p:sp>
        <p:nvSpPr>
          <p:cNvPr id="2" name="Sisällön paikkamerkki 1">
            <a:extLst>
              <a:ext uri="{FF2B5EF4-FFF2-40B4-BE49-F238E27FC236}">
                <a16:creationId xmlns:a16="http://schemas.microsoft.com/office/drawing/2014/main" id="{11BBAA26-4467-4867-966C-E3B5EFD8123C}"/>
              </a:ext>
            </a:extLst>
          </p:cNvPr>
          <p:cNvSpPr>
            <a:spLocks noGrp="1"/>
          </p:cNvSpPr>
          <p:nvPr>
            <p:ph idx="1"/>
          </p:nvPr>
        </p:nvSpPr>
        <p:spPr>
          <a:xfrm>
            <a:off x="432785" y="1347614"/>
            <a:ext cx="7739615" cy="3393001"/>
          </a:xfrm>
        </p:spPr>
        <p:txBody>
          <a:bodyPr vert="horz" lIns="91440" tIns="45720" rIns="91440" bIns="45720" rtlCol="0" anchor="t">
            <a:normAutofit fontScale="85000" lnSpcReduction="10000"/>
          </a:bodyPr>
          <a:lstStyle/>
          <a:p>
            <a:pPr marL="267970" indent="-267970"/>
            <a:r>
              <a:rPr lang="fi-FI" dirty="0"/>
              <a:t>Koostuu monesta osasta (jotta etuus kohdentuu tarkemmin)</a:t>
            </a:r>
          </a:p>
          <a:p>
            <a:pPr marL="342900" lvl="0" indent="-342900">
              <a:lnSpc>
                <a:spcPct val="107000"/>
              </a:lnSpc>
              <a:buFont typeface="+mj-lt"/>
              <a:buAutoNum type="arabicParenR"/>
            </a:pPr>
            <a:r>
              <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rPr>
              <a:t>Perusosa</a:t>
            </a:r>
            <a:r>
              <a:rPr lang="fi-FI" sz="1800" b="1" dirty="0">
                <a:solidFill>
                  <a:srgbClr val="365ABD"/>
                </a:solidFill>
                <a:latin typeface="Calibri" panose="020F0502020204030204" pitchFamily="34" charset="0"/>
                <a:ea typeface="Calibri" panose="020F0502020204030204" pitchFamily="34" charset="0"/>
                <a:cs typeface="Times New Roman" panose="02020603050405020304" pitchFamily="18" charset="0"/>
              </a:rPr>
              <a:t>:</a:t>
            </a:r>
            <a:r>
              <a:rPr lang="fi-FI" sz="1800" dirty="0">
                <a:effectLst/>
                <a:latin typeface="Calibri" panose="020F0502020204030204" pitchFamily="34" charset="0"/>
                <a:ea typeface="Calibri" panose="020F0502020204030204" pitchFamily="34" charset="0"/>
                <a:cs typeface="Times New Roman" panose="02020603050405020304" pitchFamily="18" charset="0"/>
              </a:rPr>
              <a:t> syyperusteinen etuus lapsikorotuksineen (sairaus, työkyvyttömyys, työttömyys, </a:t>
            </a:r>
            <a:r>
              <a:rPr lang="fi-FI" sz="1800" i="1" dirty="0">
                <a:effectLst/>
                <a:latin typeface="Calibri" panose="020F0502020204030204" pitchFamily="34" charset="0"/>
                <a:ea typeface="Calibri" panose="020F0502020204030204" pitchFamily="34" charset="0"/>
                <a:cs typeface="Times New Roman" panose="02020603050405020304" pitchFamily="18" charset="0"/>
              </a:rPr>
              <a:t>kuntoutus,</a:t>
            </a:r>
            <a:r>
              <a:rPr lang="fi-FI" sz="1800" dirty="0">
                <a:effectLst/>
                <a:latin typeface="Calibri" panose="020F0502020204030204" pitchFamily="34" charset="0"/>
                <a:ea typeface="Calibri" panose="020F0502020204030204" pitchFamily="34" charset="0"/>
                <a:cs typeface="Times New Roman" panose="02020603050405020304" pitchFamily="18" charset="0"/>
              </a:rPr>
              <a:t> </a:t>
            </a:r>
            <a:r>
              <a:rPr lang="fi-FI" sz="1800" i="1" dirty="0">
                <a:effectLst/>
                <a:latin typeface="Calibri" panose="020F0502020204030204" pitchFamily="34" charset="0"/>
                <a:ea typeface="Calibri" panose="020F0502020204030204" pitchFamily="34" charset="0"/>
                <a:cs typeface="Times New Roman" panose="02020603050405020304" pitchFamily="18" charset="0"/>
              </a:rPr>
              <a:t>vanhemmuus) + </a:t>
            </a:r>
            <a:r>
              <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rPr>
              <a:t>osallistumislisä </a:t>
            </a:r>
          </a:p>
          <a:p>
            <a:pPr marL="342900" lvl="0" indent="-342900">
              <a:lnSpc>
                <a:spcPct val="107000"/>
              </a:lnSpc>
              <a:buFont typeface="+mj-lt"/>
              <a:buAutoNum type="arabicParenR"/>
            </a:pPr>
            <a:r>
              <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rPr>
              <a:t>Asumisosa: </a:t>
            </a:r>
            <a:r>
              <a:rPr lang="fi-FI" sz="1800" dirty="0">
                <a:effectLst/>
                <a:latin typeface="Calibri" panose="020F0502020204030204" pitchFamily="34" charset="0"/>
                <a:ea typeface="Calibri" panose="020F0502020204030204" pitchFamily="34" charset="0"/>
                <a:cs typeface="Times New Roman" panose="02020603050405020304" pitchFamily="18" charset="0"/>
              </a:rPr>
              <a:t>maksetaan pienituloisille henkilölle tai kotitaloudelle asumisen kuluihin </a:t>
            </a:r>
            <a:br>
              <a:rPr lang="fi-FI" sz="1800" dirty="0">
                <a:effectLst/>
                <a:latin typeface="Calibri" panose="020F0502020204030204" pitchFamily="34" charset="0"/>
                <a:ea typeface="Calibri" panose="020F0502020204030204" pitchFamily="34" charset="0"/>
                <a:cs typeface="Times New Roman" panose="02020603050405020304" pitchFamily="18" charset="0"/>
              </a:rPr>
            </a:br>
            <a:endParaRPr lang="fi-FI"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arenR"/>
            </a:pPr>
            <a:r>
              <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rPr>
              <a:t>Turvaosa: </a:t>
            </a:r>
            <a:r>
              <a:rPr lang="fi-FI" sz="1800" dirty="0">
                <a:effectLst/>
                <a:latin typeface="Calibri" panose="020F0502020204030204" pitchFamily="34" charset="0"/>
                <a:ea typeface="Calibri" panose="020F0502020204030204" pitchFamily="34" charset="0"/>
                <a:cs typeface="Times New Roman" panose="02020603050405020304" pitchFamily="18" charset="0"/>
              </a:rPr>
              <a:t>tulovähenteinen (sisältää myös tarveharkintaa), </a:t>
            </a:r>
            <a:r>
              <a:rPr lang="fi-FI" sz="1800" dirty="0">
                <a:latin typeface="Calibri" panose="020F0502020204030204" pitchFamily="34" charset="0"/>
                <a:ea typeface="Calibri" panose="020F0502020204030204" pitchFamily="34" charset="0"/>
                <a:cs typeface="Times New Roman" panose="02020603050405020304" pitchFamily="18" charset="0"/>
              </a:rPr>
              <a:t>tilapäinen</a:t>
            </a:r>
            <a:r>
              <a:rPr lang="fi-FI" sz="1800" dirty="0">
                <a:effectLst/>
                <a:latin typeface="Calibri" panose="020F0502020204030204" pitchFamily="34" charset="0"/>
                <a:ea typeface="Calibri" panose="020F0502020204030204" pitchFamily="34" charset="0"/>
                <a:cs typeface="Times New Roman" panose="02020603050405020304" pitchFamily="18" charset="0"/>
              </a:rPr>
              <a:t>, ei ole vapaasti valittavissa</a:t>
            </a:r>
            <a:endParaRPr lang="fi-FI" sz="1800"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arenR"/>
            </a:pPr>
            <a:r>
              <a:rPr lang="fi-FI" sz="1800" b="1" dirty="0">
                <a:solidFill>
                  <a:srgbClr val="365ABD"/>
                </a:solidFill>
                <a:latin typeface="Calibri" panose="020F0502020204030204" pitchFamily="34" charset="0"/>
                <a:ea typeface="Calibri" panose="020F0502020204030204" pitchFamily="34" charset="0"/>
                <a:cs typeface="Times New Roman" panose="02020603050405020304" pitchFamily="18" charset="0"/>
              </a:rPr>
              <a:t>Korvausosa: </a:t>
            </a:r>
            <a:r>
              <a:rPr lang="fi-FI" sz="1800" dirty="0" err="1">
                <a:latin typeface="Calibri" panose="020F0502020204030204" pitchFamily="34" charset="0"/>
                <a:ea typeface="Calibri" panose="020F0502020204030204" pitchFamily="34" charset="0"/>
                <a:cs typeface="Times New Roman" panose="02020603050405020304" pitchFamily="18" charset="0"/>
              </a:rPr>
              <a:t>sv</a:t>
            </a:r>
            <a:r>
              <a:rPr lang="fi-FI" sz="1800" dirty="0">
                <a:latin typeface="Calibri" panose="020F0502020204030204" pitchFamily="34" charset="0"/>
                <a:ea typeface="Calibri" panose="020F0502020204030204" pitchFamily="34" charset="0"/>
                <a:cs typeface="Times New Roman" panose="02020603050405020304" pitchFamily="18" charset="0"/>
              </a:rPr>
              <a:t>-korvaukset</a:t>
            </a:r>
            <a:r>
              <a:rPr lang="fi-FI" sz="1800" dirty="0">
                <a:effectLst/>
                <a:latin typeface="Calibri" panose="020F0502020204030204" pitchFamily="34" charset="0"/>
                <a:ea typeface="Calibri" panose="020F0502020204030204" pitchFamily="34" charset="0"/>
                <a:cs typeface="Times New Roman" panose="02020603050405020304" pitchFamily="18" charset="0"/>
              </a:rPr>
              <a:t> (</a:t>
            </a:r>
            <a:r>
              <a:rPr lang="fi-FI" sz="1800" dirty="0">
                <a:latin typeface="Calibri" panose="020F0502020204030204" pitchFamily="34" charset="0"/>
                <a:ea typeface="Calibri" panose="020F0502020204030204" pitchFamily="34" charset="0"/>
                <a:cs typeface="Times New Roman" panose="02020603050405020304" pitchFamily="18" charset="0"/>
              </a:rPr>
              <a:t>mikäli</a:t>
            </a:r>
            <a:r>
              <a:rPr lang="fi-FI" sz="1800" dirty="0">
                <a:effectLst/>
                <a:latin typeface="Calibri" panose="020F0502020204030204" pitchFamily="34" charset="0"/>
                <a:ea typeface="Calibri" panose="020F0502020204030204" pitchFamily="34" charset="0"/>
                <a:cs typeface="Times New Roman" panose="02020603050405020304" pitchFamily="18" charset="0"/>
              </a:rPr>
              <a:t> eivät siirry hyvinvointialueille), lapsilisä</a:t>
            </a:r>
            <a:r>
              <a:rPr lang="fi-FI" sz="1800" dirty="0">
                <a:latin typeface="Calibri" panose="020F0502020204030204" pitchFamily="34" charset="0"/>
                <a:ea typeface="Calibri" panose="020F0502020204030204" pitchFamily="34" charset="0"/>
                <a:cs typeface="Calibri"/>
              </a:rPr>
              <a:t>, vammaisetuudet</a:t>
            </a:r>
            <a:endParaRPr lang="fi-FI" sz="1800"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arenR"/>
            </a:pPr>
            <a:r>
              <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rPr>
              <a:t>Hoivaosa</a:t>
            </a:r>
            <a:r>
              <a:rPr lang="fi-FI" sz="1800" dirty="0">
                <a:latin typeface="Calibri" panose="020F0502020204030204" pitchFamily="34" charset="0"/>
                <a:ea typeface="Calibri" panose="020F0502020204030204" pitchFamily="34" charset="0"/>
                <a:cs typeface="Times New Roman" panose="02020603050405020304" pitchFamily="18" charset="0"/>
              </a:rPr>
              <a:t>: omaishoidontuen ja kotihoidontuen yhdistäminen</a:t>
            </a:r>
            <a:endParaRPr lang="fi-FI"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arenR"/>
            </a:pPr>
            <a:endParaRPr lang="fi-FI" sz="1800" b="1" dirty="0">
              <a:solidFill>
                <a:schemeClr val="accent3"/>
              </a:solidFill>
              <a:latin typeface="Calibri" panose="020F0502020204030204" pitchFamily="34" charset="0"/>
              <a:ea typeface="Calibri" panose="020F0502020204030204" pitchFamily="34" charset="0"/>
              <a:cs typeface="Calibri"/>
            </a:endParaRPr>
          </a:p>
          <a:p>
            <a:pPr marL="342900" indent="-342900">
              <a:lnSpc>
                <a:spcPct val="107000"/>
              </a:lnSpc>
              <a:spcAft>
                <a:spcPts val="800"/>
              </a:spcAft>
              <a:buFont typeface="+mj-lt"/>
              <a:buAutoNum type="arabicParenR"/>
            </a:pPr>
            <a:endPar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800"/>
              </a:spcAft>
              <a:buNone/>
            </a:pPr>
            <a:endParaRPr lang="fi-FI" sz="1800" b="1" dirty="0">
              <a:solidFill>
                <a:srgbClr val="365ABD"/>
              </a:solidFill>
              <a:effectLst/>
              <a:latin typeface="Calibri" panose="020F0502020204030204" pitchFamily="34" charset="0"/>
              <a:ea typeface="Calibri" panose="020F0502020204030204" pitchFamily="34" charset="0"/>
              <a:cs typeface="Times New Roman" panose="02020603050405020304" pitchFamily="18" charset="0"/>
            </a:endParaRPr>
          </a:p>
          <a:p>
            <a:endParaRPr lang="fi-FI" dirty="0"/>
          </a:p>
        </p:txBody>
      </p:sp>
      <p:sp>
        <p:nvSpPr>
          <p:cNvPr id="5" name="Dian numeron paikkamerkki 4">
            <a:extLst>
              <a:ext uri="{FF2B5EF4-FFF2-40B4-BE49-F238E27FC236}">
                <a16:creationId xmlns:a16="http://schemas.microsoft.com/office/drawing/2014/main" id="{A0766CF0-9E21-41F3-A73B-69CF6B44C07D}"/>
              </a:ext>
            </a:extLst>
          </p:cNvPr>
          <p:cNvSpPr>
            <a:spLocks noGrp="1"/>
          </p:cNvSpPr>
          <p:nvPr>
            <p:ph type="sldNum" sz="quarter" idx="12"/>
          </p:nvPr>
        </p:nvSpPr>
        <p:spPr/>
        <p:txBody>
          <a:bodyPr/>
          <a:lstStyle/>
          <a:p>
            <a:fld id="{1EA1DD0D-7089-48C5-B116-A19F892CF1D9}" type="slidenum">
              <a:rPr lang="fi-FI" smtClean="0"/>
              <a:pPr/>
              <a:t>32</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a:extLst>
              <a:ext uri="{FF2B5EF4-FFF2-40B4-BE49-F238E27FC236}">
                <a16:creationId xmlns:a16="http://schemas.microsoft.com/office/drawing/2014/main" id="{6428BE09-38B9-4EE4-97AD-9A219F6E3E0D}"/>
              </a:ext>
            </a:extLst>
          </p:cNvPr>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1659467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p:cNvSpPr>
            <a:spLocks noGrp="1"/>
          </p:cNvSpPr>
          <p:nvPr>
            <p:ph type="title"/>
          </p:nvPr>
        </p:nvSpPr>
        <p:spPr/>
        <p:txBody>
          <a:bodyPr/>
          <a:lstStyle/>
          <a:p>
            <a:r>
              <a:rPr lang="fi-FI" dirty="0"/>
              <a:t>Vaikutusarvio keskittyy perusturvan ja ansioturvan yhtenäistämiseen</a:t>
            </a:r>
          </a:p>
        </p:txBody>
      </p:sp>
      <p:sp>
        <p:nvSpPr>
          <p:cNvPr id="2" name="Sisällön paikkamerkki 1"/>
          <p:cNvSpPr>
            <a:spLocks noGrp="1"/>
          </p:cNvSpPr>
          <p:nvPr>
            <p:ph idx="1"/>
          </p:nvPr>
        </p:nvSpPr>
        <p:spPr/>
        <p:txBody>
          <a:bodyPr>
            <a:normAutofit fontScale="85000" lnSpcReduction="20000"/>
          </a:bodyPr>
          <a:lstStyle/>
          <a:p>
            <a:r>
              <a:rPr lang="fi-FI" b="1" dirty="0"/>
              <a:t>Työttömyysturva: </a:t>
            </a:r>
            <a:r>
              <a:rPr lang="fi-FI" dirty="0"/>
              <a:t>suojaosat pois, työmarkkinatuen tarveharkinta ja osittaminen pois, korotusosa = osallistumislisä, ansioturvan korotusosat euromääräisiksi</a:t>
            </a:r>
          </a:p>
          <a:p>
            <a:r>
              <a:rPr lang="fi-FI" b="1" dirty="0"/>
              <a:t>SV-päivärahat: </a:t>
            </a:r>
            <a:r>
              <a:rPr lang="fi-FI" dirty="0"/>
              <a:t>lapsikorotukset, osallistumislisä kaikille, maksetaan viideltä päivältä</a:t>
            </a:r>
          </a:p>
          <a:p>
            <a:r>
              <a:rPr lang="fi-FI" b="1" dirty="0"/>
              <a:t>Opintotuki: </a:t>
            </a:r>
            <a:r>
              <a:rPr lang="fi-FI" dirty="0"/>
              <a:t>Huoltajakorotukset -&gt; lapsikorotukset, opintorahan suuruus yhdenmukaistettu</a:t>
            </a:r>
          </a:p>
          <a:p>
            <a:r>
              <a:rPr lang="fi-FI" b="1" dirty="0"/>
              <a:t>Verotus: </a:t>
            </a:r>
            <a:r>
              <a:rPr lang="fi-FI" dirty="0"/>
              <a:t>osallistumislisä ansiotulovähennyksen piiriin, opintorahavähennys pois, ansioveroprosenttien nosto, jotta malli kustannusneutraali</a:t>
            </a:r>
          </a:p>
          <a:p>
            <a:r>
              <a:rPr lang="fi-FI" b="1" dirty="0"/>
              <a:t>Asumistuki: </a:t>
            </a:r>
            <a:r>
              <a:rPr lang="fi-FI" dirty="0"/>
              <a:t>osallistumislisä etuoikeutetuksi tuloksi</a:t>
            </a:r>
          </a:p>
          <a:p>
            <a:r>
              <a:rPr lang="fi-FI" b="1" dirty="0"/>
              <a:t>Toimeentulotuki:</a:t>
            </a:r>
            <a:r>
              <a:rPr lang="fi-FI" dirty="0"/>
              <a:t> osallistumislisä ei (enää) etuoikeutettua tuloa</a:t>
            </a:r>
          </a:p>
          <a:p>
            <a:pPr marL="0" indent="0">
              <a:buNone/>
            </a:pPr>
            <a:endParaRPr lang="fi-FI" dirty="0"/>
          </a:p>
          <a:p>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33</a:t>
            </a:fld>
            <a:r>
              <a:rPr lang="fi-FI"/>
              <a:t>  </a:t>
            </a:r>
            <a:r>
              <a:rPr lang="fi-FI" b="0">
                <a:solidFill>
                  <a:schemeClr val="bg1">
                    <a:lumMod val="65000"/>
                  </a:schemeClr>
                </a:solidFill>
              </a:rPr>
              <a:t>|</a:t>
            </a:r>
            <a:endParaRPr lang="fi-FI" sz="600" b="0" dirty="0">
              <a:solidFill>
                <a:schemeClr val="bg1">
                  <a:lumMod val="65000"/>
                </a:schemeClr>
              </a:solidFill>
            </a:endParaRP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Tree>
    <p:extLst>
      <p:ext uri="{BB962C8B-B14F-4D97-AF65-F5344CB8AC3E}">
        <p14:creationId xmlns:p14="http://schemas.microsoft.com/office/powerpoint/2010/main" val="17141540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a:extLst>
              <a:ext uri="{FF2B5EF4-FFF2-40B4-BE49-F238E27FC236}">
                <a16:creationId xmlns:a16="http://schemas.microsoft.com/office/drawing/2014/main" id="{361F5BF7-D926-4DC0-8D7B-D7B388CE4443}"/>
              </a:ext>
            </a:extLst>
          </p:cNvPr>
          <p:cNvSpPr>
            <a:spLocks noGrp="1"/>
          </p:cNvSpPr>
          <p:nvPr>
            <p:ph type="title"/>
          </p:nvPr>
        </p:nvSpPr>
        <p:spPr>
          <a:xfrm>
            <a:off x="432785" y="339502"/>
            <a:ext cx="7739615" cy="974270"/>
          </a:xfrm>
        </p:spPr>
        <p:txBody>
          <a:bodyPr/>
          <a:lstStyle/>
          <a:p>
            <a:r>
              <a:rPr lang="fi-FI" dirty="0"/>
              <a:t>Suorat vaikutukset tuloeroihin ja pienituloisuuteen hyvin maltillisia</a:t>
            </a:r>
          </a:p>
        </p:txBody>
      </p:sp>
      <p:sp>
        <p:nvSpPr>
          <p:cNvPr id="4" name="Päivämäärän paikkamerkki 3">
            <a:extLst>
              <a:ext uri="{FF2B5EF4-FFF2-40B4-BE49-F238E27FC236}">
                <a16:creationId xmlns:a16="http://schemas.microsoft.com/office/drawing/2014/main" id="{928DD686-D25E-4174-9BDF-BF47D3B6C52D}"/>
              </a:ext>
            </a:extLst>
          </p:cNvPr>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a:extLst>
              <a:ext uri="{FF2B5EF4-FFF2-40B4-BE49-F238E27FC236}">
                <a16:creationId xmlns:a16="http://schemas.microsoft.com/office/drawing/2014/main" id="{181BF4D5-06AA-4A17-AF02-8C2A8FC8385A}"/>
              </a:ext>
            </a:extLst>
          </p:cNvPr>
          <p:cNvSpPr>
            <a:spLocks noGrp="1"/>
          </p:cNvSpPr>
          <p:nvPr>
            <p:ph type="sldNum" sz="quarter" idx="12"/>
          </p:nvPr>
        </p:nvSpPr>
        <p:spPr/>
        <p:txBody>
          <a:bodyPr/>
          <a:lstStyle/>
          <a:p>
            <a:fld id="{1EA1DD0D-7089-48C5-B116-A19F892CF1D9}" type="slidenum">
              <a:rPr lang="fi-FI" smtClean="0"/>
              <a:pPr/>
              <a:t>34</a:t>
            </a:fld>
            <a:r>
              <a:rPr lang="fi-FI"/>
              <a:t>  </a:t>
            </a:r>
            <a:r>
              <a:rPr lang="fi-FI" b="0">
                <a:solidFill>
                  <a:schemeClr val="bg1">
                    <a:lumMod val="65000"/>
                  </a:schemeClr>
                </a:solidFill>
              </a:rPr>
              <a:t>|</a:t>
            </a:r>
            <a:endParaRPr lang="fi-FI" sz="600" b="0" dirty="0">
              <a:solidFill>
                <a:schemeClr val="bg1">
                  <a:lumMod val="65000"/>
                </a:schemeClr>
              </a:solidFill>
            </a:endParaRPr>
          </a:p>
        </p:txBody>
      </p:sp>
      <p:pic>
        <p:nvPicPr>
          <p:cNvPr id="10" name="Kuva 9">
            <a:extLst>
              <a:ext uri="{FF2B5EF4-FFF2-40B4-BE49-F238E27FC236}">
                <a16:creationId xmlns:a16="http://schemas.microsoft.com/office/drawing/2014/main" id="{4E75CFB3-C91B-48CA-8DF4-5132669592D2}"/>
              </a:ext>
            </a:extLst>
          </p:cNvPr>
          <p:cNvPicPr>
            <a:picLocks noChangeAspect="1"/>
          </p:cNvPicPr>
          <p:nvPr/>
        </p:nvPicPr>
        <p:blipFill rotWithShape="1">
          <a:blip r:embed="rId2"/>
          <a:srcRect t="8269"/>
          <a:stretch/>
        </p:blipFill>
        <p:spPr>
          <a:xfrm>
            <a:off x="1763688" y="1491630"/>
            <a:ext cx="4992270" cy="3354920"/>
          </a:xfrm>
          <a:prstGeom prst="rect">
            <a:avLst/>
          </a:prstGeom>
        </p:spPr>
      </p:pic>
    </p:spTree>
    <p:extLst>
      <p:ext uri="{BB962C8B-B14F-4D97-AF65-F5344CB8AC3E}">
        <p14:creationId xmlns:p14="http://schemas.microsoft.com/office/powerpoint/2010/main" val="40526901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a:extLst>
              <a:ext uri="{FF2B5EF4-FFF2-40B4-BE49-F238E27FC236}">
                <a16:creationId xmlns:a16="http://schemas.microsoft.com/office/drawing/2014/main" id="{FB6D8248-2F83-4B9C-A4E6-0840BEC16AF8}"/>
              </a:ext>
            </a:extLst>
          </p:cNvPr>
          <p:cNvSpPr>
            <a:spLocks noGrp="1"/>
          </p:cNvSpPr>
          <p:nvPr>
            <p:ph idx="1"/>
          </p:nvPr>
        </p:nvSpPr>
        <p:spPr>
          <a:xfrm>
            <a:off x="432785" y="1410997"/>
            <a:ext cx="3131103" cy="3393001"/>
          </a:xfrm>
        </p:spPr>
        <p:txBody>
          <a:bodyPr/>
          <a:lstStyle/>
          <a:p>
            <a:r>
              <a:rPr lang="fi-FI" dirty="0"/>
              <a:t>Lapsikorotukset lisäisivät sairaus- ja vanhempainpäivärahan saajien ja opiskelijoiden tuloja.</a:t>
            </a:r>
          </a:p>
          <a:p>
            <a:r>
              <a:rPr lang="fi-FI" dirty="0"/>
              <a:t>Suojaosien poisto vastaavasti pienentäisi soviteltua työttömyysetuutta saavien tuloja.</a:t>
            </a:r>
          </a:p>
        </p:txBody>
      </p:sp>
      <p:sp>
        <p:nvSpPr>
          <p:cNvPr id="3" name="Otsikko 2">
            <a:extLst>
              <a:ext uri="{FF2B5EF4-FFF2-40B4-BE49-F238E27FC236}">
                <a16:creationId xmlns:a16="http://schemas.microsoft.com/office/drawing/2014/main" id="{9F3A5ED6-2934-4687-BA9B-B8DEB15FAB19}"/>
              </a:ext>
            </a:extLst>
          </p:cNvPr>
          <p:cNvSpPr>
            <a:spLocks noGrp="1"/>
          </p:cNvSpPr>
          <p:nvPr>
            <p:ph type="title"/>
          </p:nvPr>
        </p:nvSpPr>
        <p:spPr/>
        <p:txBody>
          <a:bodyPr/>
          <a:lstStyle/>
          <a:p>
            <a:r>
              <a:rPr lang="fi-FI" dirty="0"/>
              <a:t>Lapsiperheiden tulot kasvavat, kun lapsikorotuksia lisätään ja yhtenäistetään</a:t>
            </a:r>
          </a:p>
        </p:txBody>
      </p:sp>
      <p:sp>
        <p:nvSpPr>
          <p:cNvPr id="4" name="Päivämäärän paikkamerkki 3">
            <a:extLst>
              <a:ext uri="{FF2B5EF4-FFF2-40B4-BE49-F238E27FC236}">
                <a16:creationId xmlns:a16="http://schemas.microsoft.com/office/drawing/2014/main" id="{1DFC2B75-FDE9-49AE-8754-B84C76349FAF}"/>
              </a:ext>
            </a:extLst>
          </p:cNvPr>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a:extLst>
              <a:ext uri="{FF2B5EF4-FFF2-40B4-BE49-F238E27FC236}">
                <a16:creationId xmlns:a16="http://schemas.microsoft.com/office/drawing/2014/main" id="{5DB2253F-6E6A-4D77-A08F-CAF0A41879A2}"/>
              </a:ext>
            </a:extLst>
          </p:cNvPr>
          <p:cNvSpPr>
            <a:spLocks noGrp="1"/>
          </p:cNvSpPr>
          <p:nvPr>
            <p:ph type="sldNum" sz="quarter" idx="12"/>
          </p:nvPr>
        </p:nvSpPr>
        <p:spPr/>
        <p:txBody>
          <a:bodyPr/>
          <a:lstStyle/>
          <a:p>
            <a:fld id="{1EA1DD0D-7089-48C5-B116-A19F892CF1D9}" type="slidenum">
              <a:rPr lang="fi-FI" smtClean="0"/>
              <a:pPr/>
              <a:t>35</a:t>
            </a:fld>
            <a:r>
              <a:rPr lang="fi-FI"/>
              <a:t>  </a:t>
            </a:r>
            <a:r>
              <a:rPr lang="fi-FI" b="0">
                <a:solidFill>
                  <a:schemeClr val="bg1">
                    <a:lumMod val="65000"/>
                  </a:schemeClr>
                </a:solidFill>
              </a:rPr>
              <a:t>|</a:t>
            </a:r>
            <a:endParaRPr lang="fi-FI" sz="600" b="0" dirty="0">
              <a:solidFill>
                <a:schemeClr val="bg1">
                  <a:lumMod val="65000"/>
                </a:schemeClr>
              </a:solidFill>
            </a:endParaRPr>
          </a:p>
        </p:txBody>
      </p:sp>
      <p:graphicFrame>
        <p:nvGraphicFramePr>
          <p:cNvPr id="7" name="Kaavio 6">
            <a:extLst>
              <a:ext uri="{FF2B5EF4-FFF2-40B4-BE49-F238E27FC236}">
                <a16:creationId xmlns:a16="http://schemas.microsoft.com/office/drawing/2014/main" id="{E1CE41D3-82A7-4E3D-9FF9-5197B83D69FD}"/>
              </a:ext>
            </a:extLst>
          </p:cNvPr>
          <p:cNvGraphicFramePr>
            <a:graphicFrameLocks/>
          </p:cNvGraphicFramePr>
          <p:nvPr>
            <p:extLst>
              <p:ext uri="{D42A27DB-BD31-4B8C-83A1-F6EECF244321}">
                <p14:modId xmlns:p14="http://schemas.microsoft.com/office/powerpoint/2010/main" val="805566732"/>
              </p:ext>
            </p:extLst>
          </p:nvPr>
        </p:nvGraphicFramePr>
        <p:xfrm>
          <a:off x="3592463" y="1325991"/>
          <a:ext cx="4723953" cy="3045959"/>
        </p:xfrm>
        <a:graphic>
          <a:graphicData uri="http://schemas.openxmlformats.org/drawingml/2006/chart">
            <c:chart xmlns:c="http://schemas.openxmlformats.org/drawingml/2006/chart" xmlns:r="http://schemas.openxmlformats.org/officeDocument/2006/relationships" r:id="rId2"/>
          </a:graphicData>
        </a:graphic>
      </p:graphicFrame>
      <p:sp>
        <p:nvSpPr>
          <p:cNvPr id="11" name="Tekstiruutu 10">
            <a:extLst>
              <a:ext uri="{FF2B5EF4-FFF2-40B4-BE49-F238E27FC236}">
                <a16:creationId xmlns:a16="http://schemas.microsoft.com/office/drawing/2014/main" id="{E6E5499C-1AEA-4485-B5B1-701E51032B04}"/>
              </a:ext>
            </a:extLst>
          </p:cNvPr>
          <p:cNvSpPr txBox="1"/>
          <p:nvPr/>
        </p:nvSpPr>
        <p:spPr>
          <a:xfrm>
            <a:off x="4716016" y="4669758"/>
            <a:ext cx="4572000" cy="430887"/>
          </a:xfrm>
          <a:prstGeom prst="rect">
            <a:avLst/>
          </a:prstGeom>
          <a:noFill/>
        </p:spPr>
        <p:txBody>
          <a:bodyPr wrap="square">
            <a:spAutoFit/>
          </a:bodyPr>
          <a:lstStyle/>
          <a:p>
            <a:r>
              <a:rPr lang="fi-FI" sz="1050" dirty="0"/>
              <a:t>* Pääomatulon saajissa ovat ne henkilöt, joiden maksamista veroista vähintään kolmannes on pääomaveroja</a:t>
            </a:r>
          </a:p>
        </p:txBody>
      </p:sp>
    </p:spTree>
    <p:extLst>
      <p:ext uri="{BB962C8B-B14F-4D97-AF65-F5344CB8AC3E}">
        <p14:creationId xmlns:p14="http://schemas.microsoft.com/office/powerpoint/2010/main" val="21767877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a:extLst>
              <a:ext uri="{FF2B5EF4-FFF2-40B4-BE49-F238E27FC236}">
                <a16:creationId xmlns:a16="http://schemas.microsoft.com/office/drawing/2014/main" id="{9ADBEB37-A67F-43FC-A4EB-CB040632806F}"/>
              </a:ext>
            </a:extLst>
          </p:cNvPr>
          <p:cNvSpPr>
            <a:spLocks noGrp="1"/>
          </p:cNvSpPr>
          <p:nvPr>
            <p:ph idx="1"/>
          </p:nvPr>
        </p:nvSpPr>
        <p:spPr/>
        <p:txBody>
          <a:bodyPr>
            <a:normAutofit fontScale="92500" lnSpcReduction="10000"/>
          </a:bodyPr>
          <a:lstStyle/>
          <a:p>
            <a:r>
              <a:rPr lang="fi-FI" dirty="0"/>
              <a:t>Osallistumislisä lisäisi sairaus- ja vanhempainpäivärahan saajien tuloja.</a:t>
            </a:r>
          </a:p>
          <a:p>
            <a:r>
              <a:rPr lang="fi-FI" dirty="0"/>
              <a:t>Palkitseminen osallistumisesta/aktiivisuudesta edellyttää tosiasiallista pääsyä palveluihin.</a:t>
            </a:r>
          </a:p>
          <a:p>
            <a:r>
              <a:rPr lang="fi-FI" dirty="0"/>
              <a:t>Mikä katsotaan osallistumiseksi? </a:t>
            </a:r>
          </a:p>
          <a:p>
            <a:r>
              <a:rPr lang="fi-FI" dirty="0"/>
              <a:t>Kannustimet työllistyä kokoaikatöihin eivät keskimäärin muutu.</a:t>
            </a:r>
          </a:p>
          <a:p>
            <a:pPr lvl="1"/>
            <a:r>
              <a:rPr lang="fi-FI" dirty="0"/>
              <a:t>Kannustimet työllistyä osa-aikatöihin heikentyvät.</a:t>
            </a:r>
          </a:p>
          <a:p>
            <a:pPr lvl="1"/>
            <a:r>
              <a:rPr lang="fi-FI" dirty="0"/>
              <a:t>Vastaavasti kannustimet siirtyä osa-aikatöistä kokoaikatöihin vahvistuvat.</a:t>
            </a:r>
          </a:p>
          <a:p>
            <a:endParaRPr lang="fi-FI" dirty="0"/>
          </a:p>
          <a:p>
            <a:endParaRPr lang="fi-FI" dirty="0"/>
          </a:p>
        </p:txBody>
      </p:sp>
      <p:sp>
        <p:nvSpPr>
          <p:cNvPr id="3" name="Otsikko 2">
            <a:extLst>
              <a:ext uri="{FF2B5EF4-FFF2-40B4-BE49-F238E27FC236}">
                <a16:creationId xmlns:a16="http://schemas.microsoft.com/office/drawing/2014/main" id="{FD563682-6D33-4C05-AFC4-8C54C4899EF1}"/>
              </a:ext>
            </a:extLst>
          </p:cNvPr>
          <p:cNvSpPr>
            <a:spLocks noGrp="1"/>
          </p:cNvSpPr>
          <p:nvPr>
            <p:ph type="title"/>
          </p:nvPr>
        </p:nvSpPr>
        <p:spPr/>
        <p:txBody>
          <a:bodyPr/>
          <a:lstStyle/>
          <a:p>
            <a:r>
              <a:rPr lang="fi-FI" dirty="0"/>
              <a:t>Osallistumislisä kannustaisi osallistumiseen</a:t>
            </a:r>
          </a:p>
        </p:txBody>
      </p:sp>
      <p:sp>
        <p:nvSpPr>
          <p:cNvPr id="4" name="Päivämäärän paikkamerkki 3">
            <a:extLst>
              <a:ext uri="{FF2B5EF4-FFF2-40B4-BE49-F238E27FC236}">
                <a16:creationId xmlns:a16="http://schemas.microsoft.com/office/drawing/2014/main" id="{A718477D-5D98-4FF0-9FA7-F207CAA70785}"/>
              </a:ext>
            </a:extLst>
          </p:cNvPr>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a:extLst>
              <a:ext uri="{FF2B5EF4-FFF2-40B4-BE49-F238E27FC236}">
                <a16:creationId xmlns:a16="http://schemas.microsoft.com/office/drawing/2014/main" id="{0BC272BA-77E4-493B-AA79-154BA03FD305}"/>
              </a:ext>
            </a:extLst>
          </p:cNvPr>
          <p:cNvSpPr>
            <a:spLocks noGrp="1"/>
          </p:cNvSpPr>
          <p:nvPr>
            <p:ph type="sldNum" sz="quarter" idx="12"/>
          </p:nvPr>
        </p:nvSpPr>
        <p:spPr/>
        <p:txBody>
          <a:bodyPr/>
          <a:lstStyle/>
          <a:p>
            <a:fld id="{1EA1DD0D-7089-48C5-B116-A19F892CF1D9}" type="slidenum">
              <a:rPr lang="fi-FI" smtClean="0"/>
              <a:pPr/>
              <a:t>36</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1383265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äivämäärän paikkamerkki 3">
            <a:extLst>
              <a:ext uri="{FF2B5EF4-FFF2-40B4-BE49-F238E27FC236}">
                <a16:creationId xmlns:a16="http://schemas.microsoft.com/office/drawing/2014/main" id="{593E6F19-BC81-422D-8866-1E9EA2C264C5}"/>
              </a:ext>
            </a:extLst>
          </p:cNvPr>
          <p:cNvSpPr>
            <a:spLocks noGrp="1"/>
          </p:cNvSpPr>
          <p:nvPr>
            <p:ph type="dt" sz="half" idx="2"/>
          </p:nvPr>
        </p:nvSpPr>
        <p:spPr/>
        <p:txBody>
          <a:bodyPr/>
          <a:lstStyle/>
          <a:p>
            <a:fld id="{9504BABE-377C-4042-9CE4-D8BB0ACFBA08}" type="datetime1">
              <a:rPr lang="fi-FI" smtClean="0"/>
              <a:pPr/>
              <a:t>9.1.2023</a:t>
            </a:fld>
            <a:endParaRPr lang="fi-FI" dirty="0"/>
          </a:p>
        </p:txBody>
      </p:sp>
      <p:sp>
        <p:nvSpPr>
          <p:cNvPr id="2" name="Sisällön paikkamerkki 1">
            <a:extLst>
              <a:ext uri="{FF2B5EF4-FFF2-40B4-BE49-F238E27FC236}">
                <a16:creationId xmlns:a16="http://schemas.microsoft.com/office/drawing/2014/main" id="{890C86C8-1FA4-433E-A090-6AC7417C6044}"/>
              </a:ext>
            </a:extLst>
          </p:cNvPr>
          <p:cNvSpPr>
            <a:spLocks noGrp="1"/>
          </p:cNvSpPr>
          <p:nvPr>
            <p:ph idx="1"/>
          </p:nvPr>
        </p:nvSpPr>
        <p:spPr>
          <a:xfrm>
            <a:off x="504793" y="1410997"/>
            <a:ext cx="7739615" cy="3393001"/>
          </a:xfrm>
        </p:spPr>
        <p:txBody>
          <a:bodyPr>
            <a:normAutofit/>
          </a:bodyPr>
          <a:lstStyle/>
          <a:p>
            <a:r>
              <a:rPr lang="fi-FI" dirty="0"/>
              <a:t>Toimeenpanon yksinkertaistamisen vaikutukset</a:t>
            </a:r>
          </a:p>
          <a:p>
            <a:r>
              <a:rPr lang="fi-FI" dirty="0"/>
              <a:t>Muutokset palveluissa välttämättömiä, mutta niitä vaikea arvioida</a:t>
            </a:r>
          </a:p>
          <a:p>
            <a:r>
              <a:rPr lang="fi-FI" dirty="0"/>
              <a:t>Asumis-, turva- ja hoivaosan muutokset </a:t>
            </a:r>
          </a:p>
          <a:p>
            <a:r>
              <a:rPr lang="fi-FI" dirty="0"/>
              <a:t>Käyttäytymisvaikutukset</a:t>
            </a:r>
          </a:p>
          <a:p>
            <a:r>
              <a:rPr lang="fi-FI" dirty="0"/>
              <a:t>Etuuksien ja palvelujen tiiviimpi yhdistäminen tuo kustannuksia,  pitkän aikavälin vaikutukset riippuvaisia toteutuksesta</a:t>
            </a:r>
          </a:p>
        </p:txBody>
      </p:sp>
      <p:sp>
        <p:nvSpPr>
          <p:cNvPr id="3" name="Otsikko 2">
            <a:extLst>
              <a:ext uri="{FF2B5EF4-FFF2-40B4-BE49-F238E27FC236}">
                <a16:creationId xmlns:a16="http://schemas.microsoft.com/office/drawing/2014/main" id="{0543C8EE-CD10-41CA-9E25-60C0F34F6A15}"/>
              </a:ext>
            </a:extLst>
          </p:cNvPr>
          <p:cNvSpPr>
            <a:spLocks noGrp="1"/>
          </p:cNvSpPr>
          <p:nvPr>
            <p:ph type="title"/>
          </p:nvPr>
        </p:nvSpPr>
        <p:spPr>
          <a:xfrm>
            <a:off x="432785" y="301336"/>
            <a:ext cx="7739615" cy="974270"/>
          </a:xfrm>
        </p:spPr>
        <p:txBody>
          <a:bodyPr/>
          <a:lstStyle/>
          <a:p>
            <a:r>
              <a:rPr lang="fi-FI" sz="2800" dirty="0"/>
              <a:t>Moni vaihtoehdon keskeisistä elementeistä on haastava tai mahdoton simuloida</a:t>
            </a:r>
          </a:p>
        </p:txBody>
      </p:sp>
      <p:sp>
        <p:nvSpPr>
          <p:cNvPr id="5" name="Dian numeron paikkamerkki 4">
            <a:extLst>
              <a:ext uri="{FF2B5EF4-FFF2-40B4-BE49-F238E27FC236}">
                <a16:creationId xmlns:a16="http://schemas.microsoft.com/office/drawing/2014/main" id="{F5D6A48D-7ABB-4CEE-AE8D-850A2052B8F3}"/>
              </a:ext>
            </a:extLst>
          </p:cNvPr>
          <p:cNvSpPr>
            <a:spLocks noGrp="1"/>
          </p:cNvSpPr>
          <p:nvPr>
            <p:ph type="sldNum" sz="quarter" idx="12"/>
          </p:nvPr>
        </p:nvSpPr>
        <p:spPr/>
        <p:txBody>
          <a:bodyPr/>
          <a:lstStyle/>
          <a:p>
            <a:fld id="{1EA1DD0D-7089-48C5-B116-A19F892CF1D9}" type="slidenum">
              <a:rPr lang="fi-FI" smtClean="0"/>
              <a:pPr/>
              <a:t>37</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33836507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3">
            <a:extLst>
              <a:ext uri="{FF2B5EF4-FFF2-40B4-BE49-F238E27FC236}">
                <a16:creationId xmlns:a16="http://schemas.microsoft.com/office/drawing/2014/main" id="{7B176D46-D1B6-4C2C-B6A4-1D9018CF9AA3}"/>
              </a:ext>
            </a:extLst>
          </p:cNvPr>
          <p:cNvSpPr>
            <a:spLocks noGrp="1"/>
          </p:cNvSpPr>
          <p:nvPr>
            <p:ph type="ctrTitle"/>
          </p:nvPr>
        </p:nvSpPr>
        <p:spPr/>
        <p:txBody>
          <a:bodyPr/>
          <a:lstStyle/>
          <a:p>
            <a:r>
              <a:rPr lang="fi-FI" dirty="0"/>
              <a:t>Lopuksi</a:t>
            </a:r>
          </a:p>
        </p:txBody>
      </p:sp>
      <p:sp>
        <p:nvSpPr>
          <p:cNvPr id="2" name="Alaotsikko 1">
            <a:extLst>
              <a:ext uri="{FF2B5EF4-FFF2-40B4-BE49-F238E27FC236}">
                <a16:creationId xmlns:a16="http://schemas.microsoft.com/office/drawing/2014/main" id="{2970BA72-DE5D-4060-9E7F-71AF3F0C3971}"/>
              </a:ext>
            </a:extLst>
          </p:cNvPr>
          <p:cNvSpPr>
            <a:spLocks noGrp="1"/>
          </p:cNvSpPr>
          <p:nvPr>
            <p:ph type="subTitle" idx="1"/>
          </p:nvPr>
        </p:nvSpPr>
        <p:spPr/>
        <p:txBody>
          <a:bodyPr/>
          <a:lstStyle/>
          <a:p>
            <a:endParaRPr lang="fi-FI"/>
          </a:p>
        </p:txBody>
      </p:sp>
    </p:spTree>
    <p:extLst>
      <p:ext uri="{BB962C8B-B14F-4D97-AF65-F5344CB8AC3E}">
        <p14:creationId xmlns:p14="http://schemas.microsoft.com/office/powerpoint/2010/main" val="7454220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lnSpcReduction="10000"/>
          </a:bodyPr>
          <a:lstStyle/>
          <a:p>
            <a:r>
              <a:rPr lang="fi-FI" dirty="0"/>
              <a:t>Kaikki mallit tarjoavat ratkaisuja joihinkin uudistustyössä nostetuista ongelmista, mutta samalla voivat pahentaa toisia.</a:t>
            </a:r>
          </a:p>
          <a:p>
            <a:r>
              <a:rPr lang="fi-FI" dirty="0"/>
              <a:t>Isot muutokset sosiaaliturvassa voivat vaikuttaa ihmisten käyttäytymiseen tavalla, jota on vaikea ennakoida. Kokeiluilla voidaan saada jotain tietoa, mutta niidenkin tarjoama tietoa on melko rajallista.</a:t>
            </a:r>
          </a:p>
          <a:p>
            <a:r>
              <a:rPr lang="fi-FI" dirty="0"/>
              <a:t>Emme anna politiikkasuosituksia. Tarkoitus on tarjota taustatietoa sosiaaliturvakomitean lisäksi asiantuntijoille ja kansalaisille, jotka ovat kiinnostuneita isojen sosiaaliturvan järjestelmätason muutosten taustoista ja vaikutuksista.</a:t>
            </a:r>
          </a:p>
          <a:p>
            <a:endParaRPr lang="fi-FI" dirty="0"/>
          </a:p>
        </p:txBody>
      </p:sp>
      <p:sp>
        <p:nvSpPr>
          <p:cNvPr id="3" name="Otsikko 2"/>
          <p:cNvSpPr>
            <a:spLocks noGrp="1"/>
          </p:cNvSpPr>
          <p:nvPr>
            <p:ph type="title"/>
          </p:nvPr>
        </p:nvSpPr>
        <p:spPr/>
        <p:txBody>
          <a:bodyPr/>
          <a:lstStyle/>
          <a:p>
            <a:r>
              <a:rPr lang="fi-FI" dirty="0"/>
              <a:t>Lopuksi</a:t>
            </a:r>
          </a:p>
        </p:txBody>
      </p:sp>
      <p:sp>
        <p:nvSpPr>
          <p:cNvPr id="4" name="Päivämäärän paikkamerkki 3"/>
          <p:cNvSpPr>
            <a:spLocks noGrp="1"/>
          </p:cNvSpPr>
          <p:nvPr>
            <p:ph type="dt" sz="half" idx="2"/>
          </p:nvPr>
        </p:nvSpPr>
        <p:spPr/>
        <p:txBody>
          <a:bodyPr/>
          <a:lstStyle/>
          <a:p>
            <a:fld id="{9504BABE-377C-4042-9CE4-D8BB0ACFBA08}" type="datetime1">
              <a:rPr lang="fi-FI" smtClean="0"/>
              <a:pPr/>
              <a:t>9.1.2023</a:t>
            </a:fld>
            <a:endParaRPr lang="fi-FI" dirty="0"/>
          </a:p>
        </p:txBody>
      </p:sp>
      <p:sp>
        <p:nvSpPr>
          <p:cNvPr id="5" name="Dian numeron paikkamerkki 4"/>
          <p:cNvSpPr>
            <a:spLocks noGrp="1"/>
          </p:cNvSpPr>
          <p:nvPr>
            <p:ph type="sldNum" sz="quarter" idx="12"/>
          </p:nvPr>
        </p:nvSpPr>
        <p:spPr/>
        <p:txBody>
          <a:bodyPr/>
          <a:lstStyle/>
          <a:p>
            <a:fld id="{1EA1DD0D-7089-48C5-B116-A19F892CF1D9}" type="slidenum">
              <a:rPr lang="fi-FI" smtClean="0"/>
              <a:pPr/>
              <a:t>39</a:t>
            </a:fld>
            <a:r>
              <a:rPr lang="fi-FI"/>
              <a:t>  </a:t>
            </a:r>
            <a:r>
              <a:rPr lang="fi-FI" b="0">
                <a:solidFill>
                  <a:schemeClr val="bg1">
                    <a:lumMod val="65000"/>
                  </a:schemeClr>
                </a:solidFill>
              </a:rPr>
              <a:t>|</a:t>
            </a:r>
            <a:endParaRPr lang="fi-FI" sz="600" b="0" dirty="0">
              <a:solidFill>
                <a:schemeClr val="bg1">
                  <a:lumMod val="65000"/>
                </a:schemeClr>
              </a:solidFill>
            </a:endParaRPr>
          </a:p>
        </p:txBody>
      </p:sp>
    </p:spTree>
    <p:extLst>
      <p:ext uri="{BB962C8B-B14F-4D97-AF65-F5344CB8AC3E}">
        <p14:creationId xmlns:p14="http://schemas.microsoft.com/office/powerpoint/2010/main" val="19984801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ctrTitle"/>
          </p:nvPr>
        </p:nvSpPr>
        <p:spPr/>
        <p:txBody>
          <a:bodyPr/>
          <a:lstStyle/>
          <a:p>
            <a:r>
              <a:rPr lang="fi-FI" dirty="0"/>
              <a:t>Keskustelu</a:t>
            </a:r>
          </a:p>
        </p:txBody>
      </p:sp>
      <p:sp>
        <p:nvSpPr>
          <p:cNvPr id="3" name="Alaotsikko 2"/>
          <p:cNvSpPr>
            <a:spLocks noGrp="1"/>
          </p:cNvSpPr>
          <p:nvPr>
            <p:ph type="subTitle" idx="1"/>
          </p:nvPr>
        </p:nvSpPr>
        <p:spPr/>
        <p:txBody>
          <a:bodyPr/>
          <a:lstStyle/>
          <a:p>
            <a:r>
              <a:rPr lang="fi-FI" dirty="0"/>
              <a:t>Kysymyksiä ja kommentteja voi esittää kirjallisesti keskustelukentässä</a:t>
            </a:r>
          </a:p>
        </p:txBody>
      </p:sp>
    </p:spTree>
    <p:extLst>
      <p:ext uri="{BB962C8B-B14F-4D97-AF65-F5344CB8AC3E}">
        <p14:creationId xmlns:p14="http://schemas.microsoft.com/office/powerpoint/2010/main" val="2002422858"/>
      </p:ext>
    </p:extLst>
  </p:cSld>
  <p:clrMapOvr>
    <a:masterClrMapping/>
  </p:clrMapOvr>
</p:sld>
</file>

<file path=ppt/theme/theme1.xml><?xml version="1.0" encoding="utf-8"?>
<a:theme xmlns:a="http://schemas.openxmlformats.org/drawingml/2006/main" name="VN-FI/SV-01/2020">
  <a:themeElements>
    <a:clrScheme name="VN-Oikeusvaltio">
      <a:dk1>
        <a:sysClr val="windowText" lastClr="000000"/>
      </a:dk1>
      <a:lt1>
        <a:srgbClr val="FFFFFF"/>
      </a:lt1>
      <a:dk2>
        <a:srgbClr val="365ABD"/>
      </a:dk2>
      <a:lt2>
        <a:srgbClr val="9B9183"/>
      </a:lt2>
      <a:accent1>
        <a:srgbClr val="2699D6"/>
      </a:accent1>
      <a:accent2>
        <a:srgbClr val="00A79F"/>
      </a:accent2>
      <a:accent3>
        <a:srgbClr val="F18700"/>
      </a:accent3>
      <a:accent4>
        <a:srgbClr val="D90066"/>
      </a:accent4>
      <a:accent5>
        <a:srgbClr val="8C4091"/>
      </a:accent5>
      <a:accent6>
        <a:srgbClr val="76B82A"/>
      </a:accent6>
      <a:hlink>
        <a:srgbClr val="00A9E0"/>
      </a:hlink>
      <a:folHlink>
        <a:srgbClr val="002F6C"/>
      </a:folHlink>
    </a:clrScheme>
    <a:fontScheme name="V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iaesitys Julkaisutilaisuus 10.1.2023.potx [Vain luku]" id="{C45E3BEF-B2FA-45FC-952C-ABBBB6C10F76}" vid="{43CC9571-24E4-48C7-96CA-929039947A27}"/>
    </a:ext>
  </a:extLst>
</a:theme>
</file>

<file path=ppt/theme/theme2.xml><?xml version="1.0" encoding="utf-8"?>
<a:theme xmlns:a="http://schemas.openxmlformats.org/drawingml/2006/main" name="1_VN-FI/SV-01/2020">
  <a:themeElements>
    <a:clrScheme name="VN-Oikeusvaltio">
      <a:dk1>
        <a:sysClr val="windowText" lastClr="000000"/>
      </a:dk1>
      <a:lt1>
        <a:srgbClr val="FFFFFF"/>
      </a:lt1>
      <a:dk2>
        <a:srgbClr val="365ABD"/>
      </a:dk2>
      <a:lt2>
        <a:srgbClr val="9B9183"/>
      </a:lt2>
      <a:accent1>
        <a:srgbClr val="2699D6"/>
      </a:accent1>
      <a:accent2>
        <a:srgbClr val="00A79F"/>
      </a:accent2>
      <a:accent3>
        <a:srgbClr val="F18700"/>
      </a:accent3>
      <a:accent4>
        <a:srgbClr val="D90066"/>
      </a:accent4>
      <a:accent5>
        <a:srgbClr val="8C4091"/>
      </a:accent5>
      <a:accent6>
        <a:srgbClr val="76B82A"/>
      </a:accent6>
      <a:hlink>
        <a:srgbClr val="00A9E0"/>
      </a:hlink>
      <a:folHlink>
        <a:srgbClr val="002F6C"/>
      </a:folHlink>
    </a:clrScheme>
    <a:fontScheme name="V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iaesitys Julkaisutilaisuus 10.1.2023.potx [Vain luku]" id="{C45E3BEF-B2FA-45FC-952C-ABBBB6C10F76}" vid="{06A8CFB5-F3AA-4176-802B-74BE7E82B98D}"/>
    </a:ext>
  </a:extLst>
</a:theme>
</file>

<file path=ppt/theme/theme3.xml><?xml version="1.0" encoding="utf-8"?>
<a:theme xmlns:a="http://schemas.openxmlformats.org/drawingml/2006/main" name="2_VN-FI/SV-01/2020">
  <a:themeElements>
    <a:clrScheme name="VN-Oikeusvaltio">
      <a:dk1>
        <a:sysClr val="windowText" lastClr="000000"/>
      </a:dk1>
      <a:lt1>
        <a:srgbClr val="FFFFFF"/>
      </a:lt1>
      <a:dk2>
        <a:srgbClr val="365ABD"/>
      </a:dk2>
      <a:lt2>
        <a:srgbClr val="9B9183"/>
      </a:lt2>
      <a:accent1>
        <a:srgbClr val="2699D6"/>
      </a:accent1>
      <a:accent2>
        <a:srgbClr val="00A79F"/>
      </a:accent2>
      <a:accent3>
        <a:srgbClr val="F18700"/>
      </a:accent3>
      <a:accent4>
        <a:srgbClr val="D90066"/>
      </a:accent4>
      <a:accent5>
        <a:srgbClr val="8C4091"/>
      </a:accent5>
      <a:accent6>
        <a:srgbClr val="76B82A"/>
      </a:accent6>
      <a:hlink>
        <a:srgbClr val="00A9E0"/>
      </a:hlink>
      <a:folHlink>
        <a:srgbClr val="002F6C"/>
      </a:folHlink>
    </a:clrScheme>
    <a:fontScheme name="V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iaesitys Julkaisutilaisuus 10.1.2023.potx [Vain luku]" id="{C45E3BEF-B2FA-45FC-952C-ABBBB6C10F76}" vid="{BB416089-E3D9-4480-B24D-C5D87ADBFCA2}"/>
    </a:ext>
  </a:extLst>
</a:theme>
</file>

<file path=ppt/theme/theme4.xml><?xml version="1.0" encoding="utf-8"?>
<a:theme xmlns:a="http://schemas.openxmlformats.org/drawingml/2006/main" name="3_VN-FI/SV-01/2020">
  <a:themeElements>
    <a:clrScheme name="VN-Oikeusvaltio">
      <a:dk1>
        <a:sysClr val="windowText" lastClr="000000"/>
      </a:dk1>
      <a:lt1>
        <a:srgbClr val="FFFFFF"/>
      </a:lt1>
      <a:dk2>
        <a:srgbClr val="365ABD"/>
      </a:dk2>
      <a:lt2>
        <a:srgbClr val="9B9183"/>
      </a:lt2>
      <a:accent1>
        <a:srgbClr val="2699D6"/>
      </a:accent1>
      <a:accent2>
        <a:srgbClr val="00A79F"/>
      </a:accent2>
      <a:accent3>
        <a:srgbClr val="F18700"/>
      </a:accent3>
      <a:accent4>
        <a:srgbClr val="D90066"/>
      </a:accent4>
      <a:accent5>
        <a:srgbClr val="8C4091"/>
      </a:accent5>
      <a:accent6>
        <a:srgbClr val="76B82A"/>
      </a:accent6>
      <a:hlink>
        <a:srgbClr val="00A9E0"/>
      </a:hlink>
      <a:folHlink>
        <a:srgbClr val="002F6C"/>
      </a:folHlink>
    </a:clrScheme>
    <a:fontScheme name="V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iaesitys Julkaisutilaisuus 10.1.2023.potx [Vain luku]" id="{C45E3BEF-B2FA-45FC-952C-ABBBB6C10F76}" vid="{00F50676-90C5-472B-A1F5-2D13313A711D}"/>
    </a:ext>
  </a:extLst>
</a:theme>
</file>

<file path=ppt/theme/theme5.xml><?xml version="1.0" encoding="utf-8"?>
<a:theme xmlns:a="http://schemas.openxmlformats.org/drawingml/2006/main" name="4_VN-FI/SV-01/2020">
  <a:themeElements>
    <a:clrScheme name="VN-Oikeusvaltio">
      <a:dk1>
        <a:sysClr val="windowText" lastClr="000000"/>
      </a:dk1>
      <a:lt1>
        <a:srgbClr val="FFFFFF"/>
      </a:lt1>
      <a:dk2>
        <a:srgbClr val="365ABD"/>
      </a:dk2>
      <a:lt2>
        <a:srgbClr val="9B9183"/>
      </a:lt2>
      <a:accent1>
        <a:srgbClr val="2699D6"/>
      </a:accent1>
      <a:accent2>
        <a:srgbClr val="00A79F"/>
      </a:accent2>
      <a:accent3>
        <a:srgbClr val="F18700"/>
      </a:accent3>
      <a:accent4>
        <a:srgbClr val="D90066"/>
      </a:accent4>
      <a:accent5>
        <a:srgbClr val="8C4091"/>
      </a:accent5>
      <a:accent6>
        <a:srgbClr val="76B82A"/>
      </a:accent6>
      <a:hlink>
        <a:srgbClr val="00A9E0"/>
      </a:hlink>
      <a:folHlink>
        <a:srgbClr val="002F6C"/>
      </a:folHlink>
    </a:clrScheme>
    <a:fontScheme name="V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Diaesitys Julkaisutilaisuus 10.1.2023.potx [Vain luku]" id="{C45E3BEF-B2FA-45FC-952C-ABBBB6C10F76}" vid="{B6226894-6D59-49A2-A12E-D624527CB915}"/>
    </a:ext>
  </a:extLst>
</a:theme>
</file>

<file path=ppt/theme/theme6.xml><?xml version="1.0" encoding="utf-8"?>
<a:theme xmlns:a="http://schemas.openxmlformats.org/drawingml/2006/main" name="Office-te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ebb82943-49da-4504-a2f3-a33fb2eb95f1">
      <UserInfo>
        <DisplayName>Anna Työrinoja</DisplayName>
        <AccountId>142</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Asiakirja" ma:contentTypeID="0x010100FC273FBDB1AAC448BDBB3CA1302F22C6" ma:contentTypeVersion="3" ma:contentTypeDescription="Luo uusi asiakirja." ma:contentTypeScope="" ma:versionID="3cf92efc90fd97c5548b5b3f6d259d45">
  <xsd:schema xmlns:xsd="http://www.w3.org/2001/XMLSchema" xmlns:xs="http://www.w3.org/2001/XMLSchema" xmlns:p="http://schemas.microsoft.com/office/2006/metadata/properties" xmlns:ns2="ebb82943-49da-4504-a2f3-a33fb2eb95f1" targetNamespace="http://schemas.microsoft.com/office/2006/metadata/properties" ma:root="true" ma:fieldsID="73a7f945de27690f0e5612b79736f6f4" ns2:_="">
    <xsd:import namespace="ebb82943-49da-4504-a2f3-a33fb2eb95f1"/>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b82943-49da-4504-a2f3-a33fb2eb95f1" elementFormDefault="qualified">
    <xsd:import namespace="http://schemas.microsoft.com/office/2006/documentManagement/types"/>
    <xsd:import namespace="http://schemas.microsoft.com/office/infopath/2007/PartnerControls"/>
    <xsd:element name="SharedWithUsers" ma:index="8"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0D9952-92E9-4C3E-BE16-30703015E23E}">
  <ds:schemaRefs>
    <ds:schemaRef ds:uri="http://purl.org/dc/terms/"/>
    <ds:schemaRef ds:uri="http://schemas.openxmlformats.org/package/2006/metadata/core-properties"/>
    <ds:schemaRef ds:uri="http://purl.org/dc/dcmitype/"/>
    <ds:schemaRef ds:uri="http://schemas.microsoft.com/office/infopath/2007/PartnerControls"/>
    <ds:schemaRef ds:uri="ebb82943-49da-4504-a2f3-a33fb2eb95f1"/>
    <ds:schemaRef ds:uri="http://schemas.microsoft.com/office/2006/documentManagement/types"/>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A604F1E6-9230-4B3B-84A6-3E48B41AAC94}">
  <ds:schemaRefs>
    <ds:schemaRef ds:uri="http://schemas.microsoft.com/sharepoint/v3/contenttype/forms"/>
  </ds:schemaRefs>
</ds:datastoreItem>
</file>

<file path=customXml/itemProps3.xml><?xml version="1.0" encoding="utf-8"?>
<ds:datastoreItem xmlns:ds="http://schemas.openxmlformats.org/officeDocument/2006/customXml" ds:itemID="{758CEC5B-8BEC-41BF-94FC-F5CF005FD1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b82943-49da-4504-a2f3-a33fb2eb95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2922</TotalTime>
  <Words>1998</Words>
  <Application>Microsoft Office PowerPoint</Application>
  <PresentationFormat>Näytössä katseltava esitys (16:9)</PresentationFormat>
  <Paragraphs>325</Paragraphs>
  <Slides>40</Slides>
  <Notes>4</Notes>
  <HiddenSlides>1</HiddenSlides>
  <MMClips>0</MMClips>
  <ScaleCrop>false</ScaleCrop>
  <HeadingPairs>
    <vt:vector size="6" baseType="variant">
      <vt:variant>
        <vt:lpstr>Käytetyt fontit</vt:lpstr>
      </vt:variant>
      <vt:variant>
        <vt:i4>5</vt:i4>
      </vt:variant>
      <vt:variant>
        <vt:lpstr>Teema</vt:lpstr>
      </vt:variant>
      <vt:variant>
        <vt:i4>5</vt:i4>
      </vt:variant>
      <vt:variant>
        <vt:lpstr>Dian otsikot</vt:lpstr>
      </vt:variant>
      <vt:variant>
        <vt:i4>40</vt:i4>
      </vt:variant>
    </vt:vector>
  </HeadingPairs>
  <TitlesOfParts>
    <vt:vector size="50" baseType="lpstr">
      <vt:lpstr>Arial</vt:lpstr>
      <vt:lpstr>Arial Narrow</vt:lpstr>
      <vt:lpstr>Calibri</vt:lpstr>
      <vt:lpstr>Symbol</vt:lpstr>
      <vt:lpstr>Times New Roman</vt:lpstr>
      <vt:lpstr>VN-FI/SV-01/2020</vt:lpstr>
      <vt:lpstr>1_VN-FI/SV-01/2020</vt:lpstr>
      <vt:lpstr>2_VN-FI/SV-01/2020</vt:lpstr>
      <vt:lpstr>3_VN-FI/SV-01/2020</vt:lpstr>
      <vt:lpstr>4_VN-FI/SV-01/2020</vt:lpstr>
      <vt:lpstr>Sosiaaliturvan vaihtoehtoiset järjestämistavat – selvitysraportin julkaisutilaisuus ti 10.1.2023 klo 9–10.30 </vt:lpstr>
      <vt:lpstr>Selvitys sosiaaliturvan  vaihtoehtoisista  järjestämistavoista</vt:lpstr>
      <vt:lpstr>Uudistustyössä tunnistettu neljä nykyjärjestelmän ongelmakokonaisuutta</vt:lpstr>
      <vt:lpstr>Työryhmän selvittävänä seuraavat järjestämistavat / etuudet</vt:lpstr>
      <vt:lpstr>Selvitystyöryhmän tehtävä</vt:lpstr>
      <vt:lpstr>Osa järjestämistavoista poikkeaa nykyjärjestelmän periaatteista</vt:lpstr>
      <vt:lpstr>Vaihtoehtoisten järjestämistapojen periaatteet</vt:lpstr>
      <vt:lpstr>Työryhmän tehtävänä muodostaa konkreettiset esimerkkimallit ja verrata niitä nykyjärjestelmään</vt:lpstr>
      <vt:lpstr>Työryhmän esimerkkimallit</vt:lpstr>
      <vt:lpstr>Perustulo</vt:lpstr>
      <vt:lpstr>Millä perusteella perustuloa on kannatettu Suomessa?</vt:lpstr>
      <vt:lpstr>Tarkasteltava perustulomalli korvaisi mm. perusturvaetuudet</vt:lpstr>
      <vt:lpstr>Perusturvan korvaava osittainen perustulo</vt:lpstr>
      <vt:lpstr>Perustulomalli vähentäisi tuloeroja ja pienituloisuusasteita voimakkaasti</vt:lpstr>
      <vt:lpstr>Vaikutukset työttömiin</vt:lpstr>
      <vt:lpstr>Opiskelijoiden ja kotihoidon tuen saajien tukitaso kasvaisi, millä voisi olla vaikutuksia käyttäytymiseen</vt:lpstr>
      <vt:lpstr>Perustulo heikentäisi etuuksien kytköksiä palveluihin</vt:lpstr>
      <vt:lpstr>Yhteenveto vaikutuksista simulointien ja aiempien tutkimusten perusteella</vt:lpstr>
      <vt:lpstr>Arvioimme myös matalampaa perustuloa</vt:lpstr>
      <vt:lpstr>Sosiaalitili (perustili)</vt:lpstr>
      <vt:lpstr>Mikä sosiaalitili?</vt:lpstr>
      <vt:lpstr>Tarkasteltava malli: sosiaalitili </vt:lpstr>
      <vt:lpstr>Mallinnus: oletukset ja fokus</vt:lpstr>
      <vt:lpstr>Mallinnus: tekniikka</vt:lpstr>
      <vt:lpstr>Synteettiset elinkaaret: lopputulos</vt:lpstr>
      <vt:lpstr>Vaikutukset kannustimiin</vt:lpstr>
      <vt:lpstr>Vaikutukset kannustimiin</vt:lpstr>
      <vt:lpstr>Sosiaalitili: yhteenveto</vt:lpstr>
      <vt:lpstr>Yksi perusturvaetuus ja osallistumislisä</vt:lpstr>
      <vt:lpstr>Työryhmän tarkastelema malli (ks. myös Valtioneuvoston kanslian julkaisuja 1/2018)</vt:lpstr>
      <vt:lpstr>Tarkasteltava malli: yksi perusturvaetuus</vt:lpstr>
      <vt:lpstr>Yksi perusturvaetuus (ks. myös Valtioneuvoston kanslian julkaisuja 1/2018)</vt:lpstr>
      <vt:lpstr>Vaikutusarvio keskittyy perusturvan ja ansioturvan yhtenäistämiseen</vt:lpstr>
      <vt:lpstr>Suorat vaikutukset tuloeroihin ja pienituloisuuteen hyvin maltillisia</vt:lpstr>
      <vt:lpstr>Lapsiperheiden tulot kasvavat, kun lapsikorotuksia lisätään ja yhtenäistetään</vt:lpstr>
      <vt:lpstr>Osallistumislisä kannustaisi osallistumiseen</vt:lpstr>
      <vt:lpstr>Moni vaihtoehdon keskeisistä elementeistä on haastava tai mahdoton simuloida</vt:lpstr>
      <vt:lpstr>Lopuksi</vt:lpstr>
      <vt:lpstr>Lopuksi</vt:lpstr>
      <vt:lpstr>Keskustelu</vt:lpstr>
    </vt:vector>
  </TitlesOfParts>
  <Company>Suomen valtion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Hotti Teemu</dc:creator>
  <cp:lastModifiedBy>Anna Työrinoja</cp:lastModifiedBy>
  <cp:revision>138</cp:revision>
  <cp:lastPrinted>2020-03-13T14:38:16Z</cp:lastPrinted>
  <dcterms:created xsi:type="dcterms:W3CDTF">2020-03-28T14:01:04Z</dcterms:created>
  <dcterms:modified xsi:type="dcterms:W3CDTF">2023-01-10T07:08:14Z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0x010100FC273FBDB1AAC448BDBB3CA1302F22C6</vt:lpwstr>
  </property>
</Properties>
</file>