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 id="2147483682" r:id="rId2"/>
  </p:sldMasterIdLst>
  <p:notesMasterIdLst>
    <p:notesMasterId r:id="rId12"/>
  </p:notesMasterIdLst>
  <p:sldIdLst>
    <p:sldId id="266" r:id="rId3"/>
    <p:sldId id="267" r:id="rId4"/>
    <p:sldId id="268" r:id="rId5"/>
    <p:sldId id="269" r:id="rId6"/>
    <p:sldId id="270" r:id="rId7"/>
    <p:sldId id="271" r:id="rId8"/>
    <p:sldId id="273" r:id="rId9"/>
    <p:sldId id="285" r:id="rId10"/>
    <p:sldId id="290" r:id="rId11"/>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521415D9-36F7-43E2-AB2F-B90AF26B5E84}">
      <p14:sectionLst xmlns:p14="http://schemas.microsoft.com/office/powerpoint/2010/main">
        <p14:section name="Oletusosa" id="{7C64F45D-2391-404A-9F5D-3BF45B051E9E}">
          <p14:sldIdLst>
            <p14:sldId id="266"/>
            <p14:sldId id="267"/>
            <p14:sldId id="268"/>
            <p14:sldId id="269"/>
            <p14:sldId id="270"/>
            <p14:sldId id="271"/>
            <p14:sldId id="273"/>
            <p14:sldId id="285"/>
            <p14:sldId id="290"/>
          </p14:sldIdLst>
        </p14:section>
      </p14:sectionLst>
    </p:ex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3" autoAdjust="0"/>
    <p:restoredTop sz="95670" autoAdjust="0"/>
  </p:normalViewPr>
  <p:slideViewPr>
    <p:cSldViewPr snapToGrid="0" snapToObjects="1" showGuides="1">
      <p:cViewPr varScale="1">
        <p:scale>
          <a:sx n="144" d="100"/>
          <a:sy n="144" d="100"/>
        </p:scale>
        <p:origin x="636" y="102"/>
      </p:cViewPr>
      <p:guideLst>
        <p:guide orient="horz" pos="1620"/>
        <p:guide pos="2880"/>
      </p:guideLst>
    </p:cSldViewPr>
  </p:slideViewPr>
  <p:outlineViewPr>
    <p:cViewPr>
      <p:scale>
        <a:sx n="33" d="100"/>
        <a:sy n="33" d="100"/>
      </p:scale>
      <p:origin x="0" y="-508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Ty&#246;kirja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Ty&#246;kirja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Ty&#246;kirja1"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spPr>
            <a:solidFill>
              <a:srgbClr val="002060"/>
            </a:solidFill>
            <a:ln w="19050">
              <a:solidFill>
                <a:schemeClr val="bg1"/>
              </a:solidFill>
            </a:ln>
          </c:spPr>
          <c:dPt>
            <c:idx val="0"/>
            <c:bubble3D val="0"/>
            <c:spPr>
              <a:solidFill>
                <a:srgbClr val="0070C0"/>
              </a:solidFill>
              <a:ln w="19050">
                <a:solidFill>
                  <a:schemeClr val="bg1"/>
                </a:solidFill>
              </a:ln>
              <a:effectLst/>
            </c:spPr>
            <c:extLst>
              <c:ext xmlns:c16="http://schemas.microsoft.com/office/drawing/2014/chart" uri="{C3380CC4-5D6E-409C-BE32-E72D297353CC}">
                <c16:uniqueId val="{00000001-3DD6-4978-91B3-CF01A321C8D7}"/>
              </c:ext>
            </c:extLst>
          </c:dPt>
          <c:dPt>
            <c:idx val="1"/>
            <c:bubble3D val="0"/>
            <c:spPr>
              <a:solidFill>
                <a:srgbClr val="002060"/>
              </a:solidFill>
              <a:ln w="19050">
                <a:solidFill>
                  <a:schemeClr val="bg1"/>
                </a:solidFill>
              </a:ln>
              <a:effectLst/>
            </c:spPr>
            <c:extLst>
              <c:ext xmlns:c16="http://schemas.microsoft.com/office/drawing/2014/chart" uri="{C3380CC4-5D6E-409C-BE32-E72D297353CC}">
                <c16:uniqueId val="{00000003-3DD6-4978-91B3-CF01A321C8D7}"/>
              </c:ext>
            </c:extLst>
          </c:dPt>
          <c:dLbls>
            <c:dLbl>
              <c:idx val="0"/>
              <c:layout>
                <c:manualLayout>
                  <c:x val="-0.14264238845144356"/>
                  <c:y val="-0.16692475940507437"/>
                </c:manualLayout>
              </c:layout>
              <c:tx>
                <c:rich>
                  <a:bodyPr/>
                  <a:lstStyle/>
                  <a:p>
                    <a:r>
                      <a:rPr lang="en-US" sz="1100" b="1">
                        <a:solidFill>
                          <a:schemeClr val="bg1"/>
                        </a:solidFill>
                      </a:rPr>
                      <a:t>6400 </a:t>
                    </a:r>
                  </a:p>
                  <a:p>
                    <a:fld id="{8A931A7E-FAC8-474B-81A9-A14F1C26F8EB}" type="PERCENTAGE">
                      <a:rPr lang="en-US" sz="1100" b="1" baseline="0">
                        <a:solidFill>
                          <a:schemeClr val="bg1"/>
                        </a:solidFill>
                      </a:rPr>
                      <a:pPr/>
                      <a:t>[PROSENTTI]</a:t>
                    </a:fld>
                    <a:endParaRPr lang="fi-FI"/>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3DD6-4978-91B3-CF01A321C8D7}"/>
                </c:ext>
              </c:extLst>
            </c:dLbl>
            <c:dLbl>
              <c:idx val="1"/>
              <c:layout>
                <c:manualLayout>
                  <c:x val="0.11011100174978128"/>
                  <c:y val="0.17580818022747152"/>
                </c:manualLayout>
              </c:layout>
              <c:tx>
                <c:rich>
                  <a:bodyPr/>
                  <a:lstStyle/>
                  <a:p>
                    <a:r>
                      <a:rPr lang="en-US" sz="1100" b="1">
                        <a:solidFill>
                          <a:schemeClr val="bg1"/>
                        </a:solidFill>
                      </a:rPr>
                      <a:t>2495</a:t>
                    </a:r>
                    <a:r>
                      <a:rPr lang="en-US" sz="1100" b="1" baseline="0">
                        <a:solidFill>
                          <a:schemeClr val="bg1"/>
                        </a:solidFill>
                      </a:rPr>
                      <a:t>
</a:t>
                    </a:r>
                    <a:fld id="{BF70F7F9-234D-4A4C-8622-95A6090E3E64}" type="PERCENTAGE">
                      <a:rPr lang="en-US" sz="1100" b="1" baseline="0">
                        <a:solidFill>
                          <a:schemeClr val="bg1"/>
                        </a:solidFill>
                      </a:rPr>
                      <a:pPr/>
                      <a:t>[PROSENTTI]</a:t>
                    </a:fld>
                    <a:endParaRPr lang="en-US" sz="1100" b="1" baseline="0">
                      <a:solidFill>
                        <a:schemeClr val="bg1"/>
                      </a:solidFill>
                    </a:endParaRPr>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3DD6-4978-91B3-CF01A321C8D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fi-FI"/>
              </a:p>
            </c:txPr>
            <c:dLblPos val="inEnd"/>
            <c:showLegendKey val="0"/>
            <c:showVal val="0"/>
            <c:showCatName val="1"/>
            <c:showSerName val="0"/>
            <c:showPercent val="1"/>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Taul1!$D$9:$E$9</c:f>
              <c:strCache>
                <c:ptCount val="2"/>
                <c:pt idx="0">
                  <c:v>Muut maat</c:v>
                </c:pt>
                <c:pt idx="1">
                  <c:v>Kumppanuusmaat</c:v>
                </c:pt>
              </c:strCache>
            </c:strRef>
          </c:cat>
          <c:val>
            <c:numRef>
              <c:f>Taul1!$D$10:$E$10</c:f>
              <c:numCache>
                <c:formatCode>General</c:formatCode>
                <c:ptCount val="2"/>
                <c:pt idx="0" formatCode="#,##0">
                  <c:v>6400</c:v>
                </c:pt>
                <c:pt idx="1">
                  <c:v>2495</c:v>
                </c:pt>
              </c:numCache>
            </c:numRef>
          </c:val>
          <c:extLst>
            <c:ext xmlns:c16="http://schemas.microsoft.com/office/drawing/2014/chart" uri="{C3380CC4-5D6E-409C-BE32-E72D297353CC}">
              <c16:uniqueId val="{00000004-3DD6-4978-91B3-CF01A321C8D7}"/>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fi-FI"/>
        </a:p>
      </c:txPr>
    </c:legend>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Taul2!$B$2</c:f>
              <c:strCache>
                <c:ptCount val="1"/>
                <c:pt idx="0">
                  <c:v>Filippiiniläiset</c:v>
                </c:pt>
              </c:strCache>
            </c:strRef>
          </c:tx>
          <c:spPr>
            <a:solidFill>
              <a:schemeClr val="accent1"/>
            </a:solidFill>
            <a:ln w="12700">
              <a:solidFill>
                <a:schemeClr val="bg1"/>
              </a:solidFill>
            </a:ln>
            <a:effectLst/>
          </c:spPr>
          <c:invertIfNegative val="0"/>
          <c:dLbls>
            <c:dLbl>
              <c:idx val="0"/>
              <c:tx>
                <c:rich>
                  <a:bodyPr/>
                  <a:lstStyle/>
                  <a:p>
                    <a:fld id="{6FF54FE0-96E2-4729-B605-493BEA04E62E}" type="VALUE">
                      <a:rPr lang="en-US" sz="1100" b="1">
                        <a:solidFill>
                          <a:schemeClr val="bg1"/>
                        </a:solidFill>
                      </a:rPr>
                      <a:pPr/>
                      <a:t>[ARVO]</a:t>
                    </a:fld>
                    <a:endParaRPr lang="fi-FI"/>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2D75-40E4-9E46-A59463B9F81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Taul2!$B$3</c:f>
              <c:numCache>
                <c:formatCode>General</c:formatCode>
                <c:ptCount val="1"/>
                <c:pt idx="0">
                  <c:v>6291</c:v>
                </c:pt>
              </c:numCache>
            </c:numRef>
          </c:val>
          <c:extLst>
            <c:ext xmlns:c16="http://schemas.microsoft.com/office/drawing/2014/chart" uri="{C3380CC4-5D6E-409C-BE32-E72D297353CC}">
              <c16:uniqueId val="{00000001-2D75-40E4-9E46-A59463B9F812}"/>
            </c:ext>
          </c:extLst>
        </c:ser>
        <c:ser>
          <c:idx val="1"/>
          <c:order val="1"/>
          <c:tx>
            <c:strRef>
              <c:f>Taul2!$C$2</c:f>
              <c:strCache>
                <c:ptCount val="1"/>
                <c:pt idx="0">
                  <c:v>Vietnamilaiset</c:v>
                </c:pt>
              </c:strCache>
            </c:strRef>
          </c:tx>
          <c:spPr>
            <a:solidFill>
              <a:schemeClr val="accent2"/>
            </a:solidFill>
            <a:ln w="12700">
              <a:solidFill>
                <a:schemeClr val="bg1"/>
              </a:solidFill>
            </a:ln>
            <a:effectLst/>
          </c:spPr>
          <c:invertIfNegative val="0"/>
          <c:dLbls>
            <c:dLbl>
              <c:idx val="0"/>
              <c:tx>
                <c:rich>
                  <a:bodyPr/>
                  <a:lstStyle/>
                  <a:p>
                    <a:fld id="{AA773932-49FC-4198-972D-EF76AD9BBFA3}" type="VALUE">
                      <a:rPr lang="en-US" sz="1100" b="1">
                        <a:solidFill>
                          <a:schemeClr val="bg1"/>
                        </a:solidFill>
                      </a:rPr>
                      <a:pPr/>
                      <a:t>[ARVO]</a:t>
                    </a:fld>
                    <a:endParaRPr lang="fi-FI"/>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2D75-40E4-9E46-A59463B9F81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Taul2!$C$3</c:f>
              <c:numCache>
                <c:formatCode>General</c:formatCode>
                <c:ptCount val="1"/>
                <c:pt idx="0">
                  <c:v>526</c:v>
                </c:pt>
              </c:numCache>
            </c:numRef>
          </c:val>
          <c:extLst>
            <c:ext xmlns:c16="http://schemas.microsoft.com/office/drawing/2014/chart" uri="{C3380CC4-5D6E-409C-BE32-E72D297353CC}">
              <c16:uniqueId val="{00000003-2D75-40E4-9E46-A59463B9F812}"/>
            </c:ext>
          </c:extLst>
        </c:ser>
        <c:dLbls>
          <c:dLblPos val="ctr"/>
          <c:showLegendKey val="0"/>
          <c:showVal val="1"/>
          <c:showCatName val="0"/>
          <c:showSerName val="0"/>
          <c:showPercent val="0"/>
          <c:showBubbleSize val="0"/>
        </c:dLbls>
        <c:gapWidth val="150"/>
        <c:overlap val="100"/>
        <c:axId val="606732808"/>
        <c:axId val="606739696"/>
      </c:barChart>
      <c:catAx>
        <c:axId val="606732808"/>
        <c:scaling>
          <c:orientation val="minMax"/>
        </c:scaling>
        <c:delete val="1"/>
        <c:axPos val="b"/>
        <c:numFmt formatCode="General" sourceLinked="1"/>
        <c:majorTickMark val="none"/>
        <c:minorTickMark val="none"/>
        <c:tickLblPos val="nextTo"/>
        <c:crossAx val="606739696"/>
        <c:crosses val="autoZero"/>
        <c:auto val="1"/>
        <c:lblAlgn val="ctr"/>
        <c:lblOffset val="100"/>
        <c:noMultiLvlLbl val="0"/>
      </c:catAx>
      <c:valAx>
        <c:axId val="606739696"/>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6067328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344200038525466E-2"/>
          <c:y val="3.7926125836023172E-2"/>
          <c:w val="0.91526981585581357"/>
          <c:h val="0.73466023660382274"/>
        </c:manualLayout>
      </c:layout>
      <c:lineChart>
        <c:grouping val="standard"/>
        <c:varyColors val="0"/>
        <c:ser>
          <c:idx val="0"/>
          <c:order val="0"/>
          <c:tx>
            <c:strRef>
              <c:f>Taul2!$L$30</c:f>
              <c:strCache>
                <c:ptCount val="1"/>
                <c:pt idx="0">
                  <c:v>Kaikki työperusteiset (vrk)</c:v>
                </c:pt>
              </c:strCache>
            </c:strRef>
          </c:tx>
          <c:spPr>
            <a:ln w="28575" cap="rnd">
              <a:solidFill>
                <a:schemeClr val="accent1"/>
              </a:solidFill>
              <a:round/>
            </a:ln>
            <a:effectLst/>
          </c:spPr>
          <c:marker>
            <c:symbol val="none"/>
          </c:marker>
          <c:dLbls>
            <c:dLbl>
              <c:idx val="0"/>
              <c:layout>
                <c:manualLayout>
                  <c:x val="-2.6885271915340094E-2"/>
                  <c:y val="5.193119117169744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E37-4A1B-A72C-20545FB24792}"/>
                </c:ext>
              </c:extLst>
            </c:dLbl>
            <c:dLbl>
              <c:idx val="1"/>
              <c:layout>
                <c:manualLayout>
                  <c:x val="-3.043330254182873E-2"/>
                  <c:y val="-4.21940928270042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E37-4A1B-A72C-20545FB24792}"/>
                </c:ext>
              </c:extLst>
            </c:dLbl>
            <c:dLbl>
              <c:idx val="2"/>
              <c:layout>
                <c:manualLayout>
                  <c:x val="-2.5111256602095833E-2"/>
                  <c:y val="3.894839337877312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E37-4A1B-A72C-20545FB24792}"/>
                </c:ext>
              </c:extLst>
            </c:dLbl>
            <c:dLbl>
              <c:idx val="3"/>
              <c:layout>
                <c:manualLayout>
                  <c:x val="-2.5111256602095705E-2"/>
                  <c:y val="5.84225900681596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E37-4A1B-A72C-20545FB24792}"/>
                </c:ext>
              </c:extLst>
            </c:dLbl>
            <c:dLbl>
              <c:idx val="4"/>
              <c:layout>
                <c:manualLayout>
                  <c:x val="-2.6885271915340077E-2"/>
                  <c:y val="4.86854917234664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E37-4A1B-A72C-20545FB24792}"/>
                </c:ext>
              </c:extLst>
            </c:dLbl>
            <c:dLbl>
              <c:idx val="5"/>
              <c:layout>
                <c:manualLayout>
                  <c:x val="-2.7504221667543663E-4"/>
                  <c:y val="3.2456994482309748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E37-4A1B-A72C-20545FB24792}"/>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fi-FI"/>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Taul2!$M$29:$R$29</c:f>
              <c:numCache>
                <c:formatCode>General</c:formatCode>
                <c:ptCount val="6"/>
                <c:pt idx="0">
                  <c:v>2019</c:v>
                </c:pt>
                <c:pt idx="1">
                  <c:v>2020</c:v>
                </c:pt>
                <c:pt idx="2">
                  <c:v>2021</c:v>
                </c:pt>
                <c:pt idx="3">
                  <c:v>2022</c:v>
                </c:pt>
                <c:pt idx="4">
                  <c:v>2023</c:v>
                </c:pt>
                <c:pt idx="5">
                  <c:v>2024</c:v>
                </c:pt>
              </c:numCache>
            </c:numRef>
          </c:cat>
          <c:val>
            <c:numRef>
              <c:f>Taul2!$M$30:$R$30</c:f>
              <c:numCache>
                <c:formatCode>General</c:formatCode>
                <c:ptCount val="6"/>
                <c:pt idx="0">
                  <c:v>86</c:v>
                </c:pt>
                <c:pt idx="1">
                  <c:v>86</c:v>
                </c:pt>
                <c:pt idx="2">
                  <c:v>41</c:v>
                </c:pt>
                <c:pt idx="3">
                  <c:v>47</c:v>
                </c:pt>
                <c:pt idx="4">
                  <c:v>55</c:v>
                </c:pt>
                <c:pt idx="5">
                  <c:v>24</c:v>
                </c:pt>
              </c:numCache>
            </c:numRef>
          </c:val>
          <c:smooth val="0"/>
          <c:extLst>
            <c:ext xmlns:c16="http://schemas.microsoft.com/office/drawing/2014/chart" uri="{C3380CC4-5D6E-409C-BE32-E72D297353CC}">
              <c16:uniqueId val="{00000006-BE37-4A1B-A72C-20545FB24792}"/>
            </c:ext>
          </c:extLst>
        </c:ser>
        <c:ser>
          <c:idx val="1"/>
          <c:order val="1"/>
          <c:tx>
            <c:strRef>
              <c:f>Taul2!$L$31</c:f>
              <c:strCache>
                <c:ptCount val="1"/>
                <c:pt idx="0">
                  <c:v>Erityisasiantuntijat (vrk)</c:v>
                </c:pt>
              </c:strCache>
            </c:strRef>
          </c:tx>
          <c:spPr>
            <a:ln w="28575" cap="rnd">
              <a:solidFill>
                <a:srgbClr val="FFC000"/>
              </a:solidFill>
              <a:round/>
            </a:ln>
            <a:effectLst/>
          </c:spPr>
          <c:marker>
            <c:symbol val="none"/>
          </c:marker>
          <c:dLbls>
            <c:dLbl>
              <c:idx val="0"/>
              <c:layout>
                <c:manualLayout>
                  <c:x val="-2.5111256602095785E-2"/>
                  <c:y val="4.86854917234664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E37-4A1B-A72C-20545FB24792}"/>
                </c:ext>
              </c:extLst>
            </c:dLbl>
            <c:dLbl>
              <c:idx val="1"/>
              <c:layout>
                <c:manualLayout>
                  <c:x val="-2.3337241288851458E-2"/>
                  <c:y val="4.21940928270042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E37-4A1B-A72C-20545FB24792}"/>
                </c:ext>
              </c:extLst>
            </c:dLbl>
            <c:dLbl>
              <c:idx val="2"/>
              <c:layout>
                <c:manualLayout>
                  <c:x val="-2.1563225975607149E-2"/>
                  <c:y val="4.21940928270042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E37-4A1B-A72C-20545FB24792}"/>
                </c:ext>
              </c:extLst>
            </c:dLbl>
            <c:dLbl>
              <c:idx val="3"/>
              <c:layout>
                <c:manualLayout>
                  <c:x val="-2.0982270882080923E-2"/>
                  <c:y val="-3.245699448231105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BE37-4A1B-A72C-20545FB24792}"/>
                </c:ext>
              </c:extLst>
            </c:dLbl>
            <c:dLbl>
              <c:idx val="4"/>
              <c:layout>
                <c:manualLayout>
                  <c:x val="-2.8659287228584518E-2"/>
                  <c:y val="-4.21940928270042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BE37-4A1B-A72C-20545FB24792}"/>
                </c:ext>
              </c:extLst>
            </c:dLbl>
            <c:dLbl>
              <c:idx val="5"/>
              <c:layout>
                <c:manualLayout>
                  <c:x val="7.4019741298281582E-3"/>
                  <c:y val="2.271989613761765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BE37-4A1B-A72C-20545FB24792}"/>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fi-FI"/>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Taul2!$M$29:$R$29</c:f>
              <c:numCache>
                <c:formatCode>General</c:formatCode>
                <c:ptCount val="6"/>
                <c:pt idx="0">
                  <c:v>2019</c:v>
                </c:pt>
                <c:pt idx="1">
                  <c:v>2020</c:v>
                </c:pt>
                <c:pt idx="2">
                  <c:v>2021</c:v>
                </c:pt>
                <c:pt idx="3">
                  <c:v>2022</c:v>
                </c:pt>
                <c:pt idx="4">
                  <c:v>2023</c:v>
                </c:pt>
                <c:pt idx="5">
                  <c:v>2024</c:v>
                </c:pt>
              </c:numCache>
            </c:numRef>
          </c:cat>
          <c:val>
            <c:numRef>
              <c:f>Taul2!$M$31:$R$31</c:f>
              <c:numCache>
                <c:formatCode>General</c:formatCode>
                <c:ptCount val="6"/>
                <c:pt idx="0">
                  <c:v>45</c:v>
                </c:pt>
                <c:pt idx="1">
                  <c:v>20</c:v>
                </c:pt>
                <c:pt idx="2">
                  <c:v>14</c:v>
                </c:pt>
                <c:pt idx="3">
                  <c:v>7</c:v>
                </c:pt>
                <c:pt idx="4">
                  <c:v>12</c:v>
                </c:pt>
                <c:pt idx="5">
                  <c:v>9</c:v>
                </c:pt>
              </c:numCache>
            </c:numRef>
          </c:val>
          <c:smooth val="0"/>
          <c:extLst>
            <c:ext xmlns:c16="http://schemas.microsoft.com/office/drawing/2014/chart" uri="{C3380CC4-5D6E-409C-BE32-E72D297353CC}">
              <c16:uniqueId val="{0000000D-BE37-4A1B-A72C-20545FB24792}"/>
            </c:ext>
          </c:extLst>
        </c:ser>
        <c:ser>
          <c:idx val="2"/>
          <c:order val="2"/>
          <c:tx>
            <c:strRef>
              <c:f>Taul2!$L$32</c:f>
              <c:strCache>
                <c:ptCount val="1"/>
                <c:pt idx="0">
                  <c:v>Kaikki työperusteiset jatkoluvat (vrk)</c:v>
                </c:pt>
              </c:strCache>
            </c:strRef>
          </c:tx>
          <c:spPr>
            <a:ln w="28575" cap="rnd">
              <a:solidFill>
                <a:schemeClr val="accent3"/>
              </a:solidFill>
              <a:round/>
            </a:ln>
            <a:effectLst/>
          </c:spPr>
          <c:marker>
            <c:symbol val="none"/>
          </c:marker>
          <c:dLbls>
            <c:dLbl>
              <c:idx val="0"/>
              <c:layout>
                <c:manualLayout>
                  <c:x val="-2.6885271915340094E-2"/>
                  <c:y val="-5.193119117169749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BE37-4A1B-A72C-20545FB24792}"/>
                </c:ext>
              </c:extLst>
            </c:dLbl>
            <c:dLbl>
              <c:idx val="1"/>
              <c:layout>
                <c:manualLayout>
                  <c:x val="-3.2207317855073039E-2"/>
                  <c:y val="4.21940928270042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BE37-4A1B-A72C-20545FB24792}"/>
                </c:ext>
              </c:extLst>
            </c:dLbl>
            <c:dLbl>
              <c:idx val="3"/>
              <c:layout>
                <c:manualLayout>
                  <c:x val="-2.6885271915340077E-2"/>
                  <c:y val="-2.59655955858488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BE37-4A1B-A72C-20545FB24792}"/>
                </c:ext>
              </c:extLst>
            </c:dLbl>
            <c:dLbl>
              <c:idx val="4"/>
              <c:layout>
                <c:manualLayout>
                  <c:x val="-5.1721486300760539E-2"/>
                  <c:y val="-1.947419668938650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BE37-4A1B-A72C-20545FB24792}"/>
                </c:ext>
              </c:extLst>
            </c:dLbl>
            <c:dLbl>
              <c:idx val="5"/>
              <c:layout>
                <c:manualLayout>
                  <c:x val="-5.7043532240493341E-2"/>
                  <c:y val="6.4913988964621873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BE37-4A1B-A72C-20545FB24792}"/>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fi-FI"/>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Taul2!$M$29:$R$29</c:f>
              <c:numCache>
                <c:formatCode>General</c:formatCode>
                <c:ptCount val="6"/>
                <c:pt idx="0">
                  <c:v>2019</c:v>
                </c:pt>
                <c:pt idx="1">
                  <c:v>2020</c:v>
                </c:pt>
                <c:pt idx="2">
                  <c:v>2021</c:v>
                </c:pt>
                <c:pt idx="3">
                  <c:v>2022</c:v>
                </c:pt>
                <c:pt idx="4">
                  <c:v>2023</c:v>
                </c:pt>
                <c:pt idx="5">
                  <c:v>2024</c:v>
                </c:pt>
              </c:numCache>
            </c:numRef>
          </c:cat>
          <c:val>
            <c:numRef>
              <c:f>Taul2!$M$32:$R$32</c:f>
              <c:numCache>
                <c:formatCode>General</c:formatCode>
                <c:ptCount val="6"/>
                <c:pt idx="0">
                  <c:v>95</c:v>
                </c:pt>
                <c:pt idx="1">
                  <c:v>69</c:v>
                </c:pt>
                <c:pt idx="2">
                  <c:v>50</c:v>
                </c:pt>
                <c:pt idx="3">
                  <c:v>50</c:v>
                </c:pt>
                <c:pt idx="4">
                  <c:v>62</c:v>
                </c:pt>
                <c:pt idx="5">
                  <c:v>20</c:v>
                </c:pt>
              </c:numCache>
            </c:numRef>
          </c:val>
          <c:smooth val="0"/>
          <c:extLst>
            <c:ext xmlns:c16="http://schemas.microsoft.com/office/drawing/2014/chart" uri="{C3380CC4-5D6E-409C-BE32-E72D297353CC}">
              <c16:uniqueId val="{00000013-BE37-4A1B-A72C-20545FB24792}"/>
            </c:ext>
          </c:extLst>
        </c:ser>
        <c:ser>
          <c:idx val="3"/>
          <c:order val="3"/>
          <c:tx>
            <c:strRef>
              <c:f>Taul2!$L$33</c:f>
              <c:strCache>
                <c:ptCount val="1"/>
                <c:pt idx="0">
                  <c:v>Työntekijän oleskeluluvat (vrk)</c:v>
                </c:pt>
              </c:strCache>
            </c:strRef>
          </c:tx>
          <c:spPr>
            <a:ln w="28575" cap="rnd">
              <a:solidFill>
                <a:schemeClr val="accent4"/>
              </a:solidFill>
              <a:round/>
            </a:ln>
            <a:effectLst/>
          </c:spPr>
          <c:marker>
            <c:symbol val="none"/>
          </c:marker>
          <c:dLbls>
            <c:dLbl>
              <c:idx val="0"/>
              <c:layout>
                <c:manualLayout>
                  <c:x val="-3.2788272948599248E-2"/>
                  <c:y val="-2.921129503407984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BE37-4A1B-A72C-20545FB24792}"/>
                </c:ext>
              </c:extLst>
            </c:dLbl>
            <c:dLbl>
              <c:idx val="1"/>
              <c:layout>
                <c:manualLayout>
                  <c:x val="-2.9240242322110647E-2"/>
                  <c:y val="-3.894839337877312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BE37-4A1B-A72C-20545FB24792}"/>
                </c:ext>
              </c:extLst>
            </c:dLbl>
            <c:dLbl>
              <c:idx val="2"/>
              <c:layout>
                <c:manualLayout>
                  <c:x val="-2.1563225975607149E-2"/>
                  <c:y val="-5.193119117169749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BE37-4A1B-A72C-20545FB24792}"/>
                </c:ext>
              </c:extLst>
            </c:dLbl>
            <c:dLbl>
              <c:idx val="3"/>
              <c:layout>
                <c:manualLayout>
                  <c:x val="-2.6885271915340014E-2"/>
                  <c:y val="-3.245699448231093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BE37-4A1B-A72C-20545FB24792}"/>
                </c:ext>
              </c:extLst>
            </c:dLbl>
            <c:dLbl>
              <c:idx val="4"/>
              <c:layout>
                <c:manualLayout>
                  <c:x val="-2.6885271915340209E-2"/>
                  <c:y val="-2.271989613761765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BE37-4A1B-A72C-20545FB24792}"/>
                </c:ext>
              </c:extLst>
            </c:dLbl>
            <c:dLbl>
              <c:idx val="5"/>
              <c:layout>
                <c:manualLayout>
                  <c:x val="-1.978921066236284E-2"/>
                  <c:y val="-4.543979227523531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BE37-4A1B-A72C-20545FB24792}"/>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fi-FI"/>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Taul2!$M$29:$R$29</c:f>
              <c:numCache>
                <c:formatCode>General</c:formatCode>
                <c:ptCount val="6"/>
                <c:pt idx="0">
                  <c:v>2019</c:v>
                </c:pt>
                <c:pt idx="1">
                  <c:v>2020</c:v>
                </c:pt>
                <c:pt idx="2">
                  <c:v>2021</c:v>
                </c:pt>
                <c:pt idx="3">
                  <c:v>2022</c:v>
                </c:pt>
                <c:pt idx="4">
                  <c:v>2023</c:v>
                </c:pt>
                <c:pt idx="5">
                  <c:v>2024</c:v>
                </c:pt>
              </c:numCache>
            </c:numRef>
          </c:cat>
          <c:val>
            <c:numRef>
              <c:f>Taul2!$M$33:$R$33</c:f>
              <c:numCache>
                <c:formatCode>General</c:formatCode>
                <c:ptCount val="6"/>
                <c:pt idx="0">
                  <c:v>146</c:v>
                </c:pt>
                <c:pt idx="1">
                  <c:v>122</c:v>
                </c:pt>
                <c:pt idx="2">
                  <c:v>53</c:v>
                </c:pt>
                <c:pt idx="3">
                  <c:v>67</c:v>
                </c:pt>
                <c:pt idx="4">
                  <c:v>73</c:v>
                </c:pt>
                <c:pt idx="5">
                  <c:v>28</c:v>
                </c:pt>
              </c:numCache>
            </c:numRef>
          </c:val>
          <c:smooth val="0"/>
          <c:extLst>
            <c:ext xmlns:c16="http://schemas.microsoft.com/office/drawing/2014/chart" uri="{C3380CC4-5D6E-409C-BE32-E72D297353CC}">
              <c16:uniqueId val="{0000001A-BE37-4A1B-A72C-20545FB24792}"/>
            </c:ext>
          </c:extLst>
        </c:ser>
        <c:dLbls>
          <c:dLblPos val="ctr"/>
          <c:showLegendKey val="0"/>
          <c:showVal val="1"/>
          <c:showCatName val="0"/>
          <c:showSerName val="0"/>
          <c:showPercent val="0"/>
          <c:showBubbleSize val="0"/>
        </c:dLbls>
        <c:smooth val="0"/>
        <c:axId val="572077440"/>
        <c:axId val="572077112"/>
      </c:lineChart>
      <c:catAx>
        <c:axId val="5720774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572077112"/>
        <c:crosses val="autoZero"/>
        <c:auto val="1"/>
        <c:lblAlgn val="ctr"/>
        <c:lblOffset val="100"/>
        <c:noMultiLvlLbl val="0"/>
      </c:catAx>
      <c:valAx>
        <c:axId val="5720771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572077440"/>
        <c:crosses val="autoZero"/>
        <c:crossBetween val="between"/>
      </c:valAx>
      <c:spPr>
        <a:noFill/>
        <a:ln>
          <a:noFill/>
        </a:ln>
        <a:effectLst/>
      </c:spPr>
    </c:plotArea>
    <c:legend>
      <c:legendPos val="b"/>
      <c:overlay val="1"/>
      <c:spPr>
        <a:noFill/>
        <a:ln>
          <a:noFill/>
        </a:ln>
        <a:effectLst/>
      </c:spPr>
      <c:txPr>
        <a:bodyPr rot="0" spcFirstLastPara="1" vertOverflow="ellipsis" vert="horz" wrap="square" anchor="b" anchorCtr="1"/>
        <a:lstStyle/>
        <a:p>
          <a:pPr>
            <a:defRPr sz="1000" b="0"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5">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314F4D-3B18-764E-B32A-00C1D3093C4E}" type="datetimeFigureOut">
              <a:rPr lang="fi-FI" smtClean="0"/>
              <a:t>9.1.2025</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B6B73F-CFB5-9D4F-9E0D-F2C3CD4A0C21}" type="slidenum">
              <a:rPr lang="fi-FI" smtClean="0"/>
              <a:t>‹#›</a:t>
            </a:fld>
            <a:endParaRPr lang="fi-FI"/>
          </a:p>
        </p:txBody>
      </p:sp>
    </p:spTree>
    <p:extLst>
      <p:ext uri="{BB962C8B-B14F-4D97-AF65-F5344CB8AC3E}">
        <p14:creationId xmlns:p14="http://schemas.microsoft.com/office/powerpoint/2010/main" val="1682614223"/>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759774"/>
            <a:ext cx="6858000" cy="1790700"/>
          </a:xfrm>
        </p:spPr>
        <p:txBody>
          <a:bodyPr anchor="b"/>
          <a:lstStyle>
            <a:lvl1pPr algn="ctr">
              <a:defRPr sz="4500">
                <a:solidFill>
                  <a:schemeClr val="bg2"/>
                </a:solidFill>
              </a:defRPr>
            </a:lvl1pPr>
          </a:lstStyle>
          <a:p>
            <a:r>
              <a:rPr lang="fi-FI" noProof="0"/>
              <a:t>Muokkaa ots. perustyyl. napsautt.</a:t>
            </a:r>
          </a:p>
        </p:txBody>
      </p:sp>
      <p:sp>
        <p:nvSpPr>
          <p:cNvPr id="3" name="Subtitle 2"/>
          <p:cNvSpPr>
            <a:spLocks noGrp="1"/>
          </p:cNvSpPr>
          <p:nvPr>
            <p:ph type="subTitle" idx="1"/>
          </p:nvPr>
        </p:nvSpPr>
        <p:spPr>
          <a:xfrm>
            <a:off x="1143000" y="2776073"/>
            <a:ext cx="6858000" cy="675291"/>
          </a:xfrm>
        </p:spPr>
        <p:txBody>
          <a:bodyPr/>
          <a:lstStyle>
            <a:lvl1pPr marL="0" indent="0" algn="ctr">
              <a:buNone/>
              <a:defRPr sz="1800">
                <a:solidFill>
                  <a:schemeClr val="bg1"/>
                </a:solidFill>
              </a:defRPr>
            </a:lvl1pPr>
            <a:lvl2pPr marL="342884" indent="0" algn="ctr">
              <a:buNone/>
              <a:defRPr sz="1500"/>
            </a:lvl2pPr>
            <a:lvl3pPr marL="685766" indent="0" algn="ctr">
              <a:buNone/>
              <a:defRPr sz="135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fi-FI" noProof="0"/>
              <a:t>Muokkaa alaotsikon perustyyliä napsautt.</a:t>
            </a:r>
          </a:p>
        </p:txBody>
      </p:sp>
      <p:pic>
        <p:nvPicPr>
          <p:cNvPr id="7" name="Picture 6" descr="Työ- ja elinkeinoministeriö&#10;Arbets- och näringsministerie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74602" y="3928500"/>
            <a:ext cx="1596951" cy="810000"/>
          </a:xfrm>
          <a:prstGeom prst="rect">
            <a:avLst/>
          </a:prstGeom>
        </p:spPr>
      </p:pic>
      <p:sp>
        <p:nvSpPr>
          <p:cNvPr id="9" name="TextBox 8"/>
          <p:cNvSpPr txBox="1"/>
          <p:nvPr/>
        </p:nvSpPr>
        <p:spPr>
          <a:xfrm>
            <a:off x="7863843" y="5913120"/>
            <a:ext cx="184731" cy="248209"/>
          </a:xfrm>
          <a:prstGeom prst="rect">
            <a:avLst/>
          </a:prstGeom>
          <a:noFill/>
        </p:spPr>
        <p:txBody>
          <a:bodyPr wrap="none" rtlCol="0">
            <a:spAutoFit/>
          </a:bodyPr>
          <a:lstStyle/>
          <a:p>
            <a:endParaRPr lang="fi-FI" sz="1013" noProof="0"/>
          </a:p>
        </p:txBody>
      </p:sp>
      <p:sp>
        <p:nvSpPr>
          <p:cNvPr id="10" name="TextBox 9"/>
          <p:cNvSpPr txBox="1"/>
          <p:nvPr/>
        </p:nvSpPr>
        <p:spPr>
          <a:xfrm>
            <a:off x="4191003" y="5791200"/>
            <a:ext cx="184731" cy="248209"/>
          </a:xfrm>
          <a:prstGeom prst="rect">
            <a:avLst/>
          </a:prstGeom>
          <a:noFill/>
        </p:spPr>
        <p:txBody>
          <a:bodyPr wrap="none" rtlCol="0">
            <a:spAutoFit/>
          </a:bodyPr>
          <a:lstStyle/>
          <a:p>
            <a:endParaRPr lang="fi-FI" sz="1013" noProof="0"/>
          </a:p>
        </p:txBody>
      </p:sp>
    </p:spTree>
    <p:extLst>
      <p:ext uri="{BB962C8B-B14F-4D97-AF65-F5344CB8AC3E}">
        <p14:creationId xmlns:p14="http://schemas.microsoft.com/office/powerpoint/2010/main" val="2091392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Väliotsikko spåra">
    <p:bg>
      <p:bgPr>
        <a:solidFill>
          <a:srgbClr val="009246"/>
        </a:solidFill>
        <a:effectLst/>
      </p:bgPr>
    </p:bg>
    <p:spTree>
      <p:nvGrpSpPr>
        <p:cNvPr id="1" name=""/>
        <p:cNvGrpSpPr/>
        <p:nvPr/>
      </p:nvGrpSpPr>
      <p:grpSpPr>
        <a:xfrm>
          <a:off x="0" y="0"/>
          <a:ext cx="0" cy="0"/>
          <a:chOff x="0" y="0"/>
          <a:chExt cx="0" cy="0"/>
        </a:xfrm>
      </p:grpSpPr>
      <p:grpSp>
        <p:nvGrpSpPr>
          <p:cNvPr id="3" name="Ryhmä 8">
            <a:extLst>
              <a:ext uri="{FF2B5EF4-FFF2-40B4-BE49-F238E27FC236}">
                <a16:creationId xmlns:a16="http://schemas.microsoft.com/office/drawing/2014/main" id="{E85373E8-4C70-CC5E-CDB0-C6A39AB87F0F}"/>
              </a:ext>
            </a:extLst>
          </p:cNvPr>
          <p:cNvGrpSpPr/>
          <p:nvPr/>
        </p:nvGrpSpPr>
        <p:grpSpPr bwMode="black">
          <a:xfrm>
            <a:off x="349251" y="4666521"/>
            <a:ext cx="603250" cy="280162"/>
            <a:chOff x="228601" y="704851"/>
            <a:chExt cx="11734800" cy="5449888"/>
          </a:xfrm>
          <a:solidFill>
            <a:srgbClr val="FFFFFF"/>
          </a:solidFill>
        </p:grpSpPr>
        <p:sp>
          <p:nvSpPr>
            <p:cNvPr id="4" name="Freeform 5">
              <a:extLst>
                <a:ext uri="{FF2B5EF4-FFF2-40B4-BE49-F238E27FC236}">
                  <a16:creationId xmlns:a16="http://schemas.microsoft.com/office/drawing/2014/main" id="{21EADDCB-A866-A183-DA7D-E6B0A8319938}"/>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5" name="Freeform 6">
              <a:extLst>
                <a:ext uri="{FF2B5EF4-FFF2-40B4-BE49-F238E27FC236}">
                  <a16:creationId xmlns:a16="http://schemas.microsoft.com/office/drawing/2014/main" id="{AB39C84B-C558-1E58-9A7F-3A6655DEBB8E}"/>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Rectangle 7">
              <a:extLst>
                <a:ext uri="{FF2B5EF4-FFF2-40B4-BE49-F238E27FC236}">
                  <a16:creationId xmlns:a16="http://schemas.microsoft.com/office/drawing/2014/main" id="{218F464C-9F3F-9D1D-F146-429B840E53AC}"/>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Freeform 8">
              <a:extLst>
                <a:ext uri="{FF2B5EF4-FFF2-40B4-BE49-F238E27FC236}">
                  <a16:creationId xmlns:a16="http://schemas.microsoft.com/office/drawing/2014/main" id="{EF819755-D8EC-1083-D796-68905EB804EE}"/>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9">
              <a:extLst>
                <a:ext uri="{FF2B5EF4-FFF2-40B4-BE49-F238E27FC236}">
                  <a16:creationId xmlns:a16="http://schemas.microsoft.com/office/drawing/2014/main" id="{DD918745-0B72-2407-70C8-0CFAC03A6C9E}"/>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10">
              <a:extLst>
                <a:ext uri="{FF2B5EF4-FFF2-40B4-BE49-F238E27FC236}">
                  <a16:creationId xmlns:a16="http://schemas.microsoft.com/office/drawing/2014/main" id="{326E3101-B634-7A9B-1F92-E7B390CA40BD}"/>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Rectangle 11">
              <a:extLst>
                <a:ext uri="{FF2B5EF4-FFF2-40B4-BE49-F238E27FC236}">
                  <a16:creationId xmlns:a16="http://schemas.microsoft.com/office/drawing/2014/main" id="{48DB6047-61A8-9C8F-5AA1-71652553099F}"/>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Freeform 12">
              <a:extLst>
                <a:ext uri="{FF2B5EF4-FFF2-40B4-BE49-F238E27FC236}">
                  <a16:creationId xmlns:a16="http://schemas.microsoft.com/office/drawing/2014/main" id="{EB700C70-7963-EAFB-A5E2-C443F8823676}"/>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2" name="Freeform 13">
              <a:extLst>
                <a:ext uri="{FF2B5EF4-FFF2-40B4-BE49-F238E27FC236}">
                  <a16:creationId xmlns:a16="http://schemas.microsoft.com/office/drawing/2014/main" id="{E229E239-7237-7031-3643-863FD9F3FA0E}"/>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4">
              <a:extLst>
                <a:ext uri="{FF2B5EF4-FFF2-40B4-BE49-F238E27FC236}">
                  <a16:creationId xmlns:a16="http://schemas.microsoft.com/office/drawing/2014/main" id="{9A5C45A1-4AA3-CDCD-B421-2931AD2A5399}"/>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5">
              <a:extLst>
                <a:ext uri="{FF2B5EF4-FFF2-40B4-BE49-F238E27FC236}">
                  <a16:creationId xmlns:a16="http://schemas.microsoft.com/office/drawing/2014/main" id="{DA1E5799-7F01-2AD1-93E2-2A616092D17C}"/>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ctrTitle"/>
          </p:nvPr>
        </p:nvSpPr>
        <p:spPr>
          <a:xfrm>
            <a:off x="364788" y="342900"/>
            <a:ext cx="7996136" cy="3852153"/>
          </a:xfrm>
        </p:spPr>
        <p:txBody>
          <a:bodyPr/>
          <a:lstStyle>
            <a:lvl1pPr algn="l">
              <a:lnSpc>
                <a:spcPct val="85000"/>
              </a:lnSpc>
              <a:defRPr sz="5250">
                <a:solidFill>
                  <a:srgbClr val="FFFFFF"/>
                </a:solidFill>
                <a:latin typeface="+mj-lt"/>
              </a:defRPr>
            </a:lvl1pPr>
          </a:lstStyle>
          <a:p>
            <a:r>
              <a:rPr lang="fi-FI"/>
              <a:t>Muokkaa ots. perustyyl. napsautt.</a:t>
            </a:r>
            <a:endParaRPr lang="fi-FI" dirty="0"/>
          </a:p>
        </p:txBody>
      </p:sp>
      <p:sp>
        <p:nvSpPr>
          <p:cNvPr id="15" name="Päivämäärän paikkamerkki 3">
            <a:extLst>
              <a:ext uri="{FF2B5EF4-FFF2-40B4-BE49-F238E27FC236}">
                <a16:creationId xmlns:a16="http://schemas.microsoft.com/office/drawing/2014/main" id="{5CBC5F53-D6DF-4BDA-E9AB-C1DB788170C5}"/>
              </a:ext>
            </a:extLst>
          </p:cNvPr>
          <p:cNvSpPr>
            <a:spLocks noGrp="1"/>
          </p:cNvSpPr>
          <p:nvPr>
            <p:ph type="dt" sz="half" idx="10"/>
          </p:nvPr>
        </p:nvSpPr>
        <p:spPr/>
        <p:txBody>
          <a:bodyPr/>
          <a:lstStyle>
            <a:lvl1pPr>
              <a:defRPr smtClean="0">
                <a:solidFill>
                  <a:srgbClr val="FFFFFF"/>
                </a:solidFill>
              </a:defRPr>
            </a:lvl1pPr>
          </a:lstStyle>
          <a:p>
            <a:pPr>
              <a:defRPr/>
            </a:pPr>
            <a:fld id="{06DEE915-EA01-4243-AA54-C9DDD6B1CF35}" type="datetime1">
              <a:rPr lang="fi-FI"/>
              <a:pPr>
                <a:defRPr/>
              </a:pPr>
              <a:t>9.1.2025</a:t>
            </a:fld>
            <a:endParaRPr lang="fi-FI"/>
          </a:p>
        </p:txBody>
      </p:sp>
      <p:sp>
        <p:nvSpPr>
          <p:cNvPr id="16" name="Alatunnisteen paikkamerkki 4">
            <a:extLst>
              <a:ext uri="{FF2B5EF4-FFF2-40B4-BE49-F238E27FC236}">
                <a16:creationId xmlns:a16="http://schemas.microsoft.com/office/drawing/2014/main" id="{E93A7EBB-7501-3FD2-43FF-63864B508D45}"/>
              </a:ext>
            </a:extLst>
          </p:cNvPr>
          <p:cNvSpPr>
            <a:spLocks noGrp="1"/>
          </p:cNvSpPr>
          <p:nvPr>
            <p:ph type="ftr" sz="quarter" idx="11"/>
          </p:nvPr>
        </p:nvSpPr>
        <p:spPr/>
        <p:txBody>
          <a:bodyPr/>
          <a:lstStyle>
            <a:lvl1pPr>
              <a:defRPr smtClean="0">
                <a:solidFill>
                  <a:srgbClr val="FFFFFF"/>
                </a:solidFill>
              </a:defRPr>
            </a:lvl1pPr>
          </a:lstStyle>
          <a:p>
            <a:pPr>
              <a:defRPr/>
            </a:pPr>
            <a:r>
              <a:rPr lang="fi-FI"/>
              <a:t>Etunimi Sukunimi</a:t>
            </a:r>
          </a:p>
        </p:txBody>
      </p:sp>
      <p:sp>
        <p:nvSpPr>
          <p:cNvPr id="17" name="Dian numeron paikkamerkki 5">
            <a:extLst>
              <a:ext uri="{FF2B5EF4-FFF2-40B4-BE49-F238E27FC236}">
                <a16:creationId xmlns:a16="http://schemas.microsoft.com/office/drawing/2014/main" id="{BF3CBC29-B258-C923-7BDF-1BE55B3B10DC}"/>
              </a:ext>
            </a:extLst>
          </p:cNvPr>
          <p:cNvSpPr>
            <a:spLocks noGrp="1"/>
          </p:cNvSpPr>
          <p:nvPr>
            <p:ph type="sldNum" sz="quarter" idx="12"/>
          </p:nvPr>
        </p:nvSpPr>
        <p:spPr/>
        <p:txBody>
          <a:bodyPr/>
          <a:lstStyle>
            <a:lvl1pPr>
              <a:defRPr>
                <a:solidFill>
                  <a:srgbClr val="FFFFFF"/>
                </a:solidFill>
              </a:defRPr>
            </a:lvl1pPr>
          </a:lstStyle>
          <a:p>
            <a:fld id="{415BD5A6-F05B-4293-8FBD-229B8572060D}" type="slidenum">
              <a:rPr lang="fi-FI" altLang="fi-FI"/>
              <a:pPr/>
              <a:t>‹#›</a:t>
            </a:fld>
            <a:endParaRPr lang="fi-FI" altLang="fi-FI"/>
          </a:p>
        </p:txBody>
      </p:sp>
    </p:spTree>
    <p:extLst>
      <p:ext uri="{BB962C8B-B14F-4D97-AF65-F5344CB8AC3E}">
        <p14:creationId xmlns:p14="http://schemas.microsoft.com/office/powerpoint/2010/main" val="417290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Väliotsikko kupari">
    <p:bg>
      <p:bgPr>
        <a:solidFill>
          <a:srgbClr val="00D7A6"/>
        </a:solidFill>
        <a:effectLst/>
      </p:bgPr>
    </p:bg>
    <p:spTree>
      <p:nvGrpSpPr>
        <p:cNvPr id="1" name=""/>
        <p:cNvGrpSpPr/>
        <p:nvPr/>
      </p:nvGrpSpPr>
      <p:grpSpPr>
        <a:xfrm>
          <a:off x="0" y="0"/>
          <a:ext cx="0" cy="0"/>
          <a:chOff x="0" y="0"/>
          <a:chExt cx="0" cy="0"/>
        </a:xfrm>
      </p:grpSpPr>
      <p:grpSp>
        <p:nvGrpSpPr>
          <p:cNvPr id="3" name="Ryhmä 8">
            <a:extLst>
              <a:ext uri="{FF2B5EF4-FFF2-40B4-BE49-F238E27FC236}">
                <a16:creationId xmlns:a16="http://schemas.microsoft.com/office/drawing/2014/main" id="{E95977D2-3272-7E0E-B8F6-D37896C120D9}"/>
              </a:ext>
            </a:extLst>
          </p:cNvPr>
          <p:cNvGrpSpPr/>
          <p:nvPr/>
        </p:nvGrpSpPr>
        <p:grpSpPr bwMode="black">
          <a:xfrm>
            <a:off x="349251" y="4666521"/>
            <a:ext cx="603250" cy="280162"/>
            <a:chOff x="228601" y="704851"/>
            <a:chExt cx="11734800" cy="5449888"/>
          </a:xfrm>
          <a:solidFill>
            <a:srgbClr val="FFFFFF"/>
          </a:solidFill>
        </p:grpSpPr>
        <p:sp>
          <p:nvSpPr>
            <p:cNvPr id="4" name="Freeform 5">
              <a:extLst>
                <a:ext uri="{FF2B5EF4-FFF2-40B4-BE49-F238E27FC236}">
                  <a16:creationId xmlns:a16="http://schemas.microsoft.com/office/drawing/2014/main" id="{630F5830-9119-2D65-A5CD-7BA28BC5F5A6}"/>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5" name="Freeform 6">
              <a:extLst>
                <a:ext uri="{FF2B5EF4-FFF2-40B4-BE49-F238E27FC236}">
                  <a16:creationId xmlns:a16="http://schemas.microsoft.com/office/drawing/2014/main" id="{B81F8AF1-D06A-4431-219C-BE239E379E31}"/>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Rectangle 7">
              <a:extLst>
                <a:ext uri="{FF2B5EF4-FFF2-40B4-BE49-F238E27FC236}">
                  <a16:creationId xmlns:a16="http://schemas.microsoft.com/office/drawing/2014/main" id="{8B2BC9B2-CD22-CEB5-2669-5647FF3E7D6C}"/>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Freeform 8">
              <a:extLst>
                <a:ext uri="{FF2B5EF4-FFF2-40B4-BE49-F238E27FC236}">
                  <a16:creationId xmlns:a16="http://schemas.microsoft.com/office/drawing/2014/main" id="{B8DE948A-E92F-419F-7CBC-C044FA054CD5}"/>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9">
              <a:extLst>
                <a:ext uri="{FF2B5EF4-FFF2-40B4-BE49-F238E27FC236}">
                  <a16:creationId xmlns:a16="http://schemas.microsoft.com/office/drawing/2014/main" id="{CDC1E6F1-3184-0CD5-9C91-FF914A11494F}"/>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10">
              <a:extLst>
                <a:ext uri="{FF2B5EF4-FFF2-40B4-BE49-F238E27FC236}">
                  <a16:creationId xmlns:a16="http://schemas.microsoft.com/office/drawing/2014/main" id="{06412963-2D2D-7F48-BADE-AA381355E3BA}"/>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Rectangle 11">
              <a:extLst>
                <a:ext uri="{FF2B5EF4-FFF2-40B4-BE49-F238E27FC236}">
                  <a16:creationId xmlns:a16="http://schemas.microsoft.com/office/drawing/2014/main" id="{50D481E5-3593-5AAE-BE23-CE8D28234859}"/>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Freeform 12">
              <a:extLst>
                <a:ext uri="{FF2B5EF4-FFF2-40B4-BE49-F238E27FC236}">
                  <a16:creationId xmlns:a16="http://schemas.microsoft.com/office/drawing/2014/main" id="{C3752153-3F15-6A34-3993-CCD0614E67B9}"/>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2" name="Freeform 13">
              <a:extLst>
                <a:ext uri="{FF2B5EF4-FFF2-40B4-BE49-F238E27FC236}">
                  <a16:creationId xmlns:a16="http://schemas.microsoft.com/office/drawing/2014/main" id="{EB2C7846-AA78-A4DA-9C5C-8D60735D28B9}"/>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4">
              <a:extLst>
                <a:ext uri="{FF2B5EF4-FFF2-40B4-BE49-F238E27FC236}">
                  <a16:creationId xmlns:a16="http://schemas.microsoft.com/office/drawing/2014/main" id="{835A05A5-0480-66DE-2925-3AD3A3CDB94C}"/>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5">
              <a:extLst>
                <a:ext uri="{FF2B5EF4-FFF2-40B4-BE49-F238E27FC236}">
                  <a16:creationId xmlns:a16="http://schemas.microsoft.com/office/drawing/2014/main" id="{027B905B-793E-5889-C51F-A19BD0184B99}"/>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ctrTitle"/>
          </p:nvPr>
        </p:nvSpPr>
        <p:spPr>
          <a:xfrm>
            <a:off x="364788" y="342900"/>
            <a:ext cx="7996136" cy="3852153"/>
          </a:xfrm>
        </p:spPr>
        <p:txBody>
          <a:bodyPr/>
          <a:lstStyle>
            <a:lvl1pPr algn="l">
              <a:lnSpc>
                <a:spcPct val="85000"/>
              </a:lnSpc>
              <a:defRPr sz="5250">
                <a:solidFill>
                  <a:srgbClr val="FFFFFF"/>
                </a:solidFill>
                <a:latin typeface="+mj-lt"/>
              </a:defRPr>
            </a:lvl1pPr>
          </a:lstStyle>
          <a:p>
            <a:r>
              <a:rPr lang="fi-FI"/>
              <a:t>Muokkaa ots. perustyyl. napsautt.</a:t>
            </a:r>
            <a:endParaRPr lang="fi-FI" dirty="0"/>
          </a:p>
        </p:txBody>
      </p:sp>
      <p:sp>
        <p:nvSpPr>
          <p:cNvPr id="15" name="Päivämäärän paikkamerkki 3">
            <a:extLst>
              <a:ext uri="{FF2B5EF4-FFF2-40B4-BE49-F238E27FC236}">
                <a16:creationId xmlns:a16="http://schemas.microsoft.com/office/drawing/2014/main" id="{F07CA039-9919-16CE-8268-3503881A57FE}"/>
              </a:ext>
            </a:extLst>
          </p:cNvPr>
          <p:cNvSpPr>
            <a:spLocks noGrp="1"/>
          </p:cNvSpPr>
          <p:nvPr>
            <p:ph type="dt" sz="half" idx="10"/>
          </p:nvPr>
        </p:nvSpPr>
        <p:spPr/>
        <p:txBody>
          <a:bodyPr/>
          <a:lstStyle>
            <a:lvl1pPr>
              <a:defRPr smtClean="0">
                <a:solidFill>
                  <a:srgbClr val="FFFFFF"/>
                </a:solidFill>
              </a:defRPr>
            </a:lvl1pPr>
          </a:lstStyle>
          <a:p>
            <a:pPr>
              <a:defRPr/>
            </a:pPr>
            <a:fld id="{D8FF5DB8-1951-4555-9950-436B960C7C26}" type="datetime1">
              <a:rPr lang="fi-FI"/>
              <a:pPr>
                <a:defRPr/>
              </a:pPr>
              <a:t>9.1.2025</a:t>
            </a:fld>
            <a:endParaRPr lang="fi-FI"/>
          </a:p>
        </p:txBody>
      </p:sp>
      <p:sp>
        <p:nvSpPr>
          <p:cNvPr id="16" name="Alatunnisteen paikkamerkki 4">
            <a:extLst>
              <a:ext uri="{FF2B5EF4-FFF2-40B4-BE49-F238E27FC236}">
                <a16:creationId xmlns:a16="http://schemas.microsoft.com/office/drawing/2014/main" id="{08975179-C7B8-37EA-F05F-4EAF0B689598}"/>
              </a:ext>
            </a:extLst>
          </p:cNvPr>
          <p:cNvSpPr>
            <a:spLocks noGrp="1"/>
          </p:cNvSpPr>
          <p:nvPr>
            <p:ph type="ftr" sz="quarter" idx="11"/>
          </p:nvPr>
        </p:nvSpPr>
        <p:spPr/>
        <p:txBody>
          <a:bodyPr/>
          <a:lstStyle>
            <a:lvl1pPr>
              <a:defRPr smtClean="0">
                <a:solidFill>
                  <a:srgbClr val="FFFFFF"/>
                </a:solidFill>
              </a:defRPr>
            </a:lvl1pPr>
          </a:lstStyle>
          <a:p>
            <a:pPr>
              <a:defRPr/>
            </a:pPr>
            <a:r>
              <a:rPr lang="fi-FI"/>
              <a:t>Etunimi Sukunimi</a:t>
            </a:r>
          </a:p>
        </p:txBody>
      </p:sp>
      <p:sp>
        <p:nvSpPr>
          <p:cNvPr id="17" name="Dian numeron paikkamerkki 5">
            <a:extLst>
              <a:ext uri="{FF2B5EF4-FFF2-40B4-BE49-F238E27FC236}">
                <a16:creationId xmlns:a16="http://schemas.microsoft.com/office/drawing/2014/main" id="{26CF5AA1-B568-0610-8343-C08C4139E536}"/>
              </a:ext>
            </a:extLst>
          </p:cNvPr>
          <p:cNvSpPr>
            <a:spLocks noGrp="1"/>
          </p:cNvSpPr>
          <p:nvPr>
            <p:ph type="sldNum" sz="quarter" idx="12"/>
          </p:nvPr>
        </p:nvSpPr>
        <p:spPr/>
        <p:txBody>
          <a:bodyPr/>
          <a:lstStyle>
            <a:lvl1pPr>
              <a:defRPr>
                <a:solidFill>
                  <a:srgbClr val="FFFFFF"/>
                </a:solidFill>
              </a:defRPr>
            </a:lvl1pPr>
          </a:lstStyle>
          <a:p>
            <a:fld id="{C54DEAC1-FB20-4FEB-80FA-33D29CD99F7C}" type="slidenum">
              <a:rPr lang="fi-FI" altLang="fi-FI"/>
              <a:pPr/>
              <a:t>‹#›</a:t>
            </a:fld>
            <a:endParaRPr lang="fi-FI" altLang="fi-FI"/>
          </a:p>
        </p:txBody>
      </p:sp>
    </p:spTree>
    <p:extLst>
      <p:ext uri="{BB962C8B-B14F-4D97-AF65-F5344CB8AC3E}">
        <p14:creationId xmlns:p14="http://schemas.microsoft.com/office/powerpoint/2010/main" val="2570233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Väliotsikko vaakuna">
    <p:bg>
      <p:bgPr>
        <a:solidFill>
          <a:srgbClr val="0001BE"/>
        </a:solidFill>
        <a:effectLst/>
      </p:bgPr>
    </p:bg>
    <p:spTree>
      <p:nvGrpSpPr>
        <p:cNvPr id="1" name=""/>
        <p:cNvGrpSpPr/>
        <p:nvPr/>
      </p:nvGrpSpPr>
      <p:grpSpPr>
        <a:xfrm>
          <a:off x="0" y="0"/>
          <a:ext cx="0" cy="0"/>
          <a:chOff x="0" y="0"/>
          <a:chExt cx="0" cy="0"/>
        </a:xfrm>
      </p:grpSpPr>
      <p:grpSp>
        <p:nvGrpSpPr>
          <p:cNvPr id="3" name="Ryhmä 8">
            <a:extLst>
              <a:ext uri="{FF2B5EF4-FFF2-40B4-BE49-F238E27FC236}">
                <a16:creationId xmlns:a16="http://schemas.microsoft.com/office/drawing/2014/main" id="{C2EF1043-F770-09F2-B09B-EDE6F7AA0460}"/>
              </a:ext>
            </a:extLst>
          </p:cNvPr>
          <p:cNvGrpSpPr/>
          <p:nvPr/>
        </p:nvGrpSpPr>
        <p:grpSpPr bwMode="black">
          <a:xfrm>
            <a:off x="349251" y="4666521"/>
            <a:ext cx="603250" cy="280162"/>
            <a:chOff x="228601" y="704851"/>
            <a:chExt cx="11734800" cy="5449888"/>
          </a:xfrm>
          <a:solidFill>
            <a:srgbClr val="FFFFFF"/>
          </a:solidFill>
        </p:grpSpPr>
        <p:sp>
          <p:nvSpPr>
            <p:cNvPr id="4" name="Freeform 5">
              <a:extLst>
                <a:ext uri="{FF2B5EF4-FFF2-40B4-BE49-F238E27FC236}">
                  <a16:creationId xmlns:a16="http://schemas.microsoft.com/office/drawing/2014/main" id="{28E763AE-AB90-5120-9706-B5E8A09C825B}"/>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5" name="Freeform 6">
              <a:extLst>
                <a:ext uri="{FF2B5EF4-FFF2-40B4-BE49-F238E27FC236}">
                  <a16:creationId xmlns:a16="http://schemas.microsoft.com/office/drawing/2014/main" id="{BC72A1D3-DC9D-B646-05B9-11BDA0EC4012}"/>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Rectangle 7">
              <a:extLst>
                <a:ext uri="{FF2B5EF4-FFF2-40B4-BE49-F238E27FC236}">
                  <a16:creationId xmlns:a16="http://schemas.microsoft.com/office/drawing/2014/main" id="{2BAEFFB2-BA35-3A7F-369F-C46AB5134C2D}"/>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Freeform 8">
              <a:extLst>
                <a:ext uri="{FF2B5EF4-FFF2-40B4-BE49-F238E27FC236}">
                  <a16:creationId xmlns:a16="http://schemas.microsoft.com/office/drawing/2014/main" id="{1412B69A-772F-D1C8-DB63-853258E9C4F4}"/>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9">
              <a:extLst>
                <a:ext uri="{FF2B5EF4-FFF2-40B4-BE49-F238E27FC236}">
                  <a16:creationId xmlns:a16="http://schemas.microsoft.com/office/drawing/2014/main" id="{85670DB3-DE39-2F99-BF18-24D66A35F3DA}"/>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10">
              <a:extLst>
                <a:ext uri="{FF2B5EF4-FFF2-40B4-BE49-F238E27FC236}">
                  <a16:creationId xmlns:a16="http://schemas.microsoft.com/office/drawing/2014/main" id="{109D781B-31C7-D132-8BDA-5FA2BDCAC118}"/>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Rectangle 11">
              <a:extLst>
                <a:ext uri="{FF2B5EF4-FFF2-40B4-BE49-F238E27FC236}">
                  <a16:creationId xmlns:a16="http://schemas.microsoft.com/office/drawing/2014/main" id="{83E0EE40-58C2-2FA7-94BE-0A9452B31F2B}"/>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Freeform 12">
              <a:extLst>
                <a:ext uri="{FF2B5EF4-FFF2-40B4-BE49-F238E27FC236}">
                  <a16:creationId xmlns:a16="http://schemas.microsoft.com/office/drawing/2014/main" id="{B86619C7-3E9D-CF11-477C-B2A4AE513896}"/>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2" name="Freeform 13">
              <a:extLst>
                <a:ext uri="{FF2B5EF4-FFF2-40B4-BE49-F238E27FC236}">
                  <a16:creationId xmlns:a16="http://schemas.microsoft.com/office/drawing/2014/main" id="{11FDC8B9-D1A4-4DB0-1965-BE1044E89CDB}"/>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4">
              <a:extLst>
                <a:ext uri="{FF2B5EF4-FFF2-40B4-BE49-F238E27FC236}">
                  <a16:creationId xmlns:a16="http://schemas.microsoft.com/office/drawing/2014/main" id="{466A6BD3-8E12-C116-F49B-0C9440B5692F}"/>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5">
              <a:extLst>
                <a:ext uri="{FF2B5EF4-FFF2-40B4-BE49-F238E27FC236}">
                  <a16:creationId xmlns:a16="http://schemas.microsoft.com/office/drawing/2014/main" id="{43363679-8C8A-E0E3-FC4E-9015FAB66E4D}"/>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ctrTitle"/>
          </p:nvPr>
        </p:nvSpPr>
        <p:spPr>
          <a:xfrm>
            <a:off x="364788" y="342900"/>
            <a:ext cx="7996136" cy="3852153"/>
          </a:xfrm>
        </p:spPr>
        <p:txBody>
          <a:bodyPr/>
          <a:lstStyle>
            <a:lvl1pPr algn="l">
              <a:lnSpc>
                <a:spcPct val="85000"/>
              </a:lnSpc>
              <a:defRPr sz="5250">
                <a:solidFill>
                  <a:srgbClr val="FFFFFF"/>
                </a:solidFill>
                <a:latin typeface="+mj-lt"/>
              </a:defRPr>
            </a:lvl1pPr>
          </a:lstStyle>
          <a:p>
            <a:r>
              <a:rPr lang="fi-FI"/>
              <a:t>Muokkaa ots. perustyyl. napsautt.</a:t>
            </a:r>
            <a:endParaRPr lang="fi-FI" dirty="0"/>
          </a:p>
        </p:txBody>
      </p:sp>
      <p:sp>
        <p:nvSpPr>
          <p:cNvPr id="15" name="Päivämäärän paikkamerkki 3">
            <a:extLst>
              <a:ext uri="{FF2B5EF4-FFF2-40B4-BE49-F238E27FC236}">
                <a16:creationId xmlns:a16="http://schemas.microsoft.com/office/drawing/2014/main" id="{3C70ABCC-87B6-ED56-09FF-8B1FFF2EE59A}"/>
              </a:ext>
            </a:extLst>
          </p:cNvPr>
          <p:cNvSpPr>
            <a:spLocks noGrp="1"/>
          </p:cNvSpPr>
          <p:nvPr>
            <p:ph type="dt" sz="half" idx="10"/>
          </p:nvPr>
        </p:nvSpPr>
        <p:spPr/>
        <p:txBody>
          <a:bodyPr/>
          <a:lstStyle>
            <a:lvl1pPr>
              <a:defRPr smtClean="0">
                <a:solidFill>
                  <a:srgbClr val="FFFFFF"/>
                </a:solidFill>
              </a:defRPr>
            </a:lvl1pPr>
          </a:lstStyle>
          <a:p>
            <a:pPr>
              <a:defRPr/>
            </a:pPr>
            <a:fld id="{45FC651E-7342-4D59-8349-2A115C11E44D}" type="datetime1">
              <a:rPr lang="fi-FI"/>
              <a:pPr>
                <a:defRPr/>
              </a:pPr>
              <a:t>9.1.2025</a:t>
            </a:fld>
            <a:endParaRPr lang="fi-FI"/>
          </a:p>
        </p:txBody>
      </p:sp>
      <p:sp>
        <p:nvSpPr>
          <p:cNvPr id="16" name="Alatunnisteen paikkamerkki 4">
            <a:extLst>
              <a:ext uri="{FF2B5EF4-FFF2-40B4-BE49-F238E27FC236}">
                <a16:creationId xmlns:a16="http://schemas.microsoft.com/office/drawing/2014/main" id="{E1C96644-8CFA-662E-9AFD-3739FF123FB7}"/>
              </a:ext>
            </a:extLst>
          </p:cNvPr>
          <p:cNvSpPr>
            <a:spLocks noGrp="1"/>
          </p:cNvSpPr>
          <p:nvPr>
            <p:ph type="ftr" sz="quarter" idx="11"/>
          </p:nvPr>
        </p:nvSpPr>
        <p:spPr/>
        <p:txBody>
          <a:bodyPr/>
          <a:lstStyle>
            <a:lvl1pPr>
              <a:defRPr smtClean="0">
                <a:solidFill>
                  <a:srgbClr val="FFFFFF"/>
                </a:solidFill>
              </a:defRPr>
            </a:lvl1pPr>
          </a:lstStyle>
          <a:p>
            <a:pPr>
              <a:defRPr/>
            </a:pPr>
            <a:r>
              <a:rPr lang="fi-FI"/>
              <a:t>Etunimi Sukunimi</a:t>
            </a:r>
          </a:p>
        </p:txBody>
      </p:sp>
      <p:sp>
        <p:nvSpPr>
          <p:cNvPr id="17" name="Dian numeron paikkamerkki 5">
            <a:extLst>
              <a:ext uri="{FF2B5EF4-FFF2-40B4-BE49-F238E27FC236}">
                <a16:creationId xmlns:a16="http://schemas.microsoft.com/office/drawing/2014/main" id="{FDBE7CE5-3144-FDAD-D7FF-500D12280E56}"/>
              </a:ext>
            </a:extLst>
          </p:cNvPr>
          <p:cNvSpPr>
            <a:spLocks noGrp="1"/>
          </p:cNvSpPr>
          <p:nvPr>
            <p:ph type="sldNum" sz="quarter" idx="12"/>
          </p:nvPr>
        </p:nvSpPr>
        <p:spPr/>
        <p:txBody>
          <a:bodyPr/>
          <a:lstStyle>
            <a:lvl1pPr>
              <a:defRPr>
                <a:solidFill>
                  <a:srgbClr val="FFFFFF"/>
                </a:solidFill>
              </a:defRPr>
            </a:lvl1pPr>
          </a:lstStyle>
          <a:p>
            <a:fld id="{5AA415A1-D71B-4778-912C-75E0256DE4AF}" type="slidenum">
              <a:rPr lang="fi-FI" altLang="fi-FI"/>
              <a:pPr/>
              <a:t>‹#›</a:t>
            </a:fld>
            <a:endParaRPr lang="fi-FI" altLang="fi-FI"/>
          </a:p>
        </p:txBody>
      </p:sp>
    </p:spTree>
    <p:extLst>
      <p:ext uri="{BB962C8B-B14F-4D97-AF65-F5344CB8AC3E}">
        <p14:creationId xmlns:p14="http://schemas.microsoft.com/office/powerpoint/2010/main" val="28360394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Väliotsikko tiili">
    <p:bg>
      <p:bgPr>
        <a:solidFill>
          <a:srgbClr val="DB2719"/>
        </a:solidFill>
        <a:effectLst/>
      </p:bgPr>
    </p:bg>
    <p:spTree>
      <p:nvGrpSpPr>
        <p:cNvPr id="1" name=""/>
        <p:cNvGrpSpPr/>
        <p:nvPr/>
      </p:nvGrpSpPr>
      <p:grpSpPr>
        <a:xfrm>
          <a:off x="0" y="0"/>
          <a:ext cx="0" cy="0"/>
          <a:chOff x="0" y="0"/>
          <a:chExt cx="0" cy="0"/>
        </a:xfrm>
      </p:grpSpPr>
      <p:grpSp>
        <p:nvGrpSpPr>
          <p:cNvPr id="3" name="Ryhmä 8">
            <a:extLst>
              <a:ext uri="{FF2B5EF4-FFF2-40B4-BE49-F238E27FC236}">
                <a16:creationId xmlns:a16="http://schemas.microsoft.com/office/drawing/2014/main" id="{DFD32DD5-3737-8FEE-729E-85B2ACEE5865}"/>
              </a:ext>
            </a:extLst>
          </p:cNvPr>
          <p:cNvGrpSpPr/>
          <p:nvPr/>
        </p:nvGrpSpPr>
        <p:grpSpPr bwMode="black">
          <a:xfrm>
            <a:off x="349251" y="4666521"/>
            <a:ext cx="603250" cy="280162"/>
            <a:chOff x="228601" y="704851"/>
            <a:chExt cx="11734800" cy="5449888"/>
          </a:xfrm>
          <a:solidFill>
            <a:srgbClr val="FFFFFF"/>
          </a:solidFill>
        </p:grpSpPr>
        <p:sp>
          <p:nvSpPr>
            <p:cNvPr id="4" name="Freeform 5">
              <a:extLst>
                <a:ext uri="{FF2B5EF4-FFF2-40B4-BE49-F238E27FC236}">
                  <a16:creationId xmlns:a16="http://schemas.microsoft.com/office/drawing/2014/main" id="{D53B8C2A-2718-DCD3-F041-2F487139E9BB}"/>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5" name="Freeform 6">
              <a:extLst>
                <a:ext uri="{FF2B5EF4-FFF2-40B4-BE49-F238E27FC236}">
                  <a16:creationId xmlns:a16="http://schemas.microsoft.com/office/drawing/2014/main" id="{FFF15848-D239-665A-700D-CA7367ACE538}"/>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Rectangle 7">
              <a:extLst>
                <a:ext uri="{FF2B5EF4-FFF2-40B4-BE49-F238E27FC236}">
                  <a16:creationId xmlns:a16="http://schemas.microsoft.com/office/drawing/2014/main" id="{4010B806-1B1B-2949-1F4E-BF1190D31BC2}"/>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Freeform 8">
              <a:extLst>
                <a:ext uri="{FF2B5EF4-FFF2-40B4-BE49-F238E27FC236}">
                  <a16:creationId xmlns:a16="http://schemas.microsoft.com/office/drawing/2014/main" id="{B1EA70B7-00D8-C321-6098-D00903A95C1D}"/>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9">
              <a:extLst>
                <a:ext uri="{FF2B5EF4-FFF2-40B4-BE49-F238E27FC236}">
                  <a16:creationId xmlns:a16="http://schemas.microsoft.com/office/drawing/2014/main" id="{EC7F3422-47CC-D0A4-5573-7150CED4A040}"/>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10">
              <a:extLst>
                <a:ext uri="{FF2B5EF4-FFF2-40B4-BE49-F238E27FC236}">
                  <a16:creationId xmlns:a16="http://schemas.microsoft.com/office/drawing/2014/main" id="{03B39B9F-8790-8B3D-0C52-8EAD59251434}"/>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Rectangle 11">
              <a:extLst>
                <a:ext uri="{FF2B5EF4-FFF2-40B4-BE49-F238E27FC236}">
                  <a16:creationId xmlns:a16="http://schemas.microsoft.com/office/drawing/2014/main" id="{3F88C9D6-B574-D7F4-5511-22B3E476A742}"/>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Freeform 12">
              <a:extLst>
                <a:ext uri="{FF2B5EF4-FFF2-40B4-BE49-F238E27FC236}">
                  <a16:creationId xmlns:a16="http://schemas.microsoft.com/office/drawing/2014/main" id="{EDE6B447-F094-1C5F-1051-DC3471A7D736}"/>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2" name="Freeform 13">
              <a:extLst>
                <a:ext uri="{FF2B5EF4-FFF2-40B4-BE49-F238E27FC236}">
                  <a16:creationId xmlns:a16="http://schemas.microsoft.com/office/drawing/2014/main" id="{89B2A823-21E2-0084-C9B8-D34DA3D1A6ED}"/>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4">
              <a:extLst>
                <a:ext uri="{FF2B5EF4-FFF2-40B4-BE49-F238E27FC236}">
                  <a16:creationId xmlns:a16="http://schemas.microsoft.com/office/drawing/2014/main" id="{70FD3702-A61C-1742-24EC-09D38F47933C}"/>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5">
              <a:extLst>
                <a:ext uri="{FF2B5EF4-FFF2-40B4-BE49-F238E27FC236}">
                  <a16:creationId xmlns:a16="http://schemas.microsoft.com/office/drawing/2014/main" id="{4A24B70D-AA0B-A0EF-3F2A-6B613886DCE7}"/>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ctrTitle"/>
          </p:nvPr>
        </p:nvSpPr>
        <p:spPr>
          <a:xfrm>
            <a:off x="364788" y="342900"/>
            <a:ext cx="7996136" cy="3852153"/>
          </a:xfrm>
        </p:spPr>
        <p:txBody>
          <a:bodyPr/>
          <a:lstStyle>
            <a:lvl1pPr algn="l">
              <a:lnSpc>
                <a:spcPct val="85000"/>
              </a:lnSpc>
              <a:defRPr sz="5250">
                <a:solidFill>
                  <a:srgbClr val="FFFFFF"/>
                </a:solidFill>
                <a:latin typeface="+mj-lt"/>
              </a:defRPr>
            </a:lvl1pPr>
          </a:lstStyle>
          <a:p>
            <a:r>
              <a:rPr lang="fi-FI"/>
              <a:t>Muokkaa ots. perustyyl. napsautt.</a:t>
            </a:r>
            <a:endParaRPr lang="fi-FI" dirty="0"/>
          </a:p>
        </p:txBody>
      </p:sp>
      <p:sp>
        <p:nvSpPr>
          <p:cNvPr id="15" name="Päivämäärän paikkamerkki 3">
            <a:extLst>
              <a:ext uri="{FF2B5EF4-FFF2-40B4-BE49-F238E27FC236}">
                <a16:creationId xmlns:a16="http://schemas.microsoft.com/office/drawing/2014/main" id="{C8FFD58C-F56A-BA0E-4205-653A86DD4AC6}"/>
              </a:ext>
            </a:extLst>
          </p:cNvPr>
          <p:cNvSpPr>
            <a:spLocks noGrp="1"/>
          </p:cNvSpPr>
          <p:nvPr>
            <p:ph type="dt" sz="half" idx="10"/>
          </p:nvPr>
        </p:nvSpPr>
        <p:spPr/>
        <p:txBody>
          <a:bodyPr/>
          <a:lstStyle>
            <a:lvl1pPr>
              <a:defRPr smtClean="0">
                <a:solidFill>
                  <a:srgbClr val="FFFFFF"/>
                </a:solidFill>
              </a:defRPr>
            </a:lvl1pPr>
          </a:lstStyle>
          <a:p>
            <a:pPr>
              <a:defRPr/>
            </a:pPr>
            <a:fld id="{D7F6C7A7-5A10-497B-88F3-B49E697D151D}" type="datetime1">
              <a:rPr lang="fi-FI"/>
              <a:pPr>
                <a:defRPr/>
              </a:pPr>
              <a:t>9.1.2025</a:t>
            </a:fld>
            <a:endParaRPr lang="fi-FI"/>
          </a:p>
        </p:txBody>
      </p:sp>
      <p:sp>
        <p:nvSpPr>
          <p:cNvPr id="16" name="Alatunnisteen paikkamerkki 4">
            <a:extLst>
              <a:ext uri="{FF2B5EF4-FFF2-40B4-BE49-F238E27FC236}">
                <a16:creationId xmlns:a16="http://schemas.microsoft.com/office/drawing/2014/main" id="{F0885A48-7963-E578-5245-94A7A7BC14BA}"/>
              </a:ext>
            </a:extLst>
          </p:cNvPr>
          <p:cNvSpPr>
            <a:spLocks noGrp="1"/>
          </p:cNvSpPr>
          <p:nvPr>
            <p:ph type="ftr" sz="quarter" idx="11"/>
          </p:nvPr>
        </p:nvSpPr>
        <p:spPr/>
        <p:txBody>
          <a:bodyPr/>
          <a:lstStyle>
            <a:lvl1pPr>
              <a:defRPr smtClean="0">
                <a:solidFill>
                  <a:srgbClr val="FFFFFF"/>
                </a:solidFill>
              </a:defRPr>
            </a:lvl1pPr>
          </a:lstStyle>
          <a:p>
            <a:pPr>
              <a:defRPr/>
            </a:pPr>
            <a:r>
              <a:rPr lang="fi-FI"/>
              <a:t>Etunimi Sukunimi</a:t>
            </a:r>
          </a:p>
        </p:txBody>
      </p:sp>
      <p:sp>
        <p:nvSpPr>
          <p:cNvPr id="17" name="Dian numeron paikkamerkki 5">
            <a:extLst>
              <a:ext uri="{FF2B5EF4-FFF2-40B4-BE49-F238E27FC236}">
                <a16:creationId xmlns:a16="http://schemas.microsoft.com/office/drawing/2014/main" id="{6F906684-DAC7-7F26-C5E9-C2BFA02102BE}"/>
              </a:ext>
            </a:extLst>
          </p:cNvPr>
          <p:cNvSpPr>
            <a:spLocks noGrp="1"/>
          </p:cNvSpPr>
          <p:nvPr>
            <p:ph type="sldNum" sz="quarter" idx="12"/>
          </p:nvPr>
        </p:nvSpPr>
        <p:spPr/>
        <p:txBody>
          <a:bodyPr/>
          <a:lstStyle>
            <a:lvl1pPr>
              <a:defRPr>
                <a:solidFill>
                  <a:srgbClr val="FFFFFF"/>
                </a:solidFill>
              </a:defRPr>
            </a:lvl1pPr>
          </a:lstStyle>
          <a:p>
            <a:fld id="{50D4DC89-C7A8-4FF5-92D0-8531F19A9A55}" type="slidenum">
              <a:rPr lang="fi-FI" altLang="fi-FI"/>
              <a:pPr/>
              <a:t>‹#›</a:t>
            </a:fld>
            <a:endParaRPr lang="fi-FI" altLang="fi-FI"/>
          </a:p>
        </p:txBody>
      </p:sp>
    </p:spTree>
    <p:extLst>
      <p:ext uri="{BB962C8B-B14F-4D97-AF65-F5344CB8AC3E}">
        <p14:creationId xmlns:p14="http://schemas.microsoft.com/office/powerpoint/2010/main" val="11433685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Väliotsikko sumu">
    <p:bg>
      <p:bgPr>
        <a:solidFill>
          <a:srgbClr val="9FC9EB"/>
        </a:solidFill>
        <a:effectLst/>
      </p:bgPr>
    </p:bg>
    <p:spTree>
      <p:nvGrpSpPr>
        <p:cNvPr id="1" name=""/>
        <p:cNvGrpSpPr/>
        <p:nvPr/>
      </p:nvGrpSpPr>
      <p:grpSpPr>
        <a:xfrm>
          <a:off x="0" y="0"/>
          <a:ext cx="0" cy="0"/>
          <a:chOff x="0" y="0"/>
          <a:chExt cx="0" cy="0"/>
        </a:xfrm>
      </p:grpSpPr>
      <p:grpSp>
        <p:nvGrpSpPr>
          <p:cNvPr id="3" name="Ryhmä 8">
            <a:extLst>
              <a:ext uri="{FF2B5EF4-FFF2-40B4-BE49-F238E27FC236}">
                <a16:creationId xmlns:a16="http://schemas.microsoft.com/office/drawing/2014/main" id="{597DBE1E-23BF-944A-B784-FE981B55F71A}"/>
              </a:ext>
            </a:extLst>
          </p:cNvPr>
          <p:cNvGrpSpPr/>
          <p:nvPr/>
        </p:nvGrpSpPr>
        <p:grpSpPr bwMode="black">
          <a:xfrm>
            <a:off x="349251" y="4666521"/>
            <a:ext cx="603250" cy="280162"/>
            <a:chOff x="228601" y="704851"/>
            <a:chExt cx="11734800" cy="5449888"/>
          </a:xfrm>
          <a:solidFill>
            <a:srgbClr val="FFFFFF"/>
          </a:solidFill>
        </p:grpSpPr>
        <p:sp>
          <p:nvSpPr>
            <p:cNvPr id="4" name="Freeform 5">
              <a:extLst>
                <a:ext uri="{FF2B5EF4-FFF2-40B4-BE49-F238E27FC236}">
                  <a16:creationId xmlns:a16="http://schemas.microsoft.com/office/drawing/2014/main" id="{0434B50F-E06B-30D8-165D-11661778AD30}"/>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5" name="Freeform 6">
              <a:extLst>
                <a:ext uri="{FF2B5EF4-FFF2-40B4-BE49-F238E27FC236}">
                  <a16:creationId xmlns:a16="http://schemas.microsoft.com/office/drawing/2014/main" id="{A735B645-0A64-0485-05B6-B889745FB9E8}"/>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Rectangle 7">
              <a:extLst>
                <a:ext uri="{FF2B5EF4-FFF2-40B4-BE49-F238E27FC236}">
                  <a16:creationId xmlns:a16="http://schemas.microsoft.com/office/drawing/2014/main" id="{CB36D0F8-8B8E-DBD6-2B17-2C9ED0A78BFF}"/>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Freeform 8">
              <a:extLst>
                <a:ext uri="{FF2B5EF4-FFF2-40B4-BE49-F238E27FC236}">
                  <a16:creationId xmlns:a16="http://schemas.microsoft.com/office/drawing/2014/main" id="{09E0D264-0A6D-8A21-2AE8-B6630087A13F}"/>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9">
              <a:extLst>
                <a:ext uri="{FF2B5EF4-FFF2-40B4-BE49-F238E27FC236}">
                  <a16:creationId xmlns:a16="http://schemas.microsoft.com/office/drawing/2014/main" id="{912D55D5-6610-CA71-2B62-97C42B4ADD34}"/>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10">
              <a:extLst>
                <a:ext uri="{FF2B5EF4-FFF2-40B4-BE49-F238E27FC236}">
                  <a16:creationId xmlns:a16="http://schemas.microsoft.com/office/drawing/2014/main" id="{4A0ED662-1D4D-8C85-D065-007C5B961283}"/>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Rectangle 11">
              <a:extLst>
                <a:ext uri="{FF2B5EF4-FFF2-40B4-BE49-F238E27FC236}">
                  <a16:creationId xmlns:a16="http://schemas.microsoft.com/office/drawing/2014/main" id="{07230C13-8288-3B0D-FCA6-75C0D37C8547}"/>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Freeform 12">
              <a:extLst>
                <a:ext uri="{FF2B5EF4-FFF2-40B4-BE49-F238E27FC236}">
                  <a16:creationId xmlns:a16="http://schemas.microsoft.com/office/drawing/2014/main" id="{A2833733-7816-18E8-BE78-AF5713D52F9C}"/>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2" name="Freeform 13">
              <a:extLst>
                <a:ext uri="{FF2B5EF4-FFF2-40B4-BE49-F238E27FC236}">
                  <a16:creationId xmlns:a16="http://schemas.microsoft.com/office/drawing/2014/main" id="{7E56B259-2C09-E387-2029-FE0A4717CDBF}"/>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4">
              <a:extLst>
                <a:ext uri="{FF2B5EF4-FFF2-40B4-BE49-F238E27FC236}">
                  <a16:creationId xmlns:a16="http://schemas.microsoft.com/office/drawing/2014/main" id="{CF62BA55-744F-EBD8-C7D7-780509F4D940}"/>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5">
              <a:extLst>
                <a:ext uri="{FF2B5EF4-FFF2-40B4-BE49-F238E27FC236}">
                  <a16:creationId xmlns:a16="http://schemas.microsoft.com/office/drawing/2014/main" id="{58582166-70EE-937E-B76F-61B45DEC5112}"/>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ctrTitle"/>
          </p:nvPr>
        </p:nvSpPr>
        <p:spPr>
          <a:xfrm>
            <a:off x="364788" y="342900"/>
            <a:ext cx="7996136" cy="3852153"/>
          </a:xfrm>
        </p:spPr>
        <p:txBody>
          <a:bodyPr/>
          <a:lstStyle>
            <a:lvl1pPr algn="l">
              <a:lnSpc>
                <a:spcPct val="85000"/>
              </a:lnSpc>
              <a:defRPr sz="5250">
                <a:solidFill>
                  <a:srgbClr val="FFFFFF"/>
                </a:solidFill>
                <a:latin typeface="+mj-lt"/>
              </a:defRPr>
            </a:lvl1pPr>
          </a:lstStyle>
          <a:p>
            <a:r>
              <a:rPr lang="fi-FI"/>
              <a:t>Muokkaa ots. perustyyl. napsautt.</a:t>
            </a:r>
            <a:endParaRPr lang="fi-FI" dirty="0"/>
          </a:p>
        </p:txBody>
      </p:sp>
      <p:sp>
        <p:nvSpPr>
          <p:cNvPr id="15" name="Päivämäärän paikkamerkki 3">
            <a:extLst>
              <a:ext uri="{FF2B5EF4-FFF2-40B4-BE49-F238E27FC236}">
                <a16:creationId xmlns:a16="http://schemas.microsoft.com/office/drawing/2014/main" id="{5060E6D5-6384-4974-196C-5A1ADC61182E}"/>
              </a:ext>
            </a:extLst>
          </p:cNvPr>
          <p:cNvSpPr>
            <a:spLocks noGrp="1"/>
          </p:cNvSpPr>
          <p:nvPr>
            <p:ph type="dt" sz="half" idx="10"/>
          </p:nvPr>
        </p:nvSpPr>
        <p:spPr/>
        <p:txBody>
          <a:bodyPr/>
          <a:lstStyle>
            <a:lvl1pPr>
              <a:defRPr smtClean="0">
                <a:solidFill>
                  <a:srgbClr val="FFFFFF"/>
                </a:solidFill>
              </a:defRPr>
            </a:lvl1pPr>
          </a:lstStyle>
          <a:p>
            <a:pPr>
              <a:defRPr/>
            </a:pPr>
            <a:fld id="{A143CFA0-B3B7-4185-AE74-C5C8A707DDE0}" type="datetime1">
              <a:rPr lang="fi-FI"/>
              <a:pPr>
                <a:defRPr/>
              </a:pPr>
              <a:t>9.1.2025</a:t>
            </a:fld>
            <a:endParaRPr lang="fi-FI"/>
          </a:p>
        </p:txBody>
      </p:sp>
      <p:sp>
        <p:nvSpPr>
          <p:cNvPr id="16" name="Alatunnisteen paikkamerkki 4">
            <a:extLst>
              <a:ext uri="{FF2B5EF4-FFF2-40B4-BE49-F238E27FC236}">
                <a16:creationId xmlns:a16="http://schemas.microsoft.com/office/drawing/2014/main" id="{E1C576FB-8ECF-8C46-7BA7-87890833ECC3}"/>
              </a:ext>
            </a:extLst>
          </p:cNvPr>
          <p:cNvSpPr>
            <a:spLocks noGrp="1"/>
          </p:cNvSpPr>
          <p:nvPr>
            <p:ph type="ftr" sz="quarter" idx="11"/>
          </p:nvPr>
        </p:nvSpPr>
        <p:spPr/>
        <p:txBody>
          <a:bodyPr/>
          <a:lstStyle>
            <a:lvl1pPr>
              <a:defRPr smtClean="0">
                <a:solidFill>
                  <a:srgbClr val="FFFFFF"/>
                </a:solidFill>
              </a:defRPr>
            </a:lvl1pPr>
          </a:lstStyle>
          <a:p>
            <a:pPr>
              <a:defRPr/>
            </a:pPr>
            <a:r>
              <a:rPr lang="fi-FI"/>
              <a:t>Etunimi Sukunimi</a:t>
            </a:r>
          </a:p>
        </p:txBody>
      </p:sp>
      <p:sp>
        <p:nvSpPr>
          <p:cNvPr id="17" name="Dian numeron paikkamerkki 5">
            <a:extLst>
              <a:ext uri="{FF2B5EF4-FFF2-40B4-BE49-F238E27FC236}">
                <a16:creationId xmlns:a16="http://schemas.microsoft.com/office/drawing/2014/main" id="{A0D6B105-35DD-D5B0-288E-9EA4E7B00801}"/>
              </a:ext>
            </a:extLst>
          </p:cNvPr>
          <p:cNvSpPr>
            <a:spLocks noGrp="1"/>
          </p:cNvSpPr>
          <p:nvPr>
            <p:ph type="sldNum" sz="quarter" idx="12"/>
          </p:nvPr>
        </p:nvSpPr>
        <p:spPr/>
        <p:txBody>
          <a:bodyPr/>
          <a:lstStyle>
            <a:lvl1pPr>
              <a:defRPr>
                <a:solidFill>
                  <a:srgbClr val="FFFFFF"/>
                </a:solidFill>
              </a:defRPr>
            </a:lvl1pPr>
          </a:lstStyle>
          <a:p>
            <a:fld id="{276B7468-A9AE-4BD3-ACCA-08D5DA14A26D}" type="slidenum">
              <a:rPr lang="fi-FI" altLang="fi-FI"/>
              <a:pPr/>
              <a:t>‹#›</a:t>
            </a:fld>
            <a:endParaRPr lang="fi-FI" altLang="fi-FI"/>
          </a:p>
        </p:txBody>
      </p:sp>
    </p:spTree>
    <p:extLst>
      <p:ext uri="{BB962C8B-B14F-4D97-AF65-F5344CB8AC3E}">
        <p14:creationId xmlns:p14="http://schemas.microsoft.com/office/powerpoint/2010/main" val="9040055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Väliotsikko metro">
    <p:bg>
      <p:bgPr>
        <a:solidFill>
          <a:schemeClr val="accent2"/>
        </a:solidFill>
        <a:effectLst/>
      </p:bgPr>
    </p:bg>
    <p:spTree>
      <p:nvGrpSpPr>
        <p:cNvPr id="1" name=""/>
        <p:cNvGrpSpPr/>
        <p:nvPr/>
      </p:nvGrpSpPr>
      <p:grpSpPr>
        <a:xfrm>
          <a:off x="0" y="0"/>
          <a:ext cx="0" cy="0"/>
          <a:chOff x="0" y="0"/>
          <a:chExt cx="0" cy="0"/>
        </a:xfrm>
      </p:grpSpPr>
      <p:grpSp>
        <p:nvGrpSpPr>
          <p:cNvPr id="3" name="Ryhmä 8">
            <a:extLst>
              <a:ext uri="{FF2B5EF4-FFF2-40B4-BE49-F238E27FC236}">
                <a16:creationId xmlns:a16="http://schemas.microsoft.com/office/drawing/2014/main" id="{B1CFA8BA-7B59-92E4-D4E4-9E594D82AA0D}"/>
              </a:ext>
            </a:extLst>
          </p:cNvPr>
          <p:cNvGrpSpPr/>
          <p:nvPr/>
        </p:nvGrpSpPr>
        <p:grpSpPr bwMode="black">
          <a:xfrm>
            <a:off x="349251" y="4666521"/>
            <a:ext cx="603250" cy="280162"/>
            <a:chOff x="228601" y="704851"/>
            <a:chExt cx="11734800" cy="5449888"/>
          </a:xfrm>
          <a:solidFill>
            <a:srgbClr val="FFFFFF"/>
          </a:solidFill>
        </p:grpSpPr>
        <p:sp>
          <p:nvSpPr>
            <p:cNvPr id="4" name="Freeform 5">
              <a:extLst>
                <a:ext uri="{FF2B5EF4-FFF2-40B4-BE49-F238E27FC236}">
                  <a16:creationId xmlns:a16="http://schemas.microsoft.com/office/drawing/2014/main" id="{4CD8D49F-0513-C911-C635-EAE1939FB25B}"/>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5" name="Freeform 6">
              <a:extLst>
                <a:ext uri="{FF2B5EF4-FFF2-40B4-BE49-F238E27FC236}">
                  <a16:creationId xmlns:a16="http://schemas.microsoft.com/office/drawing/2014/main" id="{CDD70F94-07C0-1524-BA0F-D03C75EDAFB4}"/>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Rectangle 7">
              <a:extLst>
                <a:ext uri="{FF2B5EF4-FFF2-40B4-BE49-F238E27FC236}">
                  <a16:creationId xmlns:a16="http://schemas.microsoft.com/office/drawing/2014/main" id="{ADEB05F2-C101-8180-DEE9-BEF491BA09EC}"/>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Freeform 8">
              <a:extLst>
                <a:ext uri="{FF2B5EF4-FFF2-40B4-BE49-F238E27FC236}">
                  <a16:creationId xmlns:a16="http://schemas.microsoft.com/office/drawing/2014/main" id="{A595A2C1-2E23-7229-D30F-F60605400954}"/>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9">
              <a:extLst>
                <a:ext uri="{FF2B5EF4-FFF2-40B4-BE49-F238E27FC236}">
                  <a16:creationId xmlns:a16="http://schemas.microsoft.com/office/drawing/2014/main" id="{C2A7CC67-6851-3DBD-069A-433BD46A555E}"/>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10">
              <a:extLst>
                <a:ext uri="{FF2B5EF4-FFF2-40B4-BE49-F238E27FC236}">
                  <a16:creationId xmlns:a16="http://schemas.microsoft.com/office/drawing/2014/main" id="{22169C2C-7CA6-DD9B-F504-D38A0BE13E4E}"/>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Rectangle 11">
              <a:extLst>
                <a:ext uri="{FF2B5EF4-FFF2-40B4-BE49-F238E27FC236}">
                  <a16:creationId xmlns:a16="http://schemas.microsoft.com/office/drawing/2014/main" id="{60D23631-0FB6-9771-F5ED-874AF56F8D90}"/>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Freeform 12">
              <a:extLst>
                <a:ext uri="{FF2B5EF4-FFF2-40B4-BE49-F238E27FC236}">
                  <a16:creationId xmlns:a16="http://schemas.microsoft.com/office/drawing/2014/main" id="{26287A86-0A5B-B6A8-F871-1047F1EE4397}"/>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2" name="Freeform 13">
              <a:extLst>
                <a:ext uri="{FF2B5EF4-FFF2-40B4-BE49-F238E27FC236}">
                  <a16:creationId xmlns:a16="http://schemas.microsoft.com/office/drawing/2014/main" id="{E8392C44-8604-5805-62C4-6D13413BC947}"/>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4">
              <a:extLst>
                <a:ext uri="{FF2B5EF4-FFF2-40B4-BE49-F238E27FC236}">
                  <a16:creationId xmlns:a16="http://schemas.microsoft.com/office/drawing/2014/main" id="{533B0CFB-50D0-46A0-13E6-B4784188E673}"/>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5">
              <a:extLst>
                <a:ext uri="{FF2B5EF4-FFF2-40B4-BE49-F238E27FC236}">
                  <a16:creationId xmlns:a16="http://schemas.microsoft.com/office/drawing/2014/main" id="{D88B3220-CACB-9DAF-4C16-BEFA91E32E53}"/>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ctrTitle"/>
          </p:nvPr>
        </p:nvSpPr>
        <p:spPr>
          <a:xfrm>
            <a:off x="364788" y="342900"/>
            <a:ext cx="7996136" cy="3852153"/>
          </a:xfrm>
        </p:spPr>
        <p:txBody>
          <a:bodyPr/>
          <a:lstStyle>
            <a:lvl1pPr algn="l">
              <a:lnSpc>
                <a:spcPct val="85000"/>
              </a:lnSpc>
              <a:defRPr sz="5250">
                <a:solidFill>
                  <a:srgbClr val="FFFFFF"/>
                </a:solidFill>
                <a:latin typeface="+mj-lt"/>
              </a:defRPr>
            </a:lvl1pPr>
          </a:lstStyle>
          <a:p>
            <a:r>
              <a:rPr lang="fi-FI"/>
              <a:t>Muokkaa ots. perustyyl. napsautt.</a:t>
            </a:r>
            <a:endParaRPr lang="fi-FI" dirty="0"/>
          </a:p>
        </p:txBody>
      </p:sp>
      <p:sp>
        <p:nvSpPr>
          <p:cNvPr id="15" name="Päivämäärän paikkamerkki 3">
            <a:extLst>
              <a:ext uri="{FF2B5EF4-FFF2-40B4-BE49-F238E27FC236}">
                <a16:creationId xmlns:a16="http://schemas.microsoft.com/office/drawing/2014/main" id="{72D724B6-7E1E-58A5-FBB9-1C4C93C89C48}"/>
              </a:ext>
            </a:extLst>
          </p:cNvPr>
          <p:cNvSpPr>
            <a:spLocks noGrp="1"/>
          </p:cNvSpPr>
          <p:nvPr>
            <p:ph type="dt" sz="half" idx="10"/>
          </p:nvPr>
        </p:nvSpPr>
        <p:spPr/>
        <p:txBody>
          <a:bodyPr/>
          <a:lstStyle>
            <a:lvl1pPr>
              <a:defRPr smtClean="0">
                <a:solidFill>
                  <a:srgbClr val="FFFFFF"/>
                </a:solidFill>
              </a:defRPr>
            </a:lvl1pPr>
          </a:lstStyle>
          <a:p>
            <a:pPr>
              <a:defRPr/>
            </a:pPr>
            <a:fld id="{B6F78CDD-1BB3-43A3-8096-492EE7081AD9}" type="datetime1">
              <a:rPr lang="fi-FI"/>
              <a:pPr>
                <a:defRPr/>
              </a:pPr>
              <a:t>9.1.2025</a:t>
            </a:fld>
            <a:endParaRPr lang="fi-FI"/>
          </a:p>
        </p:txBody>
      </p:sp>
      <p:sp>
        <p:nvSpPr>
          <p:cNvPr id="16" name="Alatunnisteen paikkamerkki 4">
            <a:extLst>
              <a:ext uri="{FF2B5EF4-FFF2-40B4-BE49-F238E27FC236}">
                <a16:creationId xmlns:a16="http://schemas.microsoft.com/office/drawing/2014/main" id="{C3AB885C-BA40-E5E0-3299-FDEF3D0EDD08}"/>
              </a:ext>
            </a:extLst>
          </p:cNvPr>
          <p:cNvSpPr>
            <a:spLocks noGrp="1"/>
          </p:cNvSpPr>
          <p:nvPr>
            <p:ph type="ftr" sz="quarter" idx="11"/>
          </p:nvPr>
        </p:nvSpPr>
        <p:spPr/>
        <p:txBody>
          <a:bodyPr/>
          <a:lstStyle>
            <a:lvl1pPr>
              <a:defRPr smtClean="0">
                <a:solidFill>
                  <a:srgbClr val="FFFFFF"/>
                </a:solidFill>
              </a:defRPr>
            </a:lvl1pPr>
          </a:lstStyle>
          <a:p>
            <a:pPr>
              <a:defRPr/>
            </a:pPr>
            <a:r>
              <a:rPr lang="fi-FI"/>
              <a:t>Etunimi Sukunimi</a:t>
            </a:r>
          </a:p>
        </p:txBody>
      </p:sp>
      <p:sp>
        <p:nvSpPr>
          <p:cNvPr id="17" name="Dian numeron paikkamerkki 5">
            <a:extLst>
              <a:ext uri="{FF2B5EF4-FFF2-40B4-BE49-F238E27FC236}">
                <a16:creationId xmlns:a16="http://schemas.microsoft.com/office/drawing/2014/main" id="{DFE2365E-AF88-415B-2349-FCDBC717F576}"/>
              </a:ext>
            </a:extLst>
          </p:cNvPr>
          <p:cNvSpPr>
            <a:spLocks noGrp="1"/>
          </p:cNvSpPr>
          <p:nvPr>
            <p:ph type="sldNum" sz="quarter" idx="12"/>
          </p:nvPr>
        </p:nvSpPr>
        <p:spPr/>
        <p:txBody>
          <a:bodyPr/>
          <a:lstStyle>
            <a:lvl1pPr>
              <a:defRPr>
                <a:solidFill>
                  <a:srgbClr val="FFFFFF"/>
                </a:solidFill>
              </a:defRPr>
            </a:lvl1pPr>
          </a:lstStyle>
          <a:p>
            <a:fld id="{A21A5BB6-32CA-4AA9-8AFA-549AF5164585}" type="slidenum">
              <a:rPr lang="fi-FI" altLang="fi-FI"/>
              <a:pPr/>
              <a:t>‹#›</a:t>
            </a:fld>
            <a:endParaRPr lang="fi-FI" altLang="fi-FI"/>
          </a:p>
        </p:txBody>
      </p:sp>
    </p:spTree>
    <p:extLst>
      <p:ext uri="{BB962C8B-B14F-4D97-AF65-F5344CB8AC3E}">
        <p14:creationId xmlns:p14="http://schemas.microsoft.com/office/powerpoint/2010/main" val="1069205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ots.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29321699-A301-F308-9DC1-47EAD4EDCE9A}"/>
              </a:ext>
            </a:extLst>
          </p:cNvPr>
          <p:cNvSpPr>
            <a:spLocks noGrp="1"/>
          </p:cNvSpPr>
          <p:nvPr>
            <p:ph type="dt" sz="half" idx="10"/>
          </p:nvPr>
        </p:nvSpPr>
        <p:spPr/>
        <p:txBody>
          <a:bodyPr/>
          <a:lstStyle>
            <a:lvl1pPr>
              <a:defRPr/>
            </a:lvl1pPr>
          </a:lstStyle>
          <a:p>
            <a:pPr>
              <a:defRPr/>
            </a:pPr>
            <a:fld id="{5E7440D7-BB85-4B2F-AFC2-A2764E04A6EF}" type="datetime1">
              <a:rPr lang="fi-FI"/>
              <a:pPr>
                <a:defRPr/>
              </a:pPr>
              <a:t>9.1.2025</a:t>
            </a:fld>
            <a:endParaRPr lang="fi-FI" dirty="0"/>
          </a:p>
        </p:txBody>
      </p:sp>
      <p:sp>
        <p:nvSpPr>
          <p:cNvPr id="5" name="Alatunnisteen paikkamerkki 4">
            <a:extLst>
              <a:ext uri="{FF2B5EF4-FFF2-40B4-BE49-F238E27FC236}">
                <a16:creationId xmlns:a16="http://schemas.microsoft.com/office/drawing/2014/main" id="{BD866982-80BC-15BA-C71C-6B90A0C4ED76}"/>
              </a:ext>
            </a:extLst>
          </p:cNvPr>
          <p:cNvSpPr>
            <a:spLocks noGrp="1"/>
          </p:cNvSpPr>
          <p:nvPr>
            <p:ph type="ftr" sz="quarter" idx="11"/>
          </p:nvPr>
        </p:nvSpPr>
        <p:spPr/>
        <p:txBody>
          <a:bodyPr/>
          <a:lstStyle>
            <a:lvl1pPr>
              <a:defRPr/>
            </a:lvl1pPr>
          </a:lstStyle>
          <a:p>
            <a:pPr>
              <a:defRPr/>
            </a:pPr>
            <a:r>
              <a:rPr lang="fi-FI"/>
              <a:t>Etunimi Sukunimi</a:t>
            </a:r>
            <a:endParaRPr lang="fi-FI" dirty="0"/>
          </a:p>
        </p:txBody>
      </p:sp>
      <p:sp>
        <p:nvSpPr>
          <p:cNvPr id="6" name="Dian numeron paikkamerkki 5">
            <a:extLst>
              <a:ext uri="{FF2B5EF4-FFF2-40B4-BE49-F238E27FC236}">
                <a16:creationId xmlns:a16="http://schemas.microsoft.com/office/drawing/2014/main" id="{0F47DA28-83D9-3FE4-0257-16DA9449A9F2}"/>
              </a:ext>
            </a:extLst>
          </p:cNvPr>
          <p:cNvSpPr>
            <a:spLocks noGrp="1"/>
          </p:cNvSpPr>
          <p:nvPr>
            <p:ph type="sldNum" sz="quarter" idx="12"/>
          </p:nvPr>
        </p:nvSpPr>
        <p:spPr/>
        <p:txBody>
          <a:bodyPr/>
          <a:lstStyle>
            <a:lvl1pPr>
              <a:defRPr/>
            </a:lvl1pPr>
          </a:lstStyle>
          <a:p>
            <a:fld id="{EC946FA1-5279-41C7-BB0D-CAB459BFA17F}" type="slidenum">
              <a:rPr lang="fi-FI" altLang="fi-FI"/>
              <a:pPr/>
              <a:t>‹#›</a:t>
            </a:fld>
            <a:endParaRPr lang="fi-FI" altLang="fi-FI"/>
          </a:p>
        </p:txBody>
      </p:sp>
    </p:spTree>
    <p:extLst>
      <p:ext uri="{BB962C8B-B14F-4D97-AF65-F5344CB8AC3E}">
        <p14:creationId xmlns:p14="http://schemas.microsoft.com/office/powerpoint/2010/main" val="34400488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Otsikko ja sisältö B">
    <p:spTree>
      <p:nvGrpSpPr>
        <p:cNvPr id="1" name=""/>
        <p:cNvGrpSpPr/>
        <p:nvPr/>
      </p:nvGrpSpPr>
      <p:grpSpPr>
        <a:xfrm>
          <a:off x="0" y="0"/>
          <a:ext cx="0" cy="0"/>
          <a:chOff x="0" y="0"/>
          <a:chExt cx="0" cy="0"/>
        </a:xfrm>
      </p:grpSpPr>
      <p:sp>
        <p:nvSpPr>
          <p:cNvPr id="4" name="Freeform 9">
            <a:extLst>
              <a:ext uri="{FF2B5EF4-FFF2-40B4-BE49-F238E27FC236}">
                <a16:creationId xmlns:a16="http://schemas.microsoft.com/office/drawing/2014/main" id="{57C779D2-59BA-6DD0-26B3-3E7E8048D30E}"/>
              </a:ext>
            </a:extLst>
          </p:cNvPr>
          <p:cNvSpPr>
            <a:spLocks noChangeAspect="1"/>
          </p:cNvSpPr>
          <p:nvPr/>
        </p:nvSpPr>
        <p:spPr bwMode="auto">
          <a:xfrm>
            <a:off x="8264129" y="0"/>
            <a:ext cx="891778" cy="5143500"/>
          </a:xfrm>
          <a:custGeom>
            <a:avLst/>
            <a:gdLst>
              <a:gd name="T0" fmla="*/ 107277 w 2460"/>
              <a:gd name="T1" fmla="*/ 0 h 14300"/>
              <a:gd name="T2" fmla="*/ 0 w 2460"/>
              <a:gd name="T3" fmla="*/ 340023 h 14300"/>
              <a:gd name="T4" fmla="*/ 115492 w 2460"/>
              <a:gd name="T5" fmla="*/ 771645 h 14300"/>
              <a:gd name="T6" fmla="*/ 0 w 2460"/>
              <a:gd name="T7" fmla="*/ 1203267 h 14300"/>
              <a:gd name="T8" fmla="*/ 115492 w 2460"/>
              <a:gd name="T9" fmla="*/ 1634890 h 14300"/>
              <a:gd name="T10" fmla="*/ 0 w 2460"/>
              <a:gd name="T11" fmla="*/ 2066032 h 14300"/>
              <a:gd name="T12" fmla="*/ 115492 w 2460"/>
              <a:gd name="T13" fmla="*/ 2497655 h 14300"/>
              <a:gd name="T14" fmla="*/ 115492 w 2460"/>
              <a:gd name="T15" fmla="*/ 2519716 h 14300"/>
              <a:gd name="T16" fmla="*/ 0 w 2460"/>
              <a:gd name="T17" fmla="*/ 2951338 h 14300"/>
              <a:gd name="T18" fmla="*/ 115492 w 2460"/>
              <a:gd name="T19" fmla="*/ 3382481 h 14300"/>
              <a:gd name="T20" fmla="*/ 0 w 2460"/>
              <a:gd name="T21" fmla="*/ 3814103 h 14300"/>
              <a:gd name="T22" fmla="*/ 115492 w 2460"/>
              <a:gd name="T23" fmla="*/ 4245725 h 14300"/>
              <a:gd name="T24" fmla="*/ 0 w 2460"/>
              <a:gd name="T25" fmla="*/ 4676868 h 14300"/>
              <a:gd name="T26" fmla="*/ 115492 w 2460"/>
              <a:gd name="T27" fmla="*/ 5108491 h 14300"/>
              <a:gd name="T28" fmla="*/ 0 w 2460"/>
              <a:gd name="T29" fmla="*/ 5540113 h 14300"/>
              <a:gd name="T30" fmla="*/ 115492 w 2460"/>
              <a:gd name="T31" fmla="*/ 5971256 h 14300"/>
              <a:gd name="T32" fmla="*/ 0 w 2460"/>
              <a:gd name="T33" fmla="*/ 6402878 h 14300"/>
              <a:gd name="T34" fmla="*/ 115492 w 2460"/>
              <a:gd name="T35" fmla="*/ 6834501 h 14300"/>
              <a:gd name="T36" fmla="*/ 115009 w 2460"/>
              <a:gd name="T37" fmla="*/ 6858000 h 14300"/>
              <a:gd name="T38" fmla="*/ 1188749 w 2460"/>
              <a:gd name="T39" fmla="*/ 6858000 h 14300"/>
              <a:gd name="T40" fmla="*/ 1188749 w 2460"/>
              <a:gd name="T41" fmla="*/ 0 h 14300"/>
              <a:gd name="T42" fmla="*/ 107277 w 2460"/>
              <a:gd name="T43" fmla="*/ 0 h 1430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460" h="14300">
                <a:moveTo>
                  <a:pt x="222" y="0"/>
                </a:moveTo>
                <a:cubicBezTo>
                  <a:pt x="167" y="272"/>
                  <a:pt x="0" y="334"/>
                  <a:pt x="0" y="709"/>
                </a:cubicBezTo>
                <a:cubicBezTo>
                  <a:pt x="0" y="1159"/>
                  <a:pt x="239" y="1159"/>
                  <a:pt x="239" y="1609"/>
                </a:cubicBezTo>
                <a:cubicBezTo>
                  <a:pt x="239" y="2059"/>
                  <a:pt x="0" y="2059"/>
                  <a:pt x="0" y="2509"/>
                </a:cubicBezTo>
                <a:cubicBezTo>
                  <a:pt x="0" y="2959"/>
                  <a:pt x="239" y="2959"/>
                  <a:pt x="239" y="3409"/>
                </a:cubicBezTo>
                <a:cubicBezTo>
                  <a:pt x="239" y="3858"/>
                  <a:pt x="0" y="3858"/>
                  <a:pt x="0" y="4308"/>
                </a:cubicBezTo>
                <a:cubicBezTo>
                  <a:pt x="0" y="4758"/>
                  <a:pt x="239" y="4758"/>
                  <a:pt x="239" y="5208"/>
                </a:cubicBezTo>
                <a:lnTo>
                  <a:pt x="239" y="5254"/>
                </a:lnTo>
                <a:cubicBezTo>
                  <a:pt x="239" y="5704"/>
                  <a:pt x="0" y="5704"/>
                  <a:pt x="0" y="6154"/>
                </a:cubicBezTo>
                <a:cubicBezTo>
                  <a:pt x="0" y="6603"/>
                  <a:pt x="239" y="6603"/>
                  <a:pt x="239" y="7053"/>
                </a:cubicBezTo>
                <a:cubicBezTo>
                  <a:pt x="239" y="7503"/>
                  <a:pt x="0" y="7503"/>
                  <a:pt x="0" y="7953"/>
                </a:cubicBezTo>
                <a:cubicBezTo>
                  <a:pt x="0" y="8403"/>
                  <a:pt x="239" y="8403"/>
                  <a:pt x="239" y="8853"/>
                </a:cubicBezTo>
                <a:cubicBezTo>
                  <a:pt x="239" y="9303"/>
                  <a:pt x="0" y="9303"/>
                  <a:pt x="0" y="9752"/>
                </a:cubicBezTo>
                <a:cubicBezTo>
                  <a:pt x="0" y="10202"/>
                  <a:pt x="239" y="10202"/>
                  <a:pt x="239" y="10652"/>
                </a:cubicBezTo>
                <a:cubicBezTo>
                  <a:pt x="239" y="11102"/>
                  <a:pt x="0" y="11102"/>
                  <a:pt x="0" y="11552"/>
                </a:cubicBezTo>
                <a:cubicBezTo>
                  <a:pt x="0" y="12002"/>
                  <a:pt x="239" y="12002"/>
                  <a:pt x="239" y="12451"/>
                </a:cubicBezTo>
                <a:cubicBezTo>
                  <a:pt x="239" y="12901"/>
                  <a:pt x="0" y="12901"/>
                  <a:pt x="0" y="13351"/>
                </a:cubicBezTo>
                <a:cubicBezTo>
                  <a:pt x="0" y="13801"/>
                  <a:pt x="239" y="13801"/>
                  <a:pt x="239" y="14251"/>
                </a:cubicBezTo>
                <a:cubicBezTo>
                  <a:pt x="239" y="14268"/>
                  <a:pt x="239" y="14284"/>
                  <a:pt x="238" y="14300"/>
                </a:cubicBezTo>
                <a:lnTo>
                  <a:pt x="2460" y="14300"/>
                </a:lnTo>
                <a:lnTo>
                  <a:pt x="2460" y="0"/>
                </a:lnTo>
                <a:lnTo>
                  <a:pt x="222" y="0"/>
                </a:lnTo>
                <a:close/>
              </a:path>
            </a:pathLst>
          </a:custGeom>
          <a:solidFill>
            <a:srgbClr val="00D7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sz="1013"/>
          </a:p>
        </p:txBody>
      </p:sp>
      <p:sp>
        <p:nvSpPr>
          <p:cNvPr id="2" name="Otsikko 1"/>
          <p:cNvSpPr>
            <a:spLocks noGrp="1"/>
          </p:cNvSpPr>
          <p:nvPr>
            <p:ph type="title"/>
          </p:nvPr>
        </p:nvSpPr>
        <p:spPr/>
        <p:txBody>
          <a:bodyPr/>
          <a:lstStyle/>
          <a:p>
            <a:r>
              <a:rPr lang="fi-FI"/>
              <a:t>Muokkaa ots.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Päivämäärän paikkamerkki 3">
            <a:extLst>
              <a:ext uri="{FF2B5EF4-FFF2-40B4-BE49-F238E27FC236}">
                <a16:creationId xmlns:a16="http://schemas.microsoft.com/office/drawing/2014/main" id="{E0B48A02-2CDE-D247-C568-061086E65985}"/>
              </a:ext>
            </a:extLst>
          </p:cNvPr>
          <p:cNvSpPr>
            <a:spLocks noGrp="1"/>
          </p:cNvSpPr>
          <p:nvPr>
            <p:ph type="dt" sz="half" idx="10"/>
          </p:nvPr>
        </p:nvSpPr>
        <p:spPr/>
        <p:txBody>
          <a:bodyPr/>
          <a:lstStyle>
            <a:lvl1pPr>
              <a:defRPr/>
            </a:lvl1pPr>
          </a:lstStyle>
          <a:p>
            <a:pPr>
              <a:defRPr/>
            </a:pPr>
            <a:fld id="{EEAAB5B4-7C3B-4865-994A-D986ECA9636E}" type="datetime1">
              <a:rPr lang="fi-FI"/>
              <a:pPr>
                <a:defRPr/>
              </a:pPr>
              <a:t>9.1.2025</a:t>
            </a:fld>
            <a:endParaRPr lang="fi-FI"/>
          </a:p>
        </p:txBody>
      </p:sp>
      <p:sp>
        <p:nvSpPr>
          <p:cNvPr id="6" name="Alatunnisteen paikkamerkki 4">
            <a:extLst>
              <a:ext uri="{FF2B5EF4-FFF2-40B4-BE49-F238E27FC236}">
                <a16:creationId xmlns:a16="http://schemas.microsoft.com/office/drawing/2014/main" id="{94388C22-97B6-A9D0-9FEC-FFDE6EEFCA35}"/>
              </a:ext>
            </a:extLst>
          </p:cNvPr>
          <p:cNvSpPr>
            <a:spLocks noGrp="1"/>
          </p:cNvSpPr>
          <p:nvPr>
            <p:ph type="ftr" sz="quarter" idx="11"/>
          </p:nvPr>
        </p:nvSpPr>
        <p:spPr/>
        <p:txBody>
          <a:bodyPr/>
          <a:lstStyle>
            <a:lvl1pPr>
              <a:defRPr/>
            </a:lvl1pPr>
          </a:lstStyle>
          <a:p>
            <a:pPr>
              <a:defRPr/>
            </a:pPr>
            <a:r>
              <a:rPr lang="fi-FI"/>
              <a:t>Etunimi Sukunimi</a:t>
            </a:r>
          </a:p>
        </p:txBody>
      </p:sp>
      <p:sp>
        <p:nvSpPr>
          <p:cNvPr id="7" name="Dian numeron paikkamerkki 5">
            <a:extLst>
              <a:ext uri="{FF2B5EF4-FFF2-40B4-BE49-F238E27FC236}">
                <a16:creationId xmlns:a16="http://schemas.microsoft.com/office/drawing/2014/main" id="{5B7222C6-982F-F28E-98B1-643346A9E770}"/>
              </a:ext>
            </a:extLst>
          </p:cNvPr>
          <p:cNvSpPr>
            <a:spLocks noGrp="1"/>
          </p:cNvSpPr>
          <p:nvPr>
            <p:ph type="sldNum" sz="quarter" idx="12"/>
          </p:nvPr>
        </p:nvSpPr>
        <p:spPr/>
        <p:txBody>
          <a:bodyPr/>
          <a:lstStyle>
            <a:lvl1pPr>
              <a:defRPr/>
            </a:lvl1pPr>
          </a:lstStyle>
          <a:p>
            <a:fld id="{0D93C80F-CF30-4BDD-8D8E-6560E4F552E2}" type="slidenum">
              <a:rPr lang="fi-FI" altLang="fi-FI"/>
              <a:pPr/>
              <a:t>‹#›</a:t>
            </a:fld>
            <a:endParaRPr lang="fi-FI" altLang="fi-FI"/>
          </a:p>
        </p:txBody>
      </p:sp>
    </p:spTree>
    <p:extLst>
      <p:ext uri="{BB962C8B-B14F-4D97-AF65-F5344CB8AC3E}">
        <p14:creationId xmlns:p14="http://schemas.microsoft.com/office/powerpoint/2010/main" val="94437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Otsikko ja sisältö C">
    <p:spTree>
      <p:nvGrpSpPr>
        <p:cNvPr id="1" name=""/>
        <p:cNvGrpSpPr/>
        <p:nvPr/>
      </p:nvGrpSpPr>
      <p:grpSpPr>
        <a:xfrm>
          <a:off x="0" y="0"/>
          <a:ext cx="0" cy="0"/>
          <a:chOff x="0" y="0"/>
          <a:chExt cx="0" cy="0"/>
        </a:xfrm>
      </p:grpSpPr>
      <p:sp>
        <p:nvSpPr>
          <p:cNvPr id="4" name="Freeform 9">
            <a:extLst>
              <a:ext uri="{FF2B5EF4-FFF2-40B4-BE49-F238E27FC236}">
                <a16:creationId xmlns:a16="http://schemas.microsoft.com/office/drawing/2014/main" id="{B21138EE-6E37-3599-B363-A753A48F6340}"/>
              </a:ext>
            </a:extLst>
          </p:cNvPr>
          <p:cNvSpPr>
            <a:spLocks noChangeAspect="1"/>
          </p:cNvSpPr>
          <p:nvPr/>
        </p:nvSpPr>
        <p:spPr bwMode="auto">
          <a:xfrm>
            <a:off x="8308181" y="0"/>
            <a:ext cx="834629" cy="5143500"/>
          </a:xfrm>
          <a:custGeom>
            <a:avLst/>
            <a:gdLst>
              <a:gd name="T0" fmla="*/ 30426 w 2304"/>
              <a:gd name="T1" fmla="*/ 0 h 14300"/>
              <a:gd name="T2" fmla="*/ 18352 w 2304"/>
              <a:gd name="T3" fmla="*/ 11990 h 14300"/>
              <a:gd name="T4" fmla="*/ 286395 w 2304"/>
              <a:gd name="T5" fmla="*/ 276718 h 14300"/>
              <a:gd name="T6" fmla="*/ 18352 w 2304"/>
              <a:gd name="T7" fmla="*/ 540967 h 14300"/>
              <a:gd name="T8" fmla="*/ 268042 w 2304"/>
              <a:gd name="T9" fmla="*/ 787951 h 14300"/>
              <a:gd name="T10" fmla="*/ 0 w 2304"/>
              <a:gd name="T11" fmla="*/ 1052199 h 14300"/>
              <a:gd name="T12" fmla="*/ 268042 w 2304"/>
              <a:gd name="T13" fmla="*/ 1316928 h 14300"/>
              <a:gd name="T14" fmla="*/ 0 w 2304"/>
              <a:gd name="T15" fmla="*/ 1581656 h 14300"/>
              <a:gd name="T16" fmla="*/ 268042 w 2304"/>
              <a:gd name="T17" fmla="*/ 1846385 h 14300"/>
              <a:gd name="T18" fmla="*/ 0 w 2304"/>
              <a:gd name="T19" fmla="*/ 2111113 h 14300"/>
              <a:gd name="T20" fmla="*/ 268042 w 2304"/>
              <a:gd name="T21" fmla="*/ 2375841 h 14300"/>
              <a:gd name="T22" fmla="*/ 0 w 2304"/>
              <a:gd name="T23" fmla="*/ 2640570 h 14300"/>
              <a:gd name="T24" fmla="*/ 268042 w 2304"/>
              <a:gd name="T25" fmla="*/ 2905298 h 14300"/>
              <a:gd name="T26" fmla="*/ 0 w 2304"/>
              <a:gd name="T27" fmla="*/ 3170027 h 14300"/>
              <a:gd name="T28" fmla="*/ 281082 w 2304"/>
              <a:gd name="T29" fmla="*/ 3447704 h 14300"/>
              <a:gd name="T30" fmla="*/ 18352 w 2304"/>
              <a:gd name="T31" fmla="*/ 3706677 h 14300"/>
              <a:gd name="T32" fmla="*/ 286395 w 2304"/>
              <a:gd name="T33" fmla="*/ 3971405 h 14300"/>
              <a:gd name="T34" fmla="*/ 18352 w 2304"/>
              <a:gd name="T35" fmla="*/ 4236134 h 14300"/>
              <a:gd name="T36" fmla="*/ 286395 w 2304"/>
              <a:gd name="T37" fmla="*/ 4500862 h 14300"/>
              <a:gd name="T38" fmla="*/ 18352 w 2304"/>
              <a:gd name="T39" fmla="*/ 4765591 h 14300"/>
              <a:gd name="T40" fmla="*/ 286395 w 2304"/>
              <a:gd name="T41" fmla="*/ 5030319 h 14300"/>
              <a:gd name="T42" fmla="*/ 18352 w 2304"/>
              <a:gd name="T43" fmla="*/ 5295047 h 14300"/>
              <a:gd name="T44" fmla="*/ 268042 w 2304"/>
              <a:gd name="T45" fmla="*/ 5541552 h 14300"/>
              <a:gd name="T46" fmla="*/ 0 w 2304"/>
              <a:gd name="T47" fmla="*/ 5806280 h 14300"/>
              <a:gd name="T48" fmla="*/ 268042 w 2304"/>
              <a:gd name="T49" fmla="*/ 6071009 h 14300"/>
              <a:gd name="T50" fmla="*/ 0 w 2304"/>
              <a:gd name="T51" fmla="*/ 6335737 h 14300"/>
              <a:gd name="T52" fmla="*/ 268042 w 2304"/>
              <a:gd name="T53" fmla="*/ 6600465 h 14300"/>
              <a:gd name="T54" fmla="*/ 7244 w 2304"/>
              <a:gd name="T55" fmla="*/ 6858000 h 14300"/>
              <a:gd name="T56" fmla="*/ 1112737 w 2304"/>
              <a:gd name="T57" fmla="*/ 6858000 h 14300"/>
              <a:gd name="T58" fmla="*/ 1112737 w 2304"/>
              <a:gd name="T59" fmla="*/ 0 h 14300"/>
              <a:gd name="T60" fmla="*/ 30426 w 2304"/>
              <a:gd name="T61" fmla="*/ 0 h 143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304" h="14300">
                <a:moveTo>
                  <a:pt x="63" y="0"/>
                </a:moveTo>
                <a:lnTo>
                  <a:pt x="38" y="25"/>
                </a:lnTo>
                <a:lnTo>
                  <a:pt x="593" y="577"/>
                </a:lnTo>
                <a:lnTo>
                  <a:pt x="38" y="1128"/>
                </a:lnTo>
                <a:lnTo>
                  <a:pt x="555" y="1643"/>
                </a:lnTo>
                <a:lnTo>
                  <a:pt x="0" y="2194"/>
                </a:lnTo>
                <a:lnTo>
                  <a:pt x="555" y="2746"/>
                </a:lnTo>
                <a:lnTo>
                  <a:pt x="0" y="3298"/>
                </a:lnTo>
                <a:lnTo>
                  <a:pt x="555" y="3850"/>
                </a:lnTo>
                <a:lnTo>
                  <a:pt x="0" y="4402"/>
                </a:lnTo>
                <a:lnTo>
                  <a:pt x="555" y="4954"/>
                </a:lnTo>
                <a:lnTo>
                  <a:pt x="0" y="5506"/>
                </a:lnTo>
                <a:lnTo>
                  <a:pt x="555" y="6058"/>
                </a:lnTo>
                <a:lnTo>
                  <a:pt x="0" y="6610"/>
                </a:lnTo>
                <a:lnTo>
                  <a:pt x="582" y="7189"/>
                </a:lnTo>
                <a:lnTo>
                  <a:pt x="38" y="7729"/>
                </a:lnTo>
                <a:lnTo>
                  <a:pt x="593" y="8281"/>
                </a:lnTo>
                <a:lnTo>
                  <a:pt x="38" y="8833"/>
                </a:lnTo>
                <a:lnTo>
                  <a:pt x="593" y="9385"/>
                </a:lnTo>
                <a:lnTo>
                  <a:pt x="38" y="9937"/>
                </a:lnTo>
                <a:lnTo>
                  <a:pt x="593" y="10489"/>
                </a:lnTo>
                <a:lnTo>
                  <a:pt x="38" y="11041"/>
                </a:lnTo>
                <a:lnTo>
                  <a:pt x="555" y="11555"/>
                </a:lnTo>
                <a:lnTo>
                  <a:pt x="0" y="12107"/>
                </a:lnTo>
                <a:lnTo>
                  <a:pt x="555" y="12659"/>
                </a:lnTo>
                <a:lnTo>
                  <a:pt x="0" y="13211"/>
                </a:lnTo>
                <a:lnTo>
                  <a:pt x="555" y="13763"/>
                </a:lnTo>
                <a:lnTo>
                  <a:pt x="15" y="14300"/>
                </a:lnTo>
                <a:lnTo>
                  <a:pt x="2304" y="14300"/>
                </a:lnTo>
                <a:cubicBezTo>
                  <a:pt x="2304" y="9533"/>
                  <a:pt x="2304" y="4767"/>
                  <a:pt x="2304" y="0"/>
                </a:cubicBezTo>
                <a:lnTo>
                  <a:pt x="63" y="0"/>
                </a:lnTo>
                <a:close/>
              </a:path>
            </a:pathLst>
          </a:custGeom>
          <a:solidFill>
            <a:srgbClr val="0000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sz="1013"/>
          </a:p>
        </p:txBody>
      </p:sp>
      <p:sp>
        <p:nvSpPr>
          <p:cNvPr id="2" name="Otsikko 1"/>
          <p:cNvSpPr>
            <a:spLocks noGrp="1"/>
          </p:cNvSpPr>
          <p:nvPr>
            <p:ph type="title"/>
          </p:nvPr>
        </p:nvSpPr>
        <p:spPr/>
        <p:txBody>
          <a:bodyPr/>
          <a:lstStyle/>
          <a:p>
            <a:r>
              <a:rPr lang="fi-FI"/>
              <a:t>Muokkaa ots.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Päivämäärän paikkamerkki 3">
            <a:extLst>
              <a:ext uri="{FF2B5EF4-FFF2-40B4-BE49-F238E27FC236}">
                <a16:creationId xmlns:a16="http://schemas.microsoft.com/office/drawing/2014/main" id="{96953BC2-7846-05C6-EAC6-48B8DDC15249}"/>
              </a:ext>
            </a:extLst>
          </p:cNvPr>
          <p:cNvSpPr>
            <a:spLocks noGrp="1"/>
          </p:cNvSpPr>
          <p:nvPr>
            <p:ph type="dt" sz="half" idx="10"/>
          </p:nvPr>
        </p:nvSpPr>
        <p:spPr/>
        <p:txBody>
          <a:bodyPr/>
          <a:lstStyle>
            <a:lvl1pPr>
              <a:defRPr/>
            </a:lvl1pPr>
          </a:lstStyle>
          <a:p>
            <a:pPr>
              <a:defRPr/>
            </a:pPr>
            <a:fld id="{7A162F6A-BDCA-4AC0-BF69-7D5B4C20357F}" type="datetime1">
              <a:rPr lang="fi-FI"/>
              <a:pPr>
                <a:defRPr/>
              </a:pPr>
              <a:t>9.1.2025</a:t>
            </a:fld>
            <a:endParaRPr lang="fi-FI"/>
          </a:p>
        </p:txBody>
      </p:sp>
      <p:sp>
        <p:nvSpPr>
          <p:cNvPr id="6" name="Alatunnisteen paikkamerkki 4">
            <a:extLst>
              <a:ext uri="{FF2B5EF4-FFF2-40B4-BE49-F238E27FC236}">
                <a16:creationId xmlns:a16="http://schemas.microsoft.com/office/drawing/2014/main" id="{80CFB8C4-AF2C-BA43-046D-3ADC47C607D7}"/>
              </a:ext>
            </a:extLst>
          </p:cNvPr>
          <p:cNvSpPr>
            <a:spLocks noGrp="1"/>
          </p:cNvSpPr>
          <p:nvPr>
            <p:ph type="ftr" sz="quarter" idx="11"/>
          </p:nvPr>
        </p:nvSpPr>
        <p:spPr/>
        <p:txBody>
          <a:bodyPr/>
          <a:lstStyle>
            <a:lvl1pPr>
              <a:defRPr/>
            </a:lvl1pPr>
          </a:lstStyle>
          <a:p>
            <a:pPr>
              <a:defRPr/>
            </a:pPr>
            <a:r>
              <a:rPr lang="fi-FI"/>
              <a:t>Etunimi Sukunimi</a:t>
            </a:r>
          </a:p>
        </p:txBody>
      </p:sp>
      <p:sp>
        <p:nvSpPr>
          <p:cNvPr id="7" name="Dian numeron paikkamerkki 5">
            <a:extLst>
              <a:ext uri="{FF2B5EF4-FFF2-40B4-BE49-F238E27FC236}">
                <a16:creationId xmlns:a16="http://schemas.microsoft.com/office/drawing/2014/main" id="{2399ABFC-5EBA-542F-050B-4183FFC2147F}"/>
              </a:ext>
            </a:extLst>
          </p:cNvPr>
          <p:cNvSpPr>
            <a:spLocks noGrp="1"/>
          </p:cNvSpPr>
          <p:nvPr>
            <p:ph type="sldNum" sz="quarter" idx="12"/>
          </p:nvPr>
        </p:nvSpPr>
        <p:spPr/>
        <p:txBody>
          <a:bodyPr/>
          <a:lstStyle>
            <a:lvl1pPr>
              <a:defRPr/>
            </a:lvl1pPr>
          </a:lstStyle>
          <a:p>
            <a:fld id="{3178E683-3B81-4898-AB01-93ECC9D92DB7}" type="slidenum">
              <a:rPr lang="fi-FI" altLang="fi-FI"/>
              <a:pPr/>
              <a:t>‹#›</a:t>
            </a:fld>
            <a:endParaRPr lang="fi-FI" altLang="fi-FI"/>
          </a:p>
        </p:txBody>
      </p:sp>
    </p:spTree>
    <p:extLst>
      <p:ext uri="{BB962C8B-B14F-4D97-AF65-F5344CB8AC3E}">
        <p14:creationId xmlns:p14="http://schemas.microsoft.com/office/powerpoint/2010/main" val="42619315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Otsikko ja sisältö D">
    <p:spTree>
      <p:nvGrpSpPr>
        <p:cNvPr id="1" name=""/>
        <p:cNvGrpSpPr/>
        <p:nvPr/>
      </p:nvGrpSpPr>
      <p:grpSpPr>
        <a:xfrm>
          <a:off x="0" y="0"/>
          <a:ext cx="0" cy="0"/>
          <a:chOff x="0" y="0"/>
          <a:chExt cx="0" cy="0"/>
        </a:xfrm>
      </p:grpSpPr>
      <p:sp>
        <p:nvSpPr>
          <p:cNvPr id="4" name="Freeform 13">
            <a:extLst>
              <a:ext uri="{FF2B5EF4-FFF2-40B4-BE49-F238E27FC236}">
                <a16:creationId xmlns:a16="http://schemas.microsoft.com/office/drawing/2014/main" id="{EBB477EC-0A70-E379-1E9A-9B80DA5102C0}"/>
              </a:ext>
            </a:extLst>
          </p:cNvPr>
          <p:cNvSpPr>
            <a:spLocks noChangeAspect="1"/>
          </p:cNvSpPr>
          <p:nvPr/>
        </p:nvSpPr>
        <p:spPr bwMode="auto">
          <a:xfrm>
            <a:off x="8223648" y="0"/>
            <a:ext cx="921544" cy="5143500"/>
          </a:xfrm>
          <a:custGeom>
            <a:avLst/>
            <a:gdLst>
              <a:gd name="T0" fmla="*/ 0 w 2539"/>
              <a:gd name="T1" fmla="*/ 4225103 h 14300"/>
              <a:gd name="T2" fmla="*/ 0 w 2539"/>
              <a:gd name="T3" fmla="*/ 4225103 h 14300"/>
              <a:gd name="T4" fmla="*/ 174239 w 2539"/>
              <a:gd name="T5" fmla="*/ 4488393 h 14300"/>
              <a:gd name="T6" fmla="*/ 0 w 2539"/>
              <a:gd name="T7" fmla="*/ 4751683 h 14300"/>
              <a:gd name="T8" fmla="*/ 0 w 2539"/>
              <a:gd name="T9" fmla="*/ 4752642 h 14300"/>
              <a:gd name="T10" fmla="*/ 0 w 2539"/>
              <a:gd name="T11" fmla="*/ 4753122 h 14300"/>
              <a:gd name="T12" fmla="*/ 174239 w 2539"/>
              <a:gd name="T13" fmla="*/ 5016411 h 14300"/>
              <a:gd name="T14" fmla="*/ 0 w 2539"/>
              <a:gd name="T15" fmla="*/ 5279701 h 14300"/>
              <a:gd name="T16" fmla="*/ 0 w 2539"/>
              <a:gd name="T17" fmla="*/ 5279701 h 14300"/>
              <a:gd name="T18" fmla="*/ 0 w 2539"/>
              <a:gd name="T19" fmla="*/ 5281140 h 14300"/>
              <a:gd name="T20" fmla="*/ 175691 w 2539"/>
              <a:gd name="T21" fmla="*/ 5544909 h 14300"/>
              <a:gd name="T22" fmla="*/ 0 w 2539"/>
              <a:gd name="T23" fmla="*/ 5809158 h 14300"/>
              <a:gd name="T24" fmla="*/ 175691 w 2539"/>
              <a:gd name="T25" fmla="*/ 6072927 h 14300"/>
              <a:gd name="T26" fmla="*/ 0 w 2539"/>
              <a:gd name="T27" fmla="*/ 6337176 h 14300"/>
              <a:gd name="T28" fmla="*/ 175691 w 2539"/>
              <a:gd name="T29" fmla="*/ 6600945 h 14300"/>
              <a:gd name="T30" fmla="*/ 0 w 2539"/>
              <a:gd name="T31" fmla="*/ 6858000 h 14300"/>
              <a:gd name="T32" fmla="*/ 1228866 w 2539"/>
              <a:gd name="T33" fmla="*/ 6858000 h 14300"/>
              <a:gd name="T34" fmla="*/ 1228866 w 2539"/>
              <a:gd name="T35" fmla="*/ 0 h 14300"/>
              <a:gd name="T36" fmla="*/ 0 w 2539"/>
              <a:gd name="T37" fmla="*/ 0 h 14300"/>
              <a:gd name="T38" fmla="*/ 175691 w 2539"/>
              <a:gd name="T39" fmla="*/ 264249 h 14300"/>
              <a:gd name="T40" fmla="*/ 0 w 2539"/>
              <a:gd name="T41" fmla="*/ 528018 h 14300"/>
              <a:gd name="T42" fmla="*/ 175691 w 2539"/>
              <a:gd name="T43" fmla="*/ 791787 h 14300"/>
              <a:gd name="T44" fmla="*/ 0 w 2539"/>
              <a:gd name="T45" fmla="*/ 1056036 h 14300"/>
              <a:gd name="T46" fmla="*/ 175691 w 2539"/>
              <a:gd name="T47" fmla="*/ 1319805 h 14300"/>
              <a:gd name="T48" fmla="*/ 0 w 2539"/>
              <a:gd name="T49" fmla="*/ 1584054 h 14300"/>
              <a:gd name="T50" fmla="*/ 175691 w 2539"/>
              <a:gd name="T51" fmla="*/ 1847823 h 14300"/>
              <a:gd name="T52" fmla="*/ 0 w 2539"/>
              <a:gd name="T53" fmla="*/ 2112072 h 14300"/>
              <a:gd name="T54" fmla="*/ 175691 w 2539"/>
              <a:gd name="T55" fmla="*/ 2375841 h 14300"/>
              <a:gd name="T56" fmla="*/ 0 w 2539"/>
              <a:gd name="T57" fmla="*/ 2640090 h 14300"/>
              <a:gd name="T58" fmla="*/ 175691 w 2539"/>
              <a:gd name="T59" fmla="*/ 2903859 h 14300"/>
              <a:gd name="T60" fmla="*/ 0 w 2539"/>
              <a:gd name="T61" fmla="*/ 3168108 h 14300"/>
              <a:gd name="T62" fmla="*/ 175691 w 2539"/>
              <a:gd name="T63" fmla="*/ 3431877 h 14300"/>
              <a:gd name="T64" fmla="*/ 0 w 2539"/>
              <a:gd name="T65" fmla="*/ 3695647 h 14300"/>
              <a:gd name="T66" fmla="*/ 175691 w 2539"/>
              <a:gd name="T67" fmla="*/ 3959896 h 14300"/>
              <a:gd name="T68" fmla="*/ 0 w 2539"/>
              <a:gd name="T69" fmla="*/ 4223665 h 14300"/>
              <a:gd name="T70" fmla="*/ 0 w 2539"/>
              <a:gd name="T71" fmla="*/ 4225103 h 14300"/>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539" h="14300">
                <a:moveTo>
                  <a:pt x="0" y="8810"/>
                </a:moveTo>
                <a:lnTo>
                  <a:pt x="0" y="8810"/>
                </a:lnTo>
                <a:cubicBezTo>
                  <a:pt x="0" y="9056"/>
                  <a:pt x="148" y="9267"/>
                  <a:pt x="360" y="9359"/>
                </a:cubicBezTo>
                <a:cubicBezTo>
                  <a:pt x="148" y="9451"/>
                  <a:pt x="0" y="9662"/>
                  <a:pt x="0" y="9908"/>
                </a:cubicBezTo>
                <a:lnTo>
                  <a:pt x="0" y="9910"/>
                </a:lnTo>
                <a:lnTo>
                  <a:pt x="0" y="9911"/>
                </a:lnTo>
                <a:cubicBezTo>
                  <a:pt x="0" y="10157"/>
                  <a:pt x="148" y="10368"/>
                  <a:pt x="360" y="10460"/>
                </a:cubicBezTo>
                <a:cubicBezTo>
                  <a:pt x="148" y="10552"/>
                  <a:pt x="0" y="10763"/>
                  <a:pt x="0" y="11009"/>
                </a:cubicBezTo>
                <a:lnTo>
                  <a:pt x="0" y="11012"/>
                </a:lnTo>
                <a:cubicBezTo>
                  <a:pt x="0" y="11259"/>
                  <a:pt x="150" y="11471"/>
                  <a:pt x="363" y="11562"/>
                </a:cubicBezTo>
                <a:cubicBezTo>
                  <a:pt x="150" y="11654"/>
                  <a:pt x="0" y="11866"/>
                  <a:pt x="0" y="12113"/>
                </a:cubicBezTo>
                <a:cubicBezTo>
                  <a:pt x="0" y="12360"/>
                  <a:pt x="150" y="12572"/>
                  <a:pt x="363" y="12663"/>
                </a:cubicBezTo>
                <a:cubicBezTo>
                  <a:pt x="150" y="12755"/>
                  <a:pt x="0" y="12967"/>
                  <a:pt x="0" y="13214"/>
                </a:cubicBezTo>
                <a:cubicBezTo>
                  <a:pt x="0" y="13461"/>
                  <a:pt x="150" y="13673"/>
                  <a:pt x="363" y="13764"/>
                </a:cubicBezTo>
                <a:cubicBezTo>
                  <a:pt x="154" y="13854"/>
                  <a:pt x="6" y="14059"/>
                  <a:pt x="0" y="14300"/>
                </a:cubicBezTo>
                <a:lnTo>
                  <a:pt x="2539" y="14300"/>
                </a:lnTo>
                <a:cubicBezTo>
                  <a:pt x="2539" y="9533"/>
                  <a:pt x="2539" y="4767"/>
                  <a:pt x="2539" y="0"/>
                </a:cubicBezTo>
                <a:lnTo>
                  <a:pt x="0" y="0"/>
                </a:lnTo>
                <a:cubicBezTo>
                  <a:pt x="0" y="247"/>
                  <a:pt x="150" y="459"/>
                  <a:pt x="363" y="551"/>
                </a:cubicBezTo>
                <a:cubicBezTo>
                  <a:pt x="150" y="642"/>
                  <a:pt x="0" y="854"/>
                  <a:pt x="0" y="1101"/>
                </a:cubicBezTo>
                <a:cubicBezTo>
                  <a:pt x="0" y="1348"/>
                  <a:pt x="150" y="1560"/>
                  <a:pt x="363" y="1651"/>
                </a:cubicBezTo>
                <a:cubicBezTo>
                  <a:pt x="150" y="1743"/>
                  <a:pt x="0" y="1955"/>
                  <a:pt x="0" y="2202"/>
                </a:cubicBezTo>
                <a:cubicBezTo>
                  <a:pt x="0" y="2449"/>
                  <a:pt x="150" y="2661"/>
                  <a:pt x="363" y="2752"/>
                </a:cubicBezTo>
                <a:cubicBezTo>
                  <a:pt x="150" y="2844"/>
                  <a:pt x="0" y="3056"/>
                  <a:pt x="0" y="3303"/>
                </a:cubicBezTo>
                <a:cubicBezTo>
                  <a:pt x="0" y="3550"/>
                  <a:pt x="150" y="3762"/>
                  <a:pt x="363" y="3853"/>
                </a:cubicBezTo>
                <a:cubicBezTo>
                  <a:pt x="150" y="3945"/>
                  <a:pt x="0" y="4157"/>
                  <a:pt x="0" y="4404"/>
                </a:cubicBezTo>
                <a:cubicBezTo>
                  <a:pt x="0" y="4651"/>
                  <a:pt x="150" y="4863"/>
                  <a:pt x="363" y="4954"/>
                </a:cubicBezTo>
                <a:cubicBezTo>
                  <a:pt x="150" y="5046"/>
                  <a:pt x="0" y="5258"/>
                  <a:pt x="0" y="5505"/>
                </a:cubicBezTo>
                <a:cubicBezTo>
                  <a:pt x="0" y="5752"/>
                  <a:pt x="150" y="5964"/>
                  <a:pt x="363" y="6055"/>
                </a:cubicBezTo>
                <a:cubicBezTo>
                  <a:pt x="150" y="6147"/>
                  <a:pt x="0" y="6359"/>
                  <a:pt x="0" y="6606"/>
                </a:cubicBezTo>
                <a:cubicBezTo>
                  <a:pt x="0" y="6853"/>
                  <a:pt x="150" y="7065"/>
                  <a:pt x="363" y="7156"/>
                </a:cubicBezTo>
                <a:cubicBezTo>
                  <a:pt x="150" y="7247"/>
                  <a:pt x="0" y="7459"/>
                  <a:pt x="0" y="7706"/>
                </a:cubicBezTo>
                <a:cubicBezTo>
                  <a:pt x="0" y="7954"/>
                  <a:pt x="150" y="8165"/>
                  <a:pt x="363" y="8257"/>
                </a:cubicBezTo>
                <a:cubicBezTo>
                  <a:pt x="150" y="8348"/>
                  <a:pt x="0" y="8560"/>
                  <a:pt x="0" y="8807"/>
                </a:cubicBezTo>
                <a:lnTo>
                  <a:pt x="0" y="8810"/>
                </a:lnTo>
                <a:close/>
              </a:path>
            </a:pathLst>
          </a:custGeom>
          <a:solidFill>
            <a:srgbClr val="F5A4C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sz="1013"/>
          </a:p>
        </p:txBody>
      </p:sp>
      <p:sp>
        <p:nvSpPr>
          <p:cNvPr id="2" name="Otsikko 1"/>
          <p:cNvSpPr>
            <a:spLocks noGrp="1"/>
          </p:cNvSpPr>
          <p:nvPr>
            <p:ph type="title"/>
          </p:nvPr>
        </p:nvSpPr>
        <p:spPr/>
        <p:txBody>
          <a:bodyPr/>
          <a:lstStyle/>
          <a:p>
            <a:r>
              <a:rPr lang="fi-FI"/>
              <a:t>Muokkaa ots.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Päivämäärän paikkamerkki 3">
            <a:extLst>
              <a:ext uri="{FF2B5EF4-FFF2-40B4-BE49-F238E27FC236}">
                <a16:creationId xmlns:a16="http://schemas.microsoft.com/office/drawing/2014/main" id="{3792DB3E-8131-A867-3324-93A8228C1199}"/>
              </a:ext>
            </a:extLst>
          </p:cNvPr>
          <p:cNvSpPr>
            <a:spLocks noGrp="1"/>
          </p:cNvSpPr>
          <p:nvPr>
            <p:ph type="dt" sz="half" idx="10"/>
          </p:nvPr>
        </p:nvSpPr>
        <p:spPr/>
        <p:txBody>
          <a:bodyPr/>
          <a:lstStyle>
            <a:lvl1pPr>
              <a:defRPr/>
            </a:lvl1pPr>
          </a:lstStyle>
          <a:p>
            <a:pPr>
              <a:defRPr/>
            </a:pPr>
            <a:fld id="{6AE93770-8C71-4552-91F8-40127E1CCBED}" type="datetime1">
              <a:rPr lang="fi-FI"/>
              <a:pPr>
                <a:defRPr/>
              </a:pPr>
              <a:t>9.1.2025</a:t>
            </a:fld>
            <a:endParaRPr lang="fi-FI"/>
          </a:p>
        </p:txBody>
      </p:sp>
      <p:sp>
        <p:nvSpPr>
          <p:cNvPr id="6" name="Alatunnisteen paikkamerkki 4">
            <a:extLst>
              <a:ext uri="{FF2B5EF4-FFF2-40B4-BE49-F238E27FC236}">
                <a16:creationId xmlns:a16="http://schemas.microsoft.com/office/drawing/2014/main" id="{10FF8AB4-AC46-78B1-517C-B1FFEE3BF18A}"/>
              </a:ext>
            </a:extLst>
          </p:cNvPr>
          <p:cNvSpPr>
            <a:spLocks noGrp="1"/>
          </p:cNvSpPr>
          <p:nvPr>
            <p:ph type="ftr" sz="quarter" idx="11"/>
          </p:nvPr>
        </p:nvSpPr>
        <p:spPr/>
        <p:txBody>
          <a:bodyPr/>
          <a:lstStyle>
            <a:lvl1pPr>
              <a:defRPr/>
            </a:lvl1pPr>
          </a:lstStyle>
          <a:p>
            <a:pPr>
              <a:defRPr/>
            </a:pPr>
            <a:r>
              <a:rPr lang="fi-FI"/>
              <a:t>Etunimi Sukunimi</a:t>
            </a:r>
          </a:p>
        </p:txBody>
      </p:sp>
      <p:sp>
        <p:nvSpPr>
          <p:cNvPr id="7" name="Dian numeron paikkamerkki 5">
            <a:extLst>
              <a:ext uri="{FF2B5EF4-FFF2-40B4-BE49-F238E27FC236}">
                <a16:creationId xmlns:a16="http://schemas.microsoft.com/office/drawing/2014/main" id="{5A684700-5389-5757-9A87-09AEB51DCB51}"/>
              </a:ext>
            </a:extLst>
          </p:cNvPr>
          <p:cNvSpPr>
            <a:spLocks noGrp="1"/>
          </p:cNvSpPr>
          <p:nvPr>
            <p:ph type="sldNum" sz="quarter" idx="12"/>
          </p:nvPr>
        </p:nvSpPr>
        <p:spPr/>
        <p:txBody>
          <a:bodyPr/>
          <a:lstStyle>
            <a:lvl1pPr>
              <a:defRPr/>
            </a:lvl1pPr>
          </a:lstStyle>
          <a:p>
            <a:fld id="{72BA1DC3-D65C-49DF-BB53-6426F652A1F1}" type="slidenum">
              <a:rPr lang="fi-FI" altLang="fi-FI"/>
              <a:pPr/>
              <a:t>‹#›</a:t>
            </a:fld>
            <a:endParaRPr lang="fi-FI" altLang="fi-FI"/>
          </a:p>
        </p:txBody>
      </p:sp>
    </p:spTree>
    <p:extLst>
      <p:ext uri="{BB962C8B-B14F-4D97-AF65-F5344CB8AC3E}">
        <p14:creationId xmlns:p14="http://schemas.microsoft.com/office/powerpoint/2010/main" val="3026364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a:xfrm>
            <a:off x="628650" y="397462"/>
            <a:ext cx="7203017" cy="746936"/>
          </a:xfrm>
        </p:spPr>
        <p:txBody>
          <a:bodyPr/>
          <a:lstStyle/>
          <a:p>
            <a:r>
              <a:rPr lang="fi-FI" noProof="0"/>
              <a:t>Muokkaa ots. perustyyl. napsautt.</a:t>
            </a:r>
          </a:p>
        </p:txBody>
      </p:sp>
      <p:sp>
        <p:nvSpPr>
          <p:cNvPr id="3" name="Content Placeholder 2"/>
          <p:cNvSpPr>
            <a:spLocks noGrp="1"/>
          </p:cNvSpPr>
          <p:nvPr>
            <p:ph idx="1"/>
          </p:nvPr>
        </p:nvSpPr>
        <p:spPr>
          <a:xfrm>
            <a:off x="628650" y="1144398"/>
            <a:ext cx="7886700" cy="3335527"/>
          </a:xfrm>
        </p:spPr>
        <p:txBody>
          <a:bodyPr/>
          <a:lstStyle>
            <a:lvl1pPr>
              <a:defRPr b="0"/>
            </a:lvl1p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5" name="Footer Placeholder 4"/>
          <p:cNvSpPr>
            <a:spLocks noGrp="1"/>
          </p:cNvSpPr>
          <p:nvPr>
            <p:ph type="ftr" sz="quarter" idx="11"/>
          </p:nvPr>
        </p:nvSpPr>
        <p:spPr/>
        <p:txBody>
          <a:bodyPr/>
          <a:lstStyle/>
          <a:p>
            <a:r>
              <a:rPr lang="fi-FI" noProof="0"/>
              <a:t>Työ- ja elinkeinoministeriö • www.tem.fi</a:t>
            </a:r>
          </a:p>
        </p:txBody>
      </p:sp>
      <p:sp>
        <p:nvSpPr>
          <p:cNvPr id="4" name="Date Placeholder 3"/>
          <p:cNvSpPr>
            <a:spLocks noGrp="1"/>
          </p:cNvSpPr>
          <p:nvPr>
            <p:ph type="dt" sz="half" idx="10"/>
          </p:nvPr>
        </p:nvSpPr>
        <p:spPr/>
        <p:txBody>
          <a:bodyPr/>
          <a:lstStyle/>
          <a:p>
            <a:fld id="{41FC99AD-437B-4B76-9874-FBF2D2E87B13}" type="datetime1">
              <a:rPr lang="fi-FI" noProof="0" smtClean="0"/>
              <a:t>9.1.2025</a:t>
            </a:fld>
            <a:endParaRPr lang="fi-FI" noProof="0"/>
          </a:p>
        </p:txBody>
      </p:sp>
      <p:sp>
        <p:nvSpPr>
          <p:cNvPr id="6" name="Slide Number Placeholder 5"/>
          <p:cNvSpPr>
            <a:spLocks noGrp="1"/>
          </p:cNvSpPr>
          <p:nvPr>
            <p:ph type="sldNum" sz="quarter" idx="12"/>
          </p:nvPr>
        </p:nvSpPr>
        <p:spPr/>
        <p:txBody>
          <a:bodyPr/>
          <a:lstStyle/>
          <a:p>
            <a:fld id="{3065C9E5-8AC3-DF4B-BA99-CB03B9370A98}" type="slidenum">
              <a:rPr lang="fi-FI" noProof="0" smtClean="0"/>
              <a:pPr/>
              <a:t>‹#›</a:t>
            </a:fld>
            <a:endParaRPr lang="fi-FI" noProof="0"/>
          </a:p>
        </p:txBody>
      </p:sp>
      <p:pic>
        <p:nvPicPr>
          <p:cNvPr id="11" name="Picture 10">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26033" y="554930"/>
            <a:ext cx="288358" cy="432000"/>
          </a:xfrm>
          <a:prstGeom prst="rect">
            <a:avLst/>
          </a:prstGeom>
        </p:spPr>
      </p:pic>
    </p:spTree>
    <p:extLst>
      <p:ext uri="{BB962C8B-B14F-4D97-AF65-F5344CB8AC3E}">
        <p14:creationId xmlns:p14="http://schemas.microsoft.com/office/powerpoint/2010/main" val="14724218"/>
      </p:ext>
    </p:extLst>
  </p:cSld>
  <p:clrMapOvr>
    <a:masterClrMapping/>
  </p:clrMapOvr>
  <p:extLst>
    <p:ext uri="{DCECCB84-F9BA-43D5-87BE-67443E8EF086}">
      <p15:sldGuideLst xmlns:p15="http://schemas.microsoft.com/office/powerpoint/2012/main">
        <p15:guide id="1" orient="horz" pos="3748">
          <p15:clr>
            <a:srgbClr val="FBAE40"/>
          </p15:clr>
        </p15:guide>
        <p15:guide id="2" pos="385"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Otsikko ja sisältö  F">
    <p:spTree>
      <p:nvGrpSpPr>
        <p:cNvPr id="1" name=""/>
        <p:cNvGrpSpPr/>
        <p:nvPr/>
      </p:nvGrpSpPr>
      <p:grpSpPr>
        <a:xfrm>
          <a:off x="0" y="0"/>
          <a:ext cx="0" cy="0"/>
          <a:chOff x="0" y="0"/>
          <a:chExt cx="0" cy="0"/>
        </a:xfrm>
      </p:grpSpPr>
      <p:sp>
        <p:nvSpPr>
          <p:cNvPr id="4" name="Freeform 5">
            <a:extLst>
              <a:ext uri="{FF2B5EF4-FFF2-40B4-BE49-F238E27FC236}">
                <a16:creationId xmlns:a16="http://schemas.microsoft.com/office/drawing/2014/main" id="{16BA4D94-6992-5B42-B265-584F8DCB06A5}"/>
              </a:ext>
            </a:extLst>
          </p:cNvPr>
          <p:cNvSpPr>
            <a:spLocks noChangeAspect="1"/>
          </p:cNvSpPr>
          <p:nvPr/>
        </p:nvSpPr>
        <p:spPr bwMode="auto">
          <a:xfrm>
            <a:off x="8165307" y="0"/>
            <a:ext cx="978694" cy="5143500"/>
          </a:xfrm>
          <a:custGeom>
            <a:avLst/>
            <a:gdLst>
              <a:gd name="T0" fmla="*/ 0 w 2700"/>
              <a:gd name="T1" fmla="*/ 16306 h 14300"/>
              <a:gd name="T2" fmla="*/ 212647 w 2700"/>
              <a:gd name="T3" fmla="*/ 144354 h 14300"/>
              <a:gd name="T4" fmla="*/ 212647 w 2700"/>
              <a:gd name="T5" fmla="*/ 290626 h 14300"/>
              <a:gd name="T6" fmla="*/ 0 w 2700"/>
              <a:gd name="T7" fmla="*/ 418674 h 14300"/>
              <a:gd name="T8" fmla="*/ 212647 w 2700"/>
              <a:gd name="T9" fmla="*/ 546722 h 14300"/>
              <a:gd name="T10" fmla="*/ 212647 w 2700"/>
              <a:gd name="T11" fmla="*/ 692994 h 14300"/>
              <a:gd name="T12" fmla="*/ 0 w 2700"/>
              <a:gd name="T13" fmla="*/ 820083 h 14300"/>
              <a:gd name="T14" fmla="*/ 212647 w 2700"/>
              <a:gd name="T15" fmla="*/ 948130 h 14300"/>
              <a:gd name="T16" fmla="*/ 212647 w 2700"/>
              <a:gd name="T17" fmla="*/ 1094403 h 14300"/>
              <a:gd name="T18" fmla="*/ 0 w 2700"/>
              <a:gd name="T19" fmla="*/ 1221971 h 14300"/>
              <a:gd name="T20" fmla="*/ 212647 w 2700"/>
              <a:gd name="T21" fmla="*/ 1350019 h 14300"/>
              <a:gd name="T22" fmla="*/ 212647 w 2700"/>
              <a:gd name="T23" fmla="*/ 1496291 h 14300"/>
              <a:gd name="T24" fmla="*/ 0 w 2700"/>
              <a:gd name="T25" fmla="*/ 1624339 h 14300"/>
              <a:gd name="T26" fmla="*/ 212647 w 2700"/>
              <a:gd name="T27" fmla="*/ 1752387 h 14300"/>
              <a:gd name="T28" fmla="*/ 212647 w 2700"/>
              <a:gd name="T29" fmla="*/ 1898659 h 14300"/>
              <a:gd name="T30" fmla="*/ 0 w 2700"/>
              <a:gd name="T31" fmla="*/ 2026707 h 14300"/>
              <a:gd name="T32" fmla="*/ 212647 w 2700"/>
              <a:gd name="T33" fmla="*/ 2154755 h 14300"/>
              <a:gd name="T34" fmla="*/ 212647 w 2700"/>
              <a:gd name="T35" fmla="*/ 2301027 h 14300"/>
              <a:gd name="T36" fmla="*/ 0 w 2700"/>
              <a:gd name="T37" fmla="*/ 2429554 h 14300"/>
              <a:gd name="T38" fmla="*/ 212647 w 2700"/>
              <a:gd name="T39" fmla="*/ 2557602 h 14300"/>
              <a:gd name="T40" fmla="*/ 212647 w 2700"/>
              <a:gd name="T41" fmla="*/ 2703874 h 14300"/>
              <a:gd name="T42" fmla="*/ 0 w 2700"/>
              <a:gd name="T43" fmla="*/ 2831443 h 14300"/>
              <a:gd name="T44" fmla="*/ 212647 w 2700"/>
              <a:gd name="T45" fmla="*/ 2959970 h 14300"/>
              <a:gd name="T46" fmla="*/ 212647 w 2700"/>
              <a:gd name="T47" fmla="*/ 3105763 h 14300"/>
              <a:gd name="T48" fmla="*/ 0 w 2700"/>
              <a:gd name="T49" fmla="*/ 3232852 h 14300"/>
              <a:gd name="T50" fmla="*/ 212647 w 2700"/>
              <a:gd name="T51" fmla="*/ 3360900 h 14300"/>
              <a:gd name="T52" fmla="*/ 212647 w 2700"/>
              <a:gd name="T53" fmla="*/ 3507172 h 14300"/>
              <a:gd name="T54" fmla="*/ 0 w 2700"/>
              <a:gd name="T55" fmla="*/ 3635220 h 14300"/>
              <a:gd name="T56" fmla="*/ 212647 w 2700"/>
              <a:gd name="T57" fmla="*/ 3763268 h 14300"/>
              <a:gd name="T58" fmla="*/ 212647 w 2700"/>
              <a:gd name="T59" fmla="*/ 3909540 h 14300"/>
              <a:gd name="T60" fmla="*/ 0 w 2700"/>
              <a:gd name="T61" fmla="*/ 4037588 h 14300"/>
              <a:gd name="T62" fmla="*/ 212647 w 2700"/>
              <a:gd name="T63" fmla="*/ 4165636 h 14300"/>
              <a:gd name="T64" fmla="*/ 212647 w 2700"/>
              <a:gd name="T65" fmla="*/ 4311908 h 14300"/>
              <a:gd name="T66" fmla="*/ 0 w 2700"/>
              <a:gd name="T67" fmla="*/ 4439476 h 14300"/>
              <a:gd name="T68" fmla="*/ 212647 w 2700"/>
              <a:gd name="T69" fmla="*/ 4568003 h 14300"/>
              <a:gd name="T70" fmla="*/ 262425 w 2700"/>
              <a:gd name="T71" fmla="*/ 4655287 h 14300"/>
              <a:gd name="T72" fmla="*/ 44463 w 2700"/>
              <a:gd name="T73" fmla="*/ 4785733 h 14300"/>
              <a:gd name="T74" fmla="*/ 48812 w 2700"/>
              <a:gd name="T75" fmla="*/ 4928648 h 14300"/>
              <a:gd name="T76" fmla="*/ 262425 w 2700"/>
              <a:gd name="T77" fmla="*/ 5058135 h 14300"/>
              <a:gd name="T78" fmla="*/ 46396 w 2700"/>
              <a:gd name="T79" fmla="*/ 5187621 h 14300"/>
              <a:gd name="T80" fmla="*/ 48812 w 2700"/>
              <a:gd name="T81" fmla="*/ 5331016 h 14300"/>
              <a:gd name="T82" fmla="*/ 262425 w 2700"/>
              <a:gd name="T83" fmla="*/ 5460023 h 14300"/>
              <a:gd name="T84" fmla="*/ 46396 w 2700"/>
              <a:gd name="T85" fmla="*/ 5589510 h 14300"/>
              <a:gd name="T86" fmla="*/ 48812 w 2700"/>
              <a:gd name="T87" fmla="*/ 5732425 h 14300"/>
              <a:gd name="T88" fmla="*/ 262425 w 2700"/>
              <a:gd name="T89" fmla="*/ 5861432 h 14300"/>
              <a:gd name="T90" fmla="*/ 46396 w 2700"/>
              <a:gd name="T91" fmla="*/ 5991398 h 14300"/>
              <a:gd name="T92" fmla="*/ 48812 w 2700"/>
              <a:gd name="T93" fmla="*/ 6134793 h 14300"/>
              <a:gd name="T94" fmla="*/ 262425 w 2700"/>
              <a:gd name="T95" fmla="*/ 6263800 h 14300"/>
              <a:gd name="T96" fmla="*/ 46396 w 2700"/>
              <a:gd name="T97" fmla="*/ 6393287 h 14300"/>
              <a:gd name="T98" fmla="*/ 48812 w 2700"/>
              <a:gd name="T99" fmla="*/ 6537161 h 14300"/>
              <a:gd name="T100" fmla="*/ 262425 w 2700"/>
              <a:gd name="T101" fmla="*/ 6666168 h 14300"/>
              <a:gd name="T102" fmla="*/ 46396 w 2700"/>
              <a:gd name="T103" fmla="*/ 6795655 h 14300"/>
              <a:gd name="T104" fmla="*/ 1304878 w 2700"/>
              <a:gd name="T105" fmla="*/ 6858000 h 14300"/>
              <a:gd name="T106" fmla="*/ 1450 w 2700"/>
              <a:gd name="T107" fmla="*/ 0 h 1430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700" h="14300">
                <a:moveTo>
                  <a:pt x="3" y="0"/>
                </a:moveTo>
                <a:cubicBezTo>
                  <a:pt x="1" y="11"/>
                  <a:pt x="0" y="22"/>
                  <a:pt x="0" y="34"/>
                </a:cubicBezTo>
                <a:cubicBezTo>
                  <a:pt x="0" y="102"/>
                  <a:pt x="40" y="159"/>
                  <a:pt x="101" y="185"/>
                </a:cubicBezTo>
                <a:cubicBezTo>
                  <a:pt x="105" y="186"/>
                  <a:pt x="440" y="301"/>
                  <a:pt x="440" y="301"/>
                </a:cubicBezTo>
                <a:cubicBezTo>
                  <a:pt x="440" y="301"/>
                  <a:pt x="543" y="338"/>
                  <a:pt x="543" y="454"/>
                </a:cubicBezTo>
                <a:cubicBezTo>
                  <a:pt x="543" y="523"/>
                  <a:pt x="501" y="582"/>
                  <a:pt x="440" y="606"/>
                </a:cubicBezTo>
                <a:cubicBezTo>
                  <a:pt x="437" y="607"/>
                  <a:pt x="96" y="724"/>
                  <a:pt x="96" y="724"/>
                </a:cubicBezTo>
                <a:cubicBezTo>
                  <a:pt x="96" y="724"/>
                  <a:pt x="0" y="756"/>
                  <a:pt x="0" y="873"/>
                </a:cubicBezTo>
                <a:cubicBezTo>
                  <a:pt x="0" y="940"/>
                  <a:pt x="40" y="998"/>
                  <a:pt x="101" y="1023"/>
                </a:cubicBezTo>
                <a:cubicBezTo>
                  <a:pt x="105" y="1025"/>
                  <a:pt x="440" y="1140"/>
                  <a:pt x="440" y="1140"/>
                </a:cubicBezTo>
                <a:cubicBezTo>
                  <a:pt x="440" y="1140"/>
                  <a:pt x="543" y="1177"/>
                  <a:pt x="543" y="1292"/>
                </a:cubicBezTo>
                <a:cubicBezTo>
                  <a:pt x="543" y="1362"/>
                  <a:pt x="501" y="1421"/>
                  <a:pt x="440" y="1445"/>
                </a:cubicBezTo>
                <a:cubicBezTo>
                  <a:pt x="437" y="1446"/>
                  <a:pt x="96" y="1562"/>
                  <a:pt x="96" y="1562"/>
                </a:cubicBezTo>
                <a:cubicBezTo>
                  <a:pt x="96" y="1562"/>
                  <a:pt x="0" y="1602"/>
                  <a:pt x="0" y="1710"/>
                </a:cubicBezTo>
                <a:cubicBezTo>
                  <a:pt x="0" y="1777"/>
                  <a:pt x="40" y="1835"/>
                  <a:pt x="101" y="1860"/>
                </a:cubicBezTo>
                <a:cubicBezTo>
                  <a:pt x="105" y="1862"/>
                  <a:pt x="440" y="1977"/>
                  <a:pt x="440" y="1977"/>
                </a:cubicBezTo>
                <a:cubicBezTo>
                  <a:pt x="440" y="1977"/>
                  <a:pt x="543" y="2013"/>
                  <a:pt x="543" y="2129"/>
                </a:cubicBezTo>
                <a:cubicBezTo>
                  <a:pt x="543" y="2199"/>
                  <a:pt x="501" y="2258"/>
                  <a:pt x="440" y="2282"/>
                </a:cubicBezTo>
                <a:cubicBezTo>
                  <a:pt x="437" y="2283"/>
                  <a:pt x="96" y="2400"/>
                  <a:pt x="96" y="2400"/>
                </a:cubicBezTo>
                <a:cubicBezTo>
                  <a:pt x="96" y="2400"/>
                  <a:pt x="0" y="2431"/>
                  <a:pt x="0" y="2548"/>
                </a:cubicBezTo>
                <a:cubicBezTo>
                  <a:pt x="0" y="2616"/>
                  <a:pt x="40" y="2674"/>
                  <a:pt x="101" y="2699"/>
                </a:cubicBezTo>
                <a:cubicBezTo>
                  <a:pt x="105" y="2700"/>
                  <a:pt x="440" y="2815"/>
                  <a:pt x="440" y="2815"/>
                </a:cubicBezTo>
                <a:cubicBezTo>
                  <a:pt x="440" y="2815"/>
                  <a:pt x="543" y="2852"/>
                  <a:pt x="543" y="2968"/>
                </a:cubicBezTo>
                <a:cubicBezTo>
                  <a:pt x="543" y="3037"/>
                  <a:pt x="501" y="3096"/>
                  <a:pt x="440" y="3120"/>
                </a:cubicBezTo>
                <a:cubicBezTo>
                  <a:pt x="437" y="3121"/>
                  <a:pt x="96" y="3239"/>
                  <a:pt x="96" y="3239"/>
                </a:cubicBezTo>
                <a:cubicBezTo>
                  <a:pt x="96" y="3239"/>
                  <a:pt x="0" y="3278"/>
                  <a:pt x="0" y="3387"/>
                </a:cubicBezTo>
                <a:cubicBezTo>
                  <a:pt x="0" y="3455"/>
                  <a:pt x="40" y="3513"/>
                  <a:pt x="101" y="3538"/>
                </a:cubicBezTo>
                <a:cubicBezTo>
                  <a:pt x="105" y="3539"/>
                  <a:pt x="440" y="3654"/>
                  <a:pt x="440" y="3654"/>
                </a:cubicBezTo>
                <a:cubicBezTo>
                  <a:pt x="440" y="3654"/>
                  <a:pt x="543" y="3691"/>
                  <a:pt x="543" y="3807"/>
                </a:cubicBezTo>
                <a:cubicBezTo>
                  <a:pt x="543" y="3876"/>
                  <a:pt x="501" y="3935"/>
                  <a:pt x="440" y="3959"/>
                </a:cubicBezTo>
                <a:cubicBezTo>
                  <a:pt x="437" y="3960"/>
                  <a:pt x="96" y="4077"/>
                  <a:pt x="96" y="4077"/>
                </a:cubicBezTo>
                <a:cubicBezTo>
                  <a:pt x="96" y="4077"/>
                  <a:pt x="0" y="4109"/>
                  <a:pt x="0" y="4226"/>
                </a:cubicBezTo>
                <a:cubicBezTo>
                  <a:pt x="0" y="4293"/>
                  <a:pt x="40" y="4351"/>
                  <a:pt x="101" y="4377"/>
                </a:cubicBezTo>
                <a:cubicBezTo>
                  <a:pt x="105" y="4378"/>
                  <a:pt x="440" y="4493"/>
                  <a:pt x="440" y="4493"/>
                </a:cubicBezTo>
                <a:cubicBezTo>
                  <a:pt x="440" y="4493"/>
                  <a:pt x="543" y="4530"/>
                  <a:pt x="543" y="4646"/>
                </a:cubicBezTo>
                <a:cubicBezTo>
                  <a:pt x="543" y="4715"/>
                  <a:pt x="501" y="4774"/>
                  <a:pt x="440" y="4798"/>
                </a:cubicBezTo>
                <a:cubicBezTo>
                  <a:pt x="437" y="4799"/>
                  <a:pt x="92" y="4918"/>
                  <a:pt x="92" y="4918"/>
                </a:cubicBezTo>
                <a:cubicBezTo>
                  <a:pt x="92" y="4918"/>
                  <a:pt x="0" y="4949"/>
                  <a:pt x="0" y="5066"/>
                </a:cubicBezTo>
                <a:cubicBezTo>
                  <a:pt x="0" y="5133"/>
                  <a:pt x="40" y="5191"/>
                  <a:pt x="101" y="5216"/>
                </a:cubicBezTo>
                <a:cubicBezTo>
                  <a:pt x="105" y="5218"/>
                  <a:pt x="440" y="5333"/>
                  <a:pt x="440" y="5333"/>
                </a:cubicBezTo>
                <a:cubicBezTo>
                  <a:pt x="440" y="5333"/>
                  <a:pt x="543" y="5370"/>
                  <a:pt x="543" y="5485"/>
                </a:cubicBezTo>
                <a:cubicBezTo>
                  <a:pt x="543" y="5555"/>
                  <a:pt x="501" y="5614"/>
                  <a:pt x="440" y="5638"/>
                </a:cubicBezTo>
                <a:cubicBezTo>
                  <a:pt x="437" y="5639"/>
                  <a:pt x="96" y="5756"/>
                  <a:pt x="96" y="5756"/>
                </a:cubicBezTo>
                <a:cubicBezTo>
                  <a:pt x="96" y="5756"/>
                  <a:pt x="0" y="5787"/>
                  <a:pt x="0" y="5904"/>
                </a:cubicBezTo>
                <a:cubicBezTo>
                  <a:pt x="0" y="5972"/>
                  <a:pt x="40" y="6030"/>
                  <a:pt x="101" y="6055"/>
                </a:cubicBezTo>
                <a:cubicBezTo>
                  <a:pt x="105" y="6056"/>
                  <a:pt x="440" y="6172"/>
                  <a:pt x="440" y="6172"/>
                </a:cubicBezTo>
                <a:cubicBezTo>
                  <a:pt x="440" y="6172"/>
                  <a:pt x="543" y="6208"/>
                  <a:pt x="543" y="6324"/>
                </a:cubicBezTo>
                <a:cubicBezTo>
                  <a:pt x="543" y="6393"/>
                  <a:pt x="501" y="6453"/>
                  <a:pt x="440" y="6476"/>
                </a:cubicBezTo>
                <a:cubicBezTo>
                  <a:pt x="437" y="6477"/>
                  <a:pt x="96" y="6594"/>
                  <a:pt x="96" y="6594"/>
                </a:cubicBezTo>
                <a:cubicBezTo>
                  <a:pt x="96" y="6594"/>
                  <a:pt x="0" y="6634"/>
                  <a:pt x="0" y="6741"/>
                </a:cubicBezTo>
                <a:cubicBezTo>
                  <a:pt x="0" y="6809"/>
                  <a:pt x="40" y="6867"/>
                  <a:pt x="101" y="6892"/>
                </a:cubicBezTo>
                <a:cubicBezTo>
                  <a:pt x="105" y="6893"/>
                  <a:pt x="440" y="7008"/>
                  <a:pt x="440" y="7008"/>
                </a:cubicBezTo>
                <a:cubicBezTo>
                  <a:pt x="440" y="7008"/>
                  <a:pt x="543" y="7045"/>
                  <a:pt x="543" y="7161"/>
                </a:cubicBezTo>
                <a:cubicBezTo>
                  <a:pt x="543" y="7230"/>
                  <a:pt x="501" y="7289"/>
                  <a:pt x="440" y="7313"/>
                </a:cubicBezTo>
                <a:cubicBezTo>
                  <a:pt x="437" y="7314"/>
                  <a:pt x="96" y="7431"/>
                  <a:pt x="96" y="7431"/>
                </a:cubicBezTo>
                <a:cubicBezTo>
                  <a:pt x="96" y="7431"/>
                  <a:pt x="0" y="7463"/>
                  <a:pt x="0" y="7580"/>
                </a:cubicBezTo>
                <a:cubicBezTo>
                  <a:pt x="0" y="7647"/>
                  <a:pt x="40" y="7705"/>
                  <a:pt x="101" y="7731"/>
                </a:cubicBezTo>
                <a:cubicBezTo>
                  <a:pt x="105" y="7732"/>
                  <a:pt x="440" y="7847"/>
                  <a:pt x="440" y="7847"/>
                </a:cubicBezTo>
                <a:cubicBezTo>
                  <a:pt x="440" y="7847"/>
                  <a:pt x="543" y="7884"/>
                  <a:pt x="543" y="8000"/>
                </a:cubicBezTo>
                <a:cubicBezTo>
                  <a:pt x="543" y="8069"/>
                  <a:pt x="501" y="8128"/>
                  <a:pt x="440" y="8152"/>
                </a:cubicBezTo>
                <a:cubicBezTo>
                  <a:pt x="437" y="8153"/>
                  <a:pt x="96" y="8270"/>
                  <a:pt x="96" y="8270"/>
                </a:cubicBezTo>
                <a:cubicBezTo>
                  <a:pt x="96" y="8270"/>
                  <a:pt x="0" y="8310"/>
                  <a:pt x="0" y="8419"/>
                </a:cubicBezTo>
                <a:cubicBezTo>
                  <a:pt x="0" y="8486"/>
                  <a:pt x="40" y="8544"/>
                  <a:pt x="101" y="8569"/>
                </a:cubicBezTo>
                <a:cubicBezTo>
                  <a:pt x="105" y="8571"/>
                  <a:pt x="440" y="8686"/>
                  <a:pt x="440" y="8686"/>
                </a:cubicBezTo>
                <a:cubicBezTo>
                  <a:pt x="440" y="8686"/>
                  <a:pt x="543" y="8723"/>
                  <a:pt x="543" y="8839"/>
                </a:cubicBezTo>
                <a:cubicBezTo>
                  <a:pt x="543" y="8908"/>
                  <a:pt x="501" y="8967"/>
                  <a:pt x="440" y="8991"/>
                </a:cubicBezTo>
                <a:cubicBezTo>
                  <a:pt x="437" y="8992"/>
                  <a:pt x="96" y="9109"/>
                  <a:pt x="96" y="9109"/>
                </a:cubicBezTo>
                <a:cubicBezTo>
                  <a:pt x="96" y="9109"/>
                  <a:pt x="0" y="9141"/>
                  <a:pt x="0" y="9257"/>
                </a:cubicBezTo>
                <a:cubicBezTo>
                  <a:pt x="0" y="9325"/>
                  <a:pt x="40" y="9383"/>
                  <a:pt x="101" y="9408"/>
                </a:cubicBezTo>
                <a:cubicBezTo>
                  <a:pt x="105" y="9409"/>
                  <a:pt x="440" y="9525"/>
                  <a:pt x="440" y="9525"/>
                </a:cubicBezTo>
                <a:cubicBezTo>
                  <a:pt x="440" y="9525"/>
                  <a:pt x="543" y="9561"/>
                  <a:pt x="543" y="9677"/>
                </a:cubicBezTo>
                <a:lnTo>
                  <a:pt x="543" y="9707"/>
                </a:lnTo>
                <a:cubicBezTo>
                  <a:pt x="543" y="9776"/>
                  <a:pt x="501" y="9835"/>
                  <a:pt x="440" y="9859"/>
                </a:cubicBezTo>
                <a:cubicBezTo>
                  <a:pt x="437" y="9860"/>
                  <a:pt x="92" y="9979"/>
                  <a:pt x="92" y="9979"/>
                </a:cubicBezTo>
                <a:cubicBezTo>
                  <a:pt x="92" y="9979"/>
                  <a:pt x="0" y="10010"/>
                  <a:pt x="0" y="10127"/>
                </a:cubicBezTo>
                <a:cubicBezTo>
                  <a:pt x="0" y="10194"/>
                  <a:pt x="40" y="10252"/>
                  <a:pt x="101" y="10277"/>
                </a:cubicBezTo>
                <a:cubicBezTo>
                  <a:pt x="105" y="10279"/>
                  <a:pt x="440" y="10394"/>
                  <a:pt x="440" y="10394"/>
                </a:cubicBezTo>
                <a:cubicBezTo>
                  <a:pt x="440" y="10394"/>
                  <a:pt x="543" y="10431"/>
                  <a:pt x="543" y="10547"/>
                </a:cubicBezTo>
                <a:cubicBezTo>
                  <a:pt x="543" y="10616"/>
                  <a:pt x="501" y="10675"/>
                  <a:pt x="440" y="10699"/>
                </a:cubicBezTo>
                <a:cubicBezTo>
                  <a:pt x="437" y="10700"/>
                  <a:pt x="96" y="10817"/>
                  <a:pt x="96" y="10817"/>
                </a:cubicBezTo>
                <a:cubicBezTo>
                  <a:pt x="96" y="10817"/>
                  <a:pt x="0" y="10849"/>
                  <a:pt x="0" y="10965"/>
                </a:cubicBezTo>
                <a:cubicBezTo>
                  <a:pt x="0" y="11033"/>
                  <a:pt x="40" y="11091"/>
                  <a:pt x="101" y="11116"/>
                </a:cubicBezTo>
                <a:cubicBezTo>
                  <a:pt x="105" y="11117"/>
                  <a:pt x="440" y="11233"/>
                  <a:pt x="440" y="11233"/>
                </a:cubicBezTo>
                <a:cubicBezTo>
                  <a:pt x="440" y="11233"/>
                  <a:pt x="543" y="11269"/>
                  <a:pt x="543" y="11385"/>
                </a:cubicBezTo>
                <a:cubicBezTo>
                  <a:pt x="543" y="11455"/>
                  <a:pt x="501" y="11514"/>
                  <a:pt x="440" y="11538"/>
                </a:cubicBezTo>
                <a:cubicBezTo>
                  <a:pt x="437" y="11539"/>
                  <a:pt x="96" y="11655"/>
                  <a:pt x="96" y="11655"/>
                </a:cubicBezTo>
                <a:cubicBezTo>
                  <a:pt x="96" y="11655"/>
                  <a:pt x="0" y="11695"/>
                  <a:pt x="0" y="11802"/>
                </a:cubicBezTo>
                <a:cubicBezTo>
                  <a:pt x="0" y="11870"/>
                  <a:pt x="40" y="11928"/>
                  <a:pt x="101" y="11953"/>
                </a:cubicBezTo>
                <a:cubicBezTo>
                  <a:pt x="105" y="11954"/>
                  <a:pt x="440" y="12070"/>
                  <a:pt x="440" y="12070"/>
                </a:cubicBezTo>
                <a:cubicBezTo>
                  <a:pt x="440" y="12070"/>
                  <a:pt x="543" y="12106"/>
                  <a:pt x="543" y="12222"/>
                </a:cubicBezTo>
                <a:cubicBezTo>
                  <a:pt x="543" y="12291"/>
                  <a:pt x="501" y="12351"/>
                  <a:pt x="440" y="12374"/>
                </a:cubicBezTo>
                <a:cubicBezTo>
                  <a:pt x="437" y="12376"/>
                  <a:pt x="96" y="12493"/>
                  <a:pt x="96" y="12493"/>
                </a:cubicBezTo>
                <a:cubicBezTo>
                  <a:pt x="96" y="12493"/>
                  <a:pt x="0" y="12524"/>
                  <a:pt x="0" y="12641"/>
                </a:cubicBezTo>
                <a:cubicBezTo>
                  <a:pt x="0" y="12709"/>
                  <a:pt x="40" y="12767"/>
                  <a:pt x="101" y="12792"/>
                </a:cubicBezTo>
                <a:cubicBezTo>
                  <a:pt x="105" y="12793"/>
                  <a:pt x="440" y="12908"/>
                  <a:pt x="440" y="12908"/>
                </a:cubicBezTo>
                <a:cubicBezTo>
                  <a:pt x="440" y="12908"/>
                  <a:pt x="543" y="12945"/>
                  <a:pt x="543" y="13061"/>
                </a:cubicBezTo>
                <a:cubicBezTo>
                  <a:pt x="543" y="13130"/>
                  <a:pt x="501" y="13189"/>
                  <a:pt x="440" y="13213"/>
                </a:cubicBezTo>
                <a:cubicBezTo>
                  <a:pt x="437" y="13214"/>
                  <a:pt x="96" y="13331"/>
                  <a:pt x="96" y="13331"/>
                </a:cubicBezTo>
                <a:cubicBezTo>
                  <a:pt x="96" y="13331"/>
                  <a:pt x="0" y="13371"/>
                  <a:pt x="0" y="13480"/>
                </a:cubicBezTo>
                <a:cubicBezTo>
                  <a:pt x="0" y="13548"/>
                  <a:pt x="40" y="13605"/>
                  <a:pt x="101" y="13631"/>
                </a:cubicBezTo>
                <a:cubicBezTo>
                  <a:pt x="105" y="13632"/>
                  <a:pt x="440" y="13747"/>
                  <a:pt x="440" y="13747"/>
                </a:cubicBezTo>
                <a:cubicBezTo>
                  <a:pt x="440" y="13747"/>
                  <a:pt x="543" y="13784"/>
                  <a:pt x="543" y="13900"/>
                </a:cubicBezTo>
                <a:cubicBezTo>
                  <a:pt x="543" y="13969"/>
                  <a:pt x="501" y="14028"/>
                  <a:pt x="440" y="14052"/>
                </a:cubicBezTo>
                <a:cubicBezTo>
                  <a:pt x="437" y="14053"/>
                  <a:pt x="96" y="14170"/>
                  <a:pt x="96" y="14170"/>
                </a:cubicBezTo>
                <a:cubicBezTo>
                  <a:pt x="96" y="14170"/>
                  <a:pt x="10" y="14198"/>
                  <a:pt x="1" y="14300"/>
                </a:cubicBezTo>
                <a:lnTo>
                  <a:pt x="2700" y="14300"/>
                </a:lnTo>
                <a:lnTo>
                  <a:pt x="2700" y="0"/>
                </a:lnTo>
                <a:lnTo>
                  <a:pt x="3" y="0"/>
                </a:lnTo>
                <a:close/>
              </a:path>
            </a:pathLst>
          </a:custGeom>
          <a:solidFill>
            <a:srgbClr val="9FC9E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sz="1013"/>
          </a:p>
        </p:txBody>
      </p:sp>
      <p:sp>
        <p:nvSpPr>
          <p:cNvPr id="2" name="Otsikko 1"/>
          <p:cNvSpPr>
            <a:spLocks noGrp="1"/>
          </p:cNvSpPr>
          <p:nvPr>
            <p:ph type="title"/>
          </p:nvPr>
        </p:nvSpPr>
        <p:spPr/>
        <p:txBody>
          <a:bodyPr/>
          <a:lstStyle/>
          <a:p>
            <a:r>
              <a:rPr lang="fi-FI"/>
              <a:t>Muokkaa ots.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Päivämäärän paikkamerkki 3">
            <a:extLst>
              <a:ext uri="{FF2B5EF4-FFF2-40B4-BE49-F238E27FC236}">
                <a16:creationId xmlns:a16="http://schemas.microsoft.com/office/drawing/2014/main" id="{E16796C0-4E33-7A6D-6D32-D11610BDA5FC}"/>
              </a:ext>
            </a:extLst>
          </p:cNvPr>
          <p:cNvSpPr>
            <a:spLocks noGrp="1"/>
          </p:cNvSpPr>
          <p:nvPr>
            <p:ph type="dt" sz="half" idx="10"/>
          </p:nvPr>
        </p:nvSpPr>
        <p:spPr/>
        <p:txBody>
          <a:bodyPr/>
          <a:lstStyle>
            <a:lvl1pPr>
              <a:defRPr/>
            </a:lvl1pPr>
          </a:lstStyle>
          <a:p>
            <a:pPr>
              <a:defRPr/>
            </a:pPr>
            <a:fld id="{F34224AA-259E-4E1E-A356-7A9477BA89D3}" type="datetime1">
              <a:rPr lang="fi-FI"/>
              <a:pPr>
                <a:defRPr/>
              </a:pPr>
              <a:t>9.1.2025</a:t>
            </a:fld>
            <a:endParaRPr lang="fi-FI"/>
          </a:p>
        </p:txBody>
      </p:sp>
      <p:sp>
        <p:nvSpPr>
          <p:cNvPr id="6" name="Alatunnisteen paikkamerkki 4">
            <a:extLst>
              <a:ext uri="{FF2B5EF4-FFF2-40B4-BE49-F238E27FC236}">
                <a16:creationId xmlns:a16="http://schemas.microsoft.com/office/drawing/2014/main" id="{EF827CCC-DFB3-D858-1E8C-3566DEE51851}"/>
              </a:ext>
            </a:extLst>
          </p:cNvPr>
          <p:cNvSpPr>
            <a:spLocks noGrp="1"/>
          </p:cNvSpPr>
          <p:nvPr>
            <p:ph type="ftr" sz="quarter" idx="11"/>
          </p:nvPr>
        </p:nvSpPr>
        <p:spPr/>
        <p:txBody>
          <a:bodyPr/>
          <a:lstStyle>
            <a:lvl1pPr>
              <a:defRPr/>
            </a:lvl1pPr>
          </a:lstStyle>
          <a:p>
            <a:pPr>
              <a:defRPr/>
            </a:pPr>
            <a:r>
              <a:rPr lang="fi-FI"/>
              <a:t>Etunimi Sukunimi</a:t>
            </a:r>
          </a:p>
        </p:txBody>
      </p:sp>
      <p:sp>
        <p:nvSpPr>
          <p:cNvPr id="7" name="Dian numeron paikkamerkki 5">
            <a:extLst>
              <a:ext uri="{FF2B5EF4-FFF2-40B4-BE49-F238E27FC236}">
                <a16:creationId xmlns:a16="http://schemas.microsoft.com/office/drawing/2014/main" id="{41A41186-09A2-839C-2894-AA0C0B32365B}"/>
              </a:ext>
            </a:extLst>
          </p:cNvPr>
          <p:cNvSpPr>
            <a:spLocks noGrp="1"/>
          </p:cNvSpPr>
          <p:nvPr>
            <p:ph type="sldNum" sz="quarter" idx="12"/>
          </p:nvPr>
        </p:nvSpPr>
        <p:spPr/>
        <p:txBody>
          <a:bodyPr/>
          <a:lstStyle>
            <a:lvl1pPr>
              <a:defRPr/>
            </a:lvl1pPr>
          </a:lstStyle>
          <a:p>
            <a:fld id="{813D1F6B-2920-45B8-9B1E-3791CBB7AA83}" type="slidenum">
              <a:rPr lang="fi-FI" altLang="fi-FI"/>
              <a:pPr/>
              <a:t>‹#›</a:t>
            </a:fld>
            <a:endParaRPr lang="fi-FI" altLang="fi-FI"/>
          </a:p>
        </p:txBody>
      </p:sp>
    </p:spTree>
    <p:extLst>
      <p:ext uri="{BB962C8B-B14F-4D97-AF65-F5344CB8AC3E}">
        <p14:creationId xmlns:p14="http://schemas.microsoft.com/office/powerpoint/2010/main" val="31354418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Otsikko ja sisältö G">
    <p:spTree>
      <p:nvGrpSpPr>
        <p:cNvPr id="1" name=""/>
        <p:cNvGrpSpPr/>
        <p:nvPr/>
      </p:nvGrpSpPr>
      <p:grpSpPr>
        <a:xfrm>
          <a:off x="0" y="0"/>
          <a:ext cx="0" cy="0"/>
          <a:chOff x="0" y="0"/>
          <a:chExt cx="0" cy="0"/>
        </a:xfrm>
      </p:grpSpPr>
      <p:sp>
        <p:nvSpPr>
          <p:cNvPr id="4" name="Freeform 5">
            <a:extLst>
              <a:ext uri="{FF2B5EF4-FFF2-40B4-BE49-F238E27FC236}">
                <a16:creationId xmlns:a16="http://schemas.microsoft.com/office/drawing/2014/main" id="{6954D93A-4F5F-55C8-D9E0-0DB63B6CCE05}"/>
              </a:ext>
            </a:extLst>
          </p:cNvPr>
          <p:cNvSpPr>
            <a:spLocks noChangeAspect="1"/>
          </p:cNvSpPr>
          <p:nvPr/>
        </p:nvSpPr>
        <p:spPr bwMode="auto">
          <a:xfrm>
            <a:off x="8177212" y="0"/>
            <a:ext cx="967979" cy="5143500"/>
          </a:xfrm>
          <a:custGeom>
            <a:avLst/>
            <a:gdLst>
              <a:gd name="T0" fmla="*/ 175739 w 2658"/>
              <a:gd name="T1" fmla="*/ 0 h 14271"/>
              <a:gd name="T2" fmla="*/ 0 w 2658"/>
              <a:gd name="T3" fmla="*/ 263825 h 14271"/>
              <a:gd name="T4" fmla="*/ 175739 w 2658"/>
              <a:gd name="T5" fmla="*/ 527649 h 14271"/>
              <a:gd name="T6" fmla="*/ 0 w 2658"/>
              <a:gd name="T7" fmla="*/ 791474 h 14271"/>
              <a:gd name="T8" fmla="*/ 175739 w 2658"/>
              <a:gd name="T9" fmla="*/ 1055299 h 14271"/>
              <a:gd name="T10" fmla="*/ 0 w 2658"/>
              <a:gd name="T11" fmla="*/ 1319123 h 14271"/>
              <a:gd name="T12" fmla="*/ 175739 w 2658"/>
              <a:gd name="T13" fmla="*/ 1582468 h 14271"/>
              <a:gd name="T14" fmla="*/ 0 w 2658"/>
              <a:gd name="T15" fmla="*/ 1846292 h 14271"/>
              <a:gd name="T16" fmla="*/ 175739 w 2658"/>
              <a:gd name="T17" fmla="*/ 2110117 h 14271"/>
              <a:gd name="T18" fmla="*/ 0 w 2658"/>
              <a:gd name="T19" fmla="*/ 2373942 h 14271"/>
              <a:gd name="T20" fmla="*/ 175739 w 2658"/>
              <a:gd name="T21" fmla="*/ 2637766 h 14271"/>
              <a:gd name="T22" fmla="*/ 0 w 2658"/>
              <a:gd name="T23" fmla="*/ 2901591 h 14271"/>
              <a:gd name="T24" fmla="*/ 175739 w 2658"/>
              <a:gd name="T25" fmla="*/ 3165416 h 14271"/>
              <a:gd name="T26" fmla="*/ 0 w 2658"/>
              <a:gd name="T27" fmla="*/ 3429240 h 14271"/>
              <a:gd name="T28" fmla="*/ 175739 w 2658"/>
              <a:gd name="T29" fmla="*/ 3693065 h 14271"/>
              <a:gd name="T30" fmla="*/ 0 w 2658"/>
              <a:gd name="T31" fmla="*/ 3956890 h 14271"/>
              <a:gd name="T32" fmla="*/ 175739 w 2658"/>
              <a:gd name="T33" fmla="*/ 4220234 h 14271"/>
              <a:gd name="T34" fmla="*/ 0 w 2658"/>
              <a:gd name="T35" fmla="*/ 4484058 h 14271"/>
              <a:gd name="T36" fmla="*/ 175739 w 2658"/>
              <a:gd name="T37" fmla="*/ 4747883 h 14271"/>
              <a:gd name="T38" fmla="*/ 0 w 2658"/>
              <a:gd name="T39" fmla="*/ 5011708 h 14271"/>
              <a:gd name="T40" fmla="*/ 175739 w 2658"/>
              <a:gd name="T41" fmla="*/ 5275532 h 14271"/>
              <a:gd name="T42" fmla="*/ 0 w 2658"/>
              <a:gd name="T43" fmla="*/ 5539357 h 14271"/>
              <a:gd name="T44" fmla="*/ 175739 w 2658"/>
              <a:gd name="T45" fmla="*/ 5803182 h 14271"/>
              <a:gd name="T46" fmla="*/ 0 w 2658"/>
              <a:gd name="T47" fmla="*/ 6067007 h 14271"/>
              <a:gd name="T48" fmla="*/ 175739 w 2658"/>
              <a:gd name="T49" fmla="*/ 6330831 h 14271"/>
              <a:gd name="T50" fmla="*/ 0 w 2658"/>
              <a:gd name="T51" fmla="*/ 6594175 h 14271"/>
              <a:gd name="T52" fmla="*/ 175739 w 2658"/>
              <a:gd name="T53" fmla="*/ 6858000 h 14271"/>
              <a:gd name="T54" fmla="*/ 1290370 w 2658"/>
              <a:gd name="T55" fmla="*/ 6858000 h 14271"/>
              <a:gd name="T56" fmla="*/ 1290370 w 2658"/>
              <a:gd name="T57" fmla="*/ 481 h 14271"/>
              <a:gd name="T58" fmla="*/ 175739 w 2658"/>
              <a:gd name="T59" fmla="*/ 0 h 1427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658" h="14271">
                <a:moveTo>
                  <a:pt x="362" y="0"/>
                </a:moveTo>
                <a:cubicBezTo>
                  <a:pt x="362" y="246"/>
                  <a:pt x="213" y="458"/>
                  <a:pt x="0" y="549"/>
                </a:cubicBezTo>
                <a:cubicBezTo>
                  <a:pt x="213" y="640"/>
                  <a:pt x="362" y="852"/>
                  <a:pt x="362" y="1098"/>
                </a:cubicBezTo>
                <a:cubicBezTo>
                  <a:pt x="362" y="1344"/>
                  <a:pt x="213" y="1556"/>
                  <a:pt x="0" y="1647"/>
                </a:cubicBezTo>
                <a:cubicBezTo>
                  <a:pt x="213" y="1738"/>
                  <a:pt x="362" y="1949"/>
                  <a:pt x="362" y="2196"/>
                </a:cubicBezTo>
                <a:cubicBezTo>
                  <a:pt x="362" y="2442"/>
                  <a:pt x="213" y="2653"/>
                  <a:pt x="0" y="2745"/>
                </a:cubicBezTo>
                <a:cubicBezTo>
                  <a:pt x="213" y="2836"/>
                  <a:pt x="362" y="3047"/>
                  <a:pt x="362" y="3293"/>
                </a:cubicBezTo>
                <a:cubicBezTo>
                  <a:pt x="362" y="3540"/>
                  <a:pt x="213" y="3751"/>
                  <a:pt x="0" y="3842"/>
                </a:cubicBezTo>
                <a:cubicBezTo>
                  <a:pt x="213" y="3934"/>
                  <a:pt x="362" y="4145"/>
                  <a:pt x="362" y="4391"/>
                </a:cubicBezTo>
                <a:cubicBezTo>
                  <a:pt x="362" y="4638"/>
                  <a:pt x="213" y="4849"/>
                  <a:pt x="0" y="4940"/>
                </a:cubicBezTo>
                <a:cubicBezTo>
                  <a:pt x="213" y="5031"/>
                  <a:pt x="362" y="5243"/>
                  <a:pt x="362" y="5489"/>
                </a:cubicBezTo>
                <a:cubicBezTo>
                  <a:pt x="362" y="5735"/>
                  <a:pt x="213" y="5947"/>
                  <a:pt x="0" y="6038"/>
                </a:cubicBezTo>
                <a:cubicBezTo>
                  <a:pt x="213" y="6129"/>
                  <a:pt x="362" y="6341"/>
                  <a:pt x="362" y="6587"/>
                </a:cubicBezTo>
                <a:cubicBezTo>
                  <a:pt x="362" y="6833"/>
                  <a:pt x="213" y="7045"/>
                  <a:pt x="0" y="7136"/>
                </a:cubicBezTo>
                <a:cubicBezTo>
                  <a:pt x="213" y="7227"/>
                  <a:pt x="362" y="7438"/>
                  <a:pt x="362" y="7685"/>
                </a:cubicBezTo>
                <a:cubicBezTo>
                  <a:pt x="362" y="7931"/>
                  <a:pt x="213" y="8142"/>
                  <a:pt x="0" y="8234"/>
                </a:cubicBezTo>
                <a:cubicBezTo>
                  <a:pt x="213" y="8325"/>
                  <a:pt x="362" y="8536"/>
                  <a:pt x="362" y="8782"/>
                </a:cubicBezTo>
                <a:cubicBezTo>
                  <a:pt x="362" y="9029"/>
                  <a:pt x="213" y="9240"/>
                  <a:pt x="0" y="9331"/>
                </a:cubicBezTo>
                <a:cubicBezTo>
                  <a:pt x="213" y="9423"/>
                  <a:pt x="362" y="9634"/>
                  <a:pt x="362" y="9880"/>
                </a:cubicBezTo>
                <a:cubicBezTo>
                  <a:pt x="362" y="10127"/>
                  <a:pt x="213" y="10338"/>
                  <a:pt x="0" y="10429"/>
                </a:cubicBezTo>
                <a:cubicBezTo>
                  <a:pt x="213" y="10520"/>
                  <a:pt x="362" y="10732"/>
                  <a:pt x="362" y="10978"/>
                </a:cubicBezTo>
                <a:cubicBezTo>
                  <a:pt x="362" y="11224"/>
                  <a:pt x="213" y="11436"/>
                  <a:pt x="0" y="11527"/>
                </a:cubicBezTo>
                <a:cubicBezTo>
                  <a:pt x="213" y="11618"/>
                  <a:pt x="362" y="11829"/>
                  <a:pt x="362" y="12076"/>
                </a:cubicBezTo>
                <a:cubicBezTo>
                  <a:pt x="362" y="12322"/>
                  <a:pt x="213" y="12533"/>
                  <a:pt x="0" y="12625"/>
                </a:cubicBezTo>
                <a:cubicBezTo>
                  <a:pt x="213" y="12716"/>
                  <a:pt x="362" y="12927"/>
                  <a:pt x="362" y="13174"/>
                </a:cubicBezTo>
                <a:cubicBezTo>
                  <a:pt x="362" y="13420"/>
                  <a:pt x="213" y="13631"/>
                  <a:pt x="0" y="13722"/>
                </a:cubicBezTo>
                <a:cubicBezTo>
                  <a:pt x="213" y="13814"/>
                  <a:pt x="362" y="14025"/>
                  <a:pt x="362" y="14271"/>
                </a:cubicBezTo>
                <a:lnTo>
                  <a:pt x="2658" y="14271"/>
                </a:lnTo>
                <a:lnTo>
                  <a:pt x="2658" y="1"/>
                </a:lnTo>
                <a:lnTo>
                  <a:pt x="362" y="0"/>
                </a:lnTo>
                <a:close/>
              </a:path>
            </a:pathLst>
          </a:custGeom>
          <a:solidFill>
            <a:srgbClr val="FFD4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sz="1013"/>
          </a:p>
        </p:txBody>
      </p:sp>
      <p:sp>
        <p:nvSpPr>
          <p:cNvPr id="2" name="Otsikko 1"/>
          <p:cNvSpPr>
            <a:spLocks noGrp="1"/>
          </p:cNvSpPr>
          <p:nvPr>
            <p:ph type="title"/>
          </p:nvPr>
        </p:nvSpPr>
        <p:spPr/>
        <p:txBody>
          <a:bodyPr/>
          <a:lstStyle/>
          <a:p>
            <a:r>
              <a:rPr lang="fi-FI"/>
              <a:t>Muokkaa ots.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Päivämäärän paikkamerkki 3">
            <a:extLst>
              <a:ext uri="{FF2B5EF4-FFF2-40B4-BE49-F238E27FC236}">
                <a16:creationId xmlns:a16="http://schemas.microsoft.com/office/drawing/2014/main" id="{28EA7C73-7231-517D-182B-60839C65A539}"/>
              </a:ext>
            </a:extLst>
          </p:cNvPr>
          <p:cNvSpPr>
            <a:spLocks noGrp="1"/>
          </p:cNvSpPr>
          <p:nvPr>
            <p:ph type="dt" sz="half" idx="10"/>
          </p:nvPr>
        </p:nvSpPr>
        <p:spPr/>
        <p:txBody>
          <a:bodyPr/>
          <a:lstStyle>
            <a:lvl1pPr>
              <a:defRPr/>
            </a:lvl1pPr>
          </a:lstStyle>
          <a:p>
            <a:pPr>
              <a:defRPr/>
            </a:pPr>
            <a:fld id="{BCED85B6-099D-4D10-B8F5-48914B60734A}" type="datetime1">
              <a:rPr lang="fi-FI"/>
              <a:pPr>
                <a:defRPr/>
              </a:pPr>
              <a:t>9.1.2025</a:t>
            </a:fld>
            <a:endParaRPr lang="fi-FI"/>
          </a:p>
        </p:txBody>
      </p:sp>
      <p:sp>
        <p:nvSpPr>
          <p:cNvPr id="6" name="Alatunnisteen paikkamerkki 4">
            <a:extLst>
              <a:ext uri="{FF2B5EF4-FFF2-40B4-BE49-F238E27FC236}">
                <a16:creationId xmlns:a16="http://schemas.microsoft.com/office/drawing/2014/main" id="{D6949BF4-8B6A-1DAE-2111-800D9B31CF9F}"/>
              </a:ext>
            </a:extLst>
          </p:cNvPr>
          <p:cNvSpPr>
            <a:spLocks noGrp="1"/>
          </p:cNvSpPr>
          <p:nvPr>
            <p:ph type="ftr" sz="quarter" idx="11"/>
          </p:nvPr>
        </p:nvSpPr>
        <p:spPr/>
        <p:txBody>
          <a:bodyPr/>
          <a:lstStyle>
            <a:lvl1pPr>
              <a:defRPr/>
            </a:lvl1pPr>
          </a:lstStyle>
          <a:p>
            <a:pPr>
              <a:defRPr/>
            </a:pPr>
            <a:r>
              <a:rPr lang="fi-FI"/>
              <a:t>Etunimi Sukunimi</a:t>
            </a:r>
          </a:p>
        </p:txBody>
      </p:sp>
      <p:sp>
        <p:nvSpPr>
          <p:cNvPr id="7" name="Dian numeron paikkamerkki 5">
            <a:extLst>
              <a:ext uri="{FF2B5EF4-FFF2-40B4-BE49-F238E27FC236}">
                <a16:creationId xmlns:a16="http://schemas.microsoft.com/office/drawing/2014/main" id="{E1B91B62-544D-2283-9FB4-E84FB8C3A75A}"/>
              </a:ext>
            </a:extLst>
          </p:cNvPr>
          <p:cNvSpPr>
            <a:spLocks noGrp="1"/>
          </p:cNvSpPr>
          <p:nvPr>
            <p:ph type="sldNum" sz="quarter" idx="12"/>
          </p:nvPr>
        </p:nvSpPr>
        <p:spPr/>
        <p:txBody>
          <a:bodyPr/>
          <a:lstStyle>
            <a:lvl1pPr>
              <a:defRPr/>
            </a:lvl1pPr>
          </a:lstStyle>
          <a:p>
            <a:fld id="{71A8072B-B35F-408C-8910-D523AD77F593}" type="slidenum">
              <a:rPr lang="fi-FI" altLang="fi-FI"/>
              <a:pPr/>
              <a:t>‹#›</a:t>
            </a:fld>
            <a:endParaRPr lang="fi-FI" altLang="fi-FI"/>
          </a:p>
        </p:txBody>
      </p:sp>
    </p:spTree>
    <p:extLst>
      <p:ext uri="{BB962C8B-B14F-4D97-AF65-F5344CB8AC3E}">
        <p14:creationId xmlns:p14="http://schemas.microsoft.com/office/powerpoint/2010/main" val="26647672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ots. perustyyl. napsautt.</a:t>
            </a:r>
          </a:p>
        </p:txBody>
      </p:sp>
      <p:sp>
        <p:nvSpPr>
          <p:cNvPr id="3" name="Sisällön paikkamerkki 2"/>
          <p:cNvSpPr>
            <a:spLocks noGrp="1"/>
          </p:cNvSpPr>
          <p:nvPr>
            <p:ph sz="half" idx="1"/>
          </p:nvPr>
        </p:nvSpPr>
        <p:spPr>
          <a:xfrm>
            <a:off x="342900" y="896400"/>
            <a:ext cx="4023000" cy="37368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Sisällön paikkamerkki 3"/>
          <p:cNvSpPr>
            <a:spLocks noGrp="1"/>
          </p:cNvSpPr>
          <p:nvPr>
            <p:ph sz="half" idx="2"/>
          </p:nvPr>
        </p:nvSpPr>
        <p:spPr>
          <a:xfrm>
            <a:off x="4629150" y="896400"/>
            <a:ext cx="4023000" cy="37368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3">
            <a:extLst>
              <a:ext uri="{FF2B5EF4-FFF2-40B4-BE49-F238E27FC236}">
                <a16:creationId xmlns:a16="http://schemas.microsoft.com/office/drawing/2014/main" id="{3D1D05FE-B142-5A39-CB45-A11612E5154A}"/>
              </a:ext>
            </a:extLst>
          </p:cNvPr>
          <p:cNvSpPr>
            <a:spLocks noGrp="1"/>
          </p:cNvSpPr>
          <p:nvPr>
            <p:ph type="dt" sz="half" idx="10"/>
          </p:nvPr>
        </p:nvSpPr>
        <p:spPr/>
        <p:txBody>
          <a:bodyPr/>
          <a:lstStyle>
            <a:lvl1pPr>
              <a:defRPr/>
            </a:lvl1pPr>
          </a:lstStyle>
          <a:p>
            <a:pPr>
              <a:defRPr/>
            </a:pPr>
            <a:fld id="{2858A025-EF1E-48A7-89E8-7482D029C587}" type="datetime1">
              <a:rPr lang="fi-FI"/>
              <a:pPr>
                <a:defRPr/>
              </a:pPr>
              <a:t>9.1.2025</a:t>
            </a:fld>
            <a:endParaRPr lang="fi-FI" dirty="0"/>
          </a:p>
        </p:txBody>
      </p:sp>
      <p:sp>
        <p:nvSpPr>
          <p:cNvPr id="6" name="Alatunnisteen paikkamerkki 4">
            <a:extLst>
              <a:ext uri="{FF2B5EF4-FFF2-40B4-BE49-F238E27FC236}">
                <a16:creationId xmlns:a16="http://schemas.microsoft.com/office/drawing/2014/main" id="{03B5A25A-4CBE-5279-485F-906E8482491C}"/>
              </a:ext>
            </a:extLst>
          </p:cNvPr>
          <p:cNvSpPr>
            <a:spLocks noGrp="1"/>
          </p:cNvSpPr>
          <p:nvPr>
            <p:ph type="ftr" sz="quarter" idx="11"/>
          </p:nvPr>
        </p:nvSpPr>
        <p:spPr/>
        <p:txBody>
          <a:bodyPr/>
          <a:lstStyle>
            <a:lvl1pPr>
              <a:defRPr/>
            </a:lvl1pPr>
          </a:lstStyle>
          <a:p>
            <a:pPr>
              <a:defRPr/>
            </a:pPr>
            <a:r>
              <a:rPr lang="fi-FI"/>
              <a:t>Etunimi Sukunimi</a:t>
            </a:r>
            <a:endParaRPr lang="fi-FI" dirty="0"/>
          </a:p>
        </p:txBody>
      </p:sp>
      <p:sp>
        <p:nvSpPr>
          <p:cNvPr id="7" name="Dian numeron paikkamerkki 5">
            <a:extLst>
              <a:ext uri="{FF2B5EF4-FFF2-40B4-BE49-F238E27FC236}">
                <a16:creationId xmlns:a16="http://schemas.microsoft.com/office/drawing/2014/main" id="{FBA558AE-3C6C-1EF9-71C4-5DFEDB5FBA22}"/>
              </a:ext>
            </a:extLst>
          </p:cNvPr>
          <p:cNvSpPr>
            <a:spLocks noGrp="1"/>
          </p:cNvSpPr>
          <p:nvPr>
            <p:ph type="sldNum" sz="quarter" idx="12"/>
          </p:nvPr>
        </p:nvSpPr>
        <p:spPr/>
        <p:txBody>
          <a:bodyPr/>
          <a:lstStyle>
            <a:lvl1pPr>
              <a:defRPr/>
            </a:lvl1pPr>
          </a:lstStyle>
          <a:p>
            <a:fld id="{7A9BA4AA-844C-4601-8360-11B875D24C50}" type="slidenum">
              <a:rPr lang="fi-FI" altLang="fi-FI"/>
              <a:pPr/>
              <a:t>‹#›</a:t>
            </a:fld>
            <a:endParaRPr lang="fi-FI" altLang="fi-FI"/>
          </a:p>
        </p:txBody>
      </p:sp>
    </p:spTree>
    <p:extLst>
      <p:ext uri="{BB962C8B-B14F-4D97-AF65-F5344CB8AC3E}">
        <p14:creationId xmlns:p14="http://schemas.microsoft.com/office/powerpoint/2010/main" val="6540974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ots. perustyyl. napsautt.</a:t>
            </a:r>
          </a:p>
        </p:txBody>
      </p:sp>
      <p:sp>
        <p:nvSpPr>
          <p:cNvPr id="3" name="Sisällön paikkamerkki 2"/>
          <p:cNvSpPr>
            <a:spLocks noGrp="1"/>
          </p:cNvSpPr>
          <p:nvPr>
            <p:ph sz="half" idx="1"/>
          </p:nvPr>
        </p:nvSpPr>
        <p:spPr>
          <a:xfrm>
            <a:off x="342900" y="1451854"/>
            <a:ext cx="4023000" cy="3181346"/>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Sisällön paikkamerkki 3"/>
          <p:cNvSpPr>
            <a:spLocks noGrp="1"/>
          </p:cNvSpPr>
          <p:nvPr>
            <p:ph sz="half" idx="2"/>
          </p:nvPr>
        </p:nvSpPr>
        <p:spPr>
          <a:xfrm>
            <a:off x="4629150" y="1451854"/>
            <a:ext cx="4023000" cy="3181346"/>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Tekstin paikkamerkki 9"/>
          <p:cNvSpPr>
            <a:spLocks noGrp="1"/>
          </p:cNvSpPr>
          <p:nvPr>
            <p:ph type="body" sz="quarter" idx="13"/>
          </p:nvPr>
        </p:nvSpPr>
        <p:spPr>
          <a:xfrm>
            <a:off x="342901" y="1166839"/>
            <a:ext cx="4023122" cy="306902"/>
          </a:xfrm>
        </p:spPr>
        <p:txBody>
          <a:bodyPr/>
          <a:lstStyle>
            <a:lvl1pPr marL="0" indent="0">
              <a:buNone/>
              <a:defRPr>
                <a:latin typeface="Arial Black" panose="020B0A04020102020204" pitchFamily="34" charset="0"/>
              </a:defRPr>
            </a:lvl1pPr>
          </a:lstStyle>
          <a:p>
            <a:pPr lvl="0"/>
            <a:r>
              <a:rPr lang="fi-FI"/>
              <a:t>Muokkaa tekstin perustyylejä napsauttamalla</a:t>
            </a:r>
          </a:p>
        </p:txBody>
      </p:sp>
      <p:sp>
        <p:nvSpPr>
          <p:cNvPr id="11" name="Tekstin paikkamerkki 9"/>
          <p:cNvSpPr>
            <a:spLocks noGrp="1"/>
          </p:cNvSpPr>
          <p:nvPr>
            <p:ph type="body" sz="quarter" idx="14"/>
          </p:nvPr>
        </p:nvSpPr>
        <p:spPr>
          <a:xfrm>
            <a:off x="4630501" y="1166839"/>
            <a:ext cx="4023122" cy="306902"/>
          </a:xfrm>
        </p:spPr>
        <p:txBody>
          <a:bodyPr/>
          <a:lstStyle>
            <a:lvl1pPr marL="0" indent="0">
              <a:buNone/>
              <a:defRPr>
                <a:latin typeface="Arial Black" panose="020B0A04020102020204" pitchFamily="34" charset="0"/>
              </a:defRPr>
            </a:lvl1pPr>
          </a:lstStyle>
          <a:p>
            <a:pPr lvl="0"/>
            <a:r>
              <a:rPr lang="fi-FI"/>
              <a:t>Muokkaa tekstin perustyylejä napsauttamalla</a:t>
            </a:r>
          </a:p>
        </p:txBody>
      </p:sp>
      <p:sp>
        <p:nvSpPr>
          <p:cNvPr id="5" name="Päivämäärän paikkamerkki 3">
            <a:extLst>
              <a:ext uri="{FF2B5EF4-FFF2-40B4-BE49-F238E27FC236}">
                <a16:creationId xmlns:a16="http://schemas.microsoft.com/office/drawing/2014/main" id="{EFFFAF30-905A-43C5-12D2-09313FBA1D44}"/>
              </a:ext>
            </a:extLst>
          </p:cNvPr>
          <p:cNvSpPr>
            <a:spLocks noGrp="1"/>
          </p:cNvSpPr>
          <p:nvPr>
            <p:ph type="dt" sz="half" idx="15"/>
          </p:nvPr>
        </p:nvSpPr>
        <p:spPr/>
        <p:txBody>
          <a:bodyPr/>
          <a:lstStyle>
            <a:lvl1pPr>
              <a:defRPr/>
            </a:lvl1pPr>
          </a:lstStyle>
          <a:p>
            <a:pPr>
              <a:defRPr/>
            </a:pPr>
            <a:fld id="{40409331-6B0D-43FC-92E5-A214E866C442}" type="datetime1">
              <a:rPr lang="fi-FI"/>
              <a:pPr>
                <a:defRPr/>
              </a:pPr>
              <a:t>9.1.2025</a:t>
            </a:fld>
            <a:endParaRPr lang="fi-FI" dirty="0"/>
          </a:p>
        </p:txBody>
      </p:sp>
      <p:sp>
        <p:nvSpPr>
          <p:cNvPr id="6" name="Alatunnisteen paikkamerkki 4">
            <a:extLst>
              <a:ext uri="{FF2B5EF4-FFF2-40B4-BE49-F238E27FC236}">
                <a16:creationId xmlns:a16="http://schemas.microsoft.com/office/drawing/2014/main" id="{55F27197-924C-4D18-DF43-B7DC6F76384F}"/>
              </a:ext>
            </a:extLst>
          </p:cNvPr>
          <p:cNvSpPr>
            <a:spLocks noGrp="1"/>
          </p:cNvSpPr>
          <p:nvPr>
            <p:ph type="ftr" sz="quarter" idx="16"/>
          </p:nvPr>
        </p:nvSpPr>
        <p:spPr/>
        <p:txBody>
          <a:bodyPr/>
          <a:lstStyle>
            <a:lvl1pPr>
              <a:defRPr/>
            </a:lvl1pPr>
          </a:lstStyle>
          <a:p>
            <a:pPr>
              <a:defRPr/>
            </a:pPr>
            <a:r>
              <a:rPr lang="fi-FI"/>
              <a:t>Etunimi Sukunimi</a:t>
            </a:r>
            <a:endParaRPr lang="fi-FI" dirty="0"/>
          </a:p>
        </p:txBody>
      </p:sp>
      <p:sp>
        <p:nvSpPr>
          <p:cNvPr id="7" name="Dian numeron paikkamerkki 5">
            <a:extLst>
              <a:ext uri="{FF2B5EF4-FFF2-40B4-BE49-F238E27FC236}">
                <a16:creationId xmlns:a16="http://schemas.microsoft.com/office/drawing/2014/main" id="{623CF9A3-86F0-3B8C-EE45-E0CD07CE8E58}"/>
              </a:ext>
            </a:extLst>
          </p:cNvPr>
          <p:cNvSpPr>
            <a:spLocks noGrp="1"/>
          </p:cNvSpPr>
          <p:nvPr>
            <p:ph type="sldNum" sz="quarter" idx="17"/>
          </p:nvPr>
        </p:nvSpPr>
        <p:spPr/>
        <p:txBody>
          <a:bodyPr/>
          <a:lstStyle>
            <a:lvl1pPr>
              <a:defRPr/>
            </a:lvl1pPr>
          </a:lstStyle>
          <a:p>
            <a:fld id="{91D127DB-25C8-4397-9C37-3BDF0549E91F}" type="slidenum">
              <a:rPr lang="fi-FI" altLang="fi-FI"/>
              <a:pPr/>
              <a:t>‹#›</a:t>
            </a:fld>
            <a:endParaRPr lang="fi-FI" altLang="fi-FI"/>
          </a:p>
        </p:txBody>
      </p:sp>
    </p:spTree>
    <p:extLst>
      <p:ext uri="{BB962C8B-B14F-4D97-AF65-F5344CB8AC3E}">
        <p14:creationId xmlns:p14="http://schemas.microsoft.com/office/powerpoint/2010/main" val="32546510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isältö ja kuva">
    <p:spTree>
      <p:nvGrpSpPr>
        <p:cNvPr id="1" name=""/>
        <p:cNvGrpSpPr/>
        <p:nvPr/>
      </p:nvGrpSpPr>
      <p:grpSpPr>
        <a:xfrm>
          <a:off x="0" y="0"/>
          <a:ext cx="0" cy="0"/>
          <a:chOff x="0" y="0"/>
          <a:chExt cx="0" cy="0"/>
        </a:xfrm>
      </p:grpSpPr>
      <p:sp>
        <p:nvSpPr>
          <p:cNvPr id="2" name="Otsikko 1"/>
          <p:cNvSpPr>
            <a:spLocks noGrp="1"/>
          </p:cNvSpPr>
          <p:nvPr>
            <p:ph type="title"/>
          </p:nvPr>
        </p:nvSpPr>
        <p:spPr>
          <a:xfrm>
            <a:off x="342900" y="306422"/>
            <a:ext cx="4778714" cy="590711"/>
          </a:xfrm>
        </p:spPr>
        <p:txBody>
          <a:bodyPr/>
          <a:lstStyle/>
          <a:p>
            <a:r>
              <a:rPr lang="fi-FI"/>
              <a:t>Muokkaa ots. perustyyl. napsautt.</a:t>
            </a:r>
            <a:endParaRPr lang="fi-FI" dirty="0"/>
          </a:p>
        </p:txBody>
      </p:sp>
      <p:sp>
        <p:nvSpPr>
          <p:cNvPr id="3" name="Sisällön paikkamerkki 2"/>
          <p:cNvSpPr>
            <a:spLocks noGrp="1"/>
          </p:cNvSpPr>
          <p:nvPr>
            <p:ph sz="half" idx="1"/>
          </p:nvPr>
        </p:nvSpPr>
        <p:spPr>
          <a:xfrm>
            <a:off x="342900" y="896400"/>
            <a:ext cx="4778714" cy="37368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Kuvan paikkamerkki 9"/>
          <p:cNvSpPr>
            <a:spLocks noGrp="1"/>
          </p:cNvSpPr>
          <p:nvPr>
            <p:ph type="pic" sz="quarter" idx="13"/>
          </p:nvPr>
        </p:nvSpPr>
        <p:spPr>
          <a:xfrm>
            <a:off x="5348287" y="0"/>
            <a:ext cx="3795713" cy="5143500"/>
          </a:xfrm>
          <a:solidFill>
            <a:schemeClr val="bg1">
              <a:lumMod val="85000"/>
            </a:schemeClr>
          </a:solidFill>
        </p:spPr>
        <p:txBody>
          <a:bodyPr rtlCol="0">
            <a:noAutofit/>
          </a:bodyPr>
          <a:lstStyle>
            <a:lvl1pPr marL="0" indent="0" algn="r">
              <a:buNone/>
              <a:defRPr/>
            </a:lvl1pPr>
          </a:lstStyle>
          <a:p>
            <a:pPr lvl="0"/>
            <a:r>
              <a:rPr lang="fi-FI" noProof="0"/>
              <a:t>Lisää kuva napsauttamalla kuvaketta</a:t>
            </a:r>
          </a:p>
        </p:txBody>
      </p:sp>
      <p:sp>
        <p:nvSpPr>
          <p:cNvPr id="4" name="Päivämäärän paikkamerkki 3">
            <a:extLst>
              <a:ext uri="{FF2B5EF4-FFF2-40B4-BE49-F238E27FC236}">
                <a16:creationId xmlns:a16="http://schemas.microsoft.com/office/drawing/2014/main" id="{24CB93EC-BB68-CEE1-A4EC-AE2538CA8C8F}"/>
              </a:ext>
            </a:extLst>
          </p:cNvPr>
          <p:cNvSpPr>
            <a:spLocks noGrp="1"/>
          </p:cNvSpPr>
          <p:nvPr>
            <p:ph type="dt" sz="half" idx="14"/>
          </p:nvPr>
        </p:nvSpPr>
        <p:spPr/>
        <p:txBody>
          <a:bodyPr/>
          <a:lstStyle>
            <a:lvl1pPr>
              <a:defRPr/>
            </a:lvl1pPr>
          </a:lstStyle>
          <a:p>
            <a:pPr>
              <a:defRPr/>
            </a:pPr>
            <a:fld id="{85D2350B-1403-4D26-BDE9-6E827EBF2EFB}" type="datetime1">
              <a:rPr lang="fi-FI"/>
              <a:pPr>
                <a:defRPr/>
              </a:pPr>
              <a:t>9.1.2025</a:t>
            </a:fld>
            <a:endParaRPr lang="fi-FI" dirty="0"/>
          </a:p>
        </p:txBody>
      </p:sp>
      <p:sp>
        <p:nvSpPr>
          <p:cNvPr id="5" name="Alatunnisteen paikkamerkki 4">
            <a:extLst>
              <a:ext uri="{FF2B5EF4-FFF2-40B4-BE49-F238E27FC236}">
                <a16:creationId xmlns:a16="http://schemas.microsoft.com/office/drawing/2014/main" id="{918D99C6-D267-DF7B-407E-F26423109306}"/>
              </a:ext>
            </a:extLst>
          </p:cNvPr>
          <p:cNvSpPr>
            <a:spLocks noGrp="1"/>
          </p:cNvSpPr>
          <p:nvPr>
            <p:ph type="ftr" sz="quarter" idx="15"/>
          </p:nvPr>
        </p:nvSpPr>
        <p:spPr/>
        <p:txBody>
          <a:bodyPr/>
          <a:lstStyle>
            <a:lvl1pPr>
              <a:defRPr/>
            </a:lvl1pPr>
          </a:lstStyle>
          <a:p>
            <a:pPr>
              <a:defRPr/>
            </a:pPr>
            <a:r>
              <a:rPr lang="fi-FI"/>
              <a:t>Etunimi Sukunimi</a:t>
            </a:r>
            <a:endParaRPr lang="fi-FI" dirty="0"/>
          </a:p>
        </p:txBody>
      </p:sp>
      <p:sp>
        <p:nvSpPr>
          <p:cNvPr id="6" name="Dian numeron paikkamerkki 5">
            <a:extLst>
              <a:ext uri="{FF2B5EF4-FFF2-40B4-BE49-F238E27FC236}">
                <a16:creationId xmlns:a16="http://schemas.microsoft.com/office/drawing/2014/main" id="{39B7E1EA-4518-450B-0932-D65F2177FBFD}"/>
              </a:ext>
            </a:extLst>
          </p:cNvPr>
          <p:cNvSpPr>
            <a:spLocks noGrp="1"/>
          </p:cNvSpPr>
          <p:nvPr>
            <p:ph type="sldNum" sz="quarter" idx="16"/>
          </p:nvPr>
        </p:nvSpPr>
        <p:spPr/>
        <p:txBody>
          <a:bodyPr/>
          <a:lstStyle>
            <a:lvl1pPr>
              <a:defRPr/>
            </a:lvl1pPr>
          </a:lstStyle>
          <a:p>
            <a:fld id="{8DD48C27-DAFA-4EDC-A259-CF46DD41DDD5}" type="slidenum">
              <a:rPr lang="fi-FI" altLang="fi-FI"/>
              <a:pPr/>
              <a:t>‹#›</a:t>
            </a:fld>
            <a:endParaRPr lang="fi-FI" altLang="fi-FI"/>
          </a:p>
        </p:txBody>
      </p:sp>
    </p:spTree>
    <p:extLst>
      <p:ext uri="{BB962C8B-B14F-4D97-AF65-F5344CB8AC3E}">
        <p14:creationId xmlns:p14="http://schemas.microsoft.com/office/powerpoint/2010/main" val="34705439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Iso kuva">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0" y="0"/>
            <a:ext cx="9144000" cy="4071482"/>
          </a:xfrm>
          <a:solidFill>
            <a:schemeClr val="bg1">
              <a:lumMod val="85000"/>
            </a:schemeClr>
          </a:solidFill>
        </p:spPr>
        <p:txBody>
          <a:bodyPr rtlCol="0">
            <a:noAutofit/>
          </a:bodyPr>
          <a:lstStyle>
            <a:lvl1pPr marL="0" indent="0">
              <a:buFontTx/>
              <a:buNone/>
              <a:defRPr/>
            </a:lvl1pPr>
          </a:lstStyle>
          <a:p>
            <a:pPr lvl="0"/>
            <a:r>
              <a:rPr lang="fi-FI" noProof="0"/>
              <a:t>Lisää kuva napsauttamalla kuvaketta</a:t>
            </a:r>
            <a:endParaRPr lang="en-GB" noProof="0"/>
          </a:p>
        </p:txBody>
      </p:sp>
      <p:sp>
        <p:nvSpPr>
          <p:cNvPr id="2" name="Otsikko 1"/>
          <p:cNvSpPr>
            <a:spLocks noGrp="1"/>
          </p:cNvSpPr>
          <p:nvPr>
            <p:ph type="title"/>
          </p:nvPr>
        </p:nvSpPr>
        <p:spPr>
          <a:xfrm>
            <a:off x="342900" y="4114800"/>
            <a:ext cx="8426585" cy="503163"/>
          </a:xfrm>
        </p:spPr>
        <p:txBody>
          <a:bodyPr anchor="ctr"/>
          <a:lstStyle>
            <a:lvl1pPr algn="ctr">
              <a:defRPr sz="1950" b="0">
                <a:latin typeface="+mn-lt"/>
              </a:defRPr>
            </a:lvl1pPr>
          </a:lstStyle>
          <a:p>
            <a:r>
              <a:rPr lang="fi-FI"/>
              <a:t>Muokkaa ots. perustyyl. napsautt.</a:t>
            </a:r>
            <a:endParaRPr lang="fi-FI" dirty="0"/>
          </a:p>
        </p:txBody>
      </p:sp>
      <p:sp>
        <p:nvSpPr>
          <p:cNvPr id="3" name="Päivämäärän paikkamerkki 3">
            <a:extLst>
              <a:ext uri="{FF2B5EF4-FFF2-40B4-BE49-F238E27FC236}">
                <a16:creationId xmlns:a16="http://schemas.microsoft.com/office/drawing/2014/main" id="{5B153828-1998-9D90-B63E-FB977F7F6901}"/>
              </a:ext>
            </a:extLst>
          </p:cNvPr>
          <p:cNvSpPr>
            <a:spLocks noGrp="1"/>
          </p:cNvSpPr>
          <p:nvPr>
            <p:ph type="dt" sz="half" idx="14"/>
          </p:nvPr>
        </p:nvSpPr>
        <p:spPr/>
        <p:txBody>
          <a:bodyPr/>
          <a:lstStyle>
            <a:lvl1pPr>
              <a:defRPr/>
            </a:lvl1pPr>
          </a:lstStyle>
          <a:p>
            <a:pPr>
              <a:defRPr/>
            </a:pPr>
            <a:fld id="{762AC74B-0CC7-483E-B1F6-30ABE009EF93}" type="datetime1">
              <a:rPr lang="fi-FI"/>
              <a:pPr>
                <a:defRPr/>
              </a:pPr>
              <a:t>9.1.2025</a:t>
            </a:fld>
            <a:endParaRPr lang="fi-FI" dirty="0"/>
          </a:p>
        </p:txBody>
      </p:sp>
      <p:sp>
        <p:nvSpPr>
          <p:cNvPr id="4" name="Alatunnisteen paikkamerkki 4">
            <a:extLst>
              <a:ext uri="{FF2B5EF4-FFF2-40B4-BE49-F238E27FC236}">
                <a16:creationId xmlns:a16="http://schemas.microsoft.com/office/drawing/2014/main" id="{25C7E9A2-A3FA-6E0B-389D-814B12681021}"/>
              </a:ext>
            </a:extLst>
          </p:cNvPr>
          <p:cNvSpPr>
            <a:spLocks noGrp="1"/>
          </p:cNvSpPr>
          <p:nvPr>
            <p:ph type="ftr" sz="quarter" idx="15"/>
          </p:nvPr>
        </p:nvSpPr>
        <p:spPr/>
        <p:txBody>
          <a:bodyPr/>
          <a:lstStyle>
            <a:lvl1pPr>
              <a:defRPr/>
            </a:lvl1pPr>
          </a:lstStyle>
          <a:p>
            <a:pPr>
              <a:defRPr/>
            </a:pPr>
            <a:r>
              <a:rPr lang="fi-FI"/>
              <a:t>Etunimi Sukunimi</a:t>
            </a:r>
            <a:endParaRPr lang="fi-FI" dirty="0"/>
          </a:p>
        </p:txBody>
      </p:sp>
      <p:sp>
        <p:nvSpPr>
          <p:cNvPr id="5" name="Dian numeron paikkamerkki 5">
            <a:extLst>
              <a:ext uri="{FF2B5EF4-FFF2-40B4-BE49-F238E27FC236}">
                <a16:creationId xmlns:a16="http://schemas.microsoft.com/office/drawing/2014/main" id="{E6B17553-A142-CF19-0797-1E2D5272C666}"/>
              </a:ext>
            </a:extLst>
          </p:cNvPr>
          <p:cNvSpPr>
            <a:spLocks noGrp="1"/>
          </p:cNvSpPr>
          <p:nvPr>
            <p:ph type="sldNum" sz="quarter" idx="16"/>
          </p:nvPr>
        </p:nvSpPr>
        <p:spPr/>
        <p:txBody>
          <a:bodyPr/>
          <a:lstStyle>
            <a:lvl1pPr>
              <a:defRPr/>
            </a:lvl1pPr>
          </a:lstStyle>
          <a:p>
            <a:fld id="{FDD53662-E236-4C6F-96CF-B0140488D41C}" type="slidenum">
              <a:rPr lang="fi-FI" altLang="fi-FI"/>
              <a:pPr/>
              <a:t>‹#›</a:t>
            </a:fld>
            <a:endParaRPr lang="fi-FI" altLang="fi-FI"/>
          </a:p>
        </p:txBody>
      </p:sp>
    </p:spTree>
    <p:extLst>
      <p:ext uri="{BB962C8B-B14F-4D97-AF65-F5344CB8AC3E}">
        <p14:creationId xmlns:p14="http://schemas.microsoft.com/office/powerpoint/2010/main" val="318012397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Kolme kuvaa A">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190500" y="323850"/>
            <a:ext cx="2762250" cy="3707313"/>
          </a:xfrm>
          <a:solidFill>
            <a:schemeClr val="bg1">
              <a:lumMod val="85000"/>
            </a:schemeClr>
          </a:solidFill>
        </p:spPr>
        <p:txBody>
          <a:bodyPr rtlCol="0">
            <a:noAutofit/>
          </a:bodyPr>
          <a:lstStyle>
            <a:lvl1pPr marL="0" indent="0">
              <a:buFontTx/>
              <a:buNone/>
              <a:defRPr/>
            </a:lvl1pPr>
          </a:lstStyle>
          <a:p>
            <a:pPr lvl="0"/>
            <a:r>
              <a:rPr lang="fi-FI" noProof="0"/>
              <a:t>Lisää kuva napsauttamalla kuvaketta</a:t>
            </a:r>
            <a:endParaRPr lang="en-GB" noProof="0"/>
          </a:p>
        </p:txBody>
      </p:sp>
      <p:sp>
        <p:nvSpPr>
          <p:cNvPr id="2" name="Otsikko 1"/>
          <p:cNvSpPr>
            <a:spLocks noGrp="1"/>
          </p:cNvSpPr>
          <p:nvPr>
            <p:ph type="title"/>
          </p:nvPr>
        </p:nvSpPr>
        <p:spPr>
          <a:xfrm>
            <a:off x="342900" y="4114800"/>
            <a:ext cx="8426585" cy="503163"/>
          </a:xfrm>
        </p:spPr>
        <p:txBody>
          <a:bodyPr anchor="ctr"/>
          <a:lstStyle>
            <a:lvl1pPr algn="ctr">
              <a:defRPr sz="1950" b="0">
                <a:latin typeface="+mn-lt"/>
              </a:defRPr>
            </a:lvl1pPr>
          </a:lstStyle>
          <a:p>
            <a:r>
              <a:rPr lang="fi-FI"/>
              <a:t>Muokkaa ots. perustyyl. napsautt.</a:t>
            </a:r>
            <a:endParaRPr lang="fi-FI" dirty="0"/>
          </a:p>
        </p:txBody>
      </p:sp>
      <p:sp>
        <p:nvSpPr>
          <p:cNvPr id="10" name="Picture Placeholder 7"/>
          <p:cNvSpPr>
            <a:spLocks noGrp="1"/>
          </p:cNvSpPr>
          <p:nvPr>
            <p:ph type="pic" sz="quarter" idx="14"/>
          </p:nvPr>
        </p:nvSpPr>
        <p:spPr>
          <a:xfrm>
            <a:off x="3194050" y="323850"/>
            <a:ext cx="2762250" cy="3707313"/>
          </a:xfrm>
          <a:solidFill>
            <a:schemeClr val="bg1">
              <a:lumMod val="85000"/>
            </a:schemeClr>
          </a:solidFill>
        </p:spPr>
        <p:txBody>
          <a:bodyPr rtlCol="0">
            <a:noAutofit/>
          </a:bodyPr>
          <a:lstStyle>
            <a:lvl1pPr marL="0" indent="0">
              <a:buFontTx/>
              <a:buNone/>
              <a:defRPr/>
            </a:lvl1pPr>
          </a:lstStyle>
          <a:p>
            <a:pPr lvl="0"/>
            <a:r>
              <a:rPr lang="fi-FI" noProof="0"/>
              <a:t>Lisää kuva napsauttamalla kuvaketta</a:t>
            </a:r>
            <a:endParaRPr lang="en-GB" noProof="0"/>
          </a:p>
        </p:txBody>
      </p:sp>
      <p:sp>
        <p:nvSpPr>
          <p:cNvPr id="12" name="Picture Placeholder 7"/>
          <p:cNvSpPr>
            <a:spLocks noGrp="1"/>
          </p:cNvSpPr>
          <p:nvPr>
            <p:ph type="pic" sz="quarter" idx="15"/>
          </p:nvPr>
        </p:nvSpPr>
        <p:spPr>
          <a:xfrm>
            <a:off x="6203950" y="323850"/>
            <a:ext cx="2762250" cy="3707313"/>
          </a:xfrm>
          <a:solidFill>
            <a:schemeClr val="bg1">
              <a:lumMod val="85000"/>
            </a:schemeClr>
          </a:solidFill>
        </p:spPr>
        <p:txBody>
          <a:bodyPr rtlCol="0">
            <a:noAutofit/>
          </a:bodyPr>
          <a:lstStyle>
            <a:lvl1pPr marL="0" indent="0">
              <a:buFontTx/>
              <a:buNone/>
              <a:defRPr/>
            </a:lvl1pPr>
          </a:lstStyle>
          <a:p>
            <a:pPr lvl="0"/>
            <a:r>
              <a:rPr lang="fi-FI" noProof="0"/>
              <a:t>Lisää kuva napsauttamalla kuvaketta</a:t>
            </a:r>
            <a:endParaRPr lang="en-GB" noProof="0"/>
          </a:p>
        </p:txBody>
      </p:sp>
      <p:sp>
        <p:nvSpPr>
          <p:cNvPr id="3" name="Päivämäärän paikkamerkki 3">
            <a:extLst>
              <a:ext uri="{FF2B5EF4-FFF2-40B4-BE49-F238E27FC236}">
                <a16:creationId xmlns:a16="http://schemas.microsoft.com/office/drawing/2014/main" id="{832F1197-2B62-280C-6DD2-FD169F1C1BCE}"/>
              </a:ext>
            </a:extLst>
          </p:cNvPr>
          <p:cNvSpPr>
            <a:spLocks noGrp="1"/>
          </p:cNvSpPr>
          <p:nvPr>
            <p:ph type="dt" sz="half" idx="16"/>
          </p:nvPr>
        </p:nvSpPr>
        <p:spPr/>
        <p:txBody>
          <a:bodyPr/>
          <a:lstStyle>
            <a:lvl1pPr>
              <a:defRPr/>
            </a:lvl1pPr>
          </a:lstStyle>
          <a:p>
            <a:pPr>
              <a:defRPr/>
            </a:pPr>
            <a:fld id="{B4135C1C-9FDF-457C-A5C9-6D912261193F}" type="datetime1">
              <a:rPr lang="fi-FI"/>
              <a:pPr>
                <a:defRPr/>
              </a:pPr>
              <a:t>9.1.2025</a:t>
            </a:fld>
            <a:endParaRPr lang="fi-FI" dirty="0"/>
          </a:p>
        </p:txBody>
      </p:sp>
      <p:sp>
        <p:nvSpPr>
          <p:cNvPr id="4" name="Alatunnisteen paikkamerkki 4">
            <a:extLst>
              <a:ext uri="{FF2B5EF4-FFF2-40B4-BE49-F238E27FC236}">
                <a16:creationId xmlns:a16="http://schemas.microsoft.com/office/drawing/2014/main" id="{0E96D7BA-AF86-8189-3A42-BE9B1964E08C}"/>
              </a:ext>
            </a:extLst>
          </p:cNvPr>
          <p:cNvSpPr>
            <a:spLocks noGrp="1"/>
          </p:cNvSpPr>
          <p:nvPr>
            <p:ph type="ftr" sz="quarter" idx="17"/>
          </p:nvPr>
        </p:nvSpPr>
        <p:spPr/>
        <p:txBody>
          <a:bodyPr/>
          <a:lstStyle>
            <a:lvl1pPr>
              <a:defRPr/>
            </a:lvl1pPr>
          </a:lstStyle>
          <a:p>
            <a:pPr>
              <a:defRPr/>
            </a:pPr>
            <a:r>
              <a:rPr lang="fi-FI"/>
              <a:t>Etunimi Sukunimi</a:t>
            </a:r>
            <a:endParaRPr lang="fi-FI" dirty="0"/>
          </a:p>
        </p:txBody>
      </p:sp>
      <p:sp>
        <p:nvSpPr>
          <p:cNvPr id="5" name="Dian numeron paikkamerkki 5">
            <a:extLst>
              <a:ext uri="{FF2B5EF4-FFF2-40B4-BE49-F238E27FC236}">
                <a16:creationId xmlns:a16="http://schemas.microsoft.com/office/drawing/2014/main" id="{B75BD8DB-FB80-80DC-4A82-CAADD1BD8901}"/>
              </a:ext>
            </a:extLst>
          </p:cNvPr>
          <p:cNvSpPr>
            <a:spLocks noGrp="1"/>
          </p:cNvSpPr>
          <p:nvPr>
            <p:ph type="sldNum" sz="quarter" idx="18"/>
          </p:nvPr>
        </p:nvSpPr>
        <p:spPr/>
        <p:txBody>
          <a:bodyPr/>
          <a:lstStyle>
            <a:lvl1pPr>
              <a:defRPr/>
            </a:lvl1pPr>
          </a:lstStyle>
          <a:p>
            <a:fld id="{4535E351-519D-4CFE-BF65-94D37A84F340}" type="slidenum">
              <a:rPr lang="fi-FI" altLang="fi-FI"/>
              <a:pPr/>
              <a:t>‹#›</a:t>
            </a:fld>
            <a:endParaRPr lang="fi-FI" altLang="fi-FI"/>
          </a:p>
        </p:txBody>
      </p:sp>
    </p:spTree>
    <p:extLst>
      <p:ext uri="{BB962C8B-B14F-4D97-AF65-F5344CB8AC3E}">
        <p14:creationId xmlns:p14="http://schemas.microsoft.com/office/powerpoint/2010/main" val="5204887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Kolme kuvaa B">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0" y="0"/>
            <a:ext cx="3034904" cy="4071482"/>
          </a:xfrm>
          <a:solidFill>
            <a:schemeClr val="bg1">
              <a:lumMod val="85000"/>
            </a:schemeClr>
          </a:solidFill>
        </p:spPr>
        <p:txBody>
          <a:bodyPr rtlCol="0">
            <a:noAutofit/>
          </a:bodyPr>
          <a:lstStyle>
            <a:lvl1pPr marL="0" indent="0">
              <a:buFontTx/>
              <a:buNone/>
              <a:defRPr/>
            </a:lvl1pPr>
          </a:lstStyle>
          <a:p>
            <a:pPr lvl="0"/>
            <a:r>
              <a:rPr lang="fi-FI" noProof="0"/>
              <a:t>Lisää kuva napsauttamalla kuvaketta</a:t>
            </a:r>
            <a:endParaRPr lang="en-GB" noProof="0" dirty="0"/>
          </a:p>
        </p:txBody>
      </p:sp>
      <p:sp>
        <p:nvSpPr>
          <p:cNvPr id="9" name="Picture Placeholder 7"/>
          <p:cNvSpPr>
            <a:spLocks noGrp="1"/>
          </p:cNvSpPr>
          <p:nvPr>
            <p:ph type="pic" sz="quarter" idx="14"/>
          </p:nvPr>
        </p:nvSpPr>
        <p:spPr>
          <a:xfrm>
            <a:off x="6099243" y="0"/>
            <a:ext cx="3044757" cy="4071482"/>
          </a:xfrm>
          <a:solidFill>
            <a:schemeClr val="bg1">
              <a:lumMod val="85000"/>
            </a:schemeClr>
          </a:solidFill>
        </p:spPr>
        <p:txBody>
          <a:bodyPr rtlCol="0">
            <a:noAutofit/>
          </a:bodyPr>
          <a:lstStyle>
            <a:lvl1pPr marL="0" indent="0">
              <a:buFontTx/>
              <a:buNone/>
              <a:defRPr/>
            </a:lvl1pPr>
          </a:lstStyle>
          <a:p>
            <a:pPr lvl="0"/>
            <a:r>
              <a:rPr lang="fi-FI" noProof="0"/>
              <a:t>Lisää kuva napsauttamalla kuvaketta</a:t>
            </a:r>
            <a:endParaRPr lang="en-GB" noProof="0"/>
          </a:p>
        </p:txBody>
      </p:sp>
      <p:sp>
        <p:nvSpPr>
          <p:cNvPr id="11" name="Picture Placeholder 10"/>
          <p:cNvSpPr>
            <a:spLocks noGrp="1"/>
          </p:cNvSpPr>
          <p:nvPr>
            <p:ph type="pic" sz="quarter" idx="15"/>
          </p:nvPr>
        </p:nvSpPr>
        <p:spPr>
          <a:xfrm>
            <a:off x="3034903" y="0"/>
            <a:ext cx="3064339" cy="4071482"/>
          </a:xfrm>
          <a:solidFill>
            <a:schemeClr val="bg1">
              <a:lumMod val="85000"/>
            </a:schemeClr>
          </a:solidFill>
        </p:spPr>
        <p:txBody>
          <a:bodyPr rtlCol="0">
            <a:noAutofit/>
          </a:bodyPr>
          <a:lstStyle>
            <a:lvl1pPr marL="0" indent="0">
              <a:buNone/>
              <a:defRPr/>
            </a:lvl1pPr>
          </a:lstStyle>
          <a:p>
            <a:pPr lvl="0"/>
            <a:r>
              <a:rPr lang="fi-FI" noProof="0"/>
              <a:t>Lisää kuva napsauttamalla kuvaketta</a:t>
            </a:r>
            <a:endParaRPr lang="en-GB" noProof="0"/>
          </a:p>
        </p:txBody>
      </p:sp>
      <p:sp>
        <p:nvSpPr>
          <p:cNvPr id="2" name="Otsikko 1"/>
          <p:cNvSpPr>
            <a:spLocks noGrp="1"/>
          </p:cNvSpPr>
          <p:nvPr>
            <p:ph type="title"/>
          </p:nvPr>
        </p:nvSpPr>
        <p:spPr>
          <a:xfrm>
            <a:off x="342900" y="4114800"/>
            <a:ext cx="8426585" cy="503163"/>
          </a:xfrm>
        </p:spPr>
        <p:txBody>
          <a:bodyPr anchor="ctr"/>
          <a:lstStyle>
            <a:lvl1pPr algn="ctr">
              <a:defRPr sz="1950" b="0">
                <a:latin typeface="+mn-lt"/>
              </a:defRPr>
            </a:lvl1pPr>
          </a:lstStyle>
          <a:p>
            <a:r>
              <a:rPr lang="fi-FI"/>
              <a:t>Muokkaa ots. perustyyl. napsautt.</a:t>
            </a:r>
            <a:endParaRPr lang="fi-FI" dirty="0"/>
          </a:p>
        </p:txBody>
      </p:sp>
      <p:sp>
        <p:nvSpPr>
          <p:cNvPr id="3" name="Päivämäärän paikkamerkki 3">
            <a:extLst>
              <a:ext uri="{FF2B5EF4-FFF2-40B4-BE49-F238E27FC236}">
                <a16:creationId xmlns:a16="http://schemas.microsoft.com/office/drawing/2014/main" id="{287E882D-8D79-149F-647B-67D7C96CEBFF}"/>
              </a:ext>
            </a:extLst>
          </p:cNvPr>
          <p:cNvSpPr>
            <a:spLocks noGrp="1"/>
          </p:cNvSpPr>
          <p:nvPr>
            <p:ph type="dt" sz="half" idx="16"/>
          </p:nvPr>
        </p:nvSpPr>
        <p:spPr/>
        <p:txBody>
          <a:bodyPr/>
          <a:lstStyle>
            <a:lvl1pPr>
              <a:defRPr/>
            </a:lvl1pPr>
          </a:lstStyle>
          <a:p>
            <a:pPr>
              <a:defRPr/>
            </a:pPr>
            <a:fld id="{BAA4B175-4259-4AAF-B4CA-EAA6FDF1EC5E}" type="datetime1">
              <a:rPr lang="fi-FI"/>
              <a:pPr>
                <a:defRPr/>
              </a:pPr>
              <a:t>9.1.2025</a:t>
            </a:fld>
            <a:endParaRPr lang="fi-FI" dirty="0"/>
          </a:p>
        </p:txBody>
      </p:sp>
      <p:sp>
        <p:nvSpPr>
          <p:cNvPr id="4" name="Alatunnisteen paikkamerkki 4">
            <a:extLst>
              <a:ext uri="{FF2B5EF4-FFF2-40B4-BE49-F238E27FC236}">
                <a16:creationId xmlns:a16="http://schemas.microsoft.com/office/drawing/2014/main" id="{583BE2A6-C394-EE0F-05BD-6154693DE2D5}"/>
              </a:ext>
            </a:extLst>
          </p:cNvPr>
          <p:cNvSpPr>
            <a:spLocks noGrp="1"/>
          </p:cNvSpPr>
          <p:nvPr>
            <p:ph type="ftr" sz="quarter" idx="17"/>
          </p:nvPr>
        </p:nvSpPr>
        <p:spPr/>
        <p:txBody>
          <a:bodyPr/>
          <a:lstStyle>
            <a:lvl1pPr>
              <a:defRPr/>
            </a:lvl1pPr>
          </a:lstStyle>
          <a:p>
            <a:pPr>
              <a:defRPr/>
            </a:pPr>
            <a:r>
              <a:rPr lang="fi-FI"/>
              <a:t>Etunimi Sukunimi</a:t>
            </a:r>
            <a:endParaRPr lang="fi-FI" dirty="0"/>
          </a:p>
        </p:txBody>
      </p:sp>
      <p:sp>
        <p:nvSpPr>
          <p:cNvPr id="5" name="Dian numeron paikkamerkki 5">
            <a:extLst>
              <a:ext uri="{FF2B5EF4-FFF2-40B4-BE49-F238E27FC236}">
                <a16:creationId xmlns:a16="http://schemas.microsoft.com/office/drawing/2014/main" id="{01C0D286-6F5D-769C-6758-B2FD530C54CE}"/>
              </a:ext>
            </a:extLst>
          </p:cNvPr>
          <p:cNvSpPr>
            <a:spLocks noGrp="1"/>
          </p:cNvSpPr>
          <p:nvPr>
            <p:ph type="sldNum" sz="quarter" idx="18"/>
          </p:nvPr>
        </p:nvSpPr>
        <p:spPr/>
        <p:txBody>
          <a:bodyPr/>
          <a:lstStyle>
            <a:lvl1pPr>
              <a:defRPr/>
            </a:lvl1pPr>
          </a:lstStyle>
          <a:p>
            <a:fld id="{60F493F6-07E5-4F20-9A28-F5929D107BD6}" type="slidenum">
              <a:rPr lang="fi-FI" altLang="fi-FI"/>
              <a:pPr/>
              <a:t>‹#›</a:t>
            </a:fld>
            <a:endParaRPr lang="fi-FI" altLang="fi-FI"/>
          </a:p>
        </p:txBody>
      </p:sp>
    </p:spTree>
    <p:extLst>
      <p:ext uri="{BB962C8B-B14F-4D97-AF65-F5344CB8AC3E}">
        <p14:creationId xmlns:p14="http://schemas.microsoft.com/office/powerpoint/2010/main" val="19146817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Kuusi kuvaa">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0" y="0"/>
            <a:ext cx="3034904" cy="2035969"/>
          </a:xfrm>
          <a:solidFill>
            <a:schemeClr val="bg1">
              <a:lumMod val="85000"/>
            </a:schemeClr>
          </a:solidFill>
        </p:spPr>
        <p:txBody>
          <a:bodyPr rtlCol="0">
            <a:noAutofit/>
          </a:bodyPr>
          <a:lstStyle>
            <a:lvl1pPr marL="0" indent="0">
              <a:buFontTx/>
              <a:buNone/>
              <a:defRPr/>
            </a:lvl1pPr>
          </a:lstStyle>
          <a:p>
            <a:pPr lvl="0"/>
            <a:r>
              <a:rPr lang="fi-FI" noProof="0"/>
              <a:t>Lisää kuva napsauttamalla kuvaketta</a:t>
            </a:r>
            <a:endParaRPr lang="en-GB" noProof="0"/>
          </a:p>
        </p:txBody>
      </p:sp>
      <p:sp>
        <p:nvSpPr>
          <p:cNvPr id="9" name="Picture Placeholder 7"/>
          <p:cNvSpPr>
            <a:spLocks noGrp="1"/>
          </p:cNvSpPr>
          <p:nvPr>
            <p:ph type="pic" sz="quarter" idx="14"/>
          </p:nvPr>
        </p:nvSpPr>
        <p:spPr>
          <a:xfrm>
            <a:off x="6099243" y="0"/>
            <a:ext cx="3044757" cy="2035969"/>
          </a:xfrm>
          <a:solidFill>
            <a:schemeClr val="bg1">
              <a:lumMod val="85000"/>
            </a:schemeClr>
          </a:solidFill>
        </p:spPr>
        <p:txBody>
          <a:bodyPr rtlCol="0">
            <a:noAutofit/>
          </a:bodyPr>
          <a:lstStyle>
            <a:lvl1pPr marL="0" indent="0">
              <a:buFontTx/>
              <a:buNone/>
              <a:defRPr/>
            </a:lvl1pPr>
          </a:lstStyle>
          <a:p>
            <a:pPr lvl="0"/>
            <a:r>
              <a:rPr lang="fi-FI" noProof="0"/>
              <a:t>Lisää kuva napsauttamalla kuvaketta</a:t>
            </a:r>
            <a:endParaRPr lang="en-GB" noProof="0"/>
          </a:p>
        </p:txBody>
      </p:sp>
      <p:sp>
        <p:nvSpPr>
          <p:cNvPr id="11" name="Picture Placeholder 10"/>
          <p:cNvSpPr>
            <a:spLocks noGrp="1"/>
          </p:cNvSpPr>
          <p:nvPr>
            <p:ph type="pic" sz="quarter" idx="15"/>
          </p:nvPr>
        </p:nvSpPr>
        <p:spPr>
          <a:xfrm>
            <a:off x="3034903" y="0"/>
            <a:ext cx="3064339" cy="2035969"/>
          </a:xfrm>
          <a:solidFill>
            <a:schemeClr val="bg1">
              <a:lumMod val="85000"/>
            </a:schemeClr>
          </a:solidFill>
        </p:spPr>
        <p:txBody>
          <a:bodyPr rtlCol="0">
            <a:noAutofit/>
          </a:bodyPr>
          <a:lstStyle>
            <a:lvl1pPr marL="0" indent="0">
              <a:buNone/>
              <a:defRPr/>
            </a:lvl1pPr>
          </a:lstStyle>
          <a:p>
            <a:pPr lvl="0"/>
            <a:r>
              <a:rPr lang="fi-FI" noProof="0"/>
              <a:t>Lisää kuva napsauttamalla kuvaketta</a:t>
            </a:r>
            <a:endParaRPr lang="en-GB" noProof="0"/>
          </a:p>
        </p:txBody>
      </p:sp>
      <p:sp>
        <p:nvSpPr>
          <p:cNvPr id="12" name="Picture Placeholder 7"/>
          <p:cNvSpPr>
            <a:spLocks noGrp="1"/>
          </p:cNvSpPr>
          <p:nvPr>
            <p:ph type="pic" sz="quarter" idx="16"/>
          </p:nvPr>
        </p:nvSpPr>
        <p:spPr>
          <a:xfrm>
            <a:off x="0" y="2035513"/>
            <a:ext cx="3034904" cy="2035969"/>
          </a:xfrm>
          <a:solidFill>
            <a:schemeClr val="bg1">
              <a:lumMod val="85000"/>
            </a:schemeClr>
          </a:solidFill>
        </p:spPr>
        <p:txBody>
          <a:bodyPr rtlCol="0">
            <a:noAutofit/>
          </a:bodyPr>
          <a:lstStyle>
            <a:lvl1pPr marL="0" indent="0">
              <a:buFontTx/>
              <a:buNone/>
              <a:defRPr/>
            </a:lvl1pPr>
          </a:lstStyle>
          <a:p>
            <a:pPr lvl="0"/>
            <a:r>
              <a:rPr lang="fi-FI" noProof="0"/>
              <a:t>Lisää kuva napsauttamalla kuvaketta</a:t>
            </a:r>
            <a:endParaRPr lang="en-GB" noProof="0"/>
          </a:p>
        </p:txBody>
      </p:sp>
      <p:sp>
        <p:nvSpPr>
          <p:cNvPr id="13" name="Picture Placeholder 7"/>
          <p:cNvSpPr>
            <a:spLocks noGrp="1"/>
          </p:cNvSpPr>
          <p:nvPr>
            <p:ph type="pic" sz="quarter" idx="17"/>
          </p:nvPr>
        </p:nvSpPr>
        <p:spPr>
          <a:xfrm>
            <a:off x="6099243" y="2035513"/>
            <a:ext cx="3044757" cy="2035969"/>
          </a:xfrm>
          <a:solidFill>
            <a:schemeClr val="bg1">
              <a:lumMod val="85000"/>
            </a:schemeClr>
          </a:solidFill>
        </p:spPr>
        <p:txBody>
          <a:bodyPr rtlCol="0">
            <a:noAutofit/>
          </a:bodyPr>
          <a:lstStyle>
            <a:lvl1pPr marL="0" indent="0">
              <a:buFontTx/>
              <a:buNone/>
              <a:defRPr/>
            </a:lvl1pPr>
          </a:lstStyle>
          <a:p>
            <a:pPr lvl="0"/>
            <a:r>
              <a:rPr lang="fi-FI" noProof="0"/>
              <a:t>Lisää kuva napsauttamalla kuvaketta</a:t>
            </a:r>
            <a:endParaRPr lang="en-GB" noProof="0"/>
          </a:p>
        </p:txBody>
      </p:sp>
      <p:sp>
        <p:nvSpPr>
          <p:cNvPr id="14" name="Picture Placeholder 10"/>
          <p:cNvSpPr>
            <a:spLocks noGrp="1"/>
          </p:cNvSpPr>
          <p:nvPr>
            <p:ph type="pic" sz="quarter" idx="18"/>
          </p:nvPr>
        </p:nvSpPr>
        <p:spPr>
          <a:xfrm>
            <a:off x="3034903" y="2035513"/>
            <a:ext cx="3064339" cy="2035969"/>
          </a:xfrm>
          <a:solidFill>
            <a:schemeClr val="bg1">
              <a:lumMod val="85000"/>
            </a:schemeClr>
          </a:solidFill>
        </p:spPr>
        <p:txBody>
          <a:bodyPr rtlCol="0">
            <a:noAutofit/>
          </a:bodyPr>
          <a:lstStyle>
            <a:lvl1pPr marL="0" indent="0">
              <a:buNone/>
              <a:defRPr/>
            </a:lvl1pPr>
          </a:lstStyle>
          <a:p>
            <a:pPr lvl="0"/>
            <a:r>
              <a:rPr lang="fi-FI" noProof="0"/>
              <a:t>Lisää kuva napsauttamalla kuvaketta</a:t>
            </a:r>
            <a:endParaRPr lang="en-GB" noProof="0"/>
          </a:p>
        </p:txBody>
      </p:sp>
      <p:sp>
        <p:nvSpPr>
          <p:cNvPr id="2" name="Otsikko 1"/>
          <p:cNvSpPr>
            <a:spLocks noGrp="1"/>
          </p:cNvSpPr>
          <p:nvPr>
            <p:ph type="title"/>
          </p:nvPr>
        </p:nvSpPr>
        <p:spPr>
          <a:xfrm>
            <a:off x="342900" y="4114800"/>
            <a:ext cx="8426585" cy="503163"/>
          </a:xfrm>
        </p:spPr>
        <p:txBody>
          <a:bodyPr anchor="ctr"/>
          <a:lstStyle>
            <a:lvl1pPr algn="ctr">
              <a:defRPr sz="1950" b="0">
                <a:latin typeface="+mn-lt"/>
              </a:defRPr>
            </a:lvl1pPr>
          </a:lstStyle>
          <a:p>
            <a:r>
              <a:rPr lang="fi-FI"/>
              <a:t>Muokkaa ots. perustyyl. napsautt.</a:t>
            </a:r>
            <a:endParaRPr lang="fi-FI" dirty="0"/>
          </a:p>
        </p:txBody>
      </p:sp>
      <p:sp>
        <p:nvSpPr>
          <p:cNvPr id="3" name="Päivämäärän paikkamerkki 3">
            <a:extLst>
              <a:ext uri="{FF2B5EF4-FFF2-40B4-BE49-F238E27FC236}">
                <a16:creationId xmlns:a16="http://schemas.microsoft.com/office/drawing/2014/main" id="{A1D490F0-1E75-4CEB-A3C2-C9DFCC0620FB}"/>
              </a:ext>
            </a:extLst>
          </p:cNvPr>
          <p:cNvSpPr>
            <a:spLocks noGrp="1"/>
          </p:cNvSpPr>
          <p:nvPr>
            <p:ph type="dt" sz="half" idx="19"/>
          </p:nvPr>
        </p:nvSpPr>
        <p:spPr/>
        <p:txBody>
          <a:bodyPr/>
          <a:lstStyle>
            <a:lvl1pPr>
              <a:defRPr/>
            </a:lvl1pPr>
          </a:lstStyle>
          <a:p>
            <a:pPr>
              <a:defRPr/>
            </a:pPr>
            <a:fld id="{0BF45A7B-AB61-47FC-BF3B-17EA36084C27}" type="datetime1">
              <a:rPr lang="fi-FI"/>
              <a:pPr>
                <a:defRPr/>
              </a:pPr>
              <a:t>9.1.2025</a:t>
            </a:fld>
            <a:endParaRPr lang="fi-FI" dirty="0"/>
          </a:p>
        </p:txBody>
      </p:sp>
      <p:sp>
        <p:nvSpPr>
          <p:cNvPr id="4" name="Alatunnisteen paikkamerkki 4">
            <a:extLst>
              <a:ext uri="{FF2B5EF4-FFF2-40B4-BE49-F238E27FC236}">
                <a16:creationId xmlns:a16="http://schemas.microsoft.com/office/drawing/2014/main" id="{BBC0B72F-924C-9E9E-2FD8-4DB3EBE4C391}"/>
              </a:ext>
            </a:extLst>
          </p:cNvPr>
          <p:cNvSpPr>
            <a:spLocks noGrp="1"/>
          </p:cNvSpPr>
          <p:nvPr>
            <p:ph type="ftr" sz="quarter" idx="20"/>
          </p:nvPr>
        </p:nvSpPr>
        <p:spPr/>
        <p:txBody>
          <a:bodyPr/>
          <a:lstStyle>
            <a:lvl1pPr>
              <a:defRPr/>
            </a:lvl1pPr>
          </a:lstStyle>
          <a:p>
            <a:pPr>
              <a:defRPr/>
            </a:pPr>
            <a:r>
              <a:rPr lang="fi-FI"/>
              <a:t>Etunimi Sukunimi</a:t>
            </a:r>
            <a:endParaRPr lang="fi-FI" dirty="0"/>
          </a:p>
        </p:txBody>
      </p:sp>
      <p:sp>
        <p:nvSpPr>
          <p:cNvPr id="5" name="Dian numeron paikkamerkki 5">
            <a:extLst>
              <a:ext uri="{FF2B5EF4-FFF2-40B4-BE49-F238E27FC236}">
                <a16:creationId xmlns:a16="http://schemas.microsoft.com/office/drawing/2014/main" id="{7CFEE305-BDC7-54F8-E792-2FF0974B4CC2}"/>
              </a:ext>
            </a:extLst>
          </p:cNvPr>
          <p:cNvSpPr>
            <a:spLocks noGrp="1"/>
          </p:cNvSpPr>
          <p:nvPr>
            <p:ph type="sldNum" sz="quarter" idx="21"/>
          </p:nvPr>
        </p:nvSpPr>
        <p:spPr/>
        <p:txBody>
          <a:bodyPr/>
          <a:lstStyle>
            <a:lvl1pPr>
              <a:defRPr/>
            </a:lvl1pPr>
          </a:lstStyle>
          <a:p>
            <a:fld id="{79FBF2C3-AFC6-4FA7-8296-71FD5A5B4F53}" type="slidenum">
              <a:rPr lang="fi-FI" altLang="fi-FI"/>
              <a:pPr/>
              <a:t>‹#›</a:t>
            </a:fld>
            <a:endParaRPr lang="fi-FI" altLang="fi-FI"/>
          </a:p>
        </p:txBody>
      </p:sp>
    </p:spTree>
    <p:extLst>
      <p:ext uri="{BB962C8B-B14F-4D97-AF65-F5344CB8AC3E}">
        <p14:creationId xmlns:p14="http://schemas.microsoft.com/office/powerpoint/2010/main" val="28689481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Kuva aaltokuviolla">
    <p:bg>
      <p:bgPr>
        <a:solidFill>
          <a:srgbClr val="D9D9D9"/>
        </a:solidFill>
        <a:effectLst/>
      </p:bgPr>
    </p:bg>
    <p:spTree>
      <p:nvGrpSpPr>
        <p:cNvPr id="1" name=""/>
        <p:cNvGrpSpPr/>
        <p:nvPr/>
      </p:nvGrpSpPr>
      <p:grpSpPr>
        <a:xfrm>
          <a:off x="0" y="0"/>
          <a:ext cx="0" cy="0"/>
          <a:chOff x="0" y="0"/>
          <a:chExt cx="0" cy="0"/>
        </a:xfrm>
      </p:grpSpPr>
      <p:sp>
        <p:nvSpPr>
          <p:cNvPr id="3" name="Freeform 5">
            <a:extLst>
              <a:ext uri="{FF2B5EF4-FFF2-40B4-BE49-F238E27FC236}">
                <a16:creationId xmlns:a16="http://schemas.microsoft.com/office/drawing/2014/main" id="{065B1EB8-F9AE-B466-F2A2-2FBB54D03291}"/>
              </a:ext>
            </a:extLst>
          </p:cNvPr>
          <p:cNvSpPr>
            <a:spLocks/>
          </p:cNvSpPr>
          <p:nvPr/>
        </p:nvSpPr>
        <p:spPr bwMode="auto">
          <a:xfrm>
            <a:off x="0" y="3899298"/>
            <a:ext cx="9145191" cy="1234678"/>
          </a:xfrm>
          <a:custGeom>
            <a:avLst/>
            <a:gdLst>
              <a:gd name="T0" fmla="*/ 12193200 w 25400"/>
              <a:gd name="T1" fmla="*/ 87335 h 3411"/>
              <a:gd name="T2" fmla="*/ 11746276 w 25400"/>
              <a:gd name="T3" fmla="*/ 217131 h 3411"/>
              <a:gd name="T4" fmla="*/ 11704992 w 25400"/>
              <a:gd name="T5" fmla="*/ 217131 h 3411"/>
              <a:gd name="T6" fmla="*/ 10892272 w 25400"/>
              <a:gd name="T7" fmla="*/ 0 h 3411"/>
              <a:gd name="T8" fmla="*/ 10079552 w 25400"/>
              <a:gd name="T9" fmla="*/ 217131 h 3411"/>
              <a:gd name="T10" fmla="*/ 9266832 w 25400"/>
              <a:gd name="T11" fmla="*/ 0 h 3411"/>
              <a:gd name="T12" fmla="*/ 8454112 w 25400"/>
              <a:gd name="T13" fmla="*/ 217131 h 3411"/>
              <a:gd name="T14" fmla="*/ 7641872 w 25400"/>
              <a:gd name="T15" fmla="*/ 0 h 3411"/>
              <a:gd name="T16" fmla="*/ 6829152 w 25400"/>
              <a:gd name="T17" fmla="*/ 217131 h 3411"/>
              <a:gd name="T18" fmla="*/ 6016432 w 25400"/>
              <a:gd name="T19" fmla="*/ 0 h 3411"/>
              <a:gd name="T20" fmla="*/ 5203712 w 25400"/>
              <a:gd name="T21" fmla="*/ 217131 h 3411"/>
              <a:gd name="T22" fmla="*/ 4390992 w 25400"/>
              <a:gd name="T23" fmla="*/ 0 h 3411"/>
              <a:gd name="T24" fmla="*/ 3578272 w 25400"/>
              <a:gd name="T25" fmla="*/ 217131 h 3411"/>
              <a:gd name="T26" fmla="*/ 2765552 w 25400"/>
              <a:gd name="T27" fmla="*/ 0 h 3411"/>
              <a:gd name="T28" fmla="*/ 1952832 w 25400"/>
              <a:gd name="T29" fmla="*/ 217131 h 3411"/>
              <a:gd name="T30" fmla="*/ 1140592 w 25400"/>
              <a:gd name="T31" fmla="*/ 0 h 3411"/>
              <a:gd name="T32" fmla="*/ 327872 w 25400"/>
              <a:gd name="T33" fmla="*/ 217131 h 3411"/>
              <a:gd name="T34" fmla="*/ 0 w 25400"/>
              <a:gd name="T35" fmla="*/ 148614 h 3411"/>
              <a:gd name="T36" fmla="*/ 0 w 25400"/>
              <a:gd name="T37" fmla="*/ 1645854 h 3411"/>
              <a:gd name="T38" fmla="*/ 12193200 w 25400"/>
              <a:gd name="T39" fmla="*/ 1645854 h 3411"/>
              <a:gd name="T40" fmla="*/ 12193200 w 25400"/>
              <a:gd name="T41" fmla="*/ 87335 h 341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5400" h="3411">
                <a:moveTo>
                  <a:pt x="25400" y="181"/>
                </a:moveTo>
                <a:cubicBezTo>
                  <a:pt x="25156" y="306"/>
                  <a:pt x="24948" y="450"/>
                  <a:pt x="24469" y="450"/>
                </a:cubicBezTo>
                <a:lnTo>
                  <a:pt x="24383" y="450"/>
                </a:lnTo>
                <a:cubicBezTo>
                  <a:pt x="23537" y="450"/>
                  <a:pt x="23537" y="0"/>
                  <a:pt x="22690" y="0"/>
                </a:cubicBezTo>
                <a:cubicBezTo>
                  <a:pt x="21844" y="0"/>
                  <a:pt x="21844" y="450"/>
                  <a:pt x="20997" y="450"/>
                </a:cubicBezTo>
                <a:cubicBezTo>
                  <a:pt x="20151" y="450"/>
                  <a:pt x="20151" y="0"/>
                  <a:pt x="19304" y="0"/>
                </a:cubicBezTo>
                <a:cubicBezTo>
                  <a:pt x="18458" y="0"/>
                  <a:pt x="18458" y="450"/>
                  <a:pt x="17611" y="450"/>
                </a:cubicBezTo>
                <a:cubicBezTo>
                  <a:pt x="16765" y="450"/>
                  <a:pt x="16765" y="0"/>
                  <a:pt x="15919" y="0"/>
                </a:cubicBezTo>
                <a:cubicBezTo>
                  <a:pt x="15072" y="0"/>
                  <a:pt x="15072" y="450"/>
                  <a:pt x="14226" y="450"/>
                </a:cubicBezTo>
                <a:cubicBezTo>
                  <a:pt x="13379" y="450"/>
                  <a:pt x="13379" y="0"/>
                  <a:pt x="12533" y="0"/>
                </a:cubicBezTo>
                <a:cubicBezTo>
                  <a:pt x="11686" y="0"/>
                  <a:pt x="11686" y="450"/>
                  <a:pt x="10840" y="450"/>
                </a:cubicBezTo>
                <a:cubicBezTo>
                  <a:pt x="9993" y="450"/>
                  <a:pt x="9993" y="0"/>
                  <a:pt x="9147" y="0"/>
                </a:cubicBezTo>
                <a:cubicBezTo>
                  <a:pt x="8300" y="0"/>
                  <a:pt x="8300" y="450"/>
                  <a:pt x="7454" y="450"/>
                </a:cubicBezTo>
                <a:cubicBezTo>
                  <a:pt x="6607" y="450"/>
                  <a:pt x="6607" y="0"/>
                  <a:pt x="5761" y="0"/>
                </a:cubicBezTo>
                <a:cubicBezTo>
                  <a:pt x="4914" y="0"/>
                  <a:pt x="4914" y="450"/>
                  <a:pt x="4068" y="450"/>
                </a:cubicBezTo>
                <a:cubicBezTo>
                  <a:pt x="3223" y="450"/>
                  <a:pt x="3223" y="0"/>
                  <a:pt x="2376" y="0"/>
                </a:cubicBezTo>
                <a:cubicBezTo>
                  <a:pt x="1530" y="0"/>
                  <a:pt x="1530" y="450"/>
                  <a:pt x="683" y="450"/>
                </a:cubicBezTo>
                <a:cubicBezTo>
                  <a:pt x="367" y="450"/>
                  <a:pt x="168" y="387"/>
                  <a:pt x="0" y="308"/>
                </a:cubicBezTo>
                <a:lnTo>
                  <a:pt x="0" y="3411"/>
                </a:lnTo>
                <a:lnTo>
                  <a:pt x="25400" y="3411"/>
                </a:lnTo>
                <a:lnTo>
                  <a:pt x="25400" y="18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sz="1013"/>
          </a:p>
        </p:txBody>
      </p:sp>
      <p:grpSp>
        <p:nvGrpSpPr>
          <p:cNvPr id="4" name="Ryhmä 8">
            <a:extLst>
              <a:ext uri="{FF2B5EF4-FFF2-40B4-BE49-F238E27FC236}">
                <a16:creationId xmlns:a16="http://schemas.microsoft.com/office/drawing/2014/main" id="{E4697179-4EDF-F6FB-E0DC-98C09CDAA310}"/>
              </a:ext>
            </a:extLst>
          </p:cNvPr>
          <p:cNvGrpSpPr>
            <a:grpSpLocks/>
          </p:cNvGrpSpPr>
          <p:nvPr/>
        </p:nvGrpSpPr>
        <p:grpSpPr bwMode="auto">
          <a:xfrm>
            <a:off x="348853" y="4666060"/>
            <a:ext cx="603647" cy="280988"/>
            <a:chOff x="228601" y="704851"/>
            <a:chExt cx="11734800" cy="5449888"/>
          </a:xfrm>
        </p:grpSpPr>
        <p:sp>
          <p:nvSpPr>
            <p:cNvPr id="5" name="Freeform 5">
              <a:extLst>
                <a:ext uri="{FF2B5EF4-FFF2-40B4-BE49-F238E27FC236}">
                  <a16:creationId xmlns:a16="http://schemas.microsoft.com/office/drawing/2014/main" id="{0860F000-F10D-643D-31EE-06014099571F}"/>
                </a:ext>
              </a:extLst>
            </p:cNvPr>
            <p:cNvSpPr>
              <a:spLocks noEditPoints="1"/>
            </p:cNvSpPr>
            <p:nvPr/>
          </p:nvSpPr>
          <p:spPr bwMode="black">
            <a:xfrm>
              <a:off x="228601" y="704851"/>
              <a:ext cx="11734800" cy="5449888"/>
            </a:xfrm>
            <a:custGeom>
              <a:avLst/>
              <a:gdLst>
                <a:gd name="T0" fmla="*/ 6084818 w 32573"/>
                <a:gd name="T1" fmla="*/ 5272503 h 15116"/>
                <a:gd name="T2" fmla="*/ 6988354 w 32573"/>
                <a:gd name="T3" fmla="*/ 4899347 h 15116"/>
                <a:gd name="T4" fmla="*/ 10296636 w 32573"/>
                <a:gd name="T5" fmla="*/ 4899347 h 15116"/>
                <a:gd name="T6" fmla="*/ 11734800 w 32573"/>
                <a:gd name="T7" fmla="*/ 3475584 h 15116"/>
                <a:gd name="T8" fmla="*/ 11734800 w 32573"/>
                <a:gd name="T9" fmla="*/ 0 h 15116"/>
                <a:gd name="T10" fmla="*/ 0 w 32573"/>
                <a:gd name="T11" fmla="*/ 0 h 15116"/>
                <a:gd name="T12" fmla="*/ 0 w 32573"/>
                <a:gd name="T13" fmla="*/ 3475584 h 15116"/>
                <a:gd name="T14" fmla="*/ 1429518 w 32573"/>
                <a:gd name="T15" fmla="*/ 4899347 h 15116"/>
                <a:gd name="T16" fmla="*/ 4825343 w 32573"/>
                <a:gd name="T17" fmla="*/ 4899347 h 15116"/>
                <a:gd name="T18" fmla="*/ 5728879 w 32573"/>
                <a:gd name="T19" fmla="*/ 5272503 h 15116"/>
                <a:gd name="T20" fmla="*/ 5907209 w 32573"/>
                <a:gd name="T21" fmla="*/ 5449888 h 15116"/>
                <a:gd name="T22" fmla="*/ 6084818 w 32573"/>
                <a:gd name="T23" fmla="*/ 5272503 h 15116"/>
                <a:gd name="T24" fmla="*/ 11396514 w 32573"/>
                <a:gd name="T25" fmla="*/ 338545 h 15116"/>
                <a:gd name="T26" fmla="*/ 11396514 w 32573"/>
                <a:gd name="T27" fmla="*/ 3475584 h 15116"/>
                <a:gd name="T28" fmla="*/ 10296636 w 32573"/>
                <a:gd name="T29" fmla="*/ 4560802 h 15116"/>
                <a:gd name="T30" fmla="*/ 6988354 w 32573"/>
                <a:gd name="T31" fmla="*/ 4560802 h 15116"/>
                <a:gd name="T32" fmla="*/ 5907209 w 32573"/>
                <a:gd name="T33" fmla="*/ 4974699 h 15116"/>
                <a:gd name="T34" fmla="*/ 4825343 w 32573"/>
                <a:gd name="T35" fmla="*/ 4560802 h 15116"/>
                <a:gd name="T36" fmla="*/ 1429518 w 32573"/>
                <a:gd name="T37" fmla="*/ 4560802 h 15116"/>
                <a:gd name="T38" fmla="*/ 338286 w 32573"/>
                <a:gd name="T39" fmla="*/ 3475584 h 15116"/>
                <a:gd name="T40" fmla="*/ 338286 w 32573"/>
                <a:gd name="T41" fmla="*/ 338545 h 15116"/>
                <a:gd name="T42" fmla="*/ 11396514 w 32573"/>
                <a:gd name="T43" fmla="*/ 338545 h 1511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sp>
          <p:nvSpPr>
            <p:cNvPr id="6" name="Freeform 6">
              <a:extLst>
                <a:ext uri="{FF2B5EF4-FFF2-40B4-BE49-F238E27FC236}">
                  <a16:creationId xmlns:a16="http://schemas.microsoft.com/office/drawing/2014/main" id="{D9F11BCF-BE78-4CF0-D189-83419DB68F7A}"/>
                </a:ext>
              </a:extLst>
            </p:cNvPr>
            <p:cNvSpPr>
              <a:spLocks/>
            </p:cNvSpPr>
            <p:nvPr/>
          </p:nvSpPr>
          <p:spPr bwMode="black">
            <a:xfrm>
              <a:off x="9961563" y="2287588"/>
              <a:ext cx="377825" cy="363538"/>
            </a:xfrm>
            <a:custGeom>
              <a:avLst/>
              <a:gdLst>
                <a:gd name="T0" fmla="*/ 377825 w 1048"/>
                <a:gd name="T1" fmla="*/ 181589 h 1009"/>
                <a:gd name="T2" fmla="*/ 189273 w 1048"/>
                <a:gd name="T3" fmla="*/ 363538 h 1009"/>
                <a:gd name="T4" fmla="*/ 0 w 1048"/>
                <a:gd name="T5" fmla="*/ 181589 h 1009"/>
                <a:gd name="T6" fmla="*/ 189273 w 1048"/>
                <a:gd name="T7" fmla="*/ 0 h 1009"/>
                <a:gd name="T8" fmla="*/ 377825 w 1048"/>
                <a:gd name="T9" fmla="*/ 181589 h 10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sp>
          <p:nvSpPr>
            <p:cNvPr id="7" name="Rectangle 7">
              <a:extLst>
                <a:ext uri="{FF2B5EF4-FFF2-40B4-BE49-F238E27FC236}">
                  <a16:creationId xmlns:a16="http://schemas.microsoft.com/office/drawing/2014/main" id="{532C2B90-005E-42A3-2878-8886E489EEB6}"/>
                </a:ext>
              </a:extLst>
            </p:cNvPr>
            <p:cNvSpPr>
              <a:spLocks noChangeArrowheads="1"/>
            </p:cNvSpPr>
            <p:nvPr/>
          </p:nvSpPr>
          <p:spPr bwMode="black">
            <a:xfrm>
              <a:off x="9986963" y="2789238"/>
              <a:ext cx="327025" cy="11620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eaLnBrk="1" hangingPunct="1"/>
              <a:endParaRPr lang="fi-FI" altLang="fi-FI" sz="1013"/>
            </a:p>
          </p:txBody>
        </p:sp>
        <p:sp>
          <p:nvSpPr>
            <p:cNvPr id="8" name="Freeform 8">
              <a:extLst>
                <a:ext uri="{FF2B5EF4-FFF2-40B4-BE49-F238E27FC236}">
                  <a16:creationId xmlns:a16="http://schemas.microsoft.com/office/drawing/2014/main" id="{07C5D3CF-23EB-CF0A-A1F5-81767ADDBE2F}"/>
                </a:ext>
              </a:extLst>
            </p:cNvPr>
            <p:cNvSpPr>
              <a:spLocks/>
            </p:cNvSpPr>
            <p:nvPr/>
          </p:nvSpPr>
          <p:spPr bwMode="black">
            <a:xfrm>
              <a:off x="8709026" y="2282826"/>
              <a:ext cx="1119188" cy="1668463"/>
            </a:xfrm>
            <a:custGeom>
              <a:avLst/>
              <a:gdLst>
                <a:gd name="T0" fmla="*/ 693140 w 3105"/>
                <a:gd name="T1" fmla="*/ 967889 h 4625"/>
                <a:gd name="T2" fmla="*/ 1119188 w 3105"/>
                <a:gd name="T3" fmla="*/ 1668463 h 4625"/>
                <a:gd name="T4" fmla="*/ 764508 w 3105"/>
                <a:gd name="T5" fmla="*/ 1668463 h 4625"/>
                <a:gd name="T6" fmla="*/ 478674 w 3105"/>
                <a:gd name="T7" fmla="*/ 1203097 h 4625"/>
                <a:gd name="T8" fmla="*/ 324763 w 3105"/>
                <a:gd name="T9" fmla="*/ 1398984 h 4625"/>
                <a:gd name="T10" fmla="*/ 324763 w 3105"/>
                <a:gd name="T11" fmla="*/ 1668463 h 4625"/>
                <a:gd name="T12" fmla="*/ 0 w 3105"/>
                <a:gd name="T13" fmla="*/ 1668463 h 4625"/>
                <a:gd name="T14" fmla="*/ 0 w 3105"/>
                <a:gd name="T15" fmla="*/ 0 h 4625"/>
                <a:gd name="T16" fmla="*/ 324763 w 3105"/>
                <a:gd name="T17" fmla="*/ 0 h 4625"/>
                <a:gd name="T18" fmla="*/ 324763 w 3105"/>
                <a:gd name="T19" fmla="*/ 769838 h 4625"/>
                <a:gd name="T20" fmla="*/ 308543 w 3105"/>
                <a:gd name="T21" fmla="*/ 1055551 h 4625"/>
                <a:gd name="T22" fmla="*/ 315391 w 3105"/>
                <a:gd name="T23" fmla="*/ 1055551 h 4625"/>
                <a:gd name="T24" fmla="*/ 455965 w 3105"/>
                <a:gd name="T25" fmla="*/ 838741 h 4625"/>
                <a:gd name="T26" fmla="*/ 704674 w 3105"/>
                <a:gd name="T27" fmla="*/ 506852 h 4625"/>
                <a:gd name="T28" fmla="*/ 1084585 w 3105"/>
                <a:gd name="T29" fmla="*/ 506852 h 4625"/>
                <a:gd name="T30" fmla="*/ 693140 w 3105"/>
                <a:gd name="T31" fmla="*/ 967889 h 462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sp>
          <p:nvSpPr>
            <p:cNvPr id="9" name="Freeform 9">
              <a:extLst>
                <a:ext uri="{FF2B5EF4-FFF2-40B4-BE49-F238E27FC236}">
                  <a16:creationId xmlns:a16="http://schemas.microsoft.com/office/drawing/2014/main" id="{FEB90022-ADC0-D5D3-0940-3B6784589988}"/>
                </a:ext>
              </a:extLst>
            </p:cNvPr>
            <p:cNvSpPr>
              <a:spLocks/>
            </p:cNvSpPr>
            <p:nvPr/>
          </p:nvSpPr>
          <p:spPr bwMode="black">
            <a:xfrm>
              <a:off x="7353301" y="2762251"/>
              <a:ext cx="1027113" cy="1189038"/>
            </a:xfrm>
            <a:custGeom>
              <a:avLst/>
              <a:gdLst>
                <a:gd name="T0" fmla="*/ 1027113 w 2850"/>
                <a:gd name="T1" fmla="*/ 444446 h 3296"/>
                <a:gd name="T2" fmla="*/ 663119 w 2850"/>
                <a:gd name="T3" fmla="*/ 0 h 3296"/>
                <a:gd name="T4" fmla="*/ 315702 w 2850"/>
                <a:gd name="T5" fmla="*/ 218976 h 3296"/>
                <a:gd name="T6" fmla="*/ 308494 w 2850"/>
                <a:gd name="T7" fmla="*/ 218976 h 3296"/>
                <a:gd name="T8" fmla="*/ 324712 w 2850"/>
                <a:gd name="T9" fmla="*/ 27417 h 3296"/>
                <a:gd name="T10" fmla="*/ 0 w 2850"/>
                <a:gd name="T11" fmla="*/ 27417 h 3296"/>
                <a:gd name="T12" fmla="*/ 0 w 2850"/>
                <a:gd name="T13" fmla="*/ 1189038 h 3296"/>
                <a:gd name="T14" fmla="*/ 324712 w 2850"/>
                <a:gd name="T15" fmla="*/ 1189038 h 3296"/>
                <a:gd name="T16" fmla="*/ 324712 w 2850"/>
                <a:gd name="T17" fmla="*/ 500002 h 3296"/>
                <a:gd name="T18" fmla="*/ 525089 w 2850"/>
                <a:gd name="T19" fmla="*/ 274171 h 3296"/>
                <a:gd name="T20" fmla="*/ 699878 w 2850"/>
                <a:gd name="T21" fmla="*/ 509382 h 3296"/>
                <a:gd name="T22" fmla="*/ 699878 w 2850"/>
                <a:gd name="T23" fmla="*/ 1189038 h 3296"/>
                <a:gd name="T24" fmla="*/ 1027113 w 2850"/>
                <a:gd name="T25" fmla="*/ 1189038 h 3296"/>
                <a:gd name="T26" fmla="*/ 1027113 w 2850"/>
                <a:gd name="T27" fmla="*/ 444446 h 329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sp>
          <p:nvSpPr>
            <p:cNvPr id="10" name="Freeform 10">
              <a:extLst>
                <a:ext uri="{FF2B5EF4-FFF2-40B4-BE49-F238E27FC236}">
                  <a16:creationId xmlns:a16="http://schemas.microsoft.com/office/drawing/2014/main" id="{ED895B7F-91EA-8D3A-2857-B38B18BAC2A2}"/>
                </a:ext>
              </a:extLst>
            </p:cNvPr>
            <p:cNvSpPr>
              <a:spLocks/>
            </p:cNvSpPr>
            <p:nvPr/>
          </p:nvSpPr>
          <p:spPr bwMode="black">
            <a:xfrm>
              <a:off x="6664326" y="2287588"/>
              <a:ext cx="377825" cy="363538"/>
            </a:xfrm>
            <a:custGeom>
              <a:avLst/>
              <a:gdLst>
                <a:gd name="T0" fmla="*/ 377825 w 1047"/>
                <a:gd name="T1" fmla="*/ 181589 h 1009"/>
                <a:gd name="T2" fmla="*/ 189093 w 1047"/>
                <a:gd name="T3" fmla="*/ 363538 h 1009"/>
                <a:gd name="T4" fmla="*/ 0 w 1047"/>
                <a:gd name="T5" fmla="*/ 181589 h 1009"/>
                <a:gd name="T6" fmla="*/ 189093 w 1047"/>
                <a:gd name="T7" fmla="*/ 0 h 1009"/>
                <a:gd name="T8" fmla="*/ 377825 w 1047"/>
                <a:gd name="T9" fmla="*/ 181589 h 10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sp>
          <p:nvSpPr>
            <p:cNvPr id="11" name="Rectangle 11">
              <a:extLst>
                <a:ext uri="{FF2B5EF4-FFF2-40B4-BE49-F238E27FC236}">
                  <a16:creationId xmlns:a16="http://schemas.microsoft.com/office/drawing/2014/main" id="{2438C31C-7FAB-CE31-75D8-66636995509E}"/>
                </a:ext>
              </a:extLst>
            </p:cNvPr>
            <p:cNvSpPr>
              <a:spLocks noChangeArrowheads="1"/>
            </p:cNvSpPr>
            <p:nvPr/>
          </p:nvSpPr>
          <p:spPr bwMode="black">
            <a:xfrm>
              <a:off x="6689726" y="2789238"/>
              <a:ext cx="327025" cy="11620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eaLnBrk="1" hangingPunct="1"/>
              <a:endParaRPr lang="fi-FI" altLang="fi-FI" sz="1013"/>
            </a:p>
          </p:txBody>
        </p:sp>
        <p:sp>
          <p:nvSpPr>
            <p:cNvPr id="12" name="Freeform 12">
              <a:extLst>
                <a:ext uri="{FF2B5EF4-FFF2-40B4-BE49-F238E27FC236}">
                  <a16:creationId xmlns:a16="http://schemas.microsoft.com/office/drawing/2014/main" id="{780ACEEF-8CBE-B3BE-6545-4C15963F07FA}"/>
                </a:ext>
              </a:extLst>
            </p:cNvPr>
            <p:cNvSpPr>
              <a:spLocks/>
            </p:cNvSpPr>
            <p:nvPr/>
          </p:nvSpPr>
          <p:spPr bwMode="black">
            <a:xfrm>
              <a:off x="5399088" y="2762251"/>
              <a:ext cx="1047750" cy="1216025"/>
            </a:xfrm>
            <a:custGeom>
              <a:avLst/>
              <a:gdLst>
                <a:gd name="T0" fmla="*/ 729857 w 2907"/>
                <a:gd name="T1" fmla="*/ 865963 h 3373"/>
                <a:gd name="T2" fmla="*/ 451610 w 2907"/>
                <a:gd name="T3" fmla="*/ 711661 h 3373"/>
                <a:gd name="T4" fmla="*/ 57668 w 2907"/>
                <a:gd name="T5" fmla="*/ 356912 h 3373"/>
                <a:gd name="T6" fmla="*/ 515765 w 2907"/>
                <a:gd name="T7" fmla="*/ 0 h 3373"/>
                <a:gd name="T8" fmla="*/ 1047750 w 2907"/>
                <a:gd name="T9" fmla="*/ 264620 h 3373"/>
                <a:gd name="T10" fmla="*/ 768783 w 2907"/>
                <a:gd name="T11" fmla="*/ 421445 h 3373"/>
                <a:gd name="T12" fmla="*/ 527299 w 2907"/>
                <a:gd name="T13" fmla="*/ 236860 h 3373"/>
                <a:gd name="T14" fmla="*/ 375561 w 2907"/>
                <a:gd name="T15" fmla="*/ 340689 h 3373"/>
                <a:gd name="T16" fmla="*/ 700302 w 2907"/>
                <a:gd name="T17" fmla="*/ 492827 h 3373"/>
                <a:gd name="T18" fmla="*/ 1047750 w 2907"/>
                <a:gd name="T19" fmla="*/ 845053 h 3373"/>
                <a:gd name="T20" fmla="*/ 580281 w 2907"/>
                <a:gd name="T21" fmla="*/ 1216025 h 3373"/>
                <a:gd name="T22" fmla="*/ 0 w 2907"/>
                <a:gd name="T23" fmla="*/ 916796 h 3373"/>
                <a:gd name="T24" fmla="*/ 283293 w 2907"/>
                <a:gd name="T25" fmla="*/ 757807 h 3373"/>
                <a:gd name="T26" fmla="*/ 575956 w 2907"/>
                <a:gd name="T27" fmla="*/ 978805 h 3373"/>
                <a:gd name="T28" fmla="*/ 729857 w 2907"/>
                <a:gd name="T29" fmla="*/ 865963 h 337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sp>
          <p:nvSpPr>
            <p:cNvPr id="13" name="Freeform 13">
              <a:extLst>
                <a:ext uri="{FF2B5EF4-FFF2-40B4-BE49-F238E27FC236}">
                  <a16:creationId xmlns:a16="http://schemas.microsoft.com/office/drawing/2014/main" id="{81D4D3BD-2613-E1A6-8957-9F6266AB7F67}"/>
                </a:ext>
              </a:extLst>
            </p:cNvPr>
            <p:cNvSpPr>
              <a:spLocks/>
            </p:cNvSpPr>
            <p:nvPr/>
          </p:nvSpPr>
          <p:spPr bwMode="black">
            <a:xfrm>
              <a:off x="4770438" y="2295526"/>
              <a:ext cx="563563" cy="1677988"/>
            </a:xfrm>
            <a:custGeom>
              <a:avLst/>
              <a:gdLst>
                <a:gd name="T0" fmla="*/ 326614 w 1565"/>
                <a:gd name="T1" fmla="*/ 0 h 4657"/>
                <a:gd name="T2" fmla="*/ 0 w 1565"/>
                <a:gd name="T3" fmla="*/ 0 h 4657"/>
                <a:gd name="T4" fmla="*/ 0 w 1565"/>
                <a:gd name="T5" fmla="*/ 1335328 h 4657"/>
                <a:gd name="T6" fmla="*/ 77062 w 1565"/>
                <a:gd name="T7" fmla="*/ 1596196 h 4657"/>
                <a:gd name="T8" fmla="*/ 321933 w 1565"/>
                <a:gd name="T9" fmla="*/ 1677988 h 4657"/>
                <a:gd name="T10" fmla="*/ 439327 w 1565"/>
                <a:gd name="T11" fmla="*/ 1665377 h 4657"/>
                <a:gd name="T12" fmla="*/ 535835 w 1565"/>
                <a:gd name="T13" fmla="*/ 1629706 h 4657"/>
                <a:gd name="T14" fmla="*/ 563563 w 1565"/>
                <a:gd name="T15" fmla="*/ 1410994 h 4657"/>
                <a:gd name="T16" fmla="*/ 495863 w 1565"/>
                <a:gd name="T17" fmla="*/ 1430451 h 4657"/>
                <a:gd name="T18" fmla="*/ 427804 w 1565"/>
                <a:gd name="T19" fmla="*/ 1436216 h 4657"/>
                <a:gd name="T20" fmla="*/ 350741 w 1565"/>
                <a:gd name="T21" fmla="*/ 1404148 h 4657"/>
                <a:gd name="T22" fmla="*/ 326614 w 1565"/>
                <a:gd name="T23" fmla="*/ 1288848 h 4657"/>
                <a:gd name="T24" fmla="*/ 326614 w 1565"/>
                <a:gd name="T25" fmla="*/ 0 h 465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sp>
          <p:nvSpPr>
            <p:cNvPr id="14" name="Freeform 14">
              <a:extLst>
                <a:ext uri="{FF2B5EF4-FFF2-40B4-BE49-F238E27FC236}">
                  <a16:creationId xmlns:a16="http://schemas.microsoft.com/office/drawing/2014/main" id="{B32BF98B-F1B4-4796-57D7-46CFA5978A64}"/>
                </a:ext>
              </a:extLst>
            </p:cNvPr>
            <p:cNvSpPr>
              <a:spLocks noEditPoints="1"/>
            </p:cNvSpPr>
            <p:nvPr/>
          </p:nvSpPr>
          <p:spPr bwMode="black">
            <a:xfrm>
              <a:off x="3455988" y="2762251"/>
              <a:ext cx="1073150" cy="1216025"/>
            </a:xfrm>
            <a:custGeom>
              <a:avLst/>
              <a:gdLst>
                <a:gd name="T0" fmla="*/ 555140 w 2977"/>
                <a:gd name="T1" fmla="*/ 234697 h 3373"/>
                <a:gd name="T2" fmla="*/ 313257 w 2977"/>
                <a:gd name="T3" fmla="*/ 478767 h 3373"/>
                <a:gd name="T4" fmla="*/ 771428 w 2977"/>
                <a:gd name="T5" fmla="*/ 478767 h 3373"/>
                <a:gd name="T6" fmla="*/ 555140 w 2977"/>
                <a:gd name="T7" fmla="*/ 234697 h 3373"/>
                <a:gd name="T8" fmla="*/ 1056928 w 2977"/>
                <a:gd name="T9" fmla="*/ 695438 h 3373"/>
                <a:gd name="T10" fmla="*/ 306408 w 2977"/>
                <a:gd name="T11" fmla="*/ 695438 h 3373"/>
                <a:gd name="T12" fmla="*/ 561989 w 2977"/>
                <a:gd name="T13" fmla="*/ 976281 h 3373"/>
                <a:gd name="T14" fmla="*/ 785487 w 2977"/>
                <a:gd name="T15" fmla="*/ 785207 h 3373"/>
                <a:gd name="T16" fmla="*/ 1059091 w 2977"/>
                <a:gd name="T17" fmla="*/ 939508 h 3373"/>
                <a:gd name="T18" fmla="*/ 561989 w 2977"/>
                <a:gd name="T19" fmla="*/ 1216025 h 3373"/>
                <a:gd name="T20" fmla="*/ 0 w 2977"/>
                <a:gd name="T21" fmla="*/ 607832 h 3373"/>
                <a:gd name="T22" fmla="*/ 555140 w 2977"/>
                <a:gd name="T23" fmla="*/ 0 h 3373"/>
                <a:gd name="T24" fmla="*/ 1073150 w 2977"/>
                <a:gd name="T25" fmla="*/ 536450 h 3373"/>
                <a:gd name="T26" fmla="*/ 1056928 w 2977"/>
                <a:gd name="T27" fmla="*/ 695438 h 337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sp>
          <p:nvSpPr>
            <p:cNvPr id="15" name="Freeform 15">
              <a:extLst>
                <a:ext uri="{FF2B5EF4-FFF2-40B4-BE49-F238E27FC236}">
                  <a16:creationId xmlns:a16="http://schemas.microsoft.com/office/drawing/2014/main" id="{45C4E30A-5DB0-1B6E-6A11-595DCBC2ED5E}"/>
                </a:ext>
              </a:extLst>
            </p:cNvPr>
            <p:cNvSpPr>
              <a:spLocks/>
            </p:cNvSpPr>
            <p:nvPr/>
          </p:nvSpPr>
          <p:spPr bwMode="black">
            <a:xfrm>
              <a:off x="1879601" y="2357438"/>
              <a:ext cx="1311275" cy="1593850"/>
            </a:xfrm>
            <a:custGeom>
              <a:avLst/>
              <a:gdLst>
                <a:gd name="T0" fmla="*/ 973102 w 3641"/>
                <a:gd name="T1" fmla="*/ 1593850 h 4420"/>
                <a:gd name="T2" fmla="*/ 1311275 w 3641"/>
                <a:gd name="T3" fmla="*/ 1593850 h 4420"/>
                <a:gd name="T4" fmla="*/ 1311275 w 3641"/>
                <a:gd name="T5" fmla="*/ 0 h 4420"/>
                <a:gd name="T6" fmla="*/ 973102 w 3641"/>
                <a:gd name="T7" fmla="*/ 0 h 4420"/>
                <a:gd name="T8" fmla="*/ 973102 w 3641"/>
                <a:gd name="T9" fmla="*/ 631049 h 4420"/>
                <a:gd name="T10" fmla="*/ 338173 w 3641"/>
                <a:gd name="T11" fmla="*/ 631049 h 4420"/>
                <a:gd name="T12" fmla="*/ 338173 w 3641"/>
                <a:gd name="T13" fmla="*/ 0 h 4420"/>
                <a:gd name="T14" fmla="*/ 0 w 3641"/>
                <a:gd name="T15" fmla="*/ 0 h 4420"/>
                <a:gd name="T16" fmla="*/ 0 w 3641"/>
                <a:gd name="T17" fmla="*/ 1593850 h 4420"/>
                <a:gd name="T18" fmla="*/ 338173 w 3641"/>
                <a:gd name="T19" fmla="*/ 1593850 h 4420"/>
                <a:gd name="T20" fmla="*/ 338173 w 3641"/>
                <a:gd name="T21" fmla="*/ 932510 h 4420"/>
                <a:gd name="T22" fmla="*/ 973102 w 3641"/>
                <a:gd name="T23" fmla="*/ 932510 h 4420"/>
                <a:gd name="T24" fmla="*/ 973102 w 3641"/>
                <a:gd name="T25" fmla="*/ 1593850 h 44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grpSp>
      <p:sp>
        <p:nvSpPr>
          <p:cNvPr id="2" name="Otsikko 1"/>
          <p:cNvSpPr>
            <a:spLocks noGrp="1"/>
          </p:cNvSpPr>
          <p:nvPr>
            <p:ph type="title"/>
          </p:nvPr>
        </p:nvSpPr>
        <p:spPr>
          <a:xfrm>
            <a:off x="342900" y="4114800"/>
            <a:ext cx="8426585" cy="503163"/>
          </a:xfrm>
        </p:spPr>
        <p:txBody>
          <a:bodyPr anchor="ctr"/>
          <a:lstStyle>
            <a:lvl1pPr algn="ctr">
              <a:defRPr sz="1950" b="0">
                <a:latin typeface="+mn-lt"/>
              </a:defRPr>
            </a:lvl1pPr>
          </a:lstStyle>
          <a:p>
            <a:r>
              <a:rPr lang="fi-FI"/>
              <a:t>Muokkaa ots. perustyyl. napsautt.</a:t>
            </a:r>
            <a:endParaRPr lang="fi-FI" dirty="0"/>
          </a:p>
        </p:txBody>
      </p:sp>
      <p:sp>
        <p:nvSpPr>
          <p:cNvPr id="16" name="Päivämäärän paikkamerkki 2">
            <a:extLst>
              <a:ext uri="{FF2B5EF4-FFF2-40B4-BE49-F238E27FC236}">
                <a16:creationId xmlns:a16="http://schemas.microsoft.com/office/drawing/2014/main" id="{CC9B809A-2333-AFA5-7A21-2E7B0510D6AC}"/>
              </a:ext>
            </a:extLst>
          </p:cNvPr>
          <p:cNvSpPr>
            <a:spLocks noGrp="1"/>
          </p:cNvSpPr>
          <p:nvPr>
            <p:ph type="dt" sz="half" idx="10"/>
          </p:nvPr>
        </p:nvSpPr>
        <p:spPr/>
        <p:txBody>
          <a:bodyPr/>
          <a:lstStyle>
            <a:lvl1pPr>
              <a:defRPr/>
            </a:lvl1pPr>
          </a:lstStyle>
          <a:p>
            <a:pPr>
              <a:defRPr/>
            </a:pPr>
            <a:fld id="{FD65D8E3-AD3D-433F-837B-646CA35AFFA0}" type="datetime1">
              <a:rPr lang="fi-FI"/>
              <a:pPr>
                <a:defRPr/>
              </a:pPr>
              <a:t>9.1.2025</a:t>
            </a:fld>
            <a:endParaRPr lang="fi-FI"/>
          </a:p>
        </p:txBody>
      </p:sp>
      <p:sp>
        <p:nvSpPr>
          <p:cNvPr id="17" name="Alatunnisteen paikkamerkki 3">
            <a:extLst>
              <a:ext uri="{FF2B5EF4-FFF2-40B4-BE49-F238E27FC236}">
                <a16:creationId xmlns:a16="http://schemas.microsoft.com/office/drawing/2014/main" id="{FE964F36-BDE5-38ED-4B84-BEBA44CBE2F2}"/>
              </a:ext>
            </a:extLst>
          </p:cNvPr>
          <p:cNvSpPr>
            <a:spLocks noGrp="1"/>
          </p:cNvSpPr>
          <p:nvPr>
            <p:ph type="ftr" sz="quarter" idx="11"/>
          </p:nvPr>
        </p:nvSpPr>
        <p:spPr/>
        <p:txBody>
          <a:bodyPr/>
          <a:lstStyle>
            <a:lvl1pPr>
              <a:defRPr/>
            </a:lvl1pPr>
          </a:lstStyle>
          <a:p>
            <a:pPr>
              <a:defRPr/>
            </a:pPr>
            <a:r>
              <a:rPr lang="fi-FI"/>
              <a:t>Etunimi Sukunimi</a:t>
            </a:r>
          </a:p>
        </p:txBody>
      </p:sp>
      <p:sp>
        <p:nvSpPr>
          <p:cNvPr id="18" name="Dian numeron paikkamerkki 4">
            <a:extLst>
              <a:ext uri="{FF2B5EF4-FFF2-40B4-BE49-F238E27FC236}">
                <a16:creationId xmlns:a16="http://schemas.microsoft.com/office/drawing/2014/main" id="{6BFC6329-291E-1574-1119-D093B903CF91}"/>
              </a:ext>
            </a:extLst>
          </p:cNvPr>
          <p:cNvSpPr>
            <a:spLocks noGrp="1"/>
          </p:cNvSpPr>
          <p:nvPr>
            <p:ph type="sldNum" sz="quarter" idx="12"/>
          </p:nvPr>
        </p:nvSpPr>
        <p:spPr/>
        <p:txBody>
          <a:bodyPr/>
          <a:lstStyle>
            <a:lvl1pPr>
              <a:defRPr/>
            </a:lvl1pPr>
          </a:lstStyle>
          <a:p>
            <a:fld id="{3D42BBE2-C02B-4560-8867-566D0990DF42}" type="slidenum">
              <a:rPr lang="fi-FI" altLang="fi-FI"/>
              <a:pPr/>
              <a:t>‹#›</a:t>
            </a:fld>
            <a:endParaRPr lang="fi-FI" altLang="fi-FI"/>
          </a:p>
        </p:txBody>
      </p:sp>
    </p:spTree>
    <p:extLst>
      <p:ext uri="{BB962C8B-B14F-4D97-AF65-F5344CB8AC3E}">
        <p14:creationId xmlns:p14="http://schemas.microsoft.com/office/powerpoint/2010/main" val="3629148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629841" y="397462"/>
            <a:ext cx="7201826" cy="746936"/>
          </a:xfrm>
        </p:spPr>
        <p:txBody>
          <a:bodyPr/>
          <a:lstStyle/>
          <a:p>
            <a:r>
              <a:rPr lang="fi-FI" noProof="0"/>
              <a:t>Muokkaa ots. perustyyl. napsautt.</a:t>
            </a:r>
          </a:p>
        </p:txBody>
      </p:sp>
      <p:sp>
        <p:nvSpPr>
          <p:cNvPr id="3" name="Text Placeholder 2"/>
          <p:cNvSpPr>
            <a:spLocks noGrp="1"/>
          </p:cNvSpPr>
          <p:nvPr>
            <p:ph type="body" idx="1"/>
          </p:nvPr>
        </p:nvSpPr>
        <p:spPr>
          <a:xfrm>
            <a:off x="629842" y="1144398"/>
            <a:ext cx="3868340" cy="464263"/>
          </a:xfrm>
        </p:spPr>
        <p:txBody>
          <a:bodyPr anchor="b"/>
          <a:lstStyle>
            <a:lvl1pPr marL="0" indent="0">
              <a:buNone/>
              <a:defRPr sz="1800" b="1"/>
            </a:lvl1pPr>
            <a:lvl2pPr marL="342884" indent="0">
              <a:buNone/>
              <a:defRPr sz="1500" b="1"/>
            </a:lvl2pPr>
            <a:lvl3pPr marL="685766" indent="0">
              <a:buNone/>
              <a:defRPr sz="1350" b="1"/>
            </a:lvl3pPr>
            <a:lvl4pPr marL="1028649" indent="0">
              <a:buNone/>
              <a:defRPr sz="1200" b="1"/>
            </a:lvl4pPr>
            <a:lvl5pPr marL="1371532" indent="0">
              <a:buNone/>
              <a:defRPr sz="1200" b="1"/>
            </a:lvl5pPr>
            <a:lvl6pPr marL="1714415" indent="0">
              <a:buNone/>
              <a:defRPr sz="1200" b="1"/>
            </a:lvl6pPr>
            <a:lvl7pPr marL="2057297" indent="0">
              <a:buNone/>
              <a:defRPr sz="1200" b="1"/>
            </a:lvl7pPr>
            <a:lvl8pPr marL="2400180" indent="0">
              <a:buNone/>
              <a:defRPr sz="1200" b="1"/>
            </a:lvl8pPr>
            <a:lvl9pPr marL="2743064" indent="0">
              <a:buNone/>
              <a:defRPr sz="1200" b="1"/>
            </a:lvl9pPr>
          </a:lstStyle>
          <a:p>
            <a:pPr lvl="0"/>
            <a:r>
              <a:rPr lang="fi-FI" noProof="0"/>
              <a:t>Muokkaa tekstin perustyylejä napsauttamalla</a:t>
            </a:r>
          </a:p>
        </p:txBody>
      </p:sp>
      <p:sp>
        <p:nvSpPr>
          <p:cNvPr id="4" name="Content Placeholder 3"/>
          <p:cNvSpPr>
            <a:spLocks noGrp="1"/>
          </p:cNvSpPr>
          <p:nvPr>
            <p:ph sz="half" idx="2"/>
          </p:nvPr>
        </p:nvSpPr>
        <p:spPr>
          <a:xfrm>
            <a:off x="629842" y="1715511"/>
            <a:ext cx="3868340" cy="2764413"/>
          </a:xfrm>
        </p:spPr>
        <p:txBody>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5" name="Text Placeholder 4"/>
          <p:cNvSpPr>
            <a:spLocks noGrp="1"/>
          </p:cNvSpPr>
          <p:nvPr>
            <p:ph type="body" sz="quarter" idx="3"/>
          </p:nvPr>
        </p:nvSpPr>
        <p:spPr>
          <a:xfrm>
            <a:off x="4629152" y="1144398"/>
            <a:ext cx="3887391" cy="464263"/>
          </a:xfrm>
        </p:spPr>
        <p:txBody>
          <a:bodyPr anchor="b"/>
          <a:lstStyle>
            <a:lvl1pPr marL="0" indent="0">
              <a:buNone/>
              <a:defRPr sz="1800" b="1"/>
            </a:lvl1pPr>
            <a:lvl2pPr marL="342884" indent="0">
              <a:buNone/>
              <a:defRPr sz="1500" b="1"/>
            </a:lvl2pPr>
            <a:lvl3pPr marL="685766" indent="0">
              <a:buNone/>
              <a:defRPr sz="1350" b="1"/>
            </a:lvl3pPr>
            <a:lvl4pPr marL="1028649" indent="0">
              <a:buNone/>
              <a:defRPr sz="1200" b="1"/>
            </a:lvl4pPr>
            <a:lvl5pPr marL="1371532" indent="0">
              <a:buNone/>
              <a:defRPr sz="1200" b="1"/>
            </a:lvl5pPr>
            <a:lvl6pPr marL="1714415" indent="0">
              <a:buNone/>
              <a:defRPr sz="1200" b="1"/>
            </a:lvl6pPr>
            <a:lvl7pPr marL="2057297" indent="0">
              <a:buNone/>
              <a:defRPr sz="1200" b="1"/>
            </a:lvl7pPr>
            <a:lvl8pPr marL="2400180" indent="0">
              <a:buNone/>
              <a:defRPr sz="1200" b="1"/>
            </a:lvl8pPr>
            <a:lvl9pPr marL="2743064" indent="0">
              <a:buNone/>
              <a:defRPr sz="1200" b="1"/>
            </a:lvl9pPr>
          </a:lstStyle>
          <a:p>
            <a:pPr lvl="0"/>
            <a:r>
              <a:rPr lang="fi-FI" noProof="0"/>
              <a:t>Muokkaa tekstin perustyylejä napsauttamalla</a:t>
            </a:r>
          </a:p>
        </p:txBody>
      </p:sp>
      <p:sp>
        <p:nvSpPr>
          <p:cNvPr id="6" name="Content Placeholder 5"/>
          <p:cNvSpPr>
            <a:spLocks noGrp="1"/>
          </p:cNvSpPr>
          <p:nvPr>
            <p:ph sz="quarter" idx="4"/>
          </p:nvPr>
        </p:nvSpPr>
        <p:spPr>
          <a:xfrm>
            <a:off x="4629152" y="1608661"/>
            <a:ext cx="3887391" cy="2871264"/>
          </a:xfrm>
        </p:spPr>
        <p:txBody>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9" name="Footer Placeholder 8"/>
          <p:cNvSpPr>
            <a:spLocks noGrp="1"/>
          </p:cNvSpPr>
          <p:nvPr>
            <p:ph type="ftr" sz="quarter" idx="11"/>
          </p:nvPr>
        </p:nvSpPr>
        <p:spPr/>
        <p:txBody>
          <a:bodyPr/>
          <a:lstStyle/>
          <a:p>
            <a:r>
              <a:rPr lang="fi-FI" noProof="0"/>
              <a:t>Työ- ja elinkeinoministeriö • www.tem.fi</a:t>
            </a:r>
          </a:p>
        </p:txBody>
      </p:sp>
      <p:sp>
        <p:nvSpPr>
          <p:cNvPr id="8" name="Date Placeholder 7"/>
          <p:cNvSpPr>
            <a:spLocks noGrp="1"/>
          </p:cNvSpPr>
          <p:nvPr>
            <p:ph type="dt" sz="half" idx="10"/>
          </p:nvPr>
        </p:nvSpPr>
        <p:spPr/>
        <p:txBody>
          <a:bodyPr/>
          <a:lstStyle/>
          <a:p>
            <a:fld id="{346CE159-A651-4725-8E0D-11E8E9591392}" type="datetime1">
              <a:rPr lang="fi-FI" noProof="0" smtClean="0"/>
              <a:t>9.1.2025</a:t>
            </a:fld>
            <a:endParaRPr lang="fi-FI" noProof="0"/>
          </a:p>
        </p:txBody>
      </p:sp>
      <p:sp>
        <p:nvSpPr>
          <p:cNvPr id="13" name="Slide Number Placeholder 12"/>
          <p:cNvSpPr>
            <a:spLocks noGrp="1"/>
          </p:cNvSpPr>
          <p:nvPr>
            <p:ph type="sldNum" sz="quarter" idx="12"/>
          </p:nvPr>
        </p:nvSpPr>
        <p:spPr/>
        <p:txBody>
          <a:bodyPr/>
          <a:lstStyle/>
          <a:p>
            <a:fld id="{3065C9E5-8AC3-DF4B-BA99-CB03B9370A98}" type="slidenum">
              <a:rPr lang="fi-FI" noProof="0" smtClean="0"/>
              <a:pPr/>
              <a:t>‹#›</a:t>
            </a:fld>
            <a:endParaRPr lang="fi-FI" noProof="0"/>
          </a:p>
        </p:txBody>
      </p: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26033" y="554930"/>
            <a:ext cx="288358" cy="432000"/>
          </a:xfrm>
          <a:prstGeom prst="rect">
            <a:avLst/>
          </a:prstGeom>
        </p:spPr>
      </p:pic>
    </p:spTree>
    <p:extLst>
      <p:ext uri="{BB962C8B-B14F-4D97-AF65-F5344CB8AC3E}">
        <p14:creationId xmlns:p14="http://schemas.microsoft.com/office/powerpoint/2010/main" val="509312521"/>
      </p:ext>
    </p:extLst>
  </p:cSld>
  <p:clrMapOvr>
    <a:masterClrMapping/>
  </p:clrMapOvr>
  <p:extLst>
    <p:ext uri="{DCECCB84-F9BA-43D5-87BE-67443E8EF086}">
      <p15:sldGuideLst xmlns:p15="http://schemas.microsoft.com/office/powerpoint/2012/main">
        <p15:guide id="1" pos="385" userDrawn="1">
          <p15:clr>
            <a:srgbClr val="FBAE40"/>
          </p15:clr>
        </p15:guide>
        <p15:guide id="2" orient="horz" pos="3748">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Kuva aaltokuviolla B">
    <p:bg>
      <p:bgPr>
        <a:solidFill>
          <a:srgbClr val="D9D9D9"/>
        </a:solidFill>
        <a:effectLst/>
      </p:bgPr>
    </p:bg>
    <p:spTree>
      <p:nvGrpSpPr>
        <p:cNvPr id="1" name=""/>
        <p:cNvGrpSpPr/>
        <p:nvPr/>
      </p:nvGrpSpPr>
      <p:grpSpPr>
        <a:xfrm>
          <a:off x="0" y="0"/>
          <a:ext cx="0" cy="0"/>
          <a:chOff x="0" y="0"/>
          <a:chExt cx="0" cy="0"/>
        </a:xfrm>
      </p:grpSpPr>
      <p:sp>
        <p:nvSpPr>
          <p:cNvPr id="3" name="Freeform 5">
            <a:extLst>
              <a:ext uri="{FF2B5EF4-FFF2-40B4-BE49-F238E27FC236}">
                <a16:creationId xmlns:a16="http://schemas.microsoft.com/office/drawing/2014/main" id="{497B0643-3942-82A9-25EB-C3870108C7FA}"/>
              </a:ext>
            </a:extLst>
          </p:cNvPr>
          <p:cNvSpPr>
            <a:spLocks/>
          </p:cNvSpPr>
          <p:nvPr/>
        </p:nvSpPr>
        <p:spPr bwMode="auto">
          <a:xfrm>
            <a:off x="6536531" y="2538412"/>
            <a:ext cx="2595563" cy="2606279"/>
          </a:xfrm>
          <a:custGeom>
            <a:avLst/>
            <a:gdLst>
              <a:gd name="T0" fmla="*/ 0 w 7208"/>
              <a:gd name="T1" fmla="*/ 3474385 h 7249"/>
              <a:gd name="T2" fmla="*/ 3459636 w 7208"/>
              <a:gd name="T3" fmla="*/ 3474385 h 7249"/>
              <a:gd name="T4" fmla="*/ 3459636 w 7208"/>
              <a:gd name="T5" fmla="*/ 0 h 7249"/>
              <a:gd name="T6" fmla="*/ 3210051 w 7208"/>
              <a:gd name="T7" fmla="*/ 476895 h 7249"/>
              <a:gd name="T8" fmla="*/ 3210051 w 7208"/>
              <a:gd name="T9" fmla="*/ 476895 h 7249"/>
              <a:gd name="T10" fmla="*/ 2482414 w 7208"/>
              <a:gd name="T11" fmla="*/ 898193 h 7249"/>
              <a:gd name="T12" fmla="*/ 2482414 w 7208"/>
              <a:gd name="T13" fmla="*/ 898193 h 7249"/>
              <a:gd name="T14" fmla="*/ 2060519 w 7208"/>
              <a:gd name="T15" fmla="*/ 1624319 h 7249"/>
              <a:gd name="T16" fmla="*/ 2060519 w 7208"/>
              <a:gd name="T17" fmla="*/ 1624319 h 7249"/>
              <a:gd name="T18" fmla="*/ 1333361 w 7208"/>
              <a:gd name="T19" fmla="*/ 2045617 h 7249"/>
              <a:gd name="T20" fmla="*/ 1333361 w 7208"/>
              <a:gd name="T21" fmla="*/ 2045617 h 7249"/>
              <a:gd name="T22" fmla="*/ 911466 w 7208"/>
              <a:gd name="T23" fmla="*/ 2771743 h 7249"/>
              <a:gd name="T24" fmla="*/ 911466 w 7208"/>
              <a:gd name="T25" fmla="*/ 2771743 h 7249"/>
              <a:gd name="T26" fmla="*/ 184309 w 7208"/>
              <a:gd name="T27" fmla="*/ 3193041 h 7249"/>
              <a:gd name="T28" fmla="*/ 184309 w 7208"/>
              <a:gd name="T29" fmla="*/ 3193041 h 7249"/>
              <a:gd name="T30" fmla="*/ 0 w 7208"/>
              <a:gd name="T31" fmla="*/ 3474385 h 724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7208" h="7249">
                <a:moveTo>
                  <a:pt x="0" y="7249"/>
                </a:moveTo>
                <a:lnTo>
                  <a:pt x="7208" y="7249"/>
                </a:lnTo>
                <a:lnTo>
                  <a:pt x="7208" y="0"/>
                </a:lnTo>
                <a:cubicBezTo>
                  <a:pt x="7078" y="318"/>
                  <a:pt x="7089" y="594"/>
                  <a:pt x="6688" y="995"/>
                </a:cubicBezTo>
                <a:cubicBezTo>
                  <a:pt x="6089" y="1593"/>
                  <a:pt x="5771" y="1275"/>
                  <a:pt x="5172" y="1874"/>
                </a:cubicBezTo>
                <a:cubicBezTo>
                  <a:pt x="4574" y="2472"/>
                  <a:pt x="4892" y="2790"/>
                  <a:pt x="4293" y="3389"/>
                </a:cubicBezTo>
                <a:cubicBezTo>
                  <a:pt x="3695" y="3988"/>
                  <a:pt x="3377" y="3669"/>
                  <a:pt x="2778" y="4268"/>
                </a:cubicBezTo>
                <a:cubicBezTo>
                  <a:pt x="2180" y="4867"/>
                  <a:pt x="2498" y="5185"/>
                  <a:pt x="1899" y="5783"/>
                </a:cubicBezTo>
                <a:cubicBezTo>
                  <a:pt x="1301" y="6382"/>
                  <a:pt x="983" y="6064"/>
                  <a:pt x="384" y="6662"/>
                </a:cubicBezTo>
                <a:cubicBezTo>
                  <a:pt x="159" y="6887"/>
                  <a:pt x="63" y="7073"/>
                  <a:pt x="0" y="724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sz="1013"/>
          </a:p>
        </p:txBody>
      </p:sp>
      <p:grpSp>
        <p:nvGrpSpPr>
          <p:cNvPr id="4" name="Ryhmä 36">
            <a:extLst>
              <a:ext uri="{FF2B5EF4-FFF2-40B4-BE49-F238E27FC236}">
                <a16:creationId xmlns:a16="http://schemas.microsoft.com/office/drawing/2014/main" id="{F07EA7DC-3AD3-8CC3-8643-A784D7493BB4}"/>
              </a:ext>
            </a:extLst>
          </p:cNvPr>
          <p:cNvGrpSpPr/>
          <p:nvPr/>
        </p:nvGrpSpPr>
        <p:grpSpPr bwMode="black">
          <a:xfrm>
            <a:off x="354114" y="4671384"/>
            <a:ext cx="603250" cy="280162"/>
            <a:chOff x="228601" y="704851"/>
            <a:chExt cx="11734800" cy="5449888"/>
          </a:xfrm>
          <a:solidFill>
            <a:schemeClr val="bg1"/>
          </a:solidFill>
        </p:grpSpPr>
        <p:sp>
          <p:nvSpPr>
            <p:cNvPr id="5" name="Freeform 5">
              <a:extLst>
                <a:ext uri="{FF2B5EF4-FFF2-40B4-BE49-F238E27FC236}">
                  <a16:creationId xmlns:a16="http://schemas.microsoft.com/office/drawing/2014/main" id="{499FFD1C-29B5-E988-F906-78604389C22A}"/>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Freeform 6">
              <a:extLst>
                <a:ext uri="{FF2B5EF4-FFF2-40B4-BE49-F238E27FC236}">
                  <a16:creationId xmlns:a16="http://schemas.microsoft.com/office/drawing/2014/main" id="{C5FC08A7-83D5-989F-73DC-59A5E0E133B5}"/>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Rectangle 7">
              <a:extLst>
                <a:ext uri="{FF2B5EF4-FFF2-40B4-BE49-F238E27FC236}">
                  <a16:creationId xmlns:a16="http://schemas.microsoft.com/office/drawing/2014/main" id="{DA5E9BD0-B123-8A56-A7D4-0D835B9C486A}"/>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8">
              <a:extLst>
                <a:ext uri="{FF2B5EF4-FFF2-40B4-BE49-F238E27FC236}">
                  <a16:creationId xmlns:a16="http://schemas.microsoft.com/office/drawing/2014/main" id="{A82B004B-4F1A-A15A-02C1-45799B876B52}"/>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9">
              <a:extLst>
                <a:ext uri="{FF2B5EF4-FFF2-40B4-BE49-F238E27FC236}">
                  <a16:creationId xmlns:a16="http://schemas.microsoft.com/office/drawing/2014/main" id="{73F79F6E-F407-3A18-0111-D9372F467A88}"/>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Freeform 10">
              <a:extLst>
                <a:ext uri="{FF2B5EF4-FFF2-40B4-BE49-F238E27FC236}">
                  <a16:creationId xmlns:a16="http://schemas.microsoft.com/office/drawing/2014/main" id="{C3F9ED69-A17C-BB89-F346-BF92210575C4}"/>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Rectangle 11">
              <a:extLst>
                <a:ext uri="{FF2B5EF4-FFF2-40B4-BE49-F238E27FC236}">
                  <a16:creationId xmlns:a16="http://schemas.microsoft.com/office/drawing/2014/main" id="{7149EEFC-8224-3D71-246E-5C7C6410D2AE}"/>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2" name="Freeform 12">
              <a:extLst>
                <a:ext uri="{FF2B5EF4-FFF2-40B4-BE49-F238E27FC236}">
                  <a16:creationId xmlns:a16="http://schemas.microsoft.com/office/drawing/2014/main" id="{F6745C93-0FAD-A429-5C76-2B326985F13F}"/>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3">
              <a:extLst>
                <a:ext uri="{FF2B5EF4-FFF2-40B4-BE49-F238E27FC236}">
                  <a16:creationId xmlns:a16="http://schemas.microsoft.com/office/drawing/2014/main" id="{BFBA9B91-4B40-8592-9AB3-A322FD019E03}"/>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4">
              <a:extLst>
                <a:ext uri="{FF2B5EF4-FFF2-40B4-BE49-F238E27FC236}">
                  <a16:creationId xmlns:a16="http://schemas.microsoft.com/office/drawing/2014/main" id="{DA61BC7F-290B-E2C5-E591-A579C36C4800}"/>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5" name="Freeform 15">
              <a:extLst>
                <a:ext uri="{FF2B5EF4-FFF2-40B4-BE49-F238E27FC236}">
                  <a16:creationId xmlns:a16="http://schemas.microsoft.com/office/drawing/2014/main" id="{DEA69F2F-5215-BCC1-3718-56BF6A08D732}"/>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title"/>
          </p:nvPr>
        </p:nvSpPr>
        <p:spPr>
          <a:xfrm>
            <a:off x="7806450" y="4092913"/>
            <a:ext cx="1065178" cy="503163"/>
          </a:xfrm>
        </p:spPr>
        <p:txBody>
          <a:bodyPr anchor="ctr"/>
          <a:lstStyle>
            <a:lvl1pPr algn="ctr">
              <a:defRPr sz="1050" b="0">
                <a:latin typeface="+mn-lt"/>
              </a:defRPr>
            </a:lvl1pPr>
          </a:lstStyle>
          <a:p>
            <a:r>
              <a:rPr lang="fi-FI"/>
              <a:t>Muokkaa ots. perustyyl. napsautt.</a:t>
            </a:r>
            <a:endParaRPr lang="fi-FI" dirty="0"/>
          </a:p>
        </p:txBody>
      </p:sp>
    </p:spTree>
    <p:extLst>
      <p:ext uri="{BB962C8B-B14F-4D97-AF65-F5344CB8AC3E}">
        <p14:creationId xmlns:p14="http://schemas.microsoft.com/office/powerpoint/2010/main" val="14373299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Kuva">
    <p:spTree>
      <p:nvGrpSpPr>
        <p:cNvPr id="1" name=""/>
        <p:cNvGrpSpPr/>
        <p:nvPr/>
      </p:nvGrpSpPr>
      <p:grpSpPr>
        <a:xfrm>
          <a:off x="0" y="0"/>
          <a:ext cx="0" cy="0"/>
          <a:chOff x="0" y="0"/>
          <a:chExt cx="0" cy="0"/>
        </a:xfrm>
      </p:grpSpPr>
      <p:sp>
        <p:nvSpPr>
          <p:cNvPr id="6" name="Picture Placeholder 7"/>
          <p:cNvSpPr>
            <a:spLocks noGrp="1"/>
          </p:cNvSpPr>
          <p:nvPr>
            <p:ph type="pic" sz="quarter" idx="13"/>
          </p:nvPr>
        </p:nvSpPr>
        <p:spPr>
          <a:xfrm>
            <a:off x="0" y="0"/>
            <a:ext cx="9144000" cy="5143500"/>
          </a:xfrm>
          <a:solidFill>
            <a:schemeClr val="bg1">
              <a:lumMod val="85000"/>
            </a:schemeClr>
          </a:solidFill>
        </p:spPr>
        <p:txBody>
          <a:bodyPr rtlCol="0">
            <a:noAutofit/>
          </a:bodyPr>
          <a:lstStyle>
            <a:lvl1pPr marL="0" indent="0">
              <a:buFontTx/>
              <a:buNone/>
              <a:defRPr/>
            </a:lvl1pPr>
          </a:lstStyle>
          <a:p>
            <a:pPr lvl="0"/>
            <a:r>
              <a:rPr lang="fi-FI" noProof="0"/>
              <a:t>Lisää kuva napsauttamalla kuvaketta</a:t>
            </a:r>
            <a:endParaRPr lang="en-GB" noProof="0"/>
          </a:p>
        </p:txBody>
      </p:sp>
      <p:sp>
        <p:nvSpPr>
          <p:cNvPr id="2" name="Otsikko 1"/>
          <p:cNvSpPr>
            <a:spLocks noGrp="1"/>
          </p:cNvSpPr>
          <p:nvPr>
            <p:ph type="title"/>
          </p:nvPr>
        </p:nvSpPr>
        <p:spPr/>
        <p:txBody>
          <a:bodyPr/>
          <a:lstStyle/>
          <a:p>
            <a:r>
              <a:rPr lang="fi-FI"/>
              <a:t>Muokkaa ots. perustyyl. napsautt.</a:t>
            </a:r>
          </a:p>
        </p:txBody>
      </p:sp>
    </p:spTree>
    <p:extLst>
      <p:ext uri="{BB962C8B-B14F-4D97-AF65-F5344CB8AC3E}">
        <p14:creationId xmlns:p14="http://schemas.microsoft.com/office/powerpoint/2010/main" val="23429791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ots. perustyyl. napsautt.</a:t>
            </a:r>
          </a:p>
        </p:txBody>
      </p:sp>
      <p:sp>
        <p:nvSpPr>
          <p:cNvPr id="3" name="Päivämäärän paikkamerkki 3">
            <a:extLst>
              <a:ext uri="{FF2B5EF4-FFF2-40B4-BE49-F238E27FC236}">
                <a16:creationId xmlns:a16="http://schemas.microsoft.com/office/drawing/2014/main" id="{2D528082-81CE-A861-2E71-73286D1783AD}"/>
              </a:ext>
            </a:extLst>
          </p:cNvPr>
          <p:cNvSpPr>
            <a:spLocks noGrp="1"/>
          </p:cNvSpPr>
          <p:nvPr>
            <p:ph type="dt" sz="half" idx="10"/>
          </p:nvPr>
        </p:nvSpPr>
        <p:spPr/>
        <p:txBody>
          <a:bodyPr/>
          <a:lstStyle>
            <a:lvl1pPr>
              <a:defRPr/>
            </a:lvl1pPr>
          </a:lstStyle>
          <a:p>
            <a:pPr>
              <a:defRPr/>
            </a:pPr>
            <a:fld id="{03F14DAB-0514-4BBE-811A-B0B146C14D05}" type="datetime1">
              <a:rPr lang="fi-FI"/>
              <a:pPr>
                <a:defRPr/>
              </a:pPr>
              <a:t>9.1.2025</a:t>
            </a:fld>
            <a:endParaRPr lang="fi-FI" dirty="0"/>
          </a:p>
        </p:txBody>
      </p:sp>
      <p:sp>
        <p:nvSpPr>
          <p:cNvPr id="4" name="Alatunnisteen paikkamerkki 4">
            <a:extLst>
              <a:ext uri="{FF2B5EF4-FFF2-40B4-BE49-F238E27FC236}">
                <a16:creationId xmlns:a16="http://schemas.microsoft.com/office/drawing/2014/main" id="{1578F87B-60F9-1991-412B-117A9BC2DBE2}"/>
              </a:ext>
            </a:extLst>
          </p:cNvPr>
          <p:cNvSpPr>
            <a:spLocks noGrp="1"/>
          </p:cNvSpPr>
          <p:nvPr>
            <p:ph type="ftr" sz="quarter" idx="11"/>
          </p:nvPr>
        </p:nvSpPr>
        <p:spPr/>
        <p:txBody>
          <a:bodyPr/>
          <a:lstStyle>
            <a:lvl1pPr>
              <a:defRPr/>
            </a:lvl1pPr>
          </a:lstStyle>
          <a:p>
            <a:pPr>
              <a:defRPr/>
            </a:pPr>
            <a:r>
              <a:rPr lang="fi-FI"/>
              <a:t>Etunimi Sukunimi</a:t>
            </a:r>
            <a:endParaRPr lang="fi-FI" dirty="0"/>
          </a:p>
        </p:txBody>
      </p:sp>
      <p:sp>
        <p:nvSpPr>
          <p:cNvPr id="5" name="Dian numeron paikkamerkki 5">
            <a:extLst>
              <a:ext uri="{FF2B5EF4-FFF2-40B4-BE49-F238E27FC236}">
                <a16:creationId xmlns:a16="http://schemas.microsoft.com/office/drawing/2014/main" id="{B4D1EE45-BD16-FC9E-B449-0198CFFFB082}"/>
              </a:ext>
            </a:extLst>
          </p:cNvPr>
          <p:cNvSpPr>
            <a:spLocks noGrp="1"/>
          </p:cNvSpPr>
          <p:nvPr>
            <p:ph type="sldNum" sz="quarter" idx="12"/>
          </p:nvPr>
        </p:nvSpPr>
        <p:spPr/>
        <p:txBody>
          <a:bodyPr/>
          <a:lstStyle>
            <a:lvl1pPr>
              <a:defRPr/>
            </a:lvl1pPr>
          </a:lstStyle>
          <a:p>
            <a:fld id="{0F0CEDD0-DA4A-4D73-980D-88238FDCF2D7}" type="slidenum">
              <a:rPr lang="fi-FI" altLang="fi-FI"/>
              <a:pPr/>
              <a:t>‹#›</a:t>
            </a:fld>
            <a:endParaRPr lang="fi-FI" altLang="fi-FI"/>
          </a:p>
        </p:txBody>
      </p:sp>
    </p:spTree>
    <p:extLst>
      <p:ext uri="{BB962C8B-B14F-4D97-AF65-F5344CB8AC3E}">
        <p14:creationId xmlns:p14="http://schemas.microsoft.com/office/powerpoint/2010/main" val="26802634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3">
            <a:extLst>
              <a:ext uri="{FF2B5EF4-FFF2-40B4-BE49-F238E27FC236}">
                <a16:creationId xmlns:a16="http://schemas.microsoft.com/office/drawing/2014/main" id="{B4F1FFAC-9CF5-28DA-089D-B2849203D361}"/>
              </a:ext>
            </a:extLst>
          </p:cNvPr>
          <p:cNvSpPr>
            <a:spLocks noGrp="1"/>
          </p:cNvSpPr>
          <p:nvPr>
            <p:ph type="dt" sz="half" idx="10"/>
          </p:nvPr>
        </p:nvSpPr>
        <p:spPr/>
        <p:txBody>
          <a:bodyPr/>
          <a:lstStyle>
            <a:lvl1pPr>
              <a:defRPr/>
            </a:lvl1pPr>
          </a:lstStyle>
          <a:p>
            <a:pPr>
              <a:defRPr/>
            </a:pPr>
            <a:fld id="{F84D2F0E-082B-46E2-8387-4272498FD3BB}" type="datetime1">
              <a:rPr lang="fi-FI"/>
              <a:pPr>
                <a:defRPr/>
              </a:pPr>
              <a:t>9.1.2025</a:t>
            </a:fld>
            <a:endParaRPr lang="fi-FI" dirty="0"/>
          </a:p>
        </p:txBody>
      </p:sp>
      <p:sp>
        <p:nvSpPr>
          <p:cNvPr id="3" name="Alatunnisteen paikkamerkki 4">
            <a:extLst>
              <a:ext uri="{FF2B5EF4-FFF2-40B4-BE49-F238E27FC236}">
                <a16:creationId xmlns:a16="http://schemas.microsoft.com/office/drawing/2014/main" id="{E9E2E6DA-A0ED-F420-E712-D8D62B14718D}"/>
              </a:ext>
            </a:extLst>
          </p:cNvPr>
          <p:cNvSpPr>
            <a:spLocks noGrp="1"/>
          </p:cNvSpPr>
          <p:nvPr>
            <p:ph type="ftr" sz="quarter" idx="11"/>
          </p:nvPr>
        </p:nvSpPr>
        <p:spPr/>
        <p:txBody>
          <a:bodyPr/>
          <a:lstStyle>
            <a:lvl1pPr>
              <a:defRPr/>
            </a:lvl1pPr>
          </a:lstStyle>
          <a:p>
            <a:pPr>
              <a:defRPr/>
            </a:pPr>
            <a:r>
              <a:rPr lang="fi-FI"/>
              <a:t>Etunimi Sukunimi</a:t>
            </a:r>
            <a:endParaRPr lang="fi-FI" dirty="0"/>
          </a:p>
        </p:txBody>
      </p:sp>
      <p:sp>
        <p:nvSpPr>
          <p:cNvPr id="4" name="Dian numeron paikkamerkki 5">
            <a:extLst>
              <a:ext uri="{FF2B5EF4-FFF2-40B4-BE49-F238E27FC236}">
                <a16:creationId xmlns:a16="http://schemas.microsoft.com/office/drawing/2014/main" id="{13945186-9580-371D-9992-B66C088188F9}"/>
              </a:ext>
            </a:extLst>
          </p:cNvPr>
          <p:cNvSpPr>
            <a:spLocks noGrp="1"/>
          </p:cNvSpPr>
          <p:nvPr>
            <p:ph type="sldNum" sz="quarter" idx="12"/>
          </p:nvPr>
        </p:nvSpPr>
        <p:spPr/>
        <p:txBody>
          <a:bodyPr/>
          <a:lstStyle>
            <a:lvl1pPr>
              <a:defRPr/>
            </a:lvl1pPr>
          </a:lstStyle>
          <a:p>
            <a:fld id="{54B939AA-0462-4B40-BF15-8F5F165DF1FA}" type="slidenum">
              <a:rPr lang="fi-FI" altLang="fi-FI"/>
              <a:pPr/>
              <a:t>‹#›</a:t>
            </a:fld>
            <a:endParaRPr lang="fi-FI" altLang="fi-FI"/>
          </a:p>
        </p:txBody>
      </p:sp>
    </p:spTree>
    <p:extLst>
      <p:ext uri="{BB962C8B-B14F-4D97-AF65-F5344CB8AC3E}">
        <p14:creationId xmlns:p14="http://schemas.microsoft.com/office/powerpoint/2010/main" val="4593713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Kansi 1">
    <p:bg>
      <p:bgPr>
        <a:solidFill>
          <a:srgbClr val="0001BE"/>
        </a:solidFill>
        <a:effectLst/>
      </p:bgPr>
    </p:bg>
    <p:spTree>
      <p:nvGrpSpPr>
        <p:cNvPr id="1" name=""/>
        <p:cNvGrpSpPr/>
        <p:nvPr/>
      </p:nvGrpSpPr>
      <p:grpSpPr>
        <a:xfrm>
          <a:off x="0" y="0"/>
          <a:ext cx="0" cy="0"/>
          <a:chOff x="0" y="0"/>
          <a:chExt cx="0" cy="0"/>
        </a:xfrm>
      </p:grpSpPr>
      <p:sp>
        <p:nvSpPr>
          <p:cNvPr id="3" name="Freeform 5">
            <a:extLst>
              <a:ext uri="{FF2B5EF4-FFF2-40B4-BE49-F238E27FC236}">
                <a16:creationId xmlns:a16="http://schemas.microsoft.com/office/drawing/2014/main" id="{8352DBE4-A3C3-AE2E-4913-1D56F35F5CC9}"/>
              </a:ext>
            </a:extLst>
          </p:cNvPr>
          <p:cNvSpPr>
            <a:spLocks/>
          </p:cNvSpPr>
          <p:nvPr/>
        </p:nvSpPr>
        <p:spPr bwMode="white">
          <a:xfrm>
            <a:off x="0" y="0"/>
            <a:ext cx="7044929" cy="5143500"/>
          </a:xfrm>
          <a:custGeom>
            <a:avLst/>
            <a:gdLst>
              <a:gd name="T0" fmla="*/ 2504148 w 19559"/>
              <a:gd name="T1" fmla="*/ 6858000 h 14300"/>
              <a:gd name="T2" fmla="*/ 2712107 w 19559"/>
              <a:gd name="T3" fmla="*/ 6505508 h 14300"/>
              <a:gd name="T4" fmla="*/ 3439722 w 19559"/>
              <a:gd name="T5" fmla="*/ 6083957 h 14300"/>
              <a:gd name="T6" fmla="*/ 3861883 w 19559"/>
              <a:gd name="T7" fmla="*/ 5357393 h 14300"/>
              <a:gd name="T8" fmla="*/ 4589498 w 19559"/>
              <a:gd name="T9" fmla="*/ 4935842 h 14300"/>
              <a:gd name="T10" fmla="*/ 5011659 w 19559"/>
              <a:gd name="T11" fmla="*/ 4209277 h 14300"/>
              <a:gd name="T12" fmla="*/ 5739754 w 19559"/>
              <a:gd name="T13" fmla="*/ 3787726 h 14300"/>
              <a:gd name="T14" fmla="*/ 6161915 w 19559"/>
              <a:gd name="T15" fmla="*/ 3060682 h 14300"/>
              <a:gd name="T16" fmla="*/ 6889530 w 19559"/>
              <a:gd name="T17" fmla="*/ 2639131 h 14300"/>
              <a:gd name="T18" fmla="*/ 7311690 w 19559"/>
              <a:gd name="T19" fmla="*/ 1912567 h 14300"/>
              <a:gd name="T20" fmla="*/ 8039305 w 19559"/>
              <a:gd name="T21" fmla="*/ 1491016 h 14300"/>
              <a:gd name="T22" fmla="*/ 8461466 w 19559"/>
              <a:gd name="T23" fmla="*/ 764451 h 14300"/>
              <a:gd name="T24" fmla="*/ 9188601 w 19559"/>
              <a:gd name="T25" fmla="*/ 343380 h 14300"/>
              <a:gd name="T26" fmla="*/ 9393678 w 19559"/>
              <a:gd name="T27" fmla="*/ 0 h 14300"/>
              <a:gd name="T28" fmla="*/ 0 w 19559"/>
              <a:gd name="T29" fmla="*/ 0 h 14300"/>
              <a:gd name="T30" fmla="*/ 0 w 19559"/>
              <a:gd name="T31" fmla="*/ 6858000 h 14300"/>
              <a:gd name="T32" fmla="*/ 2504148 w 19559"/>
              <a:gd name="T33" fmla="*/ 6858000 h 143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9559" h="14300">
                <a:moveTo>
                  <a:pt x="5214" y="14300"/>
                </a:moveTo>
                <a:cubicBezTo>
                  <a:pt x="5282" y="14078"/>
                  <a:pt x="5358" y="13854"/>
                  <a:pt x="5647" y="13565"/>
                </a:cubicBezTo>
                <a:cubicBezTo>
                  <a:pt x="6246" y="12966"/>
                  <a:pt x="6564" y="13285"/>
                  <a:pt x="7162" y="12686"/>
                </a:cubicBezTo>
                <a:cubicBezTo>
                  <a:pt x="7761" y="12087"/>
                  <a:pt x="7443" y="11769"/>
                  <a:pt x="8041" y="11171"/>
                </a:cubicBezTo>
                <a:cubicBezTo>
                  <a:pt x="8640" y="10572"/>
                  <a:pt x="8958" y="10890"/>
                  <a:pt x="9556" y="10292"/>
                </a:cubicBezTo>
                <a:cubicBezTo>
                  <a:pt x="10155" y="9693"/>
                  <a:pt x="9837" y="9375"/>
                  <a:pt x="10435" y="8777"/>
                </a:cubicBezTo>
                <a:cubicBezTo>
                  <a:pt x="11034" y="8178"/>
                  <a:pt x="11352" y="8496"/>
                  <a:pt x="11951" y="7898"/>
                </a:cubicBezTo>
                <a:cubicBezTo>
                  <a:pt x="12549" y="7299"/>
                  <a:pt x="12231" y="6981"/>
                  <a:pt x="12830" y="6382"/>
                </a:cubicBezTo>
                <a:cubicBezTo>
                  <a:pt x="13428" y="5784"/>
                  <a:pt x="13746" y="6102"/>
                  <a:pt x="14345" y="5503"/>
                </a:cubicBezTo>
                <a:cubicBezTo>
                  <a:pt x="14943" y="4905"/>
                  <a:pt x="14625" y="4587"/>
                  <a:pt x="15224" y="3988"/>
                </a:cubicBezTo>
                <a:cubicBezTo>
                  <a:pt x="15822" y="3390"/>
                  <a:pt x="16140" y="3708"/>
                  <a:pt x="16739" y="3109"/>
                </a:cubicBezTo>
                <a:cubicBezTo>
                  <a:pt x="17338" y="2511"/>
                  <a:pt x="17020" y="2192"/>
                  <a:pt x="17618" y="1594"/>
                </a:cubicBezTo>
                <a:cubicBezTo>
                  <a:pt x="18216" y="996"/>
                  <a:pt x="18534" y="1314"/>
                  <a:pt x="19132" y="716"/>
                </a:cubicBezTo>
                <a:cubicBezTo>
                  <a:pt x="19413" y="435"/>
                  <a:pt x="19492" y="216"/>
                  <a:pt x="19559" y="0"/>
                </a:cubicBezTo>
                <a:lnTo>
                  <a:pt x="0" y="0"/>
                </a:lnTo>
                <a:lnTo>
                  <a:pt x="0" y="14300"/>
                </a:lnTo>
                <a:lnTo>
                  <a:pt x="5214" y="14300"/>
                </a:lnTo>
                <a:close/>
              </a:path>
            </a:pathLst>
          </a:custGeom>
          <a:solidFill>
            <a:srgbClr val="00D7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sz="1013"/>
          </a:p>
        </p:txBody>
      </p:sp>
      <p:grpSp>
        <p:nvGrpSpPr>
          <p:cNvPr id="4" name="Ryhmä 14">
            <a:extLst>
              <a:ext uri="{FF2B5EF4-FFF2-40B4-BE49-F238E27FC236}">
                <a16:creationId xmlns:a16="http://schemas.microsoft.com/office/drawing/2014/main" id="{AD905097-531B-6063-0469-78D0400D0184}"/>
              </a:ext>
            </a:extLst>
          </p:cNvPr>
          <p:cNvGrpSpPr/>
          <p:nvPr/>
        </p:nvGrpSpPr>
        <p:grpSpPr bwMode="black">
          <a:xfrm>
            <a:off x="349251" y="4360099"/>
            <a:ext cx="971279" cy="451082"/>
            <a:chOff x="228601" y="704851"/>
            <a:chExt cx="11734800" cy="5449888"/>
          </a:xfrm>
          <a:solidFill>
            <a:srgbClr val="FFFFFF"/>
          </a:solidFill>
        </p:grpSpPr>
        <p:sp>
          <p:nvSpPr>
            <p:cNvPr id="5" name="Freeform 5">
              <a:extLst>
                <a:ext uri="{FF2B5EF4-FFF2-40B4-BE49-F238E27FC236}">
                  <a16:creationId xmlns:a16="http://schemas.microsoft.com/office/drawing/2014/main" id="{BAA2C6DC-A77A-8F0A-EB5A-1F237331B92A}"/>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Freeform 6">
              <a:extLst>
                <a:ext uri="{FF2B5EF4-FFF2-40B4-BE49-F238E27FC236}">
                  <a16:creationId xmlns:a16="http://schemas.microsoft.com/office/drawing/2014/main" id="{14FF53D0-8C43-5C6F-6F11-197CA3C91918}"/>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Rectangle 7">
              <a:extLst>
                <a:ext uri="{FF2B5EF4-FFF2-40B4-BE49-F238E27FC236}">
                  <a16:creationId xmlns:a16="http://schemas.microsoft.com/office/drawing/2014/main" id="{D5E58B91-BC99-2DBE-234B-9969BD47295A}"/>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8">
              <a:extLst>
                <a:ext uri="{FF2B5EF4-FFF2-40B4-BE49-F238E27FC236}">
                  <a16:creationId xmlns:a16="http://schemas.microsoft.com/office/drawing/2014/main" id="{03841915-3094-8E66-C99B-5CA9583C8399}"/>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9">
              <a:extLst>
                <a:ext uri="{FF2B5EF4-FFF2-40B4-BE49-F238E27FC236}">
                  <a16:creationId xmlns:a16="http://schemas.microsoft.com/office/drawing/2014/main" id="{CEC04F9D-08CB-A1C6-CDBB-15927947B508}"/>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Freeform 10">
              <a:extLst>
                <a:ext uri="{FF2B5EF4-FFF2-40B4-BE49-F238E27FC236}">
                  <a16:creationId xmlns:a16="http://schemas.microsoft.com/office/drawing/2014/main" id="{A2C3CB46-80B0-C29C-D565-5C25CB471D79}"/>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Rectangle 11">
              <a:extLst>
                <a:ext uri="{FF2B5EF4-FFF2-40B4-BE49-F238E27FC236}">
                  <a16:creationId xmlns:a16="http://schemas.microsoft.com/office/drawing/2014/main" id="{60B70EF5-6371-60A7-366B-928BE8C3CB86}"/>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2">
              <a:extLst>
                <a:ext uri="{FF2B5EF4-FFF2-40B4-BE49-F238E27FC236}">
                  <a16:creationId xmlns:a16="http://schemas.microsoft.com/office/drawing/2014/main" id="{A74253FE-4325-FD8D-44F3-6598C8351A4F}"/>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3">
              <a:extLst>
                <a:ext uri="{FF2B5EF4-FFF2-40B4-BE49-F238E27FC236}">
                  <a16:creationId xmlns:a16="http://schemas.microsoft.com/office/drawing/2014/main" id="{A653A93E-3CDD-B616-E986-FCD30DA59764}"/>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5" name="Freeform 14">
              <a:extLst>
                <a:ext uri="{FF2B5EF4-FFF2-40B4-BE49-F238E27FC236}">
                  <a16:creationId xmlns:a16="http://schemas.microsoft.com/office/drawing/2014/main" id="{F4005A19-6197-F629-FB9C-DB15EE9A9088}"/>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6" name="Freeform 15">
              <a:extLst>
                <a:ext uri="{FF2B5EF4-FFF2-40B4-BE49-F238E27FC236}">
                  <a16:creationId xmlns:a16="http://schemas.microsoft.com/office/drawing/2014/main" id="{A5944700-DAF5-6684-C961-3EE9E9BC4D78}"/>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ctrTitle"/>
          </p:nvPr>
        </p:nvSpPr>
        <p:spPr>
          <a:xfrm>
            <a:off x="306422" y="342901"/>
            <a:ext cx="8054502" cy="1553993"/>
          </a:xfrm>
        </p:spPr>
        <p:txBody>
          <a:bodyPr/>
          <a:lstStyle>
            <a:lvl1pPr algn="l">
              <a:lnSpc>
                <a:spcPct val="85000"/>
              </a:lnSpc>
              <a:defRPr sz="5250">
                <a:solidFill>
                  <a:srgbClr val="FFFFFF"/>
                </a:solidFill>
                <a:latin typeface="+mj-lt"/>
              </a:defRPr>
            </a:lvl1pPr>
          </a:lstStyle>
          <a:p>
            <a:r>
              <a:rPr lang="fi-FI"/>
              <a:t>Muokkaa ots. perustyyl. napsautt.</a:t>
            </a:r>
            <a:endParaRPr lang="fi-FI" dirty="0"/>
          </a:p>
        </p:txBody>
      </p:sp>
      <p:sp>
        <p:nvSpPr>
          <p:cNvPr id="12" name="Tekstin paikkamerkki 11"/>
          <p:cNvSpPr>
            <a:spLocks noGrp="1"/>
          </p:cNvSpPr>
          <p:nvPr>
            <p:ph type="body" sz="quarter" idx="13"/>
          </p:nvPr>
        </p:nvSpPr>
        <p:spPr>
          <a:xfrm>
            <a:off x="335604" y="1999034"/>
            <a:ext cx="8032109" cy="729000"/>
          </a:xfrm>
        </p:spPr>
        <p:txBody>
          <a:bodyPr/>
          <a:lstStyle>
            <a:lvl1pPr marL="0" indent="0">
              <a:buNone/>
              <a:defRPr b="1">
                <a:solidFill>
                  <a:srgbClr val="FFFFFF"/>
                </a:solidFill>
                <a:latin typeface="+mj-lt"/>
              </a:defRPr>
            </a:lvl1pPr>
          </a:lstStyle>
          <a:p>
            <a:pPr lvl="0"/>
            <a:r>
              <a:rPr lang="fi-FI"/>
              <a:t>Muokkaa tekstin perustyylejä napsauttamalla</a:t>
            </a:r>
          </a:p>
        </p:txBody>
      </p:sp>
    </p:spTree>
    <p:extLst>
      <p:ext uri="{BB962C8B-B14F-4D97-AF65-F5344CB8AC3E}">
        <p14:creationId xmlns:p14="http://schemas.microsoft.com/office/powerpoint/2010/main" val="10775527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Kansi 1 B">
    <p:bg>
      <p:bgPr>
        <a:solidFill>
          <a:srgbClr val="0001BE"/>
        </a:solidFill>
        <a:effectLst/>
      </p:bgPr>
    </p:bg>
    <p:spTree>
      <p:nvGrpSpPr>
        <p:cNvPr id="1" name=""/>
        <p:cNvGrpSpPr/>
        <p:nvPr/>
      </p:nvGrpSpPr>
      <p:grpSpPr>
        <a:xfrm>
          <a:off x="0" y="0"/>
          <a:ext cx="0" cy="0"/>
          <a:chOff x="0" y="0"/>
          <a:chExt cx="0" cy="0"/>
        </a:xfrm>
      </p:grpSpPr>
      <p:sp>
        <p:nvSpPr>
          <p:cNvPr id="3" name="Freeform 5">
            <a:extLst>
              <a:ext uri="{FF2B5EF4-FFF2-40B4-BE49-F238E27FC236}">
                <a16:creationId xmlns:a16="http://schemas.microsoft.com/office/drawing/2014/main" id="{846D84A1-5F5D-67BD-D5CC-022D17BC0720}"/>
              </a:ext>
            </a:extLst>
          </p:cNvPr>
          <p:cNvSpPr>
            <a:spLocks/>
          </p:cNvSpPr>
          <p:nvPr/>
        </p:nvSpPr>
        <p:spPr bwMode="auto">
          <a:xfrm>
            <a:off x="0" y="0"/>
            <a:ext cx="9144000" cy="5143500"/>
          </a:xfrm>
          <a:custGeom>
            <a:avLst/>
            <a:gdLst>
              <a:gd name="T0" fmla="*/ 5313600 w 25400"/>
              <a:gd name="T1" fmla="*/ 6858000 h 14300"/>
              <a:gd name="T2" fmla="*/ 5521440 w 25400"/>
              <a:gd name="T3" fmla="*/ 6505508 h 14300"/>
              <a:gd name="T4" fmla="*/ 6248640 w 25400"/>
              <a:gd name="T5" fmla="*/ 6083957 h 14300"/>
              <a:gd name="T6" fmla="*/ 6670560 w 25400"/>
              <a:gd name="T7" fmla="*/ 5357393 h 14300"/>
              <a:gd name="T8" fmla="*/ 7397760 w 25400"/>
              <a:gd name="T9" fmla="*/ 4935842 h 14300"/>
              <a:gd name="T10" fmla="*/ 7819680 w 25400"/>
              <a:gd name="T11" fmla="*/ 4209277 h 14300"/>
              <a:gd name="T12" fmla="*/ 8547360 w 25400"/>
              <a:gd name="T13" fmla="*/ 3787726 h 14300"/>
              <a:gd name="T14" fmla="*/ 8969280 w 25400"/>
              <a:gd name="T15" fmla="*/ 3060682 h 14300"/>
              <a:gd name="T16" fmla="*/ 9696480 w 25400"/>
              <a:gd name="T17" fmla="*/ 2639131 h 14300"/>
              <a:gd name="T18" fmla="*/ 10118400 w 25400"/>
              <a:gd name="T19" fmla="*/ 1912567 h 14300"/>
              <a:gd name="T20" fmla="*/ 10845600 w 25400"/>
              <a:gd name="T21" fmla="*/ 1491016 h 14300"/>
              <a:gd name="T22" fmla="*/ 11267520 w 25400"/>
              <a:gd name="T23" fmla="*/ 764451 h 14300"/>
              <a:gd name="T24" fmla="*/ 11994240 w 25400"/>
              <a:gd name="T25" fmla="*/ 343380 h 14300"/>
              <a:gd name="T26" fmla="*/ 12192000 w 25400"/>
              <a:gd name="T27" fmla="*/ 23020 h 14300"/>
              <a:gd name="T28" fmla="*/ 12192000 w 25400"/>
              <a:gd name="T29" fmla="*/ 0 h 14300"/>
              <a:gd name="T30" fmla="*/ 0 w 25400"/>
              <a:gd name="T31" fmla="*/ 0 h 14300"/>
              <a:gd name="T32" fmla="*/ 0 w 25400"/>
              <a:gd name="T33" fmla="*/ 6858000 h 14300"/>
              <a:gd name="T34" fmla="*/ 5313600 w 25400"/>
              <a:gd name="T35" fmla="*/ 6858000 h 1430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5400" h="14300">
                <a:moveTo>
                  <a:pt x="11070" y="14300"/>
                </a:moveTo>
                <a:cubicBezTo>
                  <a:pt x="11139" y="14078"/>
                  <a:pt x="11214" y="13854"/>
                  <a:pt x="11503" y="13565"/>
                </a:cubicBezTo>
                <a:cubicBezTo>
                  <a:pt x="12102" y="12966"/>
                  <a:pt x="12420" y="13285"/>
                  <a:pt x="13018" y="12686"/>
                </a:cubicBezTo>
                <a:cubicBezTo>
                  <a:pt x="13617" y="12087"/>
                  <a:pt x="13299" y="11769"/>
                  <a:pt x="13897" y="11171"/>
                </a:cubicBezTo>
                <a:cubicBezTo>
                  <a:pt x="14496" y="10572"/>
                  <a:pt x="14814" y="10890"/>
                  <a:pt x="15412" y="10292"/>
                </a:cubicBezTo>
                <a:cubicBezTo>
                  <a:pt x="16011" y="9693"/>
                  <a:pt x="15693" y="9375"/>
                  <a:pt x="16291" y="8777"/>
                </a:cubicBezTo>
                <a:cubicBezTo>
                  <a:pt x="16890" y="8178"/>
                  <a:pt x="17208" y="8496"/>
                  <a:pt x="17807" y="7898"/>
                </a:cubicBezTo>
                <a:cubicBezTo>
                  <a:pt x="18405" y="7299"/>
                  <a:pt x="18087" y="6981"/>
                  <a:pt x="18686" y="6382"/>
                </a:cubicBezTo>
                <a:cubicBezTo>
                  <a:pt x="19284" y="5784"/>
                  <a:pt x="19602" y="6102"/>
                  <a:pt x="20201" y="5503"/>
                </a:cubicBezTo>
                <a:cubicBezTo>
                  <a:pt x="20799" y="4905"/>
                  <a:pt x="20481" y="4587"/>
                  <a:pt x="21080" y="3988"/>
                </a:cubicBezTo>
                <a:cubicBezTo>
                  <a:pt x="21678" y="3390"/>
                  <a:pt x="21997" y="3708"/>
                  <a:pt x="22595" y="3109"/>
                </a:cubicBezTo>
                <a:cubicBezTo>
                  <a:pt x="23194" y="2511"/>
                  <a:pt x="22876" y="2192"/>
                  <a:pt x="23474" y="1594"/>
                </a:cubicBezTo>
                <a:cubicBezTo>
                  <a:pt x="24072" y="996"/>
                  <a:pt x="24390" y="1314"/>
                  <a:pt x="24988" y="716"/>
                </a:cubicBezTo>
                <a:cubicBezTo>
                  <a:pt x="25249" y="455"/>
                  <a:pt x="25336" y="248"/>
                  <a:pt x="25400" y="48"/>
                </a:cubicBezTo>
                <a:lnTo>
                  <a:pt x="25400" y="0"/>
                </a:lnTo>
                <a:lnTo>
                  <a:pt x="0" y="0"/>
                </a:lnTo>
                <a:lnTo>
                  <a:pt x="0" y="14300"/>
                </a:lnTo>
                <a:lnTo>
                  <a:pt x="11070" y="14300"/>
                </a:lnTo>
                <a:close/>
              </a:path>
            </a:pathLst>
          </a:custGeom>
          <a:solidFill>
            <a:srgbClr val="00D7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sz="1013"/>
          </a:p>
        </p:txBody>
      </p:sp>
      <p:grpSp>
        <p:nvGrpSpPr>
          <p:cNvPr id="4" name="Ryhmä 14">
            <a:extLst>
              <a:ext uri="{FF2B5EF4-FFF2-40B4-BE49-F238E27FC236}">
                <a16:creationId xmlns:a16="http://schemas.microsoft.com/office/drawing/2014/main" id="{818B476C-E801-85FA-1AC6-E1C12D3CE363}"/>
              </a:ext>
            </a:extLst>
          </p:cNvPr>
          <p:cNvGrpSpPr/>
          <p:nvPr/>
        </p:nvGrpSpPr>
        <p:grpSpPr bwMode="black">
          <a:xfrm>
            <a:off x="349251" y="4360099"/>
            <a:ext cx="971279" cy="451082"/>
            <a:chOff x="228601" y="704851"/>
            <a:chExt cx="11734800" cy="5449888"/>
          </a:xfrm>
          <a:solidFill>
            <a:srgbClr val="FFFFFF"/>
          </a:solidFill>
        </p:grpSpPr>
        <p:sp>
          <p:nvSpPr>
            <p:cNvPr id="5" name="Freeform 5">
              <a:extLst>
                <a:ext uri="{FF2B5EF4-FFF2-40B4-BE49-F238E27FC236}">
                  <a16:creationId xmlns:a16="http://schemas.microsoft.com/office/drawing/2014/main" id="{8C31B419-5963-D657-1EA2-593C9A98CA35}"/>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Freeform 6">
              <a:extLst>
                <a:ext uri="{FF2B5EF4-FFF2-40B4-BE49-F238E27FC236}">
                  <a16:creationId xmlns:a16="http://schemas.microsoft.com/office/drawing/2014/main" id="{72D573CF-8126-929D-BFD1-667F2BF9828A}"/>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Rectangle 7">
              <a:extLst>
                <a:ext uri="{FF2B5EF4-FFF2-40B4-BE49-F238E27FC236}">
                  <a16:creationId xmlns:a16="http://schemas.microsoft.com/office/drawing/2014/main" id="{C1257225-FEA8-6BAC-0EE4-CB7237259A7B}"/>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8">
              <a:extLst>
                <a:ext uri="{FF2B5EF4-FFF2-40B4-BE49-F238E27FC236}">
                  <a16:creationId xmlns:a16="http://schemas.microsoft.com/office/drawing/2014/main" id="{DDC00AB7-495C-3672-F50C-B50E6A1C6E45}"/>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9">
              <a:extLst>
                <a:ext uri="{FF2B5EF4-FFF2-40B4-BE49-F238E27FC236}">
                  <a16:creationId xmlns:a16="http://schemas.microsoft.com/office/drawing/2014/main" id="{317481EC-1CEB-DFB5-2414-ACB29C640FD4}"/>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Freeform 10">
              <a:extLst>
                <a:ext uri="{FF2B5EF4-FFF2-40B4-BE49-F238E27FC236}">
                  <a16:creationId xmlns:a16="http://schemas.microsoft.com/office/drawing/2014/main" id="{7148824E-D3D8-C713-4DBD-E0E221AD13D1}"/>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Rectangle 11">
              <a:extLst>
                <a:ext uri="{FF2B5EF4-FFF2-40B4-BE49-F238E27FC236}">
                  <a16:creationId xmlns:a16="http://schemas.microsoft.com/office/drawing/2014/main" id="{FA83F4A7-45D3-4D88-D670-C31A19D707D0}"/>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2">
              <a:extLst>
                <a:ext uri="{FF2B5EF4-FFF2-40B4-BE49-F238E27FC236}">
                  <a16:creationId xmlns:a16="http://schemas.microsoft.com/office/drawing/2014/main" id="{E70FEA92-9F44-3079-A367-B4F3451DA8D0}"/>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3">
              <a:extLst>
                <a:ext uri="{FF2B5EF4-FFF2-40B4-BE49-F238E27FC236}">
                  <a16:creationId xmlns:a16="http://schemas.microsoft.com/office/drawing/2014/main" id="{B3613B18-D6A5-88A8-443C-DB9E85FE74E6}"/>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5" name="Freeform 14">
              <a:extLst>
                <a:ext uri="{FF2B5EF4-FFF2-40B4-BE49-F238E27FC236}">
                  <a16:creationId xmlns:a16="http://schemas.microsoft.com/office/drawing/2014/main" id="{EBA6BD7A-1D7D-F10A-469D-375CF37EBF91}"/>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6" name="Freeform 15">
              <a:extLst>
                <a:ext uri="{FF2B5EF4-FFF2-40B4-BE49-F238E27FC236}">
                  <a16:creationId xmlns:a16="http://schemas.microsoft.com/office/drawing/2014/main" id="{684BC860-997F-1AB7-819B-75F063E33E4A}"/>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ctrTitle"/>
          </p:nvPr>
        </p:nvSpPr>
        <p:spPr>
          <a:xfrm>
            <a:off x="306422" y="342901"/>
            <a:ext cx="8054502" cy="1553993"/>
          </a:xfrm>
        </p:spPr>
        <p:txBody>
          <a:bodyPr/>
          <a:lstStyle>
            <a:lvl1pPr algn="l">
              <a:lnSpc>
                <a:spcPct val="85000"/>
              </a:lnSpc>
              <a:defRPr sz="5250">
                <a:solidFill>
                  <a:srgbClr val="FFFFFF"/>
                </a:solidFill>
                <a:latin typeface="+mj-lt"/>
              </a:defRPr>
            </a:lvl1pPr>
          </a:lstStyle>
          <a:p>
            <a:r>
              <a:rPr lang="fi-FI"/>
              <a:t>Muokkaa ots. perustyyl. napsautt.</a:t>
            </a:r>
            <a:endParaRPr lang="fi-FI" dirty="0"/>
          </a:p>
        </p:txBody>
      </p:sp>
      <p:sp>
        <p:nvSpPr>
          <p:cNvPr id="12" name="Tekstin paikkamerkki 11"/>
          <p:cNvSpPr>
            <a:spLocks noGrp="1"/>
          </p:cNvSpPr>
          <p:nvPr>
            <p:ph type="body" sz="quarter" idx="13"/>
          </p:nvPr>
        </p:nvSpPr>
        <p:spPr>
          <a:xfrm>
            <a:off x="335604" y="1999034"/>
            <a:ext cx="8032109" cy="729000"/>
          </a:xfrm>
        </p:spPr>
        <p:txBody>
          <a:bodyPr/>
          <a:lstStyle>
            <a:lvl1pPr marL="0" indent="0">
              <a:buNone/>
              <a:defRPr b="1">
                <a:solidFill>
                  <a:srgbClr val="FFFFFF"/>
                </a:solidFill>
                <a:latin typeface="+mj-lt"/>
              </a:defRPr>
            </a:lvl1pPr>
          </a:lstStyle>
          <a:p>
            <a:pPr lvl="0"/>
            <a:r>
              <a:rPr lang="fi-FI"/>
              <a:t>Muokkaa tekstin perustyylejä napsauttamalla</a:t>
            </a:r>
          </a:p>
        </p:txBody>
      </p:sp>
    </p:spTree>
    <p:extLst>
      <p:ext uri="{BB962C8B-B14F-4D97-AF65-F5344CB8AC3E}">
        <p14:creationId xmlns:p14="http://schemas.microsoft.com/office/powerpoint/2010/main" val="375007623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Kansi 2">
    <p:bg>
      <p:bgPr>
        <a:solidFill>
          <a:srgbClr val="9FC9EB"/>
        </a:solidFill>
        <a:effectLst/>
      </p:bgPr>
    </p:bg>
    <p:spTree>
      <p:nvGrpSpPr>
        <p:cNvPr id="1" name=""/>
        <p:cNvGrpSpPr/>
        <p:nvPr/>
      </p:nvGrpSpPr>
      <p:grpSpPr>
        <a:xfrm>
          <a:off x="0" y="0"/>
          <a:ext cx="0" cy="0"/>
          <a:chOff x="0" y="0"/>
          <a:chExt cx="0" cy="0"/>
        </a:xfrm>
      </p:grpSpPr>
      <p:sp>
        <p:nvSpPr>
          <p:cNvPr id="3" name="Freeform 5">
            <a:extLst>
              <a:ext uri="{FF2B5EF4-FFF2-40B4-BE49-F238E27FC236}">
                <a16:creationId xmlns:a16="http://schemas.microsoft.com/office/drawing/2014/main" id="{459185E8-FCDE-F38E-B507-1098885C77F4}"/>
              </a:ext>
            </a:extLst>
          </p:cNvPr>
          <p:cNvSpPr>
            <a:spLocks/>
          </p:cNvSpPr>
          <p:nvPr/>
        </p:nvSpPr>
        <p:spPr bwMode="white">
          <a:xfrm>
            <a:off x="0" y="0"/>
            <a:ext cx="9144000" cy="2915841"/>
          </a:xfrm>
          <a:custGeom>
            <a:avLst/>
            <a:gdLst>
              <a:gd name="T0" fmla="*/ 0 w 25400"/>
              <a:gd name="T1" fmla="*/ 3079742 h 8063"/>
              <a:gd name="T2" fmla="*/ 1219200 w 25400"/>
              <a:gd name="T3" fmla="*/ 3888500 h 8063"/>
              <a:gd name="T4" fmla="*/ 2438400 w 25400"/>
              <a:gd name="T5" fmla="*/ 3079742 h 8063"/>
              <a:gd name="T6" fmla="*/ 3657600 w 25400"/>
              <a:gd name="T7" fmla="*/ 3888500 h 8063"/>
              <a:gd name="T8" fmla="*/ 4876800 w 25400"/>
              <a:gd name="T9" fmla="*/ 3079742 h 8063"/>
              <a:gd name="T10" fmla="*/ 6096000 w 25400"/>
              <a:gd name="T11" fmla="*/ 3888500 h 8063"/>
              <a:gd name="T12" fmla="*/ 7315200 w 25400"/>
              <a:gd name="T13" fmla="*/ 3079742 h 8063"/>
              <a:gd name="T14" fmla="*/ 8534400 w 25400"/>
              <a:gd name="T15" fmla="*/ 3888500 h 8063"/>
              <a:gd name="T16" fmla="*/ 9753600 w 25400"/>
              <a:gd name="T17" fmla="*/ 3079742 h 8063"/>
              <a:gd name="T18" fmla="*/ 10972800 w 25400"/>
              <a:gd name="T19" fmla="*/ 3888500 h 8063"/>
              <a:gd name="T20" fmla="*/ 12192000 w 25400"/>
              <a:gd name="T21" fmla="*/ 3079742 h 8063"/>
              <a:gd name="T22" fmla="*/ 12192000 w 25400"/>
              <a:gd name="T23" fmla="*/ 0 h 8063"/>
              <a:gd name="T24" fmla="*/ 0 w 25400"/>
              <a:gd name="T25" fmla="*/ 0 h 8063"/>
              <a:gd name="T26" fmla="*/ 0 w 25400"/>
              <a:gd name="T27" fmla="*/ 3079742 h 806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5400" h="8063">
                <a:moveTo>
                  <a:pt x="0" y="6386"/>
                </a:moveTo>
                <a:cubicBezTo>
                  <a:pt x="1140" y="6386"/>
                  <a:pt x="2118" y="7077"/>
                  <a:pt x="2540" y="8063"/>
                </a:cubicBezTo>
                <a:cubicBezTo>
                  <a:pt x="2962" y="7077"/>
                  <a:pt x="3940" y="6386"/>
                  <a:pt x="5080" y="6386"/>
                </a:cubicBezTo>
                <a:cubicBezTo>
                  <a:pt x="6220" y="6386"/>
                  <a:pt x="7198" y="7077"/>
                  <a:pt x="7620" y="8063"/>
                </a:cubicBezTo>
                <a:cubicBezTo>
                  <a:pt x="8042" y="7077"/>
                  <a:pt x="9020" y="6386"/>
                  <a:pt x="10160" y="6386"/>
                </a:cubicBezTo>
                <a:cubicBezTo>
                  <a:pt x="11300" y="6386"/>
                  <a:pt x="12278" y="7077"/>
                  <a:pt x="12700" y="8063"/>
                </a:cubicBezTo>
                <a:cubicBezTo>
                  <a:pt x="13122" y="7077"/>
                  <a:pt x="14100" y="6386"/>
                  <a:pt x="15240" y="6386"/>
                </a:cubicBezTo>
                <a:cubicBezTo>
                  <a:pt x="16380" y="6386"/>
                  <a:pt x="17358" y="7077"/>
                  <a:pt x="17780" y="8063"/>
                </a:cubicBezTo>
                <a:cubicBezTo>
                  <a:pt x="18202" y="7077"/>
                  <a:pt x="19180" y="6386"/>
                  <a:pt x="20320" y="6386"/>
                </a:cubicBezTo>
                <a:cubicBezTo>
                  <a:pt x="21460" y="6386"/>
                  <a:pt x="22438" y="7077"/>
                  <a:pt x="22860" y="8063"/>
                </a:cubicBezTo>
                <a:cubicBezTo>
                  <a:pt x="23282" y="7077"/>
                  <a:pt x="24260" y="6386"/>
                  <a:pt x="25400" y="6386"/>
                </a:cubicBezTo>
                <a:lnTo>
                  <a:pt x="25400" y="0"/>
                </a:lnTo>
                <a:lnTo>
                  <a:pt x="0" y="0"/>
                </a:lnTo>
                <a:lnTo>
                  <a:pt x="0" y="6386"/>
                </a:lnTo>
                <a:close/>
              </a:path>
            </a:pathLst>
          </a:custGeom>
          <a:solidFill>
            <a:srgbClr val="00D7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sz="1013"/>
          </a:p>
        </p:txBody>
      </p:sp>
      <p:grpSp>
        <p:nvGrpSpPr>
          <p:cNvPr id="4" name="Ryhmä 14">
            <a:extLst>
              <a:ext uri="{FF2B5EF4-FFF2-40B4-BE49-F238E27FC236}">
                <a16:creationId xmlns:a16="http://schemas.microsoft.com/office/drawing/2014/main" id="{C2A95D8B-C9F3-EABA-C146-74E876CF5EEE}"/>
              </a:ext>
            </a:extLst>
          </p:cNvPr>
          <p:cNvGrpSpPr/>
          <p:nvPr/>
        </p:nvGrpSpPr>
        <p:grpSpPr bwMode="black">
          <a:xfrm>
            <a:off x="349251" y="4360099"/>
            <a:ext cx="971279" cy="451082"/>
            <a:chOff x="228601" y="704851"/>
            <a:chExt cx="11734800" cy="5449888"/>
          </a:xfrm>
          <a:solidFill>
            <a:srgbClr val="FFFFFF"/>
          </a:solidFill>
        </p:grpSpPr>
        <p:sp>
          <p:nvSpPr>
            <p:cNvPr id="5" name="Freeform 5">
              <a:extLst>
                <a:ext uri="{FF2B5EF4-FFF2-40B4-BE49-F238E27FC236}">
                  <a16:creationId xmlns:a16="http://schemas.microsoft.com/office/drawing/2014/main" id="{55B571E7-EC42-C4D3-02F8-5AC7B97B87B5}"/>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Freeform 6">
              <a:extLst>
                <a:ext uri="{FF2B5EF4-FFF2-40B4-BE49-F238E27FC236}">
                  <a16:creationId xmlns:a16="http://schemas.microsoft.com/office/drawing/2014/main" id="{EE5AB908-1ACF-CEF1-A7D7-622A4DDC11C5}"/>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Rectangle 7">
              <a:extLst>
                <a:ext uri="{FF2B5EF4-FFF2-40B4-BE49-F238E27FC236}">
                  <a16:creationId xmlns:a16="http://schemas.microsoft.com/office/drawing/2014/main" id="{E59E418C-AF08-D99B-4264-0E50AE4B9931}"/>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8">
              <a:extLst>
                <a:ext uri="{FF2B5EF4-FFF2-40B4-BE49-F238E27FC236}">
                  <a16:creationId xmlns:a16="http://schemas.microsoft.com/office/drawing/2014/main" id="{1717D4E7-BA02-C9E6-6869-D2C6D807C146}"/>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9">
              <a:extLst>
                <a:ext uri="{FF2B5EF4-FFF2-40B4-BE49-F238E27FC236}">
                  <a16:creationId xmlns:a16="http://schemas.microsoft.com/office/drawing/2014/main" id="{04DAE63C-E0C5-DD8B-2260-670BD3ACA540}"/>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Freeform 10">
              <a:extLst>
                <a:ext uri="{FF2B5EF4-FFF2-40B4-BE49-F238E27FC236}">
                  <a16:creationId xmlns:a16="http://schemas.microsoft.com/office/drawing/2014/main" id="{ED6F19B9-C9CC-5E72-8219-F12DAF8E3B8D}"/>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Rectangle 11">
              <a:extLst>
                <a:ext uri="{FF2B5EF4-FFF2-40B4-BE49-F238E27FC236}">
                  <a16:creationId xmlns:a16="http://schemas.microsoft.com/office/drawing/2014/main" id="{414AFB3F-A6E1-8C6C-B5DA-03D009DE1BA7}"/>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2">
              <a:extLst>
                <a:ext uri="{FF2B5EF4-FFF2-40B4-BE49-F238E27FC236}">
                  <a16:creationId xmlns:a16="http://schemas.microsoft.com/office/drawing/2014/main" id="{183CC6BF-2CDC-E878-C1A8-470B4319F108}"/>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3">
              <a:extLst>
                <a:ext uri="{FF2B5EF4-FFF2-40B4-BE49-F238E27FC236}">
                  <a16:creationId xmlns:a16="http://schemas.microsoft.com/office/drawing/2014/main" id="{437B5386-2DAF-68B6-891E-6511BC1292B5}"/>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5" name="Freeform 14">
              <a:extLst>
                <a:ext uri="{FF2B5EF4-FFF2-40B4-BE49-F238E27FC236}">
                  <a16:creationId xmlns:a16="http://schemas.microsoft.com/office/drawing/2014/main" id="{16DC6F4D-07C7-90D6-BE58-4DD6B9D117BC}"/>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6" name="Freeform 15">
              <a:extLst>
                <a:ext uri="{FF2B5EF4-FFF2-40B4-BE49-F238E27FC236}">
                  <a16:creationId xmlns:a16="http://schemas.microsoft.com/office/drawing/2014/main" id="{7154AEFD-8556-2CDD-15E0-95CE382B832D}"/>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ctrTitle"/>
          </p:nvPr>
        </p:nvSpPr>
        <p:spPr>
          <a:xfrm>
            <a:off x="306422" y="342901"/>
            <a:ext cx="8054502" cy="1553993"/>
          </a:xfrm>
        </p:spPr>
        <p:txBody>
          <a:bodyPr/>
          <a:lstStyle>
            <a:lvl1pPr algn="l">
              <a:lnSpc>
                <a:spcPct val="85000"/>
              </a:lnSpc>
              <a:defRPr sz="5250">
                <a:solidFill>
                  <a:srgbClr val="FFFFFF"/>
                </a:solidFill>
                <a:latin typeface="+mj-lt"/>
              </a:defRPr>
            </a:lvl1pPr>
          </a:lstStyle>
          <a:p>
            <a:r>
              <a:rPr lang="fi-FI"/>
              <a:t>Muokkaa ots. perustyyl. napsautt.</a:t>
            </a:r>
            <a:endParaRPr lang="fi-FI" dirty="0"/>
          </a:p>
        </p:txBody>
      </p:sp>
      <p:sp>
        <p:nvSpPr>
          <p:cNvPr id="12" name="Tekstin paikkamerkki 11"/>
          <p:cNvSpPr>
            <a:spLocks noGrp="1"/>
          </p:cNvSpPr>
          <p:nvPr>
            <p:ph type="body" sz="quarter" idx="13"/>
          </p:nvPr>
        </p:nvSpPr>
        <p:spPr>
          <a:xfrm>
            <a:off x="335604" y="1999034"/>
            <a:ext cx="8032109" cy="729000"/>
          </a:xfrm>
        </p:spPr>
        <p:txBody>
          <a:bodyPr/>
          <a:lstStyle>
            <a:lvl1pPr marL="0" indent="0">
              <a:buNone/>
              <a:defRPr b="1">
                <a:solidFill>
                  <a:srgbClr val="FFFFFF"/>
                </a:solidFill>
                <a:latin typeface="+mj-lt"/>
              </a:defRPr>
            </a:lvl1pPr>
          </a:lstStyle>
          <a:p>
            <a:pPr lvl="0"/>
            <a:r>
              <a:rPr lang="fi-FI"/>
              <a:t>Muokkaa tekstin perustyylejä napsauttamalla</a:t>
            </a:r>
          </a:p>
        </p:txBody>
      </p:sp>
    </p:spTree>
    <p:extLst>
      <p:ext uri="{BB962C8B-B14F-4D97-AF65-F5344CB8AC3E}">
        <p14:creationId xmlns:p14="http://schemas.microsoft.com/office/powerpoint/2010/main" val="36943881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Kansi 2 B">
    <p:bg>
      <p:bgPr>
        <a:solidFill>
          <a:srgbClr val="9FC9EB"/>
        </a:solidFill>
        <a:effectLst/>
      </p:bgPr>
    </p:bg>
    <p:spTree>
      <p:nvGrpSpPr>
        <p:cNvPr id="1" name=""/>
        <p:cNvGrpSpPr/>
        <p:nvPr/>
      </p:nvGrpSpPr>
      <p:grpSpPr>
        <a:xfrm>
          <a:off x="0" y="0"/>
          <a:ext cx="0" cy="0"/>
          <a:chOff x="0" y="0"/>
          <a:chExt cx="0" cy="0"/>
        </a:xfrm>
      </p:grpSpPr>
      <p:sp>
        <p:nvSpPr>
          <p:cNvPr id="3" name="Freeform 5">
            <a:extLst>
              <a:ext uri="{FF2B5EF4-FFF2-40B4-BE49-F238E27FC236}">
                <a16:creationId xmlns:a16="http://schemas.microsoft.com/office/drawing/2014/main" id="{FDF8C138-E3B6-DC10-D1D2-DFD0795FEBBC}"/>
              </a:ext>
            </a:extLst>
          </p:cNvPr>
          <p:cNvSpPr>
            <a:spLocks/>
          </p:cNvSpPr>
          <p:nvPr/>
        </p:nvSpPr>
        <p:spPr bwMode="auto">
          <a:xfrm>
            <a:off x="0" y="0"/>
            <a:ext cx="9145191" cy="4179094"/>
          </a:xfrm>
          <a:custGeom>
            <a:avLst/>
            <a:gdLst>
              <a:gd name="T0" fmla="*/ 0 w 25400"/>
              <a:gd name="T1" fmla="*/ 4766642 h 11590"/>
              <a:gd name="T2" fmla="*/ 1219320 w 25400"/>
              <a:gd name="T3" fmla="*/ 5572461 h 11590"/>
              <a:gd name="T4" fmla="*/ 2438640 w 25400"/>
              <a:gd name="T5" fmla="*/ 4766642 h 11590"/>
              <a:gd name="T6" fmla="*/ 3657960 w 25400"/>
              <a:gd name="T7" fmla="*/ 5572461 h 11590"/>
              <a:gd name="T8" fmla="*/ 4877280 w 25400"/>
              <a:gd name="T9" fmla="*/ 4766642 h 11590"/>
              <a:gd name="T10" fmla="*/ 6096600 w 25400"/>
              <a:gd name="T11" fmla="*/ 5572461 h 11590"/>
              <a:gd name="T12" fmla="*/ 7315920 w 25400"/>
              <a:gd name="T13" fmla="*/ 4766642 h 11590"/>
              <a:gd name="T14" fmla="*/ 8535240 w 25400"/>
              <a:gd name="T15" fmla="*/ 5572461 h 11590"/>
              <a:gd name="T16" fmla="*/ 9754560 w 25400"/>
              <a:gd name="T17" fmla="*/ 4766642 h 11590"/>
              <a:gd name="T18" fmla="*/ 10973880 w 25400"/>
              <a:gd name="T19" fmla="*/ 5572461 h 11590"/>
              <a:gd name="T20" fmla="*/ 12193200 w 25400"/>
              <a:gd name="T21" fmla="*/ 4766642 h 11590"/>
              <a:gd name="T22" fmla="*/ 12193200 w 25400"/>
              <a:gd name="T23" fmla="*/ 0 h 11590"/>
              <a:gd name="T24" fmla="*/ 0 w 25400"/>
              <a:gd name="T25" fmla="*/ 0 h 11590"/>
              <a:gd name="T26" fmla="*/ 0 w 25400"/>
              <a:gd name="T27" fmla="*/ 4766642 h 1159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5400" h="11590">
                <a:moveTo>
                  <a:pt x="0" y="9914"/>
                </a:moveTo>
                <a:cubicBezTo>
                  <a:pt x="1140" y="9914"/>
                  <a:pt x="2118" y="10605"/>
                  <a:pt x="2540" y="11590"/>
                </a:cubicBezTo>
                <a:cubicBezTo>
                  <a:pt x="2962" y="10605"/>
                  <a:pt x="3940" y="9914"/>
                  <a:pt x="5080" y="9914"/>
                </a:cubicBezTo>
                <a:cubicBezTo>
                  <a:pt x="6220" y="9914"/>
                  <a:pt x="7198" y="10605"/>
                  <a:pt x="7620" y="11590"/>
                </a:cubicBezTo>
                <a:cubicBezTo>
                  <a:pt x="8042" y="10605"/>
                  <a:pt x="9020" y="9914"/>
                  <a:pt x="10160" y="9914"/>
                </a:cubicBezTo>
                <a:cubicBezTo>
                  <a:pt x="11300" y="9914"/>
                  <a:pt x="12278" y="10605"/>
                  <a:pt x="12700" y="11590"/>
                </a:cubicBezTo>
                <a:cubicBezTo>
                  <a:pt x="13122" y="10605"/>
                  <a:pt x="14100" y="9914"/>
                  <a:pt x="15240" y="9914"/>
                </a:cubicBezTo>
                <a:cubicBezTo>
                  <a:pt x="16380" y="9914"/>
                  <a:pt x="17358" y="10605"/>
                  <a:pt x="17780" y="11590"/>
                </a:cubicBezTo>
                <a:cubicBezTo>
                  <a:pt x="18202" y="10605"/>
                  <a:pt x="19180" y="9914"/>
                  <a:pt x="20320" y="9914"/>
                </a:cubicBezTo>
                <a:cubicBezTo>
                  <a:pt x="21460" y="9914"/>
                  <a:pt x="22438" y="10605"/>
                  <a:pt x="22860" y="11590"/>
                </a:cubicBezTo>
                <a:cubicBezTo>
                  <a:pt x="23282" y="10605"/>
                  <a:pt x="24260" y="9914"/>
                  <a:pt x="25400" y="9914"/>
                </a:cubicBezTo>
                <a:lnTo>
                  <a:pt x="25400" y="0"/>
                </a:lnTo>
                <a:lnTo>
                  <a:pt x="0" y="0"/>
                </a:lnTo>
                <a:lnTo>
                  <a:pt x="0" y="9914"/>
                </a:lnTo>
                <a:close/>
              </a:path>
            </a:pathLst>
          </a:custGeom>
          <a:solidFill>
            <a:srgbClr val="00D7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sz="1013"/>
          </a:p>
        </p:txBody>
      </p:sp>
      <p:grpSp>
        <p:nvGrpSpPr>
          <p:cNvPr id="4" name="Ryhmä 14">
            <a:extLst>
              <a:ext uri="{FF2B5EF4-FFF2-40B4-BE49-F238E27FC236}">
                <a16:creationId xmlns:a16="http://schemas.microsoft.com/office/drawing/2014/main" id="{69F9FEEE-11B7-7CA7-8B23-7C79CEC6996A}"/>
              </a:ext>
            </a:extLst>
          </p:cNvPr>
          <p:cNvGrpSpPr/>
          <p:nvPr/>
        </p:nvGrpSpPr>
        <p:grpSpPr bwMode="black">
          <a:xfrm>
            <a:off x="349251" y="4360099"/>
            <a:ext cx="971279" cy="451082"/>
            <a:chOff x="228601" y="704851"/>
            <a:chExt cx="11734800" cy="5449888"/>
          </a:xfrm>
          <a:solidFill>
            <a:srgbClr val="FFFFFF"/>
          </a:solidFill>
        </p:grpSpPr>
        <p:sp>
          <p:nvSpPr>
            <p:cNvPr id="5" name="Freeform 5">
              <a:extLst>
                <a:ext uri="{FF2B5EF4-FFF2-40B4-BE49-F238E27FC236}">
                  <a16:creationId xmlns:a16="http://schemas.microsoft.com/office/drawing/2014/main" id="{03134723-2AA1-7648-B8B1-11431F42C059}"/>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Freeform 6">
              <a:extLst>
                <a:ext uri="{FF2B5EF4-FFF2-40B4-BE49-F238E27FC236}">
                  <a16:creationId xmlns:a16="http://schemas.microsoft.com/office/drawing/2014/main" id="{090C9269-4771-5F27-80C2-3DD7CEBE6D8B}"/>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Rectangle 7">
              <a:extLst>
                <a:ext uri="{FF2B5EF4-FFF2-40B4-BE49-F238E27FC236}">
                  <a16:creationId xmlns:a16="http://schemas.microsoft.com/office/drawing/2014/main" id="{21FE6032-DC8C-DE0A-F9E1-30BD783E9416}"/>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8">
              <a:extLst>
                <a:ext uri="{FF2B5EF4-FFF2-40B4-BE49-F238E27FC236}">
                  <a16:creationId xmlns:a16="http://schemas.microsoft.com/office/drawing/2014/main" id="{1EB1C2F4-4CB1-440C-F1AE-703EF83280F5}"/>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9">
              <a:extLst>
                <a:ext uri="{FF2B5EF4-FFF2-40B4-BE49-F238E27FC236}">
                  <a16:creationId xmlns:a16="http://schemas.microsoft.com/office/drawing/2014/main" id="{49656827-F17B-C9E2-2712-AB43E8228CB1}"/>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Freeform 10">
              <a:extLst>
                <a:ext uri="{FF2B5EF4-FFF2-40B4-BE49-F238E27FC236}">
                  <a16:creationId xmlns:a16="http://schemas.microsoft.com/office/drawing/2014/main" id="{667FF1ED-9891-6A41-F7E6-25F502A9D8DC}"/>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Rectangle 11">
              <a:extLst>
                <a:ext uri="{FF2B5EF4-FFF2-40B4-BE49-F238E27FC236}">
                  <a16:creationId xmlns:a16="http://schemas.microsoft.com/office/drawing/2014/main" id="{FC5ABA6A-4783-F427-C8BC-204AC6A9DACA}"/>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2">
              <a:extLst>
                <a:ext uri="{FF2B5EF4-FFF2-40B4-BE49-F238E27FC236}">
                  <a16:creationId xmlns:a16="http://schemas.microsoft.com/office/drawing/2014/main" id="{AB8EB30E-2A36-E63E-282A-E13D9C6B5D0F}"/>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3">
              <a:extLst>
                <a:ext uri="{FF2B5EF4-FFF2-40B4-BE49-F238E27FC236}">
                  <a16:creationId xmlns:a16="http://schemas.microsoft.com/office/drawing/2014/main" id="{B0197257-E300-145A-FF08-3C6904668335}"/>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5" name="Freeform 14">
              <a:extLst>
                <a:ext uri="{FF2B5EF4-FFF2-40B4-BE49-F238E27FC236}">
                  <a16:creationId xmlns:a16="http://schemas.microsoft.com/office/drawing/2014/main" id="{EC28C77A-953C-450D-67AB-B4DD387D8133}"/>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6" name="Freeform 15">
              <a:extLst>
                <a:ext uri="{FF2B5EF4-FFF2-40B4-BE49-F238E27FC236}">
                  <a16:creationId xmlns:a16="http://schemas.microsoft.com/office/drawing/2014/main" id="{8697FFDA-30F6-08B0-C42E-02B5CFC37A87}"/>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ctrTitle"/>
          </p:nvPr>
        </p:nvSpPr>
        <p:spPr>
          <a:xfrm>
            <a:off x="306422" y="342901"/>
            <a:ext cx="8054502" cy="1553993"/>
          </a:xfrm>
        </p:spPr>
        <p:txBody>
          <a:bodyPr/>
          <a:lstStyle>
            <a:lvl1pPr algn="l">
              <a:lnSpc>
                <a:spcPct val="85000"/>
              </a:lnSpc>
              <a:defRPr sz="5250">
                <a:solidFill>
                  <a:srgbClr val="FFFFFF"/>
                </a:solidFill>
                <a:latin typeface="+mj-lt"/>
              </a:defRPr>
            </a:lvl1pPr>
          </a:lstStyle>
          <a:p>
            <a:r>
              <a:rPr lang="fi-FI"/>
              <a:t>Muokkaa ots. perustyyl. napsautt.</a:t>
            </a:r>
            <a:endParaRPr lang="fi-FI" dirty="0"/>
          </a:p>
        </p:txBody>
      </p:sp>
      <p:sp>
        <p:nvSpPr>
          <p:cNvPr id="12" name="Tekstin paikkamerkki 11"/>
          <p:cNvSpPr>
            <a:spLocks noGrp="1"/>
          </p:cNvSpPr>
          <p:nvPr>
            <p:ph type="body" sz="quarter" idx="13"/>
          </p:nvPr>
        </p:nvSpPr>
        <p:spPr>
          <a:xfrm>
            <a:off x="335604" y="1999034"/>
            <a:ext cx="8032109" cy="729000"/>
          </a:xfrm>
        </p:spPr>
        <p:txBody>
          <a:bodyPr/>
          <a:lstStyle>
            <a:lvl1pPr marL="0" indent="0">
              <a:buNone/>
              <a:defRPr b="1">
                <a:solidFill>
                  <a:srgbClr val="FFFFFF"/>
                </a:solidFill>
                <a:latin typeface="+mj-lt"/>
              </a:defRPr>
            </a:lvl1pPr>
          </a:lstStyle>
          <a:p>
            <a:pPr lvl="0"/>
            <a:r>
              <a:rPr lang="fi-FI"/>
              <a:t>Muokkaa tekstin perustyylejä napsauttamalla</a:t>
            </a:r>
          </a:p>
        </p:txBody>
      </p:sp>
    </p:spTree>
    <p:extLst>
      <p:ext uri="{BB962C8B-B14F-4D97-AF65-F5344CB8AC3E}">
        <p14:creationId xmlns:p14="http://schemas.microsoft.com/office/powerpoint/2010/main" val="341859663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Kansi 3">
    <p:bg>
      <p:bgPr>
        <a:solidFill>
          <a:srgbClr val="FFC61E"/>
        </a:solidFill>
        <a:effectLst/>
      </p:bgPr>
    </p:bg>
    <p:spTree>
      <p:nvGrpSpPr>
        <p:cNvPr id="1" name=""/>
        <p:cNvGrpSpPr/>
        <p:nvPr/>
      </p:nvGrpSpPr>
      <p:grpSpPr>
        <a:xfrm>
          <a:off x="0" y="0"/>
          <a:ext cx="0" cy="0"/>
          <a:chOff x="0" y="0"/>
          <a:chExt cx="0" cy="0"/>
        </a:xfrm>
      </p:grpSpPr>
      <p:sp>
        <p:nvSpPr>
          <p:cNvPr id="3" name="Freeform 5">
            <a:extLst>
              <a:ext uri="{FF2B5EF4-FFF2-40B4-BE49-F238E27FC236}">
                <a16:creationId xmlns:a16="http://schemas.microsoft.com/office/drawing/2014/main" id="{1E03D2B2-C974-29BE-B295-F875FA2CA2AB}"/>
              </a:ext>
            </a:extLst>
          </p:cNvPr>
          <p:cNvSpPr>
            <a:spLocks/>
          </p:cNvSpPr>
          <p:nvPr/>
        </p:nvSpPr>
        <p:spPr bwMode="white">
          <a:xfrm>
            <a:off x="1" y="0"/>
            <a:ext cx="5479256" cy="5143500"/>
          </a:xfrm>
          <a:custGeom>
            <a:avLst/>
            <a:gdLst>
              <a:gd name="T0" fmla="*/ 7305472 w 15203"/>
              <a:gd name="T1" fmla="*/ 6858000 h 14300"/>
              <a:gd name="T2" fmla="*/ 6736046 w 15203"/>
              <a:gd name="T3" fmla="*/ 6003388 h 14300"/>
              <a:gd name="T4" fmla="*/ 7305472 w 15203"/>
              <a:gd name="T5" fmla="*/ 5142061 h 14300"/>
              <a:gd name="T6" fmla="*/ 6736046 w 15203"/>
              <a:gd name="T7" fmla="*/ 4280735 h 14300"/>
              <a:gd name="T8" fmla="*/ 7305472 w 15203"/>
              <a:gd name="T9" fmla="*/ 3419888 h 14300"/>
              <a:gd name="T10" fmla="*/ 6736046 w 15203"/>
              <a:gd name="T11" fmla="*/ 2558562 h 14300"/>
              <a:gd name="T12" fmla="*/ 7305472 w 15203"/>
              <a:gd name="T13" fmla="*/ 1697715 h 14300"/>
              <a:gd name="T14" fmla="*/ 6736046 w 15203"/>
              <a:gd name="T15" fmla="*/ 836388 h 14300"/>
              <a:gd name="T16" fmla="*/ 7304991 w 15203"/>
              <a:gd name="T17" fmla="*/ 0 h 14300"/>
              <a:gd name="T18" fmla="*/ 0 w 15203"/>
              <a:gd name="T19" fmla="*/ 0 h 14300"/>
              <a:gd name="T20" fmla="*/ 0 w 15203"/>
              <a:gd name="T21" fmla="*/ 1568708 h 14300"/>
              <a:gd name="T22" fmla="*/ 0 w 15203"/>
              <a:gd name="T23" fmla="*/ 6858000 h 14300"/>
              <a:gd name="T24" fmla="*/ 7305472 w 15203"/>
              <a:gd name="T25" fmla="*/ 6858000 h 143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203" h="14300">
                <a:moveTo>
                  <a:pt x="15203" y="14300"/>
                </a:moveTo>
                <a:cubicBezTo>
                  <a:pt x="15197" y="13500"/>
                  <a:pt x="14711" y="12814"/>
                  <a:pt x="14018" y="12518"/>
                </a:cubicBezTo>
                <a:cubicBezTo>
                  <a:pt x="14714" y="12219"/>
                  <a:pt x="15203" y="11528"/>
                  <a:pt x="15203" y="10722"/>
                </a:cubicBezTo>
                <a:cubicBezTo>
                  <a:pt x="15203" y="9916"/>
                  <a:pt x="14714" y="9225"/>
                  <a:pt x="14018" y="8926"/>
                </a:cubicBezTo>
                <a:cubicBezTo>
                  <a:pt x="14714" y="8628"/>
                  <a:pt x="15203" y="7937"/>
                  <a:pt x="15203" y="7131"/>
                </a:cubicBezTo>
                <a:cubicBezTo>
                  <a:pt x="15203" y="6325"/>
                  <a:pt x="14714" y="5634"/>
                  <a:pt x="14018" y="5335"/>
                </a:cubicBezTo>
                <a:cubicBezTo>
                  <a:pt x="14714" y="5037"/>
                  <a:pt x="15203" y="4345"/>
                  <a:pt x="15203" y="3540"/>
                </a:cubicBezTo>
                <a:cubicBezTo>
                  <a:pt x="15203" y="2734"/>
                  <a:pt x="14714" y="2042"/>
                  <a:pt x="14018" y="1744"/>
                </a:cubicBezTo>
                <a:cubicBezTo>
                  <a:pt x="14699" y="1452"/>
                  <a:pt x="15182" y="784"/>
                  <a:pt x="15202" y="0"/>
                </a:cubicBezTo>
                <a:lnTo>
                  <a:pt x="0" y="0"/>
                </a:lnTo>
                <a:lnTo>
                  <a:pt x="0" y="3271"/>
                </a:lnTo>
                <a:lnTo>
                  <a:pt x="0" y="14300"/>
                </a:lnTo>
                <a:lnTo>
                  <a:pt x="15203" y="14300"/>
                </a:lnTo>
                <a:close/>
              </a:path>
            </a:pathLst>
          </a:custGeom>
          <a:solidFill>
            <a:srgbClr val="9FC9E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sz="1013"/>
          </a:p>
        </p:txBody>
      </p:sp>
      <p:grpSp>
        <p:nvGrpSpPr>
          <p:cNvPr id="4" name="Ryhmä 14">
            <a:extLst>
              <a:ext uri="{FF2B5EF4-FFF2-40B4-BE49-F238E27FC236}">
                <a16:creationId xmlns:a16="http://schemas.microsoft.com/office/drawing/2014/main" id="{F1124D20-E21A-43A5-1AAC-760EC1D916E3}"/>
              </a:ext>
            </a:extLst>
          </p:cNvPr>
          <p:cNvGrpSpPr/>
          <p:nvPr/>
        </p:nvGrpSpPr>
        <p:grpSpPr bwMode="black">
          <a:xfrm>
            <a:off x="349251" y="4360099"/>
            <a:ext cx="971279" cy="451082"/>
            <a:chOff x="228601" y="704851"/>
            <a:chExt cx="11734800" cy="5449888"/>
          </a:xfrm>
          <a:solidFill>
            <a:srgbClr val="FFFFFF"/>
          </a:solidFill>
        </p:grpSpPr>
        <p:sp>
          <p:nvSpPr>
            <p:cNvPr id="5" name="Freeform 5">
              <a:extLst>
                <a:ext uri="{FF2B5EF4-FFF2-40B4-BE49-F238E27FC236}">
                  <a16:creationId xmlns:a16="http://schemas.microsoft.com/office/drawing/2014/main" id="{453B4A73-7043-CD4B-08F7-072613C26546}"/>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Freeform 6">
              <a:extLst>
                <a:ext uri="{FF2B5EF4-FFF2-40B4-BE49-F238E27FC236}">
                  <a16:creationId xmlns:a16="http://schemas.microsoft.com/office/drawing/2014/main" id="{168C77E0-2FA5-0596-5FEF-C726B5176135}"/>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Rectangle 7">
              <a:extLst>
                <a:ext uri="{FF2B5EF4-FFF2-40B4-BE49-F238E27FC236}">
                  <a16:creationId xmlns:a16="http://schemas.microsoft.com/office/drawing/2014/main" id="{ABAD3E9E-A691-F495-D8BF-EFFB66E5627E}"/>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8">
              <a:extLst>
                <a:ext uri="{FF2B5EF4-FFF2-40B4-BE49-F238E27FC236}">
                  <a16:creationId xmlns:a16="http://schemas.microsoft.com/office/drawing/2014/main" id="{9F8A4C4C-34BF-6569-63A1-F2CDFCFC610F}"/>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9">
              <a:extLst>
                <a:ext uri="{FF2B5EF4-FFF2-40B4-BE49-F238E27FC236}">
                  <a16:creationId xmlns:a16="http://schemas.microsoft.com/office/drawing/2014/main" id="{1B40AEFB-2D64-3533-F52F-20EB96DDB473}"/>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Freeform 10">
              <a:extLst>
                <a:ext uri="{FF2B5EF4-FFF2-40B4-BE49-F238E27FC236}">
                  <a16:creationId xmlns:a16="http://schemas.microsoft.com/office/drawing/2014/main" id="{6E458F63-247E-515B-046E-E212F87C3AAB}"/>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Rectangle 11">
              <a:extLst>
                <a:ext uri="{FF2B5EF4-FFF2-40B4-BE49-F238E27FC236}">
                  <a16:creationId xmlns:a16="http://schemas.microsoft.com/office/drawing/2014/main" id="{0C33A770-23AC-58EB-87D2-26AA08C11F4D}"/>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2">
              <a:extLst>
                <a:ext uri="{FF2B5EF4-FFF2-40B4-BE49-F238E27FC236}">
                  <a16:creationId xmlns:a16="http://schemas.microsoft.com/office/drawing/2014/main" id="{B06F35F2-A4B8-61E2-C719-1C890A6D72A0}"/>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3">
              <a:extLst>
                <a:ext uri="{FF2B5EF4-FFF2-40B4-BE49-F238E27FC236}">
                  <a16:creationId xmlns:a16="http://schemas.microsoft.com/office/drawing/2014/main" id="{B954A04E-37B9-6584-A85C-65DBFAD352F1}"/>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5" name="Freeform 14">
              <a:extLst>
                <a:ext uri="{FF2B5EF4-FFF2-40B4-BE49-F238E27FC236}">
                  <a16:creationId xmlns:a16="http://schemas.microsoft.com/office/drawing/2014/main" id="{CF8C6EA1-ABB2-8264-EADC-6372E2072AC1}"/>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6" name="Freeform 15">
              <a:extLst>
                <a:ext uri="{FF2B5EF4-FFF2-40B4-BE49-F238E27FC236}">
                  <a16:creationId xmlns:a16="http://schemas.microsoft.com/office/drawing/2014/main" id="{F6990890-B67F-F0B8-8CA5-D02F5DDD077E}"/>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ctrTitle"/>
          </p:nvPr>
        </p:nvSpPr>
        <p:spPr>
          <a:xfrm>
            <a:off x="306422" y="342901"/>
            <a:ext cx="8054502" cy="1553993"/>
          </a:xfrm>
        </p:spPr>
        <p:txBody>
          <a:bodyPr/>
          <a:lstStyle>
            <a:lvl1pPr algn="l">
              <a:lnSpc>
                <a:spcPct val="85000"/>
              </a:lnSpc>
              <a:defRPr sz="5250">
                <a:solidFill>
                  <a:srgbClr val="FFFFFF"/>
                </a:solidFill>
                <a:latin typeface="+mj-lt"/>
              </a:defRPr>
            </a:lvl1pPr>
          </a:lstStyle>
          <a:p>
            <a:r>
              <a:rPr lang="fi-FI"/>
              <a:t>Muokkaa ots. perustyyl. napsautt.</a:t>
            </a:r>
            <a:endParaRPr lang="fi-FI" dirty="0"/>
          </a:p>
        </p:txBody>
      </p:sp>
      <p:sp>
        <p:nvSpPr>
          <p:cNvPr id="12" name="Tekstin paikkamerkki 11"/>
          <p:cNvSpPr>
            <a:spLocks noGrp="1"/>
          </p:cNvSpPr>
          <p:nvPr>
            <p:ph type="body" sz="quarter" idx="13"/>
          </p:nvPr>
        </p:nvSpPr>
        <p:spPr>
          <a:xfrm>
            <a:off x="335604" y="1999034"/>
            <a:ext cx="8032109" cy="729000"/>
          </a:xfrm>
        </p:spPr>
        <p:txBody>
          <a:bodyPr/>
          <a:lstStyle>
            <a:lvl1pPr marL="0" indent="0">
              <a:buNone/>
              <a:defRPr b="1">
                <a:solidFill>
                  <a:srgbClr val="FFFFFF"/>
                </a:solidFill>
                <a:latin typeface="+mj-lt"/>
              </a:defRPr>
            </a:lvl1pPr>
          </a:lstStyle>
          <a:p>
            <a:pPr lvl="0"/>
            <a:r>
              <a:rPr lang="fi-FI"/>
              <a:t>Muokkaa tekstin perustyylejä napsauttamalla</a:t>
            </a:r>
          </a:p>
        </p:txBody>
      </p:sp>
    </p:spTree>
    <p:extLst>
      <p:ext uri="{BB962C8B-B14F-4D97-AF65-F5344CB8AC3E}">
        <p14:creationId xmlns:p14="http://schemas.microsoft.com/office/powerpoint/2010/main" val="279834216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Kansi 3 B">
    <p:bg>
      <p:bgPr>
        <a:solidFill>
          <a:srgbClr val="FFC61E"/>
        </a:solidFill>
        <a:effectLst/>
      </p:bgPr>
    </p:bg>
    <p:spTree>
      <p:nvGrpSpPr>
        <p:cNvPr id="1" name=""/>
        <p:cNvGrpSpPr/>
        <p:nvPr/>
      </p:nvGrpSpPr>
      <p:grpSpPr>
        <a:xfrm>
          <a:off x="0" y="0"/>
          <a:ext cx="0" cy="0"/>
          <a:chOff x="0" y="0"/>
          <a:chExt cx="0" cy="0"/>
        </a:xfrm>
      </p:grpSpPr>
      <p:sp>
        <p:nvSpPr>
          <p:cNvPr id="3" name="Freeform 18">
            <a:extLst>
              <a:ext uri="{FF2B5EF4-FFF2-40B4-BE49-F238E27FC236}">
                <a16:creationId xmlns:a16="http://schemas.microsoft.com/office/drawing/2014/main" id="{6379C6E0-24F7-82BC-5B0F-899C12724E82}"/>
              </a:ext>
            </a:extLst>
          </p:cNvPr>
          <p:cNvSpPr>
            <a:spLocks/>
          </p:cNvSpPr>
          <p:nvPr/>
        </p:nvSpPr>
        <p:spPr bwMode="auto">
          <a:xfrm>
            <a:off x="0" y="0"/>
            <a:ext cx="7259241" cy="5143500"/>
          </a:xfrm>
          <a:custGeom>
            <a:avLst/>
            <a:gdLst>
              <a:gd name="T0" fmla="*/ 0 w 20142"/>
              <a:gd name="T1" fmla="*/ 0 h 14300"/>
              <a:gd name="T2" fmla="*/ 0 w 20142"/>
              <a:gd name="T3" fmla="*/ 6858000 h 14300"/>
              <a:gd name="T4" fmla="*/ 9678540 w 20142"/>
              <a:gd name="T5" fmla="*/ 6858000 h 14300"/>
              <a:gd name="T6" fmla="*/ 9109582 w 20142"/>
              <a:gd name="T7" fmla="*/ 6003388 h 14300"/>
              <a:gd name="T8" fmla="*/ 9679021 w 20142"/>
              <a:gd name="T9" fmla="*/ 5142061 h 14300"/>
              <a:gd name="T10" fmla="*/ 9109582 w 20142"/>
              <a:gd name="T11" fmla="*/ 4280735 h 14300"/>
              <a:gd name="T12" fmla="*/ 9679021 w 20142"/>
              <a:gd name="T13" fmla="*/ 3419888 h 14300"/>
              <a:gd name="T14" fmla="*/ 9109582 w 20142"/>
              <a:gd name="T15" fmla="*/ 2558562 h 14300"/>
              <a:gd name="T16" fmla="*/ 9679021 w 20142"/>
              <a:gd name="T17" fmla="*/ 1697715 h 14300"/>
              <a:gd name="T18" fmla="*/ 9109582 w 20142"/>
              <a:gd name="T19" fmla="*/ 836388 h 14300"/>
              <a:gd name="T20" fmla="*/ 9678540 w 20142"/>
              <a:gd name="T21" fmla="*/ 0 h 14300"/>
              <a:gd name="T22" fmla="*/ 0 w 20142"/>
              <a:gd name="T23" fmla="*/ 0 h 143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0142" h="14300">
                <a:moveTo>
                  <a:pt x="0" y="0"/>
                </a:moveTo>
                <a:lnTo>
                  <a:pt x="0" y="14300"/>
                </a:lnTo>
                <a:cubicBezTo>
                  <a:pt x="6714" y="14300"/>
                  <a:pt x="13428" y="14300"/>
                  <a:pt x="20141" y="14300"/>
                </a:cubicBezTo>
                <a:cubicBezTo>
                  <a:pt x="20136" y="13500"/>
                  <a:pt x="19649" y="12814"/>
                  <a:pt x="18957" y="12518"/>
                </a:cubicBezTo>
                <a:cubicBezTo>
                  <a:pt x="19653" y="12219"/>
                  <a:pt x="20142" y="11528"/>
                  <a:pt x="20142" y="10722"/>
                </a:cubicBezTo>
                <a:cubicBezTo>
                  <a:pt x="20142" y="9916"/>
                  <a:pt x="19653" y="9225"/>
                  <a:pt x="18957" y="8926"/>
                </a:cubicBezTo>
                <a:cubicBezTo>
                  <a:pt x="19653" y="8628"/>
                  <a:pt x="20142" y="7937"/>
                  <a:pt x="20142" y="7131"/>
                </a:cubicBezTo>
                <a:cubicBezTo>
                  <a:pt x="20142" y="6325"/>
                  <a:pt x="19653" y="5634"/>
                  <a:pt x="18957" y="5335"/>
                </a:cubicBezTo>
                <a:cubicBezTo>
                  <a:pt x="19653" y="5037"/>
                  <a:pt x="20142" y="4345"/>
                  <a:pt x="20142" y="3540"/>
                </a:cubicBezTo>
                <a:cubicBezTo>
                  <a:pt x="20142" y="2734"/>
                  <a:pt x="19653" y="2042"/>
                  <a:pt x="18957" y="1744"/>
                </a:cubicBezTo>
                <a:cubicBezTo>
                  <a:pt x="19638" y="1452"/>
                  <a:pt x="20120" y="784"/>
                  <a:pt x="20141" y="0"/>
                </a:cubicBezTo>
                <a:cubicBezTo>
                  <a:pt x="13427" y="0"/>
                  <a:pt x="6714" y="0"/>
                  <a:pt x="0" y="0"/>
                </a:cubicBezTo>
                <a:close/>
              </a:path>
            </a:pathLst>
          </a:custGeom>
          <a:solidFill>
            <a:srgbClr val="9FC9E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sz="1013"/>
          </a:p>
        </p:txBody>
      </p:sp>
      <p:grpSp>
        <p:nvGrpSpPr>
          <p:cNvPr id="4" name="Ryhmä 14">
            <a:extLst>
              <a:ext uri="{FF2B5EF4-FFF2-40B4-BE49-F238E27FC236}">
                <a16:creationId xmlns:a16="http://schemas.microsoft.com/office/drawing/2014/main" id="{9740B864-C48B-3A2B-ADA4-94AB634F154A}"/>
              </a:ext>
            </a:extLst>
          </p:cNvPr>
          <p:cNvGrpSpPr/>
          <p:nvPr/>
        </p:nvGrpSpPr>
        <p:grpSpPr bwMode="black">
          <a:xfrm>
            <a:off x="349251" y="4360099"/>
            <a:ext cx="971279" cy="451082"/>
            <a:chOff x="228601" y="704851"/>
            <a:chExt cx="11734800" cy="5449888"/>
          </a:xfrm>
          <a:solidFill>
            <a:srgbClr val="FFFFFF"/>
          </a:solidFill>
        </p:grpSpPr>
        <p:sp>
          <p:nvSpPr>
            <p:cNvPr id="5" name="Freeform 5">
              <a:extLst>
                <a:ext uri="{FF2B5EF4-FFF2-40B4-BE49-F238E27FC236}">
                  <a16:creationId xmlns:a16="http://schemas.microsoft.com/office/drawing/2014/main" id="{430AEE12-E559-7672-AB32-60FA9189318C}"/>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Freeform 6">
              <a:extLst>
                <a:ext uri="{FF2B5EF4-FFF2-40B4-BE49-F238E27FC236}">
                  <a16:creationId xmlns:a16="http://schemas.microsoft.com/office/drawing/2014/main" id="{F93A58A3-F97F-D4DC-2CAC-4DEA028FDE54}"/>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Rectangle 7">
              <a:extLst>
                <a:ext uri="{FF2B5EF4-FFF2-40B4-BE49-F238E27FC236}">
                  <a16:creationId xmlns:a16="http://schemas.microsoft.com/office/drawing/2014/main" id="{088B57D8-A90D-25B4-ED80-5CAF9FAA1F0F}"/>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8">
              <a:extLst>
                <a:ext uri="{FF2B5EF4-FFF2-40B4-BE49-F238E27FC236}">
                  <a16:creationId xmlns:a16="http://schemas.microsoft.com/office/drawing/2014/main" id="{6154215D-08C9-E55D-99EE-5F1F4456B866}"/>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9">
              <a:extLst>
                <a:ext uri="{FF2B5EF4-FFF2-40B4-BE49-F238E27FC236}">
                  <a16:creationId xmlns:a16="http://schemas.microsoft.com/office/drawing/2014/main" id="{2E9D901A-D788-DA0F-F8B3-36479631C6C8}"/>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Freeform 10">
              <a:extLst>
                <a:ext uri="{FF2B5EF4-FFF2-40B4-BE49-F238E27FC236}">
                  <a16:creationId xmlns:a16="http://schemas.microsoft.com/office/drawing/2014/main" id="{A9EE0DCE-1922-7D39-BB2F-31EA18E6C88A}"/>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Rectangle 11">
              <a:extLst>
                <a:ext uri="{FF2B5EF4-FFF2-40B4-BE49-F238E27FC236}">
                  <a16:creationId xmlns:a16="http://schemas.microsoft.com/office/drawing/2014/main" id="{8421E6B6-C15A-6FFA-814E-D3FAE78C7737}"/>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2">
              <a:extLst>
                <a:ext uri="{FF2B5EF4-FFF2-40B4-BE49-F238E27FC236}">
                  <a16:creationId xmlns:a16="http://schemas.microsoft.com/office/drawing/2014/main" id="{DB669127-204F-7FEB-A080-8DCAEB876E41}"/>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3">
              <a:extLst>
                <a:ext uri="{FF2B5EF4-FFF2-40B4-BE49-F238E27FC236}">
                  <a16:creationId xmlns:a16="http://schemas.microsoft.com/office/drawing/2014/main" id="{FBBBA2D8-6083-4287-4F61-F818013CC27E}"/>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5" name="Freeform 14">
              <a:extLst>
                <a:ext uri="{FF2B5EF4-FFF2-40B4-BE49-F238E27FC236}">
                  <a16:creationId xmlns:a16="http://schemas.microsoft.com/office/drawing/2014/main" id="{D26F3FAC-1EB2-EFE8-0CF3-2EC6F5373B1D}"/>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6" name="Freeform 15">
              <a:extLst>
                <a:ext uri="{FF2B5EF4-FFF2-40B4-BE49-F238E27FC236}">
                  <a16:creationId xmlns:a16="http://schemas.microsoft.com/office/drawing/2014/main" id="{10E1227B-2A59-DE7C-1C9B-327BB69C5734}"/>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ctrTitle"/>
          </p:nvPr>
        </p:nvSpPr>
        <p:spPr>
          <a:xfrm>
            <a:off x="306422" y="342901"/>
            <a:ext cx="8054502" cy="1553993"/>
          </a:xfrm>
        </p:spPr>
        <p:txBody>
          <a:bodyPr/>
          <a:lstStyle>
            <a:lvl1pPr algn="l">
              <a:lnSpc>
                <a:spcPct val="85000"/>
              </a:lnSpc>
              <a:defRPr sz="5250">
                <a:solidFill>
                  <a:srgbClr val="FFFFFF"/>
                </a:solidFill>
                <a:latin typeface="+mj-lt"/>
              </a:defRPr>
            </a:lvl1pPr>
          </a:lstStyle>
          <a:p>
            <a:r>
              <a:rPr lang="fi-FI"/>
              <a:t>Muokkaa ots. perustyyl. napsautt.</a:t>
            </a:r>
            <a:endParaRPr lang="fi-FI" dirty="0"/>
          </a:p>
        </p:txBody>
      </p:sp>
      <p:sp>
        <p:nvSpPr>
          <p:cNvPr id="12" name="Tekstin paikkamerkki 11"/>
          <p:cNvSpPr>
            <a:spLocks noGrp="1"/>
          </p:cNvSpPr>
          <p:nvPr>
            <p:ph type="body" sz="quarter" idx="13"/>
          </p:nvPr>
        </p:nvSpPr>
        <p:spPr>
          <a:xfrm>
            <a:off x="335604" y="1999034"/>
            <a:ext cx="8032109" cy="729000"/>
          </a:xfrm>
        </p:spPr>
        <p:txBody>
          <a:bodyPr/>
          <a:lstStyle>
            <a:lvl1pPr marL="0" indent="0">
              <a:buNone/>
              <a:defRPr b="1">
                <a:solidFill>
                  <a:srgbClr val="FFFFFF"/>
                </a:solidFill>
                <a:latin typeface="+mj-lt"/>
              </a:defRPr>
            </a:lvl1pPr>
          </a:lstStyle>
          <a:p>
            <a:pPr lvl="0"/>
            <a:r>
              <a:rPr lang="fi-FI"/>
              <a:t>Muokkaa tekstin perustyylejä napsauttamalla</a:t>
            </a:r>
          </a:p>
        </p:txBody>
      </p:sp>
    </p:spTree>
    <p:extLst>
      <p:ext uri="{BB962C8B-B14F-4D97-AF65-F5344CB8AC3E}">
        <p14:creationId xmlns:p14="http://schemas.microsoft.com/office/powerpoint/2010/main" val="1428886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subheading">
    <p:spTree>
      <p:nvGrpSpPr>
        <p:cNvPr id="1" name=""/>
        <p:cNvGrpSpPr/>
        <p:nvPr/>
      </p:nvGrpSpPr>
      <p:grpSpPr>
        <a:xfrm>
          <a:off x="0" y="0"/>
          <a:ext cx="0" cy="0"/>
          <a:chOff x="0" y="0"/>
          <a:chExt cx="0" cy="0"/>
        </a:xfrm>
      </p:grpSpPr>
      <p:sp>
        <p:nvSpPr>
          <p:cNvPr id="2" name="Title 1"/>
          <p:cNvSpPr>
            <a:spLocks noGrp="1"/>
          </p:cNvSpPr>
          <p:nvPr>
            <p:ph type="title"/>
          </p:nvPr>
        </p:nvSpPr>
        <p:spPr>
          <a:xfrm>
            <a:off x="629841" y="397462"/>
            <a:ext cx="7201826" cy="746936"/>
          </a:xfrm>
        </p:spPr>
        <p:txBody>
          <a:bodyPr/>
          <a:lstStyle/>
          <a:p>
            <a:r>
              <a:rPr lang="fi-FI" noProof="0"/>
              <a:t>Muokkaa ots. perustyyl. napsautt.</a:t>
            </a:r>
          </a:p>
        </p:txBody>
      </p:sp>
      <p:sp>
        <p:nvSpPr>
          <p:cNvPr id="3" name="Text Placeholder 2"/>
          <p:cNvSpPr>
            <a:spLocks noGrp="1"/>
          </p:cNvSpPr>
          <p:nvPr>
            <p:ph type="body" idx="1"/>
          </p:nvPr>
        </p:nvSpPr>
        <p:spPr>
          <a:xfrm>
            <a:off x="629842" y="1144398"/>
            <a:ext cx="7885508" cy="464263"/>
          </a:xfrm>
        </p:spPr>
        <p:txBody>
          <a:bodyPr anchor="b"/>
          <a:lstStyle>
            <a:lvl1pPr marL="0" indent="0">
              <a:buNone/>
              <a:defRPr sz="1800" b="1"/>
            </a:lvl1pPr>
            <a:lvl2pPr marL="342884" indent="0">
              <a:buNone/>
              <a:defRPr sz="1500" b="1"/>
            </a:lvl2pPr>
            <a:lvl3pPr marL="685766" indent="0">
              <a:buNone/>
              <a:defRPr sz="1350" b="1"/>
            </a:lvl3pPr>
            <a:lvl4pPr marL="1028649" indent="0">
              <a:buNone/>
              <a:defRPr sz="1200" b="1"/>
            </a:lvl4pPr>
            <a:lvl5pPr marL="1371532" indent="0">
              <a:buNone/>
              <a:defRPr sz="1200" b="1"/>
            </a:lvl5pPr>
            <a:lvl6pPr marL="1714415" indent="0">
              <a:buNone/>
              <a:defRPr sz="1200" b="1"/>
            </a:lvl6pPr>
            <a:lvl7pPr marL="2057297" indent="0">
              <a:buNone/>
              <a:defRPr sz="1200" b="1"/>
            </a:lvl7pPr>
            <a:lvl8pPr marL="2400180" indent="0">
              <a:buNone/>
              <a:defRPr sz="1200" b="1"/>
            </a:lvl8pPr>
            <a:lvl9pPr marL="2743064" indent="0">
              <a:buNone/>
              <a:defRPr sz="1200" b="1"/>
            </a:lvl9pPr>
          </a:lstStyle>
          <a:p>
            <a:pPr lvl="0"/>
            <a:r>
              <a:rPr lang="fi-FI" noProof="0"/>
              <a:t>Muokkaa tekstin perustyylejä napsauttamalla</a:t>
            </a:r>
          </a:p>
        </p:txBody>
      </p:sp>
      <p:sp>
        <p:nvSpPr>
          <p:cNvPr id="4" name="Content Placeholder 3"/>
          <p:cNvSpPr>
            <a:spLocks noGrp="1"/>
          </p:cNvSpPr>
          <p:nvPr>
            <p:ph sz="half" idx="2"/>
          </p:nvPr>
        </p:nvSpPr>
        <p:spPr>
          <a:xfrm>
            <a:off x="629842" y="1715511"/>
            <a:ext cx="7885508" cy="2764413"/>
          </a:xfrm>
        </p:spPr>
        <p:txBody>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9" name="Footer Placeholder 8"/>
          <p:cNvSpPr>
            <a:spLocks noGrp="1"/>
          </p:cNvSpPr>
          <p:nvPr>
            <p:ph type="ftr" sz="quarter" idx="11"/>
          </p:nvPr>
        </p:nvSpPr>
        <p:spPr/>
        <p:txBody>
          <a:bodyPr/>
          <a:lstStyle/>
          <a:p>
            <a:r>
              <a:rPr lang="fi-FI" noProof="0"/>
              <a:t>Työ- ja elinkeinoministeriö • www.tem.fi</a:t>
            </a:r>
          </a:p>
        </p:txBody>
      </p:sp>
      <p:sp>
        <p:nvSpPr>
          <p:cNvPr id="8" name="Date Placeholder 7"/>
          <p:cNvSpPr>
            <a:spLocks noGrp="1"/>
          </p:cNvSpPr>
          <p:nvPr>
            <p:ph type="dt" sz="half" idx="10"/>
          </p:nvPr>
        </p:nvSpPr>
        <p:spPr/>
        <p:txBody>
          <a:bodyPr/>
          <a:lstStyle/>
          <a:p>
            <a:fld id="{F6F741DA-22A6-4153-BB80-3BAE93656843}" type="datetime1">
              <a:rPr lang="fi-FI" noProof="0" smtClean="0"/>
              <a:t>9.1.2025</a:t>
            </a:fld>
            <a:endParaRPr lang="fi-FI" noProof="0"/>
          </a:p>
        </p:txBody>
      </p:sp>
      <p:sp>
        <p:nvSpPr>
          <p:cNvPr id="13" name="Slide Number Placeholder 12"/>
          <p:cNvSpPr>
            <a:spLocks noGrp="1"/>
          </p:cNvSpPr>
          <p:nvPr>
            <p:ph type="sldNum" sz="quarter" idx="12"/>
          </p:nvPr>
        </p:nvSpPr>
        <p:spPr/>
        <p:txBody>
          <a:bodyPr/>
          <a:lstStyle/>
          <a:p>
            <a:fld id="{3065C9E5-8AC3-DF4B-BA99-CB03B9370A98}" type="slidenum">
              <a:rPr lang="fi-FI" noProof="0" smtClean="0"/>
              <a:pPr/>
              <a:t>‹#›</a:t>
            </a:fld>
            <a:endParaRPr lang="fi-FI" noProof="0"/>
          </a:p>
        </p:txBody>
      </p: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26033" y="554930"/>
            <a:ext cx="288358" cy="432000"/>
          </a:xfrm>
          <a:prstGeom prst="rect">
            <a:avLst/>
          </a:prstGeom>
        </p:spPr>
      </p:pic>
    </p:spTree>
    <p:extLst>
      <p:ext uri="{BB962C8B-B14F-4D97-AF65-F5344CB8AC3E}">
        <p14:creationId xmlns:p14="http://schemas.microsoft.com/office/powerpoint/2010/main" val="1317347232"/>
      </p:ext>
    </p:extLst>
  </p:cSld>
  <p:clrMapOvr>
    <a:masterClrMapping/>
  </p:clrMapOvr>
  <p:extLst>
    <p:ext uri="{DCECCB84-F9BA-43D5-87BE-67443E8EF086}">
      <p15:sldGuideLst xmlns:p15="http://schemas.microsoft.com/office/powerpoint/2012/main">
        <p15:guide id="1" pos="385">
          <p15:clr>
            <a:srgbClr val="FBAE40"/>
          </p15:clr>
        </p15:guide>
        <p15:guide id="2" orient="horz" pos="3748">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Kansi 4">
    <p:bg>
      <p:bgPr>
        <a:solidFill>
          <a:srgbClr val="00D7A7"/>
        </a:solidFill>
        <a:effectLst/>
      </p:bgPr>
    </p:bg>
    <p:spTree>
      <p:nvGrpSpPr>
        <p:cNvPr id="1" name=""/>
        <p:cNvGrpSpPr/>
        <p:nvPr/>
      </p:nvGrpSpPr>
      <p:grpSpPr>
        <a:xfrm>
          <a:off x="0" y="0"/>
          <a:ext cx="0" cy="0"/>
          <a:chOff x="0" y="0"/>
          <a:chExt cx="0" cy="0"/>
        </a:xfrm>
      </p:grpSpPr>
      <p:sp>
        <p:nvSpPr>
          <p:cNvPr id="3" name="Freeform 5">
            <a:extLst>
              <a:ext uri="{FF2B5EF4-FFF2-40B4-BE49-F238E27FC236}">
                <a16:creationId xmlns:a16="http://schemas.microsoft.com/office/drawing/2014/main" id="{4CBB1FB1-39A7-5926-B277-E589BE6D615D}"/>
              </a:ext>
            </a:extLst>
          </p:cNvPr>
          <p:cNvSpPr>
            <a:spLocks/>
          </p:cNvSpPr>
          <p:nvPr/>
        </p:nvSpPr>
        <p:spPr bwMode="white">
          <a:xfrm>
            <a:off x="0" y="0"/>
            <a:ext cx="7361635" cy="5143500"/>
          </a:xfrm>
          <a:custGeom>
            <a:avLst/>
            <a:gdLst>
              <a:gd name="T0" fmla="*/ 0 w 20470"/>
              <a:gd name="T1" fmla="*/ 6858000 h 14293"/>
              <a:gd name="T2" fmla="*/ 2725435 w 20470"/>
              <a:gd name="T3" fmla="*/ 6858000 h 14293"/>
              <a:gd name="T4" fmla="*/ 2544187 w 20470"/>
              <a:gd name="T5" fmla="*/ 6485663 h 14293"/>
              <a:gd name="T6" fmla="*/ 2623782 w 20470"/>
              <a:gd name="T7" fmla="*/ 6066305 h 14293"/>
              <a:gd name="T8" fmla="*/ 3042379 w 20470"/>
              <a:gd name="T9" fmla="*/ 5987135 h 14293"/>
              <a:gd name="T10" fmla="*/ 3796141 w 20470"/>
              <a:gd name="T11" fmla="*/ 6355154 h 14293"/>
              <a:gd name="T12" fmla="*/ 4196038 w 20470"/>
              <a:gd name="T13" fmla="*/ 6269746 h 14293"/>
              <a:gd name="T14" fmla="*/ 4277552 w 20470"/>
              <a:gd name="T15" fmla="*/ 5859025 h 14293"/>
              <a:gd name="T16" fmla="*/ 3914576 w 20470"/>
              <a:gd name="T17" fmla="*/ 5114351 h 14293"/>
              <a:gd name="T18" fmla="*/ 3994172 w 20470"/>
              <a:gd name="T19" fmla="*/ 4694993 h 14293"/>
              <a:gd name="T20" fmla="*/ 4412768 w 20470"/>
              <a:gd name="T21" fmla="*/ 4615823 h 14293"/>
              <a:gd name="T22" fmla="*/ 5166530 w 20470"/>
              <a:gd name="T23" fmla="*/ 4983841 h 14293"/>
              <a:gd name="T24" fmla="*/ 5566427 w 20470"/>
              <a:gd name="T25" fmla="*/ 4898434 h 14293"/>
              <a:gd name="T26" fmla="*/ 5648420 w 20470"/>
              <a:gd name="T27" fmla="*/ 4487712 h 14293"/>
              <a:gd name="T28" fmla="*/ 5284965 w 20470"/>
              <a:gd name="T29" fmla="*/ 3743039 h 14293"/>
              <a:gd name="T30" fmla="*/ 5364561 w 20470"/>
              <a:gd name="T31" fmla="*/ 3323681 h 14293"/>
              <a:gd name="T32" fmla="*/ 5783158 w 20470"/>
              <a:gd name="T33" fmla="*/ 3244511 h 14293"/>
              <a:gd name="T34" fmla="*/ 6535961 w 20470"/>
              <a:gd name="T35" fmla="*/ 3613969 h 14293"/>
              <a:gd name="T36" fmla="*/ 6934419 w 20470"/>
              <a:gd name="T37" fmla="*/ 3530001 h 14293"/>
              <a:gd name="T38" fmla="*/ 7015932 w 20470"/>
              <a:gd name="T39" fmla="*/ 3118799 h 14293"/>
              <a:gd name="T40" fmla="*/ 6652957 w 20470"/>
              <a:gd name="T41" fmla="*/ 2374126 h 14293"/>
              <a:gd name="T42" fmla="*/ 6732073 w 20470"/>
              <a:gd name="T43" fmla="*/ 1955247 h 14293"/>
              <a:gd name="T44" fmla="*/ 7150670 w 20470"/>
              <a:gd name="T45" fmla="*/ 1876078 h 14293"/>
              <a:gd name="T46" fmla="*/ 7904911 w 20470"/>
              <a:gd name="T47" fmla="*/ 2243616 h 14293"/>
              <a:gd name="T48" fmla="*/ 8304808 w 20470"/>
              <a:gd name="T49" fmla="*/ 2158689 h 14293"/>
              <a:gd name="T50" fmla="*/ 8386322 w 20470"/>
              <a:gd name="T51" fmla="*/ 1747487 h 14293"/>
              <a:gd name="T52" fmla="*/ 8023346 w 20470"/>
              <a:gd name="T53" fmla="*/ 1002814 h 14293"/>
              <a:gd name="T54" fmla="*/ 8102942 w 20470"/>
              <a:gd name="T55" fmla="*/ 583935 h 14293"/>
              <a:gd name="T56" fmla="*/ 8521539 w 20470"/>
              <a:gd name="T57" fmla="*/ 504286 h 14293"/>
              <a:gd name="T58" fmla="*/ 9275780 w 20470"/>
              <a:gd name="T59" fmla="*/ 872304 h 14293"/>
              <a:gd name="T60" fmla="*/ 9675677 w 20470"/>
              <a:gd name="T61" fmla="*/ 786417 h 14293"/>
              <a:gd name="T62" fmla="*/ 9757190 w 20470"/>
              <a:gd name="T63" fmla="*/ 375695 h 14293"/>
              <a:gd name="T64" fmla="*/ 9574024 w 20470"/>
              <a:gd name="T65" fmla="*/ 0 h 14293"/>
              <a:gd name="T66" fmla="*/ 0 w 20470"/>
              <a:gd name="T67" fmla="*/ 0 h 14293"/>
              <a:gd name="T68" fmla="*/ 0 w 20470"/>
              <a:gd name="T69" fmla="*/ 6858000 h 1429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0470" h="14293">
                <a:moveTo>
                  <a:pt x="0" y="14293"/>
                </a:moveTo>
                <a:lnTo>
                  <a:pt x="5684" y="14293"/>
                </a:lnTo>
                <a:cubicBezTo>
                  <a:pt x="5495" y="13905"/>
                  <a:pt x="5306" y="13517"/>
                  <a:pt x="5306" y="13517"/>
                </a:cubicBezTo>
                <a:cubicBezTo>
                  <a:pt x="5306" y="13517"/>
                  <a:pt x="5077" y="13038"/>
                  <a:pt x="5472" y="12643"/>
                </a:cubicBezTo>
                <a:cubicBezTo>
                  <a:pt x="5708" y="12407"/>
                  <a:pt x="6053" y="12349"/>
                  <a:pt x="6345" y="12478"/>
                </a:cubicBezTo>
                <a:cubicBezTo>
                  <a:pt x="6357" y="12483"/>
                  <a:pt x="7917" y="13245"/>
                  <a:pt x="7917" y="13245"/>
                </a:cubicBezTo>
                <a:cubicBezTo>
                  <a:pt x="7917" y="13245"/>
                  <a:pt x="8353" y="13466"/>
                  <a:pt x="8751" y="13067"/>
                </a:cubicBezTo>
                <a:cubicBezTo>
                  <a:pt x="8982" y="12837"/>
                  <a:pt x="9042" y="12503"/>
                  <a:pt x="8921" y="12211"/>
                </a:cubicBezTo>
                <a:cubicBezTo>
                  <a:pt x="8913" y="12193"/>
                  <a:pt x="8164" y="10659"/>
                  <a:pt x="8164" y="10659"/>
                </a:cubicBezTo>
                <a:cubicBezTo>
                  <a:pt x="8164" y="10659"/>
                  <a:pt x="7935" y="10180"/>
                  <a:pt x="8330" y="9785"/>
                </a:cubicBezTo>
                <a:cubicBezTo>
                  <a:pt x="8566" y="9549"/>
                  <a:pt x="8912" y="9491"/>
                  <a:pt x="9203" y="9620"/>
                </a:cubicBezTo>
                <a:cubicBezTo>
                  <a:pt x="9215" y="9625"/>
                  <a:pt x="10775" y="10387"/>
                  <a:pt x="10775" y="10387"/>
                </a:cubicBezTo>
                <a:cubicBezTo>
                  <a:pt x="10775" y="10387"/>
                  <a:pt x="11211" y="10608"/>
                  <a:pt x="11609" y="10209"/>
                </a:cubicBezTo>
                <a:cubicBezTo>
                  <a:pt x="11840" y="9979"/>
                  <a:pt x="11901" y="9645"/>
                  <a:pt x="11780" y="9353"/>
                </a:cubicBezTo>
                <a:cubicBezTo>
                  <a:pt x="11771" y="9335"/>
                  <a:pt x="11022" y="7801"/>
                  <a:pt x="11022" y="7801"/>
                </a:cubicBezTo>
                <a:cubicBezTo>
                  <a:pt x="11022" y="7801"/>
                  <a:pt x="10793" y="7322"/>
                  <a:pt x="11188" y="6927"/>
                </a:cubicBezTo>
                <a:cubicBezTo>
                  <a:pt x="11425" y="6691"/>
                  <a:pt x="11770" y="6633"/>
                  <a:pt x="12061" y="6762"/>
                </a:cubicBezTo>
                <a:cubicBezTo>
                  <a:pt x="12074" y="6767"/>
                  <a:pt x="13631" y="7532"/>
                  <a:pt x="13631" y="7532"/>
                </a:cubicBezTo>
                <a:cubicBezTo>
                  <a:pt x="13631" y="7532"/>
                  <a:pt x="14095" y="7723"/>
                  <a:pt x="14462" y="7357"/>
                </a:cubicBezTo>
                <a:cubicBezTo>
                  <a:pt x="14692" y="7127"/>
                  <a:pt x="14753" y="6793"/>
                  <a:pt x="14632" y="6500"/>
                </a:cubicBezTo>
                <a:cubicBezTo>
                  <a:pt x="14623" y="6483"/>
                  <a:pt x="13875" y="4948"/>
                  <a:pt x="13875" y="4948"/>
                </a:cubicBezTo>
                <a:cubicBezTo>
                  <a:pt x="13875" y="4948"/>
                  <a:pt x="13646" y="4470"/>
                  <a:pt x="14040" y="4075"/>
                </a:cubicBezTo>
                <a:cubicBezTo>
                  <a:pt x="14277" y="3838"/>
                  <a:pt x="14622" y="3781"/>
                  <a:pt x="14913" y="3910"/>
                </a:cubicBezTo>
                <a:cubicBezTo>
                  <a:pt x="14926" y="3915"/>
                  <a:pt x="16486" y="4676"/>
                  <a:pt x="16486" y="4676"/>
                </a:cubicBezTo>
                <a:cubicBezTo>
                  <a:pt x="16486" y="4676"/>
                  <a:pt x="16921" y="4897"/>
                  <a:pt x="17320" y="4499"/>
                </a:cubicBezTo>
                <a:cubicBezTo>
                  <a:pt x="17550" y="4268"/>
                  <a:pt x="17611" y="3935"/>
                  <a:pt x="17490" y="3642"/>
                </a:cubicBezTo>
                <a:cubicBezTo>
                  <a:pt x="17481" y="3624"/>
                  <a:pt x="16733" y="2090"/>
                  <a:pt x="16733" y="2090"/>
                </a:cubicBezTo>
                <a:cubicBezTo>
                  <a:pt x="16733" y="2090"/>
                  <a:pt x="16504" y="1611"/>
                  <a:pt x="16899" y="1217"/>
                </a:cubicBezTo>
                <a:cubicBezTo>
                  <a:pt x="17135" y="980"/>
                  <a:pt x="17480" y="922"/>
                  <a:pt x="17772" y="1051"/>
                </a:cubicBezTo>
                <a:cubicBezTo>
                  <a:pt x="17784" y="1056"/>
                  <a:pt x="19345" y="1818"/>
                  <a:pt x="19345" y="1818"/>
                </a:cubicBezTo>
                <a:cubicBezTo>
                  <a:pt x="19345" y="1818"/>
                  <a:pt x="19807" y="2012"/>
                  <a:pt x="20179" y="1639"/>
                </a:cubicBezTo>
                <a:cubicBezTo>
                  <a:pt x="20409" y="1409"/>
                  <a:pt x="20470" y="1075"/>
                  <a:pt x="20349" y="783"/>
                </a:cubicBezTo>
                <a:cubicBezTo>
                  <a:pt x="20345" y="774"/>
                  <a:pt x="20156" y="386"/>
                  <a:pt x="19967" y="0"/>
                </a:cubicBezTo>
                <a:lnTo>
                  <a:pt x="0" y="0"/>
                </a:lnTo>
                <a:lnTo>
                  <a:pt x="0" y="14293"/>
                </a:lnTo>
                <a:close/>
              </a:path>
            </a:pathLst>
          </a:custGeom>
          <a:solidFill>
            <a:srgbClr val="F5A3C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sz="1013"/>
          </a:p>
        </p:txBody>
      </p:sp>
      <p:grpSp>
        <p:nvGrpSpPr>
          <p:cNvPr id="4" name="Ryhmä 14">
            <a:extLst>
              <a:ext uri="{FF2B5EF4-FFF2-40B4-BE49-F238E27FC236}">
                <a16:creationId xmlns:a16="http://schemas.microsoft.com/office/drawing/2014/main" id="{C28078AC-5B30-E7D7-B383-00A1DA531C74}"/>
              </a:ext>
            </a:extLst>
          </p:cNvPr>
          <p:cNvGrpSpPr/>
          <p:nvPr/>
        </p:nvGrpSpPr>
        <p:grpSpPr bwMode="black">
          <a:xfrm>
            <a:off x="349251" y="4360099"/>
            <a:ext cx="971279" cy="451082"/>
            <a:chOff x="228601" y="704851"/>
            <a:chExt cx="11734800" cy="5449888"/>
          </a:xfrm>
          <a:solidFill>
            <a:schemeClr val="bg1"/>
          </a:solidFill>
        </p:grpSpPr>
        <p:sp>
          <p:nvSpPr>
            <p:cNvPr id="5" name="Freeform 5">
              <a:extLst>
                <a:ext uri="{FF2B5EF4-FFF2-40B4-BE49-F238E27FC236}">
                  <a16:creationId xmlns:a16="http://schemas.microsoft.com/office/drawing/2014/main" id="{0FE0C637-0262-527A-6D80-CEEE14EA72B2}"/>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Freeform 6">
              <a:extLst>
                <a:ext uri="{FF2B5EF4-FFF2-40B4-BE49-F238E27FC236}">
                  <a16:creationId xmlns:a16="http://schemas.microsoft.com/office/drawing/2014/main" id="{41E457C6-92DC-E50A-A2E7-EB5A07416FA6}"/>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Rectangle 7">
              <a:extLst>
                <a:ext uri="{FF2B5EF4-FFF2-40B4-BE49-F238E27FC236}">
                  <a16:creationId xmlns:a16="http://schemas.microsoft.com/office/drawing/2014/main" id="{9CAEAEA0-C9C5-BD30-6F66-3B77685F6C4C}"/>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8">
              <a:extLst>
                <a:ext uri="{FF2B5EF4-FFF2-40B4-BE49-F238E27FC236}">
                  <a16:creationId xmlns:a16="http://schemas.microsoft.com/office/drawing/2014/main" id="{5A1F0A23-F96D-72D5-83DE-0BA375A2801D}"/>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9">
              <a:extLst>
                <a:ext uri="{FF2B5EF4-FFF2-40B4-BE49-F238E27FC236}">
                  <a16:creationId xmlns:a16="http://schemas.microsoft.com/office/drawing/2014/main" id="{CA5BBF95-630D-13AA-2562-EE9998146A8F}"/>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Freeform 10">
              <a:extLst>
                <a:ext uri="{FF2B5EF4-FFF2-40B4-BE49-F238E27FC236}">
                  <a16:creationId xmlns:a16="http://schemas.microsoft.com/office/drawing/2014/main" id="{138B6364-8951-033C-7E51-A868E0C62051}"/>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Rectangle 11">
              <a:extLst>
                <a:ext uri="{FF2B5EF4-FFF2-40B4-BE49-F238E27FC236}">
                  <a16:creationId xmlns:a16="http://schemas.microsoft.com/office/drawing/2014/main" id="{B125F7A5-8902-8E29-5986-D07568129872}"/>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2">
              <a:extLst>
                <a:ext uri="{FF2B5EF4-FFF2-40B4-BE49-F238E27FC236}">
                  <a16:creationId xmlns:a16="http://schemas.microsoft.com/office/drawing/2014/main" id="{7E85F0EE-C31D-10F2-A29C-06D112788D26}"/>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3">
              <a:extLst>
                <a:ext uri="{FF2B5EF4-FFF2-40B4-BE49-F238E27FC236}">
                  <a16:creationId xmlns:a16="http://schemas.microsoft.com/office/drawing/2014/main" id="{3D78F596-C8D8-D188-B2F7-31B08C7FD964}"/>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5" name="Freeform 14">
              <a:extLst>
                <a:ext uri="{FF2B5EF4-FFF2-40B4-BE49-F238E27FC236}">
                  <a16:creationId xmlns:a16="http://schemas.microsoft.com/office/drawing/2014/main" id="{AA7DE60F-87C7-CF95-77A0-83EE4DC8B868}"/>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6" name="Freeform 15">
              <a:extLst>
                <a:ext uri="{FF2B5EF4-FFF2-40B4-BE49-F238E27FC236}">
                  <a16:creationId xmlns:a16="http://schemas.microsoft.com/office/drawing/2014/main" id="{F0E16940-3376-DC65-0C8C-17904E0EBE02}"/>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ctrTitle"/>
          </p:nvPr>
        </p:nvSpPr>
        <p:spPr>
          <a:xfrm>
            <a:off x="306422" y="342901"/>
            <a:ext cx="8054502" cy="1553993"/>
          </a:xfrm>
        </p:spPr>
        <p:txBody>
          <a:bodyPr/>
          <a:lstStyle>
            <a:lvl1pPr algn="l">
              <a:lnSpc>
                <a:spcPct val="85000"/>
              </a:lnSpc>
              <a:defRPr sz="5250">
                <a:solidFill>
                  <a:srgbClr val="FFFFFF"/>
                </a:solidFill>
                <a:latin typeface="+mj-lt"/>
              </a:defRPr>
            </a:lvl1pPr>
          </a:lstStyle>
          <a:p>
            <a:r>
              <a:rPr lang="fi-FI"/>
              <a:t>Muokkaa ots. perustyyl. napsautt.</a:t>
            </a:r>
            <a:endParaRPr lang="fi-FI" dirty="0"/>
          </a:p>
        </p:txBody>
      </p:sp>
      <p:sp>
        <p:nvSpPr>
          <p:cNvPr id="12" name="Tekstin paikkamerkki 11"/>
          <p:cNvSpPr>
            <a:spLocks noGrp="1"/>
          </p:cNvSpPr>
          <p:nvPr>
            <p:ph type="body" sz="quarter" idx="13"/>
          </p:nvPr>
        </p:nvSpPr>
        <p:spPr>
          <a:xfrm>
            <a:off x="335604" y="1999034"/>
            <a:ext cx="8032109" cy="729000"/>
          </a:xfrm>
        </p:spPr>
        <p:txBody>
          <a:bodyPr/>
          <a:lstStyle>
            <a:lvl1pPr marL="0" indent="0">
              <a:buNone/>
              <a:defRPr b="1">
                <a:solidFill>
                  <a:srgbClr val="FFFFFF"/>
                </a:solidFill>
                <a:latin typeface="+mj-lt"/>
              </a:defRPr>
            </a:lvl1pPr>
          </a:lstStyle>
          <a:p>
            <a:pPr lvl="0"/>
            <a:r>
              <a:rPr lang="fi-FI"/>
              <a:t>Muokkaa tekstin perustyylejä napsauttamalla</a:t>
            </a:r>
          </a:p>
        </p:txBody>
      </p:sp>
    </p:spTree>
    <p:extLst>
      <p:ext uri="{BB962C8B-B14F-4D97-AF65-F5344CB8AC3E}">
        <p14:creationId xmlns:p14="http://schemas.microsoft.com/office/powerpoint/2010/main" val="84743364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Kansi 4 B">
    <p:bg>
      <p:bgPr>
        <a:solidFill>
          <a:srgbClr val="00D7A7"/>
        </a:solidFill>
        <a:effectLst/>
      </p:bgPr>
    </p:bg>
    <p:spTree>
      <p:nvGrpSpPr>
        <p:cNvPr id="1" name=""/>
        <p:cNvGrpSpPr/>
        <p:nvPr/>
      </p:nvGrpSpPr>
      <p:grpSpPr>
        <a:xfrm>
          <a:off x="0" y="0"/>
          <a:ext cx="0" cy="0"/>
          <a:chOff x="0" y="0"/>
          <a:chExt cx="0" cy="0"/>
        </a:xfrm>
      </p:grpSpPr>
      <p:sp>
        <p:nvSpPr>
          <p:cNvPr id="3" name="Freeform 18">
            <a:extLst>
              <a:ext uri="{FF2B5EF4-FFF2-40B4-BE49-F238E27FC236}">
                <a16:creationId xmlns:a16="http://schemas.microsoft.com/office/drawing/2014/main" id="{9826F49D-A42E-EACE-05A2-2E7B7602646F}"/>
              </a:ext>
            </a:extLst>
          </p:cNvPr>
          <p:cNvSpPr>
            <a:spLocks/>
          </p:cNvSpPr>
          <p:nvPr/>
        </p:nvSpPr>
        <p:spPr bwMode="auto">
          <a:xfrm>
            <a:off x="0" y="0"/>
            <a:ext cx="9145191" cy="5143500"/>
          </a:xfrm>
          <a:custGeom>
            <a:avLst/>
            <a:gdLst>
              <a:gd name="T0" fmla="*/ 0 w 25400"/>
              <a:gd name="T1" fmla="*/ 6858000 h 14293"/>
              <a:gd name="T2" fmla="*/ 5607912 w 25400"/>
              <a:gd name="T3" fmla="*/ 6858000 h 14293"/>
              <a:gd name="T4" fmla="*/ 5425974 w 25400"/>
              <a:gd name="T5" fmla="*/ 6485663 h 14293"/>
              <a:gd name="T6" fmla="*/ 5505662 w 25400"/>
              <a:gd name="T7" fmla="*/ 6066305 h 14293"/>
              <a:gd name="T8" fmla="*/ 5924743 w 25400"/>
              <a:gd name="T9" fmla="*/ 5987135 h 14293"/>
              <a:gd name="T10" fmla="*/ 6679377 w 25400"/>
              <a:gd name="T11" fmla="*/ 6355154 h 14293"/>
              <a:gd name="T12" fmla="*/ 7079737 w 25400"/>
              <a:gd name="T13" fmla="*/ 6269746 h 14293"/>
              <a:gd name="T14" fmla="*/ 7161825 w 25400"/>
              <a:gd name="T15" fmla="*/ 5859025 h 14293"/>
              <a:gd name="T16" fmla="*/ 6797949 w 25400"/>
              <a:gd name="T17" fmla="*/ 5114351 h 14293"/>
              <a:gd name="T18" fmla="*/ 6877637 w 25400"/>
              <a:gd name="T19" fmla="*/ 4694993 h 14293"/>
              <a:gd name="T20" fmla="*/ 7296718 w 25400"/>
              <a:gd name="T21" fmla="*/ 4615823 h 14293"/>
              <a:gd name="T22" fmla="*/ 8051832 w 25400"/>
              <a:gd name="T23" fmla="*/ 4983841 h 14293"/>
              <a:gd name="T24" fmla="*/ 8452192 w 25400"/>
              <a:gd name="T25" fmla="*/ 4898434 h 14293"/>
              <a:gd name="T26" fmla="*/ 8533800 w 25400"/>
              <a:gd name="T27" fmla="*/ 4487712 h 14293"/>
              <a:gd name="T28" fmla="*/ 8170404 w 25400"/>
              <a:gd name="T29" fmla="*/ 3743039 h 14293"/>
              <a:gd name="T30" fmla="*/ 8249612 w 25400"/>
              <a:gd name="T31" fmla="*/ 3323681 h 14293"/>
              <a:gd name="T32" fmla="*/ 8668693 w 25400"/>
              <a:gd name="T33" fmla="*/ 3244511 h 14293"/>
              <a:gd name="T34" fmla="*/ 9422367 w 25400"/>
              <a:gd name="T35" fmla="*/ 3613969 h 14293"/>
              <a:gd name="T36" fmla="*/ 9821287 w 25400"/>
              <a:gd name="T37" fmla="*/ 3530001 h 14293"/>
              <a:gd name="T38" fmla="*/ 9902895 w 25400"/>
              <a:gd name="T39" fmla="*/ 3118799 h 14293"/>
              <a:gd name="T40" fmla="*/ 9539499 w 25400"/>
              <a:gd name="T41" fmla="*/ 2374126 h 14293"/>
              <a:gd name="T42" fmla="*/ 9619187 w 25400"/>
              <a:gd name="T43" fmla="*/ 1955247 h 14293"/>
              <a:gd name="T44" fmla="*/ 10038268 w 25400"/>
              <a:gd name="T45" fmla="*/ 1876078 h 14293"/>
              <a:gd name="T46" fmla="*/ 10792902 w 25400"/>
              <a:gd name="T47" fmla="*/ 2243616 h 14293"/>
              <a:gd name="T48" fmla="*/ 11193262 w 25400"/>
              <a:gd name="T49" fmla="*/ 2158689 h 14293"/>
              <a:gd name="T50" fmla="*/ 11274870 w 25400"/>
              <a:gd name="T51" fmla="*/ 1747487 h 14293"/>
              <a:gd name="T52" fmla="*/ 10911474 w 25400"/>
              <a:gd name="T53" fmla="*/ 1002814 h 14293"/>
              <a:gd name="T54" fmla="*/ 10991162 w 25400"/>
              <a:gd name="T55" fmla="*/ 583935 h 14293"/>
              <a:gd name="T56" fmla="*/ 11410243 w 25400"/>
              <a:gd name="T57" fmla="*/ 504286 h 14293"/>
              <a:gd name="T58" fmla="*/ 12165357 w 25400"/>
              <a:gd name="T59" fmla="*/ 872304 h 14293"/>
              <a:gd name="T60" fmla="*/ 12193200 w 25400"/>
              <a:gd name="T61" fmla="*/ 881421 h 14293"/>
              <a:gd name="T62" fmla="*/ 12193200 w 25400"/>
              <a:gd name="T63" fmla="*/ 0 h 14293"/>
              <a:gd name="T64" fmla="*/ 0 w 25400"/>
              <a:gd name="T65" fmla="*/ 0 h 14293"/>
              <a:gd name="T66" fmla="*/ 0 w 25400"/>
              <a:gd name="T67" fmla="*/ 6858000 h 14293"/>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5400" h="14293">
                <a:moveTo>
                  <a:pt x="0" y="14293"/>
                </a:moveTo>
                <a:lnTo>
                  <a:pt x="11682" y="14293"/>
                </a:lnTo>
                <a:cubicBezTo>
                  <a:pt x="11492" y="13905"/>
                  <a:pt x="11303" y="13517"/>
                  <a:pt x="11303" y="13517"/>
                </a:cubicBezTo>
                <a:cubicBezTo>
                  <a:pt x="11303" y="13517"/>
                  <a:pt x="11074" y="13038"/>
                  <a:pt x="11469" y="12643"/>
                </a:cubicBezTo>
                <a:cubicBezTo>
                  <a:pt x="11705" y="12407"/>
                  <a:pt x="12051" y="12349"/>
                  <a:pt x="12342" y="12478"/>
                </a:cubicBezTo>
                <a:cubicBezTo>
                  <a:pt x="12354" y="12483"/>
                  <a:pt x="13914" y="13245"/>
                  <a:pt x="13914" y="13245"/>
                </a:cubicBezTo>
                <a:cubicBezTo>
                  <a:pt x="13914" y="13245"/>
                  <a:pt x="14350" y="13466"/>
                  <a:pt x="14748" y="13067"/>
                </a:cubicBezTo>
                <a:cubicBezTo>
                  <a:pt x="14979" y="12837"/>
                  <a:pt x="15040" y="12503"/>
                  <a:pt x="14919" y="12211"/>
                </a:cubicBezTo>
                <a:cubicBezTo>
                  <a:pt x="14910" y="12193"/>
                  <a:pt x="14161" y="10659"/>
                  <a:pt x="14161" y="10659"/>
                </a:cubicBezTo>
                <a:cubicBezTo>
                  <a:pt x="14161" y="10659"/>
                  <a:pt x="13932" y="10180"/>
                  <a:pt x="14327" y="9785"/>
                </a:cubicBezTo>
                <a:cubicBezTo>
                  <a:pt x="14564" y="9549"/>
                  <a:pt x="14909" y="9491"/>
                  <a:pt x="15200" y="9620"/>
                </a:cubicBezTo>
                <a:cubicBezTo>
                  <a:pt x="15213" y="9625"/>
                  <a:pt x="16773" y="10387"/>
                  <a:pt x="16773" y="10387"/>
                </a:cubicBezTo>
                <a:cubicBezTo>
                  <a:pt x="16773" y="10387"/>
                  <a:pt x="17208" y="10608"/>
                  <a:pt x="17607" y="10209"/>
                </a:cubicBezTo>
                <a:cubicBezTo>
                  <a:pt x="17837" y="9979"/>
                  <a:pt x="17898" y="9645"/>
                  <a:pt x="17777" y="9353"/>
                </a:cubicBezTo>
                <a:cubicBezTo>
                  <a:pt x="17768" y="9335"/>
                  <a:pt x="17020" y="7801"/>
                  <a:pt x="17020" y="7801"/>
                </a:cubicBezTo>
                <a:cubicBezTo>
                  <a:pt x="17020" y="7801"/>
                  <a:pt x="16791" y="7322"/>
                  <a:pt x="17185" y="6927"/>
                </a:cubicBezTo>
                <a:cubicBezTo>
                  <a:pt x="17422" y="6691"/>
                  <a:pt x="17767" y="6633"/>
                  <a:pt x="18058" y="6762"/>
                </a:cubicBezTo>
                <a:cubicBezTo>
                  <a:pt x="18071" y="6767"/>
                  <a:pt x="19628" y="7532"/>
                  <a:pt x="19628" y="7532"/>
                </a:cubicBezTo>
                <a:cubicBezTo>
                  <a:pt x="19628" y="7532"/>
                  <a:pt x="20093" y="7723"/>
                  <a:pt x="20459" y="7357"/>
                </a:cubicBezTo>
                <a:cubicBezTo>
                  <a:pt x="20689" y="7127"/>
                  <a:pt x="20750" y="6793"/>
                  <a:pt x="20629" y="6500"/>
                </a:cubicBezTo>
                <a:cubicBezTo>
                  <a:pt x="20620" y="6483"/>
                  <a:pt x="19872" y="4948"/>
                  <a:pt x="19872" y="4948"/>
                </a:cubicBezTo>
                <a:cubicBezTo>
                  <a:pt x="19872" y="4948"/>
                  <a:pt x="19643" y="4470"/>
                  <a:pt x="20038" y="4075"/>
                </a:cubicBezTo>
                <a:cubicBezTo>
                  <a:pt x="20274" y="3838"/>
                  <a:pt x="20619" y="3781"/>
                  <a:pt x="20911" y="3910"/>
                </a:cubicBezTo>
                <a:cubicBezTo>
                  <a:pt x="20923" y="3915"/>
                  <a:pt x="22483" y="4676"/>
                  <a:pt x="22483" y="4676"/>
                </a:cubicBezTo>
                <a:cubicBezTo>
                  <a:pt x="22483" y="4676"/>
                  <a:pt x="22919" y="4897"/>
                  <a:pt x="23317" y="4499"/>
                </a:cubicBezTo>
                <a:cubicBezTo>
                  <a:pt x="23547" y="4268"/>
                  <a:pt x="23608" y="3935"/>
                  <a:pt x="23487" y="3642"/>
                </a:cubicBezTo>
                <a:cubicBezTo>
                  <a:pt x="23479" y="3624"/>
                  <a:pt x="22730" y="2090"/>
                  <a:pt x="22730" y="2090"/>
                </a:cubicBezTo>
                <a:cubicBezTo>
                  <a:pt x="22730" y="2090"/>
                  <a:pt x="22501" y="1611"/>
                  <a:pt x="22896" y="1217"/>
                </a:cubicBezTo>
                <a:cubicBezTo>
                  <a:pt x="23132" y="980"/>
                  <a:pt x="23478" y="922"/>
                  <a:pt x="23769" y="1051"/>
                </a:cubicBezTo>
                <a:cubicBezTo>
                  <a:pt x="23781" y="1056"/>
                  <a:pt x="25342" y="1818"/>
                  <a:pt x="25342" y="1818"/>
                </a:cubicBezTo>
                <a:cubicBezTo>
                  <a:pt x="25342" y="1818"/>
                  <a:pt x="25363" y="1827"/>
                  <a:pt x="25400" y="1837"/>
                </a:cubicBezTo>
                <a:lnTo>
                  <a:pt x="25400" y="0"/>
                </a:lnTo>
                <a:lnTo>
                  <a:pt x="0" y="0"/>
                </a:lnTo>
                <a:lnTo>
                  <a:pt x="0" y="14293"/>
                </a:lnTo>
                <a:close/>
              </a:path>
            </a:pathLst>
          </a:custGeom>
          <a:solidFill>
            <a:srgbClr val="F5A3C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sz="1013"/>
          </a:p>
        </p:txBody>
      </p:sp>
      <p:grpSp>
        <p:nvGrpSpPr>
          <p:cNvPr id="4" name="Ryhmä 14">
            <a:extLst>
              <a:ext uri="{FF2B5EF4-FFF2-40B4-BE49-F238E27FC236}">
                <a16:creationId xmlns:a16="http://schemas.microsoft.com/office/drawing/2014/main" id="{1A59A43C-E9FC-3817-C085-7AD8FD90268A}"/>
              </a:ext>
            </a:extLst>
          </p:cNvPr>
          <p:cNvGrpSpPr/>
          <p:nvPr/>
        </p:nvGrpSpPr>
        <p:grpSpPr bwMode="black">
          <a:xfrm>
            <a:off x="349251" y="4360099"/>
            <a:ext cx="971279" cy="451082"/>
            <a:chOff x="228601" y="704851"/>
            <a:chExt cx="11734800" cy="5449888"/>
          </a:xfrm>
          <a:solidFill>
            <a:schemeClr val="bg1"/>
          </a:solidFill>
        </p:grpSpPr>
        <p:sp>
          <p:nvSpPr>
            <p:cNvPr id="5" name="Freeform 5">
              <a:extLst>
                <a:ext uri="{FF2B5EF4-FFF2-40B4-BE49-F238E27FC236}">
                  <a16:creationId xmlns:a16="http://schemas.microsoft.com/office/drawing/2014/main" id="{6854AEEF-634D-42C3-0F12-1EC4567D3831}"/>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Freeform 6">
              <a:extLst>
                <a:ext uri="{FF2B5EF4-FFF2-40B4-BE49-F238E27FC236}">
                  <a16:creationId xmlns:a16="http://schemas.microsoft.com/office/drawing/2014/main" id="{B896B110-14B9-E86E-96A3-7CEC6BBA68CB}"/>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Rectangle 7">
              <a:extLst>
                <a:ext uri="{FF2B5EF4-FFF2-40B4-BE49-F238E27FC236}">
                  <a16:creationId xmlns:a16="http://schemas.microsoft.com/office/drawing/2014/main" id="{2264FD09-4DAF-948C-1B70-F8E1483990D9}"/>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8">
              <a:extLst>
                <a:ext uri="{FF2B5EF4-FFF2-40B4-BE49-F238E27FC236}">
                  <a16:creationId xmlns:a16="http://schemas.microsoft.com/office/drawing/2014/main" id="{19233B64-E41A-4B9A-DBD0-5BC6E145AA1C}"/>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9">
              <a:extLst>
                <a:ext uri="{FF2B5EF4-FFF2-40B4-BE49-F238E27FC236}">
                  <a16:creationId xmlns:a16="http://schemas.microsoft.com/office/drawing/2014/main" id="{71FAFB45-32FB-0E78-DD25-093162097365}"/>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Freeform 10">
              <a:extLst>
                <a:ext uri="{FF2B5EF4-FFF2-40B4-BE49-F238E27FC236}">
                  <a16:creationId xmlns:a16="http://schemas.microsoft.com/office/drawing/2014/main" id="{04D90FF6-F462-74B7-69F4-3672AC708EB5}"/>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Rectangle 11">
              <a:extLst>
                <a:ext uri="{FF2B5EF4-FFF2-40B4-BE49-F238E27FC236}">
                  <a16:creationId xmlns:a16="http://schemas.microsoft.com/office/drawing/2014/main" id="{6E8F7165-BBDF-0120-19BE-69116E50E91D}"/>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2">
              <a:extLst>
                <a:ext uri="{FF2B5EF4-FFF2-40B4-BE49-F238E27FC236}">
                  <a16:creationId xmlns:a16="http://schemas.microsoft.com/office/drawing/2014/main" id="{D5EC65DC-9C21-87FE-D2F9-4EFF50A01D00}"/>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3">
              <a:extLst>
                <a:ext uri="{FF2B5EF4-FFF2-40B4-BE49-F238E27FC236}">
                  <a16:creationId xmlns:a16="http://schemas.microsoft.com/office/drawing/2014/main" id="{676DC5CD-0828-8571-F0A5-F1F5B66DDB35}"/>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5" name="Freeform 14">
              <a:extLst>
                <a:ext uri="{FF2B5EF4-FFF2-40B4-BE49-F238E27FC236}">
                  <a16:creationId xmlns:a16="http://schemas.microsoft.com/office/drawing/2014/main" id="{3D6C1E67-D814-77AE-B8C8-382A92A3C779}"/>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6" name="Freeform 15">
              <a:extLst>
                <a:ext uri="{FF2B5EF4-FFF2-40B4-BE49-F238E27FC236}">
                  <a16:creationId xmlns:a16="http://schemas.microsoft.com/office/drawing/2014/main" id="{94CBB0E7-202A-DF23-DB87-39918816F652}"/>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ctrTitle"/>
          </p:nvPr>
        </p:nvSpPr>
        <p:spPr>
          <a:xfrm>
            <a:off x="306422" y="342901"/>
            <a:ext cx="8054502" cy="1553993"/>
          </a:xfrm>
        </p:spPr>
        <p:txBody>
          <a:bodyPr/>
          <a:lstStyle>
            <a:lvl1pPr algn="l">
              <a:lnSpc>
                <a:spcPct val="85000"/>
              </a:lnSpc>
              <a:defRPr sz="5250">
                <a:solidFill>
                  <a:srgbClr val="FFFFFF"/>
                </a:solidFill>
                <a:latin typeface="+mj-lt"/>
              </a:defRPr>
            </a:lvl1pPr>
          </a:lstStyle>
          <a:p>
            <a:r>
              <a:rPr lang="fi-FI"/>
              <a:t>Muokkaa ots. perustyyl. napsautt.</a:t>
            </a:r>
            <a:endParaRPr lang="fi-FI" dirty="0"/>
          </a:p>
        </p:txBody>
      </p:sp>
      <p:sp>
        <p:nvSpPr>
          <p:cNvPr id="12" name="Tekstin paikkamerkki 11"/>
          <p:cNvSpPr>
            <a:spLocks noGrp="1"/>
          </p:cNvSpPr>
          <p:nvPr>
            <p:ph type="body" sz="quarter" idx="13"/>
          </p:nvPr>
        </p:nvSpPr>
        <p:spPr>
          <a:xfrm>
            <a:off x="335604" y="1999034"/>
            <a:ext cx="8032109" cy="729000"/>
          </a:xfrm>
        </p:spPr>
        <p:txBody>
          <a:bodyPr/>
          <a:lstStyle>
            <a:lvl1pPr marL="0" indent="0">
              <a:buNone/>
              <a:defRPr b="1">
                <a:solidFill>
                  <a:srgbClr val="FFFFFF"/>
                </a:solidFill>
                <a:latin typeface="+mj-lt"/>
              </a:defRPr>
            </a:lvl1pPr>
          </a:lstStyle>
          <a:p>
            <a:pPr lvl="0"/>
            <a:r>
              <a:rPr lang="fi-FI"/>
              <a:t>Muokkaa tekstin perustyylejä napsauttamalla</a:t>
            </a:r>
          </a:p>
        </p:txBody>
      </p:sp>
    </p:spTree>
    <p:extLst>
      <p:ext uri="{BB962C8B-B14F-4D97-AF65-F5344CB8AC3E}">
        <p14:creationId xmlns:p14="http://schemas.microsoft.com/office/powerpoint/2010/main" val="354646227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Kansi 5">
    <p:bg>
      <p:bgPr>
        <a:solidFill>
          <a:srgbClr val="9FC9EB"/>
        </a:solidFill>
        <a:effectLst/>
      </p:bgPr>
    </p:bg>
    <p:spTree>
      <p:nvGrpSpPr>
        <p:cNvPr id="1" name=""/>
        <p:cNvGrpSpPr/>
        <p:nvPr/>
      </p:nvGrpSpPr>
      <p:grpSpPr>
        <a:xfrm>
          <a:off x="0" y="0"/>
          <a:ext cx="0" cy="0"/>
          <a:chOff x="0" y="0"/>
          <a:chExt cx="0" cy="0"/>
        </a:xfrm>
      </p:grpSpPr>
      <p:sp>
        <p:nvSpPr>
          <p:cNvPr id="3" name="Freeform 18">
            <a:extLst>
              <a:ext uri="{FF2B5EF4-FFF2-40B4-BE49-F238E27FC236}">
                <a16:creationId xmlns:a16="http://schemas.microsoft.com/office/drawing/2014/main" id="{4911F092-E056-75CC-9658-84453D4E1239}"/>
              </a:ext>
            </a:extLst>
          </p:cNvPr>
          <p:cNvSpPr>
            <a:spLocks noChangeAspect="1"/>
          </p:cNvSpPr>
          <p:nvPr/>
        </p:nvSpPr>
        <p:spPr bwMode="auto">
          <a:xfrm>
            <a:off x="-13097" y="-13097"/>
            <a:ext cx="7294960" cy="5156597"/>
          </a:xfrm>
          <a:custGeom>
            <a:avLst/>
            <a:gdLst>
              <a:gd name="T0" fmla="*/ 12981 w 20233"/>
              <a:gd name="T1" fmla="*/ 6251 h 14300"/>
              <a:gd name="T2" fmla="*/ 12981 w 20233"/>
              <a:gd name="T3" fmla="*/ 6876000 h 14300"/>
              <a:gd name="T4" fmla="*/ 3610270 w 20233"/>
              <a:gd name="T5" fmla="*/ 6876000 h 14300"/>
              <a:gd name="T6" fmla="*/ 3608347 w 20233"/>
              <a:gd name="T7" fmla="*/ 6056169 h 14300"/>
              <a:gd name="T8" fmla="*/ 4484350 w 20233"/>
              <a:gd name="T9" fmla="*/ 6058573 h 14300"/>
              <a:gd name="T10" fmla="*/ 4481946 w 20233"/>
              <a:gd name="T11" fmla="*/ 5182004 h 14300"/>
              <a:gd name="T12" fmla="*/ 5358431 w 20233"/>
              <a:gd name="T13" fmla="*/ 5184408 h 14300"/>
              <a:gd name="T14" fmla="*/ 5356027 w 20233"/>
              <a:gd name="T15" fmla="*/ 4368424 h 14300"/>
              <a:gd name="T16" fmla="*/ 6232031 w 20233"/>
              <a:gd name="T17" fmla="*/ 4370828 h 14300"/>
              <a:gd name="T18" fmla="*/ 6229627 w 20233"/>
              <a:gd name="T19" fmla="*/ 3494258 h 14300"/>
              <a:gd name="T20" fmla="*/ 7106111 w 20233"/>
              <a:gd name="T21" fmla="*/ 3496662 h 14300"/>
              <a:gd name="T22" fmla="*/ 7103707 w 20233"/>
              <a:gd name="T23" fmla="*/ 2620573 h 14300"/>
              <a:gd name="T24" fmla="*/ 7980192 w 20233"/>
              <a:gd name="T25" fmla="*/ 2622978 h 14300"/>
              <a:gd name="T26" fmla="*/ 7977788 w 20233"/>
              <a:gd name="T27" fmla="*/ 1746408 h 14300"/>
              <a:gd name="T28" fmla="*/ 8853791 w 20233"/>
              <a:gd name="T29" fmla="*/ 1748812 h 14300"/>
              <a:gd name="T30" fmla="*/ 8851388 w 20233"/>
              <a:gd name="T31" fmla="*/ 872723 h 14300"/>
              <a:gd name="T32" fmla="*/ 9727872 w 20233"/>
              <a:gd name="T33" fmla="*/ 875127 h 14300"/>
              <a:gd name="T34" fmla="*/ 9725468 w 20233"/>
              <a:gd name="T35" fmla="*/ 0 h 14300"/>
              <a:gd name="T36" fmla="*/ 12981 w 20233"/>
              <a:gd name="T37" fmla="*/ 6251 h 143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0233" h="14300">
                <a:moveTo>
                  <a:pt x="27" y="13"/>
                </a:moveTo>
                <a:cubicBezTo>
                  <a:pt x="-68" y="4714"/>
                  <a:pt x="122" y="9599"/>
                  <a:pt x="27" y="14300"/>
                </a:cubicBezTo>
                <a:lnTo>
                  <a:pt x="7509" y="14300"/>
                </a:lnTo>
                <a:cubicBezTo>
                  <a:pt x="7508" y="13732"/>
                  <a:pt x="7506" y="13163"/>
                  <a:pt x="7505" y="12595"/>
                </a:cubicBezTo>
                <a:lnTo>
                  <a:pt x="9327" y="12600"/>
                </a:lnTo>
                <a:cubicBezTo>
                  <a:pt x="9325" y="11992"/>
                  <a:pt x="9324" y="11385"/>
                  <a:pt x="9322" y="10777"/>
                </a:cubicBezTo>
                <a:lnTo>
                  <a:pt x="11145" y="10782"/>
                </a:lnTo>
                <a:cubicBezTo>
                  <a:pt x="11143" y="10216"/>
                  <a:pt x="11142" y="9651"/>
                  <a:pt x="11140" y="9085"/>
                </a:cubicBezTo>
                <a:lnTo>
                  <a:pt x="12962" y="9090"/>
                </a:lnTo>
                <a:cubicBezTo>
                  <a:pt x="12960" y="8482"/>
                  <a:pt x="12959" y="7875"/>
                  <a:pt x="12957" y="7267"/>
                </a:cubicBezTo>
                <a:lnTo>
                  <a:pt x="14780" y="7272"/>
                </a:lnTo>
                <a:cubicBezTo>
                  <a:pt x="14778" y="6665"/>
                  <a:pt x="14777" y="6057"/>
                  <a:pt x="14775" y="5450"/>
                </a:cubicBezTo>
                <a:lnTo>
                  <a:pt x="16598" y="5455"/>
                </a:lnTo>
                <a:cubicBezTo>
                  <a:pt x="16596" y="4847"/>
                  <a:pt x="16595" y="4240"/>
                  <a:pt x="16593" y="3632"/>
                </a:cubicBezTo>
                <a:lnTo>
                  <a:pt x="18415" y="3637"/>
                </a:lnTo>
                <a:cubicBezTo>
                  <a:pt x="18413" y="3030"/>
                  <a:pt x="18412" y="2422"/>
                  <a:pt x="18410" y="1815"/>
                </a:cubicBezTo>
                <a:lnTo>
                  <a:pt x="20233" y="1820"/>
                </a:lnTo>
                <a:cubicBezTo>
                  <a:pt x="20231" y="1213"/>
                  <a:pt x="20230" y="607"/>
                  <a:pt x="20228" y="0"/>
                </a:cubicBezTo>
                <a:lnTo>
                  <a:pt x="27" y="13"/>
                </a:lnTo>
                <a:close/>
              </a:path>
            </a:pathLst>
          </a:custGeom>
          <a:solidFill>
            <a:srgbClr val="DB271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sz="1013"/>
          </a:p>
        </p:txBody>
      </p:sp>
      <p:grpSp>
        <p:nvGrpSpPr>
          <p:cNvPr id="4" name="Ryhmä 14">
            <a:extLst>
              <a:ext uri="{FF2B5EF4-FFF2-40B4-BE49-F238E27FC236}">
                <a16:creationId xmlns:a16="http://schemas.microsoft.com/office/drawing/2014/main" id="{06BD0D7A-DCFD-76B3-0366-7A640C36D7FD}"/>
              </a:ext>
            </a:extLst>
          </p:cNvPr>
          <p:cNvGrpSpPr/>
          <p:nvPr/>
        </p:nvGrpSpPr>
        <p:grpSpPr bwMode="black">
          <a:xfrm>
            <a:off x="349251" y="4360099"/>
            <a:ext cx="971279" cy="451082"/>
            <a:chOff x="228601" y="704851"/>
            <a:chExt cx="11734800" cy="5449888"/>
          </a:xfrm>
          <a:solidFill>
            <a:schemeClr val="bg1"/>
          </a:solidFill>
        </p:grpSpPr>
        <p:sp>
          <p:nvSpPr>
            <p:cNvPr id="5" name="Freeform 5">
              <a:extLst>
                <a:ext uri="{FF2B5EF4-FFF2-40B4-BE49-F238E27FC236}">
                  <a16:creationId xmlns:a16="http://schemas.microsoft.com/office/drawing/2014/main" id="{EBBA5A36-0384-C744-DD9D-0854A7384F11}"/>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Freeform 6">
              <a:extLst>
                <a:ext uri="{FF2B5EF4-FFF2-40B4-BE49-F238E27FC236}">
                  <a16:creationId xmlns:a16="http://schemas.microsoft.com/office/drawing/2014/main" id="{AC7CD105-3DA6-D2E1-FB5D-ACDEE9AE396F}"/>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Rectangle 7">
              <a:extLst>
                <a:ext uri="{FF2B5EF4-FFF2-40B4-BE49-F238E27FC236}">
                  <a16:creationId xmlns:a16="http://schemas.microsoft.com/office/drawing/2014/main" id="{98EEC896-D31A-C80B-5C9C-26C8DDB1A35A}"/>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8">
              <a:extLst>
                <a:ext uri="{FF2B5EF4-FFF2-40B4-BE49-F238E27FC236}">
                  <a16:creationId xmlns:a16="http://schemas.microsoft.com/office/drawing/2014/main" id="{10A5ED1B-5165-B6BE-3E70-3B8540047283}"/>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9">
              <a:extLst>
                <a:ext uri="{FF2B5EF4-FFF2-40B4-BE49-F238E27FC236}">
                  <a16:creationId xmlns:a16="http://schemas.microsoft.com/office/drawing/2014/main" id="{1DF97639-F2D9-B088-8B3B-48AE804DDF85}"/>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Freeform 10">
              <a:extLst>
                <a:ext uri="{FF2B5EF4-FFF2-40B4-BE49-F238E27FC236}">
                  <a16:creationId xmlns:a16="http://schemas.microsoft.com/office/drawing/2014/main" id="{EC57E22E-6890-7F81-823E-0FFDC0BCB5BD}"/>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Rectangle 11">
              <a:extLst>
                <a:ext uri="{FF2B5EF4-FFF2-40B4-BE49-F238E27FC236}">
                  <a16:creationId xmlns:a16="http://schemas.microsoft.com/office/drawing/2014/main" id="{67D832B9-23F8-A829-EA1A-F1B1DDD57421}"/>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2">
              <a:extLst>
                <a:ext uri="{FF2B5EF4-FFF2-40B4-BE49-F238E27FC236}">
                  <a16:creationId xmlns:a16="http://schemas.microsoft.com/office/drawing/2014/main" id="{33E300DD-DCBE-7135-A270-ED98C445908D}"/>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3">
              <a:extLst>
                <a:ext uri="{FF2B5EF4-FFF2-40B4-BE49-F238E27FC236}">
                  <a16:creationId xmlns:a16="http://schemas.microsoft.com/office/drawing/2014/main" id="{5A52D6C3-0262-BA01-A11E-FA28350E7D1D}"/>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5" name="Freeform 14">
              <a:extLst>
                <a:ext uri="{FF2B5EF4-FFF2-40B4-BE49-F238E27FC236}">
                  <a16:creationId xmlns:a16="http://schemas.microsoft.com/office/drawing/2014/main" id="{7C364665-2106-7092-6ED5-3789C580B0BC}"/>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6" name="Freeform 15">
              <a:extLst>
                <a:ext uri="{FF2B5EF4-FFF2-40B4-BE49-F238E27FC236}">
                  <a16:creationId xmlns:a16="http://schemas.microsoft.com/office/drawing/2014/main" id="{E259E586-0E97-BB42-1F71-FF41C8F46320}"/>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ctrTitle"/>
          </p:nvPr>
        </p:nvSpPr>
        <p:spPr>
          <a:xfrm>
            <a:off x="306422" y="342901"/>
            <a:ext cx="8054502" cy="1553993"/>
          </a:xfrm>
        </p:spPr>
        <p:txBody>
          <a:bodyPr/>
          <a:lstStyle>
            <a:lvl1pPr algn="l">
              <a:lnSpc>
                <a:spcPct val="85000"/>
              </a:lnSpc>
              <a:defRPr sz="5250">
                <a:solidFill>
                  <a:srgbClr val="FFFFFF"/>
                </a:solidFill>
                <a:latin typeface="+mj-lt"/>
              </a:defRPr>
            </a:lvl1pPr>
          </a:lstStyle>
          <a:p>
            <a:r>
              <a:rPr lang="fi-FI"/>
              <a:t>Muokkaa ots. perustyyl. napsautt.</a:t>
            </a:r>
            <a:endParaRPr lang="fi-FI" dirty="0"/>
          </a:p>
        </p:txBody>
      </p:sp>
      <p:sp>
        <p:nvSpPr>
          <p:cNvPr id="12" name="Tekstin paikkamerkki 11"/>
          <p:cNvSpPr>
            <a:spLocks noGrp="1"/>
          </p:cNvSpPr>
          <p:nvPr>
            <p:ph type="body" sz="quarter" idx="13"/>
          </p:nvPr>
        </p:nvSpPr>
        <p:spPr>
          <a:xfrm>
            <a:off x="335604" y="1999034"/>
            <a:ext cx="8032109" cy="729000"/>
          </a:xfrm>
        </p:spPr>
        <p:txBody>
          <a:bodyPr/>
          <a:lstStyle>
            <a:lvl1pPr marL="0" indent="0">
              <a:buNone/>
              <a:defRPr b="1">
                <a:solidFill>
                  <a:srgbClr val="FFFFFF"/>
                </a:solidFill>
                <a:latin typeface="+mj-lt"/>
              </a:defRPr>
            </a:lvl1pPr>
          </a:lstStyle>
          <a:p>
            <a:pPr lvl="0"/>
            <a:r>
              <a:rPr lang="fi-FI"/>
              <a:t>Muokkaa tekstin perustyylejä napsauttamalla</a:t>
            </a:r>
          </a:p>
        </p:txBody>
      </p:sp>
    </p:spTree>
    <p:extLst>
      <p:ext uri="{BB962C8B-B14F-4D97-AF65-F5344CB8AC3E}">
        <p14:creationId xmlns:p14="http://schemas.microsoft.com/office/powerpoint/2010/main" val="168972826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Kansi 5 B">
    <p:bg>
      <p:bgPr>
        <a:solidFill>
          <a:srgbClr val="9FC9EB"/>
        </a:solidFill>
        <a:effectLst/>
      </p:bgPr>
    </p:bg>
    <p:spTree>
      <p:nvGrpSpPr>
        <p:cNvPr id="1" name=""/>
        <p:cNvGrpSpPr/>
        <p:nvPr/>
      </p:nvGrpSpPr>
      <p:grpSpPr>
        <a:xfrm>
          <a:off x="0" y="0"/>
          <a:ext cx="0" cy="0"/>
          <a:chOff x="0" y="0"/>
          <a:chExt cx="0" cy="0"/>
        </a:xfrm>
      </p:grpSpPr>
      <p:sp>
        <p:nvSpPr>
          <p:cNvPr id="3" name="Freeform 5">
            <a:extLst>
              <a:ext uri="{FF2B5EF4-FFF2-40B4-BE49-F238E27FC236}">
                <a16:creationId xmlns:a16="http://schemas.microsoft.com/office/drawing/2014/main" id="{714905A5-B147-3D89-1777-6C3305F11E78}"/>
              </a:ext>
            </a:extLst>
          </p:cNvPr>
          <p:cNvSpPr>
            <a:spLocks/>
          </p:cNvSpPr>
          <p:nvPr/>
        </p:nvSpPr>
        <p:spPr bwMode="auto">
          <a:xfrm>
            <a:off x="0" y="0"/>
            <a:ext cx="9145191" cy="5143500"/>
          </a:xfrm>
          <a:custGeom>
            <a:avLst/>
            <a:gdLst>
              <a:gd name="T0" fmla="*/ 0 w 25400"/>
              <a:gd name="T1" fmla="*/ 0 h 14300"/>
              <a:gd name="T2" fmla="*/ 0 w 25400"/>
              <a:gd name="T3" fmla="*/ 6858000 h 14300"/>
              <a:gd name="T4" fmla="*/ 6962125 w 25400"/>
              <a:gd name="T5" fmla="*/ 6858000 h 14300"/>
              <a:gd name="T6" fmla="*/ 6959725 w 25400"/>
              <a:gd name="T7" fmla="*/ 6040315 h 14300"/>
              <a:gd name="T8" fmla="*/ 7834851 w 25400"/>
              <a:gd name="T9" fmla="*/ 6042713 h 14300"/>
              <a:gd name="T10" fmla="*/ 7832451 w 25400"/>
              <a:gd name="T11" fmla="*/ 5168438 h 14300"/>
              <a:gd name="T12" fmla="*/ 8707097 w 25400"/>
              <a:gd name="T13" fmla="*/ 5170836 h 14300"/>
              <a:gd name="T14" fmla="*/ 8704697 w 25400"/>
              <a:gd name="T15" fmla="*/ 4356988 h 14300"/>
              <a:gd name="T16" fmla="*/ 9579823 w 25400"/>
              <a:gd name="T17" fmla="*/ 4359386 h 14300"/>
              <a:gd name="T18" fmla="*/ 9577423 w 25400"/>
              <a:gd name="T19" fmla="*/ 3485111 h 14300"/>
              <a:gd name="T20" fmla="*/ 10452069 w 25400"/>
              <a:gd name="T21" fmla="*/ 3487509 h 14300"/>
              <a:gd name="T22" fmla="*/ 10449668 w 25400"/>
              <a:gd name="T23" fmla="*/ 2613713 h 14300"/>
              <a:gd name="T24" fmla="*/ 11324795 w 25400"/>
              <a:gd name="T25" fmla="*/ 2616111 h 14300"/>
              <a:gd name="T26" fmla="*/ 11322394 w 25400"/>
              <a:gd name="T27" fmla="*/ 1741836 h 14300"/>
              <a:gd name="T28" fmla="*/ 12193200 w 25400"/>
              <a:gd name="T29" fmla="*/ 1744234 h 14300"/>
              <a:gd name="T30" fmla="*/ 12193200 w 25400"/>
              <a:gd name="T31" fmla="*/ 0 h 14300"/>
              <a:gd name="T32" fmla="*/ 0 w 25400"/>
              <a:gd name="T33" fmla="*/ 0 h 143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5400" h="14300">
                <a:moveTo>
                  <a:pt x="0" y="0"/>
                </a:moveTo>
                <a:lnTo>
                  <a:pt x="0" y="14300"/>
                </a:lnTo>
                <a:lnTo>
                  <a:pt x="14503" y="14300"/>
                </a:lnTo>
                <a:lnTo>
                  <a:pt x="14498" y="12595"/>
                </a:lnTo>
                <a:lnTo>
                  <a:pt x="16321" y="12600"/>
                </a:lnTo>
                <a:lnTo>
                  <a:pt x="16316" y="10777"/>
                </a:lnTo>
                <a:lnTo>
                  <a:pt x="18138" y="10782"/>
                </a:lnTo>
                <a:lnTo>
                  <a:pt x="18133" y="9085"/>
                </a:lnTo>
                <a:lnTo>
                  <a:pt x="19956" y="9090"/>
                </a:lnTo>
                <a:lnTo>
                  <a:pt x="19951" y="7267"/>
                </a:lnTo>
                <a:lnTo>
                  <a:pt x="21773" y="7272"/>
                </a:lnTo>
                <a:lnTo>
                  <a:pt x="21768" y="5450"/>
                </a:lnTo>
                <a:lnTo>
                  <a:pt x="23591" y="5455"/>
                </a:lnTo>
                <a:lnTo>
                  <a:pt x="23586" y="3632"/>
                </a:lnTo>
                <a:lnTo>
                  <a:pt x="25400" y="3637"/>
                </a:lnTo>
                <a:lnTo>
                  <a:pt x="25400" y="0"/>
                </a:lnTo>
                <a:lnTo>
                  <a:pt x="0" y="0"/>
                </a:lnTo>
                <a:close/>
              </a:path>
            </a:pathLst>
          </a:custGeom>
          <a:solidFill>
            <a:srgbClr val="DB271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i-FI" sz="1013"/>
          </a:p>
        </p:txBody>
      </p:sp>
      <p:grpSp>
        <p:nvGrpSpPr>
          <p:cNvPr id="4" name="Ryhmä 14">
            <a:extLst>
              <a:ext uri="{FF2B5EF4-FFF2-40B4-BE49-F238E27FC236}">
                <a16:creationId xmlns:a16="http://schemas.microsoft.com/office/drawing/2014/main" id="{52E6565A-D1E3-23CE-FB18-C710976F1DB5}"/>
              </a:ext>
            </a:extLst>
          </p:cNvPr>
          <p:cNvGrpSpPr/>
          <p:nvPr/>
        </p:nvGrpSpPr>
        <p:grpSpPr bwMode="black">
          <a:xfrm>
            <a:off x="349251" y="4360099"/>
            <a:ext cx="971279" cy="451082"/>
            <a:chOff x="228601" y="704851"/>
            <a:chExt cx="11734800" cy="5449888"/>
          </a:xfrm>
          <a:solidFill>
            <a:schemeClr val="bg1"/>
          </a:solidFill>
        </p:grpSpPr>
        <p:sp>
          <p:nvSpPr>
            <p:cNvPr id="5" name="Freeform 5">
              <a:extLst>
                <a:ext uri="{FF2B5EF4-FFF2-40B4-BE49-F238E27FC236}">
                  <a16:creationId xmlns:a16="http://schemas.microsoft.com/office/drawing/2014/main" id="{BC9030C0-58F5-44DD-CC28-D69AF33D28D8}"/>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Freeform 6">
              <a:extLst>
                <a:ext uri="{FF2B5EF4-FFF2-40B4-BE49-F238E27FC236}">
                  <a16:creationId xmlns:a16="http://schemas.microsoft.com/office/drawing/2014/main" id="{35A6B777-5CF6-FEA8-01D5-3F5281EC8F54}"/>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Rectangle 7">
              <a:extLst>
                <a:ext uri="{FF2B5EF4-FFF2-40B4-BE49-F238E27FC236}">
                  <a16:creationId xmlns:a16="http://schemas.microsoft.com/office/drawing/2014/main" id="{B17D9B10-DB85-7F75-4EAC-5505F601D9FE}"/>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8">
              <a:extLst>
                <a:ext uri="{FF2B5EF4-FFF2-40B4-BE49-F238E27FC236}">
                  <a16:creationId xmlns:a16="http://schemas.microsoft.com/office/drawing/2014/main" id="{40E0AFC8-A654-7D19-A503-E136AA81B2F9}"/>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9">
              <a:extLst>
                <a:ext uri="{FF2B5EF4-FFF2-40B4-BE49-F238E27FC236}">
                  <a16:creationId xmlns:a16="http://schemas.microsoft.com/office/drawing/2014/main" id="{A835A81C-84E6-B5C0-8CFD-2D0C1D45F94C}"/>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Freeform 10">
              <a:extLst>
                <a:ext uri="{FF2B5EF4-FFF2-40B4-BE49-F238E27FC236}">
                  <a16:creationId xmlns:a16="http://schemas.microsoft.com/office/drawing/2014/main" id="{D4C967B4-3EC8-8AC7-ECFA-59176CACDF02}"/>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Rectangle 11">
              <a:extLst>
                <a:ext uri="{FF2B5EF4-FFF2-40B4-BE49-F238E27FC236}">
                  <a16:creationId xmlns:a16="http://schemas.microsoft.com/office/drawing/2014/main" id="{B1CF634C-0819-AD40-AE4F-AC4617E409B3}"/>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2">
              <a:extLst>
                <a:ext uri="{FF2B5EF4-FFF2-40B4-BE49-F238E27FC236}">
                  <a16:creationId xmlns:a16="http://schemas.microsoft.com/office/drawing/2014/main" id="{0E5700CE-7757-B3A1-6D06-B6A4CB09E636}"/>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3">
              <a:extLst>
                <a:ext uri="{FF2B5EF4-FFF2-40B4-BE49-F238E27FC236}">
                  <a16:creationId xmlns:a16="http://schemas.microsoft.com/office/drawing/2014/main" id="{67C8B141-0F9C-5FF7-E0AB-2452EB960F0A}"/>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5" name="Freeform 14">
              <a:extLst>
                <a:ext uri="{FF2B5EF4-FFF2-40B4-BE49-F238E27FC236}">
                  <a16:creationId xmlns:a16="http://schemas.microsoft.com/office/drawing/2014/main" id="{4C23E236-402C-D7C7-3CEF-8994D557524C}"/>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6" name="Freeform 15">
              <a:extLst>
                <a:ext uri="{FF2B5EF4-FFF2-40B4-BE49-F238E27FC236}">
                  <a16:creationId xmlns:a16="http://schemas.microsoft.com/office/drawing/2014/main" id="{C521C7C9-A696-A99F-5FEB-53ABD897F1AC}"/>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ctrTitle"/>
          </p:nvPr>
        </p:nvSpPr>
        <p:spPr>
          <a:xfrm>
            <a:off x="306422" y="342901"/>
            <a:ext cx="8054502" cy="1553993"/>
          </a:xfrm>
        </p:spPr>
        <p:txBody>
          <a:bodyPr/>
          <a:lstStyle>
            <a:lvl1pPr algn="l">
              <a:lnSpc>
                <a:spcPct val="85000"/>
              </a:lnSpc>
              <a:defRPr sz="5250">
                <a:solidFill>
                  <a:srgbClr val="FFFFFF"/>
                </a:solidFill>
                <a:latin typeface="+mj-lt"/>
              </a:defRPr>
            </a:lvl1pPr>
          </a:lstStyle>
          <a:p>
            <a:r>
              <a:rPr lang="fi-FI"/>
              <a:t>Muokkaa ots. perustyyl. napsautt.</a:t>
            </a:r>
            <a:endParaRPr lang="fi-FI" dirty="0"/>
          </a:p>
        </p:txBody>
      </p:sp>
      <p:sp>
        <p:nvSpPr>
          <p:cNvPr id="12" name="Tekstin paikkamerkki 11"/>
          <p:cNvSpPr>
            <a:spLocks noGrp="1"/>
          </p:cNvSpPr>
          <p:nvPr>
            <p:ph type="body" sz="quarter" idx="13"/>
          </p:nvPr>
        </p:nvSpPr>
        <p:spPr>
          <a:xfrm>
            <a:off x="335604" y="1999034"/>
            <a:ext cx="8032109" cy="729000"/>
          </a:xfrm>
        </p:spPr>
        <p:txBody>
          <a:bodyPr/>
          <a:lstStyle>
            <a:lvl1pPr marL="0" indent="0">
              <a:buNone/>
              <a:defRPr b="1">
                <a:solidFill>
                  <a:srgbClr val="FFFFFF"/>
                </a:solidFill>
                <a:latin typeface="+mj-lt"/>
              </a:defRPr>
            </a:lvl1pPr>
          </a:lstStyle>
          <a:p>
            <a:pPr lvl="0"/>
            <a:r>
              <a:rPr lang="fi-FI"/>
              <a:t>Muokkaa tekstin perustyylejä napsauttamalla</a:t>
            </a:r>
          </a:p>
        </p:txBody>
      </p:sp>
    </p:spTree>
    <p:extLst>
      <p:ext uri="{BB962C8B-B14F-4D97-AF65-F5344CB8AC3E}">
        <p14:creationId xmlns:p14="http://schemas.microsoft.com/office/powerpoint/2010/main" val="2493446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fi-FI" noProof="0"/>
              <a:t>Työ- ja elinkeinoministeriö • www.tem.fi</a:t>
            </a:r>
          </a:p>
        </p:txBody>
      </p:sp>
      <p:sp>
        <p:nvSpPr>
          <p:cNvPr id="5" name="Date Placeholder 4"/>
          <p:cNvSpPr>
            <a:spLocks noGrp="1"/>
          </p:cNvSpPr>
          <p:nvPr>
            <p:ph type="dt" sz="half" idx="10"/>
          </p:nvPr>
        </p:nvSpPr>
        <p:spPr/>
        <p:txBody>
          <a:bodyPr/>
          <a:lstStyle/>
          <a:p>
            <a:fld id="{106A2671-FB59-42C4-8C44-B8A2C7FEFA94}" type="datetime1">
              <a:rPr lang="fi-FI" noProof="0" smtClean="0"/>
              <a:t>9.1.2025</a:t>
            </a:fld>
            <a:endParaRPr lang="fi-FI" noProof="0"/>
          </a:p>
        </p:txBody>
      </p:sp>
      <p:sp>
        <p:nvSpPr>
          <p:cNvPr id="7" name="Slide Number Placeholder 6"/>
          <p:cNvSpPr>
            <a:spLocks noGrp="1"/>
          </p:cNvSpPr>
          <p:nvPr>
            <p:ph type="sldNum" sz="quarter" idx="12"/>
          </p:nvPr>
        </p:nvSpPr>
        <p:spPr/>
        <p:txBody>
          <a:bodyPr/>
          <a:lstStyle/>
          <a:p>
            <a:fld id="{1B5C75AB-37F2-194C-B2B6-38235384CF06}" type="slidenum">
              <a:rPr lang="fi-FI" noProof="0" smtClean="0"/>
              <a:t>‹#›</a:t>
            </a:fld>
            <a:endParaRPr lang="fi-FI" noProof="0"/>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26033" y="554930"/>
            <a:ext cx="288358" cy="432000"/>
          </a:xfrm>
          <a:prstGeom prst="rect">
            <a:avLst/>
          </a:prstGeom>
        </p:spPr>
      </p:pic>
    </p:spTree>
    <p:extLst>
      <p:ext uri="{BB962C8B-B14F-4D97-AF65-F5344CB8AC3E}">
        <p14:creationId xmlns:p14="http://schemas.microsoft.com/office/powerpoint/2010/main" val="1043590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2_Otsikko ja sisältö">
    <p:spTree>
      <p:nvGrpSpPr>
        <p:cNvPr id="1" name=""/>
        <p:cNvGrpSpPr/>
        <p:nvPr/>
      </p:nvGrpSpPr>
      <p:grpSpPr>
        <a:xfrm>
          <a:off x="0" y="0"/>
          <a:ext cx="0" cy="0"/>
          <a:chOff x="0" y="0"/>
          <a:chExt cx="0" cy="0"/>
        </a:xfrm>
      </p:grpSpPr>
      <p:sp>
        <p:nvSpPr>
          <p:cNvPr id="2" name="Title 1"/>
          <p:cNvSpPr>
            <a:spLocks noGrp="1"/>
          </p:cNvSpPr>
          <p:nvPr>
            <p:ph type="title"/>
          </p:nvPr>
        </p:nvSpPr>
        <p:spPr>
          <a:xfrm>
            <a:off x="628651" y="397462"/>
            <a:ext cx="5164988" cy="746936"/>
          </a:xfrm>
        </p:spPr>
        <p:txBody>
          <a:bodyPr/>
          <a:lstStyle/>
          <a:p>
            <a:r>
              <a:rPr lang="fi-FI" dirty="0"/>
              <a:t>Muokkaa </a:t>
            </a:r>
            <a:r>
              <a:rPr lang="fi-FI" dirty="0" err="1"/>
              <a:t>perustyyl</a:t>
            </a:r>
            <a:r>
              <a:rPr lang="fi-FI" dirty="0"/>
              <a:t>. </a:t>
            </a:r>
            <a:r>
              <a:rPr lang="fi-FI" dirty="0" err="1"/>
              <a:t>napsautt</a:t>
            </a:r>
            <a:r>
              <a:rPr lang="fi-FI" dirty="0"/>
              <a:t>.</a:t>
            </a:r>
          </a:p>
        </p:txBody>
      </p:sp>
      <p:sp>
        <p:nvSpPr>
          <p:cNvPr id="3" name="Content Placeholder 2"/>
          <p:cNvSpPr>
            <a:spLocks noGrp="1"/>
          </p:cNvSpPr>
          <p:nvPr>
            <p:ph idx="1"/>
          </p:nvPr>
        </p:nvSpPr>
        <p:spPr>
          <a:xfrm>
            <a:off x="628650" y="1144398"/>
            <a:ext cx="5164988" cy="3335527"/>
          </a:xfrm>
        </p:spPr>
        <p:txBody>
          <a:bodyPr/>
          <a:lstStyle>
            <a:lvl1pPr>
              <a:defRPr b="0"/>
            </a:lvl1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Footer Placeholder 4"/>
          <p:cNvSpPr>
            <a:spLocks noGrp="1"/>
          </p:cNvSpPr>
          <p:nvPr>
            <p:ph type="ftr" sz="quarter" idx="11"/>
          </p:nvPr>
        </p:nvSpPr>
        <p:spPr/>
        <p:txBody>
          <a:bodyPr/>
          <a:lstStyle/>
          <a:p>
            <a:r>
              <a:rPr lang="fi-FI"/>
              <a:t>Työ- ja elinkeinoministeriö </a:t>
            </a:r>
            <a:r>
              <a:rPr lang="bg-BG"/>
              <a:t>•</a:t>
            </a:r>
            <a:r>
              <a:rPr lang="fi-FI"/>
              <a:t> www.tem.fi</a:t>
            </a:r>
            <a:endParaRPr lang="fi-FI" dirty="0"/>
          </a:p>
        </p:txBody>
      </p:sp>
      <p:sp>
        <p:nvSpPr>
          <p:cNvPr id="4" name="Date Placeholder 3"/>
          <p:cNvSpPr>
            <a:spLocks noGrp="1"/>
          </p:cNvSpPr>
          <p:nvPr>
            <p:ph type="dt" sz="half" idx="10"/>
          </p:nvPr>
        </p:nvSpPr>
        <p:spPr/>
        <p:txBody>
          <a:bodyPr/>
          <a:lstStyle/>
          <a:p>
            <a:fld id="{CF0B024A-9348-8F4E-84E6-1AC861A3D50B}" type="datetime1">
              <a:rPr lang="fi-FI" smtClean="0"/>
              <a:t>9.1.2025</a:t>
            </a:fld>
            <a:endParaRPr lang="fi-FI" dirty="0"/>
          </a:p>
        </p:txBody>
      </p:sp>
      <p:sp>
        <p:nvSpPr>
          <p:cNvPr id="6" name="Slide Number Placeholder 5"/>
          <p:cNvSpPr>
            <a:spLocks noGrp="1"/>
          </p:cNvSpPr>
          <p:nvPr>
            <p:ph type="sldNum" sz="quarter" idx="12"/>
          </p:nvPr>
        </p:nvSpPr>
        <p:spPr/>
        <p:txBody>
          <a:bodyPr/>
          <a:lstStyle/>
          <a:p>
            <a:fld id="{3065C9E5-8AC3-DF4B-BA99-CB03B9370A98}" type="slidenum">
              <a:rPr lang="fi-FI" smtClean="0"/>
              <a:pPr/>
              <a:t>‹#›</a:t>
            </a:fld>
            <a:endParaRPr lang="fi-FI"/>
          </a:p>
        </p:txBody>
      </p:sp>
      <p:pic>
        <p:nvPicPr>
          <p:cNvPr id="11" name="Picture 10">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26033" y="554930"/>
            <a:ext cx="288358" cy="432000"/>
          </a:xfrm>
          <a:prstGeom prst="rect">
            <a:avLst/>
          </a:prstGeom>
        </p:spPr>
      </p:pic>
      <p:pic>
        <p:nvPicPr>
          <p:cNvPr id="10" name="Kuva 9"/>
          <p:cNvPicPr>
            <a:picLocks noChangeAspect="1"/>
          </p:cNvPicPr>
          <p:nvPr userDrawn="1"/>
        </p:nvPicPr>
        <p:blipFill>
          <a:blip r:embed="rId3"/>
          <a:srcRect/>
          <a:stretch/>
        </p:blipFill>
        <p:spPr>
          <a:xfrm>
            <a:off x="5955792" y="1524"/>
            <a:ext cx="3188208" cy="4782312"/>
          </a:xfrm>
          <a:prstGeom prst="rect">
            <a:avLst/>
          </a:prstGeom>
        </p:spPr>
      </p:pic>
    </p:spTree>
    <p:extLst>
      <p:ext uri="{BB962C8B-B14F-4D97-AF65-F5344CB8AC3E}">
        <p14:creationId xmlns:p14="http://schemas.microsoft.com/office/powerpoint/2010/main" val="1180041819"/>
      </p:ext>
    </p:extLst>
  </p:cSld>
  <p:clrMapOvr>
    <a:masterClrMapping/>
  </p:clrMapOvr>
  <p:extLst>
    <p:ext uri="{DCECCB84-F9BA-43D5-87BE-67443E8EF086}">
      <p15:sldGuideLst xmlns:p15="http://schemas.microsoft.com/office/powerpoint/2012/main">
        <p15:guide id="1" orient="horz" pos="3748">
          <p15:clr>
            <a:srgbClr val="FBAE40"/>
          </p15:clr>
        </p15:guide>
        <p15:guide id="2" pos="385">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btitle">
    <p:bg>
      <p:bgPr>
        <a:solidFill>
          <a:schemeClr val="tx2"/>
        </a:solidFill>
        <a:effectLst/>
      </p:bgPr>
    </p:bg>
    <p:spTree>
      <p:nvGrpSpPr>
        <p:cNvPr id="1" name=""/>
        <p:cNvGrpSpPr/>
        <p:nvPr/>
      </p:nvGrpSpPr>
      <p:grpSpPr>
        <a:xfrm>
          <a:off x="0" y="0"/>
          <a:ext cx="0" cy="0"/>
          <a:chOff x="0" y="0"/>
          <a:chExt cx="0" cy="0"/>
        </a:xfrm>
      </p:grpSpPr>
      <p:pic>
        <p:nvPicPr>
          <p:cNvPr id="26" name="Picture 25">
            <a:extLst>
              <a:ext uri="{C183D7F6-B498-43B3-948B-1728B52AA6E4}">
                <adec:decorative xmlns:adec="http://schemas.microsoft.com/office/drawing/2017/decorative" val="1"/>
              </a:ext>
            </a:extLst>
          </p:cNvPr>
          <p:cNvPicPr>
            <a:picLocks noChangeAspect="1"/>
          </p:cNvPicPr>
          <p:nvPr userDrawn="1"/>
        </p:nvPicPr>
        <p:blipFill>
          <a:blip r:embed="rId2">
            <a:alphaModFix amt="6000"/>
            <a:extLst>
              <a:ext uri="{28A0092B-C50C-407E-A947-70E740481C1C}">
                <a14:useLocalDpi xmlns:a14="http://schemas.microsoft.com/office/drawing/2010/main" val="0"/>
              </a:ext>
            </a:extLst>
          </a:blip>
          <a:stretch>
            <a:fillRect/>
          </a:stretch>
        </p:blipFill>
        <p:spPr>
          <a:xfrm>
            <a:off x="3155096" y="446728"/>
            <a:ext cx="2834250" cy="4254545"/>
          </a:xfrm>
          <a:prstGeom prst="rect">
            <a:avLst/>
          </a:prstGeom>
        </p:spPr>
      </p:pic>
      <p:sp>
        <p:nvSpPr>
          <p:cNvPr id="22" name="Text Placeholder 21"/>
          <p:cNvSpPr>
            <a:spLocks noGrp="1"/>
          </p:cNvSpPr>
          <p:nvPr>
            <p:ph type="body" sz="quarter" idx="10"/>
          </p:nvPr>
        </p:nvSpPr>
        <p:spPr>
          <a:xfrm>
            <a:off x="2116932" y="1134665"/>
            <a:ext cx="4910137" cy="2692401"/>
          </a:xfrm>
        </p:spPr>
        <p:txBody>
          <a:bodyPr lIns="90000" anchor="ctr" anchorCtr="1">
            <a:noAutofit/>
          </a:bodyPr>
          <a:lstStyle>
            <a:lvl1pPr marL="0" indent="0" algn="ctr">
              <a:buNone/>
              <a:defRPr sz="4400" baseline="0">
                <a:solidFill>
                  <a:schemeClr val="bg2"/>
                </a:solidFill>
              </a:defRPr>
            </a:lvl1pPr>
          </a:lstStyle>
          <a:p>
            <a:pPr lvl="0"/>
            <a:r>
              <a:rPr lang="fi-FI" noProof="0"/>
              <a:t>Muokkaa tekstin perustyylejä napsauttamalla</a:t>
            </a:r>
          </a:p>
        </p:txBody>
      </p:sp>
    </p:spTree>
    <p:extLst>
      <p:ext uri="{BB962C8B-B14F-4D97-AF65-F5344CB8AC3E}">
        <p14:creationId xmlns:p14="http://schemas.microsoft.com/office/powerpoint/2010/main" val="1278011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364788" y="342900"/>
            <a:ext cx="7996136" cy="3852153"/>
          </a:xfrm>
        </p:spPr>
        <p:txBody>
          <a:bodyPr/>
          <a:lstStyle>
            <a:lvl1pPr algn="l">
              <a:lnSpc>
                <a:spcPct val="85000"/>
              </a:lnSpc>
              <a:defRPr sz="5250">
                <a:latin typeface="+mj-lt"/>
              </a:defRPr>
            </a:lvl1pPr>
          </a:lstStyle>
          <a:p>
            <a:r>
              <a:rPr lang="fi-FI"/>
              <a:t>Muokkaa ots. perustyyl. napsautt.</a:t>
            </a:r>
            <a:endParaRPr lang="fi-FI" dirty="0"/>
          </a:p>
        </p:txBody>
      </p:sp>
      <p:sp>
        <p:nvSpPr>
          <p:cNvPr id="3" name="Päivämäärän paikkamerkki 3">
            <a:extLst>
              <a:ext uri="{FF2B5EF4-FFF2-40B4-BE49-F238E27FC236}">
                <a16:creationId xmlns:a16="http://schemas.microsoft.com/office/drawing/2014/main" id="{77A84948-F74E-5D8B-CC54-7462CCAF9675}"/>
              </a:ext>
            </a:extLst>
          </p:cNvPr>
          <p:cNvSpPr>
            <a:spLocks noGrp="1"/>
          </p:cNvSpPr>
          <p:nvPr>
            <p:ph type="dt" sz="half" idx="10"/>
          </p:nvPr>
        </p:nvSpPr>
        <p:spPr/>
        <p:txBody>
          <a:bodyPr/>
          <a:lstStyle>
            <a:lvl1pPr>
              <a:defRPr/>
            </a:lvl1pPr>
          </a:lstStyle>
          <a:p>
            <a:pPr>
              <a:defRPr/>
            </a:pPr>
            <a:fld id="{4C11D672-4265-40CC-A59E-0E9B38BBB14F}" type="datetime1">
              <a:rPr lang="fi-FI"/>
              <a:pPr>
                <a:defRPr/>
              </a:pPr>
              <a:t>9.1.2025</a:t>
            </a:fld>
            <a:endParaRPr lang="fi-FI" dirty="0"/>
          </a:p>
        </p:txBody>
      </p:sp>
      <p:sp>
        <p:nvSpPr>
          <p:cNvPr id="4" name="Alatunnisteen paikkamerkki 4">
            <a:extLst>
              <a:ext uri="{FF2B5EF4-FFF2-40B4-BE49-F238E27FC236}">
                <a16:creationId xmlns:a16="http://schemas.microsoft.com/office/drawing/2014/main" id="{6E1A1980-D91E-9CAB-FE68-EABA9D8BE668}"/>
              </a:ext>
            </a:extLst>
          </p:cNvPr>
          <p:cNvSpPr>
            <a:spLocks noGrp="1"/>
          </p:cNvSpPr>
          <p:nvPr>
            <p:ph type="ftr" sz="quarter" idx="11"/>
          </p:nvPr>
        </p:nvSpPr>
        <p:spPr/>
        <p:txBody>
          <a:bodyPr/>
          <a:lstStyle>
            <a:lvl1pPr>
              <a:defRPr/>
            </a:lvl1pPr>
          </a:lstStyle>
          <a:p>
            <a:pPr>
              <a:defRPr/>
            </a:pPr>
            <a:r>
              <a:rPr lang="fi-FI"/>
              <a:t>Etunimi Sukunimi</a:t>
            </a:r>
            <a:endParaRPr lang="fi-FI" dirty="0"/>
          </a:p>
        </p:txBody>
      </p:sp>
      <p:sp>
        <p:nvSpPr>
          <p:cNvPr id="5" name="Dian numeron paikkamerkki 5">
            <a:extLst>
              <a:ext uri="{FF2B5EF4-FFF2-40B4-BE49-F238E27FC236}">
                <a16:creationId xmlns:a16="http://schemas.microsoft.com/office/drawing/2014/main" id="{BCAAA059-9A6C-40BB-C61E-178972804EB4}"/>
              </a:ext>
            </a:extLst>
          </p:cNvPr>
          <p:cNvSpPr>
            <a:spLocks noGrp="1"/>
          </p:cNvSpPr>
          <p:nvPr>
            <p:ph type="sldNum" sz="quarter" idx="12"/>
          </p:nvPr>
        </p:nvSpPr>
        <p:spPr/>
        <p:txBody>
          <a:bodyPr/>
          <a:lstStyle>
            <a:lvl1pPr>
              <a:defRPr/>
            </a:lvl1pPr>
          </a:lstStyle>
          <a:p>
            <a:fld id="{0ADE3495-7DB6-4873-A8E9-ADFCE0E98CAF}" type="slidenum">
              <a:rPr lang="fi-FI" altLang="fi-FI"/>
              <a:pPr/>
              <a:t>‹#›</a:t>
            </a:fld>
            <a:endParaRPr lang="fi-FI" altLang="fi-FI"/>
          </a:p>
        </p:txBody>
      </p:sp>
    </p:spTree>
    <p:extLst>
      <p:ext uri="{BB962C8B-B14F-4D97-AF65-F5344CB8AC3E}">
        <p14:creationId xmlns:p14="http://schemas.microsoft.com/office/powerpoint/2010/main" val="4147637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Otsikkodia nega">
    <p:bg>
      <p:bgPr>
        <a:solidFill>
          <a:srgbClr val="000000"/>
        </a:solidFill>
        <a:effectLst/>
      </p:bgPr>
    </p:bg>
    <p:spTree>
      <p:nvGrpSpPr>
        <p:cNvPr id="1" name=""/>
        <p:cNvGrpSpPr/>
        <p:nvPr/>
      </p:nvGrpSpPr>
      <p:grpSpPr>
        <a:xfrm>
          <a:off x="0" y="0"/>
          <a:ext cx="0" cy="0"/>
          <a:chOff x="0" y="0"/>
          <a:chExt cx="0" cy="0"/>
        </a:xfrm>
      </p:grpSpPr>
      <p:grpSp>
        <p:nvGrpSpPr>
          <p:cNvPr id="3" name="Ryhmä 8">
            <a:extLst>
              <a:ext uri="{FF2B5EF4-FFF2-40B4-BE49-F238E27FC236}">
                <a16:creationId xmlns:a16="http://schemas.microsoft.com/office/drawing/2014/main" id="{5221F0BB-8667-5CCA-5AF7-8B440C0BE6DC}"/>
              </a:ext>
            </a:extLst>
          </p:cNvPr>
          <p:cNvGrpSpPr/>
          <p:nvPr/>
        </p:nvGrpSpPr>
        <p:grpSpPr bwMode="black">
          <a:xfrm>
            <a:off x="349251" y="4666521"/>
            <a:ext cx="603250" cy="280162"/>
            <a:chOff x="228601" y="704851"/>
            <a:chExt cx="11734800" cy="5449888"/>
          </a:xfrm>
          <a:solidFill>
            <a:srgbClr val="FFFFFF"/>
          </a:solidFill>
        </p:grpSpPr>
        <p:sp>
          <p:nvSpPr>
            <p:cNvPr id="4" name="Freeform 5">
              <a:extLst>
                <a:ext uri="{FF2B5EF4-FFF2-40B4-BE49-F238E27FC236}">
                  <a16:creationId xmlns:a16="http://schemas.microsoft.com/office/drawing/2014/main" id="{0562E3F8-EBD9-DD38-E8F1-F97551775B4C}"/>
                </a:ext>
              </a:extLst>
            </p:cNvPr>
            <p:cNvSpPr>
              <a:spLocks noEditPoints="1"/>
            </p:cNvSpPr>
            <p:nvPr/>
          </p:nvSpPr>
          <p:spPr bwMode="black">
            <a:xfrm>
              <a:off x="228601" y="704851"/>
              <a:ext cx="11734800" cy="5449888"/>
            </a:xfrm>
            <a:custGeom>
              <a:avLst/>
              <a:gdLst>
                <a:gd name="T0" fmla="*/ 16890 w 32573"/>
                <a:gd name="T1" fmla="*/ 14624 h 15116"/>
                <a:gd name="T2" fmla="*/ 19398 w 32573"/>
                <a:gd name="T3" fmla="*/ 13589 h 15116"/>
                <a:gd name="T4" fmla="*/ 28581 w 32573"/>
                <a:gd name="T5" fmla="*/ 13589 h 15116"/>
                <a:gd name="T6" fmla="*/ 32573 w 32573"/>
                <a:gd name="T7" fmla="*/ 9640 h 15116"/>
                <a:gd name="T8" fmla="*/ 32573 w 32573"/>
                <a:gd name="T9" fmla="*/ 0 h 15116"/>
                <a:gd name="T10" fmla="*/ 0 w 32573"/>
                <a:gd name="T11" fmla="*/ 0 h 15116"/>
                <a:gd name="T12" fmla="*/ 0 w 32573"/>
                <a:gd name="T13" fmla="*/ 9640 h 15116"/>
                <a:gd name="T14" fmla="*/ 3968 w 32573"/>
                <a:gd name="T15" fmla="*/ 13589 h 15116"/>
                <a:gd name="T16" fmla="*/ 13394 w 32573"/>
                <a:gd name="T17" fmla="*/ 13589 h 15116"/>
                <a:gd name="T18" fmla="*/ 15902 w 32573"/>
                <a:gd name="T19" fmla="*/ 14624 h 15116"/>
                <a:gd name="T20" fmla="*/ 16397 w 32573"/>
                <a:gd name="T21" fmla="*/ 15116 h 15116"/>
                <a:gd name="T22" fmla="*/ 16890 w 32573"/>
                <a:gd name="T23" fmla="*/ 14624 h 15116"/>
                <a:gd name="T24" fmla="*/ 31634 w 32573"/>
                <a:gd name="T25" fmla="*/ 939 h 15116"/>
                <a:gd name="T26" fmla="*/ 31634 w 32573"/>
                <a:gd name="T27" fmla="*/ 9640 h 15116"/>
                <a:gd name="T28" fmla="*/ 28581 w 32573"/>
                <a:gd name="T29" fmla="*/ 12650 h 15116"/>
                <a:gd name="T30" fmla="*/ 19398 w 32573"/>
                <a:gd name="T31" fmla="*/ 12650 h 15116"/>
                <a:gd name="T32" fmla="*/ 16397 w 32573"/>
                <a:gd name="T33" fmla="*/ 13798 h 15116"/>
                <a:gd name="T34" fmla="*/ 13394 w 32573"/>
                <a:gd name="T35" fmla="*/ 12650 h 15116"/>
                <a:gd name="T36" fmla="*/ 3968 w 32573"/>
                <a:gd name="T37" fmla="*/ 12650 h 15116"/>
                <a:gd name="T38" fmla="*/ 939 w 32573"/>
                <a:gd name="T39" fmla="*/ 9640 h 15116"/>
                <a:gd name="T40" fmla="*/ 939 w 32573"/>
                <a:gd name="T41" fmla="*/ 939 h 15116"/>
                <a:gd name="T42" fmla="*/ 31634 w 32573"/>
                <a:gd name="T43" fmla="*/ 939 h 1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5" name="Freeform 6">
              <a:extLst>
                <a:ext uri="{FF2B5EF4-FFF2-40B4-BE49-F238E27FC236}">
                  <a16:creationId xmlns:a16="http://schemas.microsoft.com/office/drawing/2014/main" id="{A20C06B9-DAA5-2604-48DC-1965FB569E07}"/>
                </a:ext>
              </a:extLst>
            </p:cNvPr>
            <p:cNvSpPr>
              <a:spLocks/>
            </p:cNvSpPr>
            <p:nvPr/>
          </p:nvSpPr>
          <p:spPr bwMode="black">
            <a:xfrm>
              <a:off x="9961563" y="2287588"/>
              <a:ext cx="377825" cy="363538"/>
            </a:xfrm>
            <a:custGeom>
              <a:avLst/>
              <a:gdLst>
                <a:gd name="T0" fmla="*/ 1048 w 1048"/>
                <a:gd name="T1" fmla="*/ 504 h 1009"/>
                <a:gd name="T2" fmla="*/ 525 w 1048"/>
                <a:gd name="T3" fmla="*/ 1009 h 1009"/>
                <a:gd name="T4" fmla="*/ 0 w 1048"/>
                <a:gd name="T5" fmla="*/ 504 h 1009"/>
                <a:gd name="T6" fmla="*/ 525 w 1048"/>
                <a:gd name="T7" fmla="*/ 0 h 1009"/>
                <a:gd name="T8" fmla="*/ 1048 w 1048"/>
                <a:gd name="T9" fmla="*/ 504 h 1009"/>
              </a:gdLst>
              <a:ahLst/>
              <a:cxnLst>
                <a:cxn ang="0">
                  <a:pos x="T0" y="T1"/>
                </a:cxn>
                <a:cxn ang="0">
                  <a:pos x="T2" y="T3"/>
                </a:cxn>
                <a:cxn ang="0">
                  <a:pos x="T4" y="T5"/>
                </a:cxn>
                <a:cxn ang="0">
                  <a:pos x="T6" y="T7"/>
                </a:cxn>
                <a:cxn ang="0">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6" name="Rectangle 7">
              <a:extLst>
                <a:ext uri="{FF2B5EF4-FFF2-40B4-BE49-F238E27FC236}">
                  <a16:creationId xmlns:a16="http://schemas.microsoft.com/office/drawing/2014/main" id="{01F375BD-AC73-F246-61B3-4E5EABF1F386}"/>
                </a:ext>
              </a:extLst>
            </p:cNvPr>
            <p:cNvSpPr>
              <a:spLocks noChangeArrowheads="1"/>
            </p:cNvSpPr>
            <p:nvPr/>
          </p:nvSpPr>
          <p:spPr bwMode="black">
            <a:xfrm>
              <a:off x="9986963"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7" name="Freeform 8">
              <a:extLst>
                <a:ext uri="{FF2B5EF4-FFF2-40B4-BE49-F238E27FC236}">
                  <a16:creationId xmlns:a16="http://schemas.microsoft.com/office/drawing/2014/main" id="{05A5F1DD-6122-22E9-D1BD-14C18B62B5F4}"/>
                </a:ext>
              </a:extLst>
            </p:cNvPr>
            <p:cNvSpPr>
              <a:spLocks/>
            </p:cNvSpPr>
            <p:nvPr/>
          </p:nvSpPr>
          <p:spPr bwMode="black">
            <a:xfrm>
              <a:off x="8709026" y="2282826"/>
              <a:ext cx="1119188" cy="1668463"/>
            </a:xfrm>
            <a:custGeom>
              <a:avLst/>
              <a:gdLst>
                <a:gd name="T0" fmla="*/ 1923 w 3105"/>
                <a:gd name="T1" fmla="*/ 2683 h 4625"/>
                <a:gd name="T2" fmla="*/ 3105 w 3105"/>
                <a:gd name="T3" fmla="*/ 4625 h 4625"/>
                <a:gd name="T4" fmla="*/ 2121 w 3105"/>
                <a:gd name="T5" fmla="*/ 4625 h 4625"/>
                <a:gd name="T6" fmla="*/ 1328 w 3105"/>
                <a:gd name="T7" fmla="*/ 3335 h 4625"/>
                <a:gd name="T8" fmla="*/ 901 w 3105"/>
                <a:gd name="T9" fmla="*/ 3878 h 4625"/>
                <a:gd name="T10" fmla="*/ 901 w 3105"/>
                <a:gd name="T11" fmla="*/ 4625 h 4625"/>
                <a:gd name="T12" fmla="*/ 0 w 3105"/>
                <a:gd name="T13" fmla="*/ 4625 h 4625"/>
                <a:gd name="T14" fmla="*/ 0 w 3105"/>
                <a:gd name="T15" fmla="*/ 0 h 4625"/>
                <a:gd name="T16" fmla="*/ 901 w 3105"/>
                <a:gd name="T17" fmla="*/ 0 h 4625"/>
                <a:gd name="T18" fmla="*/ 901 w 3105"/>
                <a:gd name="T19" fmla="*/ 2134 h 4625"/>
                <a:gd name="T20" fmla="*/ 856 w 3105"/>
                <a:gd name="T21" fmla="*/ 2926 h 4625"/>
                <a:gd name="T22" fmla="*/ 875 w 3105"/>
                <a:gd name="T23" fmla="*/ 2926 h 4625"/>
                <a:gd name="T24" fmla="*/ 1265 w 3105"/>
                <a:gd name="T25" fmla="*/ 2325 h 4625"/>
                <a:gd name="T26" fmla="*/ 1955 w 3105"/>
                <a:gd name="T27" fmla="*/ 1405 h 4625"/>
                <a:gd name="T28" fmla="*/ 3009 w 3105"/>
                <a:gd name="T29" fmla="*/ 1405 h 4625"/>
                <a:gd name="T30" fmla="*/ 1923 w 3105"/>
                <a:gd name="T31" fmla="*/ 2683 h 4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8" name="Freeform 9">
              <a:extLst>
                <a:ext uri="{FF2B5EF4-FFF2-40B4-BE49-F238E27FC236}">
                  <a16:creationId xmlns:a16="http://schemas.microsoft.com/office/drawing/2014/main" id="{AF1BB1FC-B955-49E8-B4D2-C6D0DFA09E90}"/>
                </a:ext>
              </a:extLst>
            </p:cNvPr>
            <p:cNvSpPr>
              <a:spLocks/>
            </p:cNvSpPr>
            <p:nvPr/>
          </p:nvSpPr>
          <p:spPr bwMode="black">
            <a:xfrm>
              <a:off x="7353301" y="2762251"/>
              <a:ext cx="1027113" cy="1189038"/>
            </a:xfrm>
            <a:custGeom>
              <a:avLst/>
              <a:gdLst>
                <a:gd name="T0" fmla="*/ 2850 w 2850"/>
                <a:gd name="T1" fmla="*/ 1232 h 3296"/>
                <a:gd name="T2" fmla="*/ 1840 w 2850"/>
                <a:gd name="T3" fmla="*/ 0 h 3296"/>
                <a:gd name="T4" fmla="*/ 876 w 2850"/>
                <a:gd name="T5" fmla="*/ 607 h 3296"/>
                <a:gd name="T6" fmla="*/ 856 w 2850"/>
                <a:gd name="T7" fmla="*/ 607 h 3296"/>
                <a:gd name="T8" fmla="*/ 901 w 2850"/>
                <a:gd name="T9" fmla="*/ 76 h 3296"/>
                <a:gd name="T10" fmla="*/ 0 w 2850"/>
                <a:gd name="T11" fmla="*/ 76 h 3296"/>
                <a:gd name="T12" fmla="*/ 0 w 2850"/>
                <a:gd name="T13" fmla="*/ 3296 h 3296"/>
                <a:gd name="T14" fmla="*/ 901 w 2850"/>
                <a:gd name="T15" fmla="*/ 3296 h 3296"/>
                <a:gd name="T16" fmla="*/ 901 w 2850"/>
                <a:gd name="T17" fmla="*/ 1386 h 3296"/>
                <a:gd name="T18" fmla="*/ 1457 w 2850"/>
                <a:gd name="T19" fmla="*/ 760 h 3296"/>
                <a:gd name="T20" fmla="*/ 1942 w 2850"/>
                <a:gd name="T21" fmla="*/ 1412 h 3296"/>
                <a:gd name="T22" fmla="*/ 1942 w 2850"/>
                <a:gd name="T23" fmla="*/ 3296 h 3296"/>
                <a:gd name="T24" fmla="*/ 2850 w 2850"/>
                <a:gd name="T25" fmla="*/ 3296 h 3296"/>
                <a:gd name="T26" fmla="*/ 2850 w 2850"/>
                <a:gd name="T27" fmla="*/ 1232 h 3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9" name="Freeform 10">
              <a:extLst>
                <a:ext uri="{FF2B5EF4-FFF2-40B4-BE49-F238E27FC236}">
                  <a16:creationId xmlns:a16="http://schemas.microsoft.com/office/drawing/2014/main" id="{48DF932A-6F1E-FC4D-650D-F3BDA12A524B}"/>
                </a:ext>
              </a:extLst>
            </p:cNvPr>
            <p:cNvSpPr>
              <a:spLocks/>
            </p:cNvSpPr>
            <p:nvPr/>
          </p:nvSpPr>
          <p:spPr bwMode="black">
            <a:xfrm>
              <a:off x="6664326" y="2287588"/>
              <a:ext cx="377825" cy="363538"/>
            </a:xfrm>
            <a:custGeom>
              <a:avLst/>
              <a:gdLst>
                <a:gd name="T0" fmla="*/ 1047 w 1047"/>
                <a:gd name="T1" fmla="*/ 504 h 1009"/>
                <a:gd name="T2" fmla="*/ 524 w 1047"/>
                <a:gd name="T3" fmla="*/ 1009 h 1009"/>
                <a:gd name="T4" fmla="*/ 0 w 1047"/>
                <a:gd name="T5" fmla="*/ 504 h 1009"/>
                <a:gd name="T6" fmla="*/ 524 w 1047"/>
                <a:gd name="T7" fmla="*/ 0 h 1009"/>
                <a:gd name="T8" fmla="*/ 1047 w 1047"/>
                <a:gd name="T9" fmla="*/ 504 h 1009"/>
              </a:gdLst>
              <a:ahLst/>
              <a:cxnLst>
                <a:cxn ang="0">
                  <a:pos x="T0" y="T1"/>
                </a:cxn>
                <a:cxn ang="0">
                  <a:pos x="T2" y="T3"/>
                </a:cxn>
                <a:cxn ang="0">
                  <a:pos x="T4" y="T5"/>
                </a:cxn>
                <a:cxn ang="0">
                  <a:pos x="T6" y="T7"/>
                </a:cxn>
                <a:cxn ang="0">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0" name="Rectangle 11">
              <a:extLst>
                <a:ext uri="{FF2B5EF4-FFF2-40B4-BE49-F238E27FC236}">
                  <a16:creationId xmlns:a16="http://schemas.microsoft.com/office/drawing/2014/main" id="{85AE0617-E320-FC59-F958-DDAD7B79C344}"/>
                </a:ext>
              </a:extLst>
            </p:cNvPr>
            <p:cNvSpPr>
              <a:spLocks noChangeArrowheads="1"/>
            </p:cNvSpPr>
            <p:nvPr/>
          </p:nvSpPr>
          <p:spPr bwMode="black">
            <a:xfrm>
              <a:off x="6689726" y="2789238"/>
              <a:ext cx="327025" cy="1162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1" name="Freeform 12">
              <a:extLst>
                <a:ext uri="{FF2B5EF4-FFF2-40B4-BE49-F238E27FC236}">
                  <a16:creationId xmlns:a16="http://schemas.microsoft.com/office/drawing/2014/main" id="{1032A159-B9D7-BEA0-0E3B-A001885DFD84}"/>
                </a:ext>
              </a:extLst>
            </p:cNvPr>
            <p:cNvSpPr>
              <a:spLocks/>
            </p:cNvSpPr>
            <p:nvPr/>
          </p:nvSpPr>
          <p:spPr bwMode="black">
            <a:xfrm>
              <a:off x="5399088" y="2762251"/>
              <a:ext cx="1047750" cy="1216025"/>
            </a:xfrm>
            <a:custGeom>
              <a:avLst/>
              <a:gdLst>
                <a:gd name="T0" fmla="*/ 2025 w 2907"/>
                <a:gd name="T1" fmla="*/ 2402 h 3373"/>
                <a:gd name="T2" fmla="*/ 1253 w 2907"/>
                <a:gd name="T3" fmla="*/ 1974 h 3373"/>
                <a:gd name="T4" fmla="*/ 160 w 2907"/>
                <a:gd name="T5" fmla="*/ 990 h 3373"/>
                <a:gd name="T6" fmla="*/ 1431 w 2907"/>
                <a:gd name="T7" fmla="*/ 0 h 3373"/>
                <a:gd name="T8" fmla="*/ 2907 w 2907"/>
                <a:gd name="T9" fmla="*/ 734 h 3373"/>
                <a:gd name="T10" fmla="*/ 2133 w 2907"/>
                <a:gd name="T11" fmla="*/ 1169 h 3373"/>
                <a:gd name="T12" fmla="*/ 1463 w 2907"/>
                <a:gd name="T13" fmla="*/ 657 h 3373"/>
                <a:gd name="T14" fmla="*/ 1042 w 2907"/>
                <a:gd name="T15" fmla="*/ 945 h 3373"/>
                <a:gd name="T16" fmla="*/ 1943 w 2907"/>
                <a:gd name="T17" fmla="*/ 1367 h 3373"/>
                <a:gd name="T18" fmla="*/ 2907 w 2907"/>
                <a:gd name="T19" fmla="*/ 2344 h 3373"/>
                <a:gd name="T20" fmla="*/ 1610 w 2907"/>
                <a:gd name="T21" fmla="*/ 3373 h 3373"/>
                <a:gd name="T22" fmla="*/ 0 w 2907"/>
                <a:gd name="T23" fmla="*/ 2543 h 3373"/>
                <a:gd name="T24" fmla="*/ 786 w 2907"/>
                <a:gd name="T25" fmla="*/ 2102 h 3373"/>
                <a:gd name="T26" fmla="*/ 1598 w 2907"/>
                <a:gd name="T27" fmla="*/ 2715 h 3373"/>
                <a:gd name="T28" fmla="*/ 2025 w 2907"/>
                <a:gd name="T29" fmla="*/ 2402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2" name="Freeform 13">
              <a:extLst>
                <a:ext uri="{FF2B5EF4-FFF2-40B4-BE49-F238E27FC236}">
                  <a16:creationId xmlns:a16="http://schemas.microsoft.com/office/drawing/2014/main" id="{7E13A6F5-BFB7-450E-1C76-3B257FE0CF75}"/>
                </a:ext>
              </a:extLst>
            </p:cNvPr>
            <p:cNvSpPr>
              <a:spLocks/>
            </p:cNvSpPr>
            <p:nvPr/>
          </p:nvSpPr>
          <p:spPr bwMode="black">
            <a:xfrm>
              <a:off x="4770438" y="2295526"/>
              <a:ext cx="563563" cy="1677988"/>
            </a:xfrm>
            <a:custGeom>
              <a:avLst/>
              <a:gdLst>
                <a:gd name="T0" fmla="*/ 907 w 1565"/>
                <a:gd name="T1" fmla="*/ 0 h 4657"/>
                <a:gd name="T2" fmla="*/ 0 w 1565"/>
                <a:gd name="T3" fmla="*/ 0 h 4657"/>
                <a:gd name="T4" fmla="*/ 0 w 1565"/>
                <a:gd name="T5" fmla="*/ 3706 h 4657"/>
                <a:gd name="T6" fmla="*/ 214 w 1565"/>
                <a:gd name="T7" fmla="*/ 4430 h 4657"/>
                <a:gd name="T8" fmla="*/ 894 w 1565"/>
                <a:gd name="T9" fmla="*/ 4657 h 4657"/>
                <a:gd name="T10" fmla="*/ 1220 w 1565"/>
                <a:gd name="T11" fmla="*/ 4622 h 4657"/>
                <a:gd name="T12" fmla="*/ 1488 w 1565"/>
                <a:gd name="T13" fmla="*/ 4523 h 4657"/>
                <a:gd name="T14" fmla="*/ 1565 w 1565"/>
                <a:gd name="T15" fmla="*/ 3916 h 4657"/>
                <a:gd name="T16" fmla="*/ 1377 w 1565"/>
                <a:gd name="T17" fmla="*/ 3970 h 4657"/>
                <a:gd name="T18" fmla="*/ 1188 w 1565"/>
                <a:gd name="T19" fmla="*/ 3986 h 4657"/>
                <a:gd name="T20" fmla="*/ 974 w 1565"/>
                <a:gd name="T21" fmla="*/ 3897 h 4657"/>
                <a:gd name="T22" fmla="*/ 907 w 1565"/>
                <a:gd name="T23" fmla="*/ 3577 h 4657"/>
                <a:gd name="T24" fmla="*/ 907 w 1565"/>
                <a:gd name="T25" fmla="*/ 0 h 4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3" name="Freeform 14">
              <a:extLst>
                <a:ext uri="{FF2B5EF4-FFF2-40B4-BE49-F238E27FC236}">
                  <a16:creationId xmlns:a16="http://schemas.microsoft.com/office/drawing/2014/main" id="{D50C917C-4DAE-DB84-BD80-73A89E149DC9}"/>
                </a:ext>
              </a:extLst>
            </p:cNvPr>
            <p:cNvSpPr>
              <a:spLocks noEditPoints="1"/>
            </p:cNvSpPr>
            <p:nvPr/>
          </p:nvSpPr>
          <p:spPr bwMode="black">
            <a:xfrm>
              <a:off x="3455988" y="2762251"/>
              <a:ext cx="1073150" cy="1216025"/>
            </a:xfrm>
            <a:custGeom>
              <a:avLst/>
              <a:gdLst>
                <a:gd name="T0" fmla="*/ 1540 w 2977"/>
                <a:gd name="T1" fmla="*/ 651 h 3373"/>
                <a:gd name="T2" fmla="*/ 869 w 2977"/>
                <a:gd name="T3" fmla="*/ 1328 h 3373"/>
                <a:gd name="T4" fmla="*/ 2140 w 2977"/>
                <a:gd name="T5" fmla="*/ 1328 h 3373"/>
                <a:gd name="T6" fmla="*/ 1540 w 2977"/>
                <a:gd name="T7" fmla="*/ 651 h 3373"/>
                <a:gd name="T8" fmla="*/ 2932 w 2977"/>
                <a:gd name="T9" fmla="*/ 1929 h 3373"/>
                <a:gd name="T10" fmla="*/ 850 w 2977"/>
                <a:gd name="T11" fmla="*/ 1929 h 3373"/>
                <a:gd name="T12" fmla="*/ 1559 w 2977"/>
                <a:gd name="T13" fmla="*/ 2708 h 3373"/>
                <a:gd name="T14" fmla="*/ 2179 w 2977"/>
                <a:gd name="T15" fmla="*/ 2178 h 3373"/>
                <a:gd name="T16" fmla="*/ 2938 w 2977"/>
                <a:gd name="T17" fmla="*/ 2606 h 3373"/>
                <a:gd name="T18" fmla="*/ 1559 w 2977"/>
                <a:gd name="T19" fmla="*/ 3373 h 3373"/>
                <a:gd name="T20" fmla="*/ 0 w 2977"/>
                <a:gd name="T21" fmla="*/ 1686 h 3373"/>
                <a:gd name="T22" fmla="*/ 1540 w 2977"/>
                <a:gd name="T23" fmla="*/ 0 h 3373"/>
                <a:gd name="T24" fmla="*/ 2977 w 2977"/>
                <a:gd name="T25" fmla="*/ 1488 h 3373"/>
                <a:gd name="T26" fmla="*/ 2932 w 2977"/>
                <a:gd name="T27" fmla="*/ 1929 h 3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sp>
          <p:nvSpPr>
            <p:cNvPr id="14" name="Freeform 15">
              <a:extLst>
                <a:ext uri="{FF2B5EF4-FFF2-40B4-BE49-F238E27FC236}">
                  <a16:creationId xmlns:a16="http://schemas.microsoft.com/office/drawing/2014/main" id="{CD142382-8395-6823-D3D5-D9B7A057AB9B}"/>
                </a:ext>
              </a:extLst>
            </p:cNvPr>
            <p:cNvSpPr>
              <a:spLocks/>
            </p:cNvSpPr>
            <p:nvPr/>
          </p:nvSpPr>
          <p:spPr bwMode="black">
            <a:xfrm>
              <a:off x="1879601" y="2357438"/>
              <a:ext cx="1311275" cy="1593850"/>
            </a:xfrm>
            <a:custGeom>
              <a:avLst/>
              <a:gdLst>
                <a:gd name="T0" fmla="*/ 2702 w 3641"/>
                <a:gd name="T1" fmla="*/ 4420 h 4420"/>
                <a:gd name="T2" fmla="*/ 3641 w 3641"/>
                <a:gd name="T3" fmla="*/ 4420 h 4420"/>
                <a:gd name="T4" fmla="*/ 3641 w 3641"/>
                <a:gd name="T5" fmla="*/ 0 h 4420"/>
                <a:gd name="T6" fmla="*/ 2702 w 3641"/>
                <a:gd name="T7" fmla="*/ 0 h 4420"/>
                <a:gd name="T8" fmla="*/ 2702 w 3641"/>
                <a:gd name="T9" fmla="*/ 1750 h 4420"/>
                <a:gd name="T10" fmla="*/ 939 w 3641"/>
                <a:gd name="T11" fmla="*/ 1750 h 4420"/>
                <a:gd name="T12" fmla="*/ 939 w 3641"/>
                <a:gd name="T13" fmla="*/ 0 h 4420"/>
                <a:gd name="T14" fmla="*/ 0 w 3641"/>
                <a:gd name="T15" fmla="*/ 0 h 4420"/>
                <a:gd name="T16" fmla="*/ 0 w 3641"/>
                <a:gd name="T17" fmla="*/ 4420 h 4420"/>
                <a:gd name="T18" fmla="*/ 939 w 3641"/>
                <a:gd name="T19" fmla="*/ 4420 h 4420"/>
                <a:gd name="T20" fmla="*/ 939 w 3641"/>
                <a:gd name="T21" fmla="*/ 2586 h 4420"/>
                <a:gd name="T22" fmla="*/ 2702 w 3641"/>
                <a:gd name="T23" fmla="*/ 2586 h 4420"/>
                <a:gd name="T24" fmla="*/ 2702 w 3641"/>
                <a:gd name="T25" fmla="*/ 4420 h 4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1" fontAlgn="auto" hangingPunct="1">
                <a:spcBef>
                  <a:spcPts val="0"/>
                </a:spcBef>
                <a:spcAft>
                  <a:spcPts val="0"/>
                </a:spcAft>
                <a:defRPr/>
              </a:pPr>
              <a:endParaRPr lang="fi-FI" sz="1013">
                <a:latin typeface="+mn-lt"/>
              </a:endParaRPr>
            </a:p>
          </p:txBody>
        </p:sp>
      </p:grpSp>
      <p:sp>
        <p:nvSpPr>
          <p:cNvPr id="2" name="Otsikko 1"/>
          <p:cNvSpPr>
            <a:spLocks noGrp="1"/>
          </p:cNvSpPr>
          <p:nvPr>
            <p:ph type="ctrTitle"/>
          </p:nvPr>
        </p:nvSpPr>
        <p:spPr>
          <a:xfrm>
            <a:off x="364788" y="342900"/>
            <a:ext cx="7996136" cy="3852153"/>
          </a:xfrm>
        </p:spPr>
        <p:txBody>
          <a:bodyPr/>
          <a:lstStyle>
            <a:lvl1pPr algn="l">
              <a:lnSpc>
                <a:spcPct val="85000"/>
              </a:lnSpc>
              <a:defRPr sz="5250">
                <a:solidFill>
                  <a:srgbClr val="FFFFFF"/>
                </a:solidFill>
                <a:latin typeface="+mj-lt"/>
              </a:defRPr>
            </a:lvl1pPr>
          </a:lstStyle>
          <a:p>
            <a:r>
              <a:rPr lang="fi-FI"/>
              <a:t>Muokkaa ots. perustyyl. napsautt.</a:t>
            </a:r>
            <a:endParaRPr lang="fi-FI" dirty="0"/>
          </a:p>
        </p:txBody>
      </p:sp>
      <p:sp>
        <p:nvSpPr>
          <p:cNvPr id="15" name="Päivämäärän paikkamerkki 3">
            <a:extLst>
              <a:ext uri="{FF2B5EF4-FFF2-40B4-BE49-F238E27FC236}">
                <a16:creationId xmlns:a16="http://schemas.microsoft.com/office/drawing/2014/main" id="{4896C828-7731-6F05-9A9F-4561288D7897}"/>
              </a:ext>
            </a:extLst>
          </p:cNvPr>
          <p:cNvSpPr>
            <a:spLocks noGrp="1"/>
          </p:cNvSpPr>
          <p:nvPr>
            <p:ph type="dt" sz="half" idx="10"/>
          </p:nvPr>
        </p:nvSpPr>
        <p:spPr/>
        <p:txBody>
          <a:bodyPr/>
          <a:lstStyle>
            <a:lvl1pPr>
              <a:defRPr smtClean="0">
                <a:solidFill>
                  <a:srgbClr val="FFFFFF"/>
                </a:solidFill>
              </a:defRPr>
            </a:lvl1pPr>
          </a:lstStyle>
          <a:p>
            <a:pPr>
              <a:defRPr/>
            </a:pPr>
            <a:fld id="{74F93DE8-BB41-49FC-81A3-9D86475E2BFE}" type="datetime1">
              <a:rPr lang="fi-FI"/>
              <a:pPr>
                <a:defRPr/>
              </a:pPr>
              <a:t>9.1.2025</a:t>
            </a:fld>
            <a:endParaRPr lang="fi-FI"/>
          </a:p>
        </p:txBody>
      </p:sp>
      <p:sp>
        <p:nvSpPr>
          <p:cNvPr id="16" name="Alatunnisteen paikkamerkki 4">
            <a:extLst>
              <a:ext uri="{FF2B5EF4-FFF2-40B4-BE49-F238E27FC236}">
                <a16:creationId xmlns:a16="http://schemas.microsoft.com/office/drawing/2014/main" id="{6AC9A0D3-3614-0E18-C6CE-E61CB22FFA36}"/>
              </a:ext>
            </a:extLst>
          </p:cNvPr>
          <p:cNvSpPr>
            <a:spLocks noGrp="1"/>
          </p:cNvSpPr>
          <p:nvPr>
            <p:ph type="ftr" sz="quarter" idx="11"/>
          </p:nvPr>
        </p:nvSpPr>
        <p:spPr/>
        <p:txBody>
          <a:bodyPr/>
          <a:lstStyle>
            <a:lvl1pPr>
              <a:defRPr smtClean="0">
                <a:solidFill>
                  <a:srgbClr val="FFFFFF"/>
                </a:solidFill>
              </a:defRPr>
            </a:lvl1pPr>
          </a:lstStyle>
          <a:p>
            <a:pPr>
              <a:defRPr/>
            </a:pPr>
            <a:r>
              <a:rPr lang="fi-FI"/>
              <a:t>Etunimi Sukunimi</a:t>
            </a:r>
          </a:p>
        </p:txBody>
      </p:sp>
      <p:sp>
        <p:nvSpPr>
          <p:cNvPr id="17" name="Dian numeron paikkamerkki 5">
            <a:extLst>
              <a:ext uri="{FF2B5EF4-FFF2-40B4-BE49-F238E27FC236}">
                <a16:creationId xmlns:a16="http://schemas.microsoft.com/office/drawing/2014/main" id="{A54336E6-1626-2687-9246-2F103C3D9587}"/>
              </a:ext>
            </a:extLst>
          </p:cNvPr>
          <p:cNvSpPr>
            <a:spLocks noGrp="1"/>
          </p:cNvSpPr>
          <p:nvPr>
            <p:ph type="sldNum" sz="quarter" idx="12"/>
          </p:nvPr>
        </p:nvSpPr>
        <p:spPr/>
        <p:txBody>
          <a:bodyPr/>
          <a:lstStyle>
            <a:lvl1pPr>
              <a:defRPr>
                <a:solidFill>
                  <a:srgbClr val="FFFFFF"/>
                </a:solidFill>
              </a:defRPr>
            </a:lvl1pPr>
          </a:lstStyle>
          <a:p>
            <a:fld id="{E17D7A94-DC21-457A-ABFF-B77154BD50DB}" type="slidenum">
              <a:rPr lang="fi-FI" altLang="fi-FI"/>
              <a:pPr/>
              <a:t>‹#›</a:t>
            </a:fld>
            <a:endParaRPr lang="fi-FI" altLang="fi-FI"/>
          </a:p>
        </p:txBody>
      </p:sp>
    </p:spTree>
    <p:extLst>
      <p:ext uri="{BB962C8B-B14F-4D97-AF65-F5344CB8AC3E}">
        <p14:creationId xmlns:p14="http://schemas.microsoft.com/office/powerpoint/2010/main" val="899441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18" Type="http://schemas.openxmlformats.org/officeDocument/2006/relationships/slideLayout" Target="../slideLayouts/slideLayout25.xml"/><Relationship Id="rId26" Type="http://schemas.openxmlformats.org/officeDocument/2006/relationships/slideLayout" Target="../slideLayouts/slideLayout33.xml"/><Relationship Id="rId3" Type="http://schemas.openxmlformats.org/officeDocument/2006/relationships/slideLayout" Target="../slideLayouts/slideLayout10.xml"/><Relationship Id="rId21" Type="http://schemas.openxmlformats.org/officeDocument/2006/relationships/slideLayout" Target="../slideLayouts/slideLayout28.xml"/><Relationship Id="rId34" Type="http://schemas.openxmlformats.org/officeDocument/2006/relationships/slideLayout" Target="../slideLayouts/slideLayout41.xml"/><Relationship Id="rId7" Type="http://schemas.openxmlformats.org/officeDocument/2006/relationships/slideLayout" Target="../slideLayouts/slideLayout14.xml"/><Relationship Id="rId12" Type="http://schemas.openxmlformats.org/officeDocument/2006/relationships/slideLayout" Target="../slideLayouts/slideLayout19.xml"/><Relationship Id="rId17" Type="http://schemas.openxmlformats.org/officeDocument/2006/relationships/slideLayout" Target="../slideLayouts/slideLayout24.xml"/><Relationship Id="rId25" Type="http://schemas.openxmlformats.org/officeDocument/2006/relationships/slideLayout" Target="../slideLayouts/slideLayout32.xml"/><Relationship Id="rId33" Type="http://schemas.openxmlformats.org/officeDocument/2006/relationships/slideLayout" Target="../slideLayouts/slideLayout40.xml"/><Relationship Id="rId2" Type="http://schemas.openxmlformats.org/officeDocument/2006/relationships/slideLayout" Target="../slideLayouts/slideLayout9.xml"/><Relationship Id="rId16" Type="http://schemas.openxmlformats.org/officeDocument/2006/relationships/slideLayout" Target="../slideLayouts/slideLayout23.xml"/><Relationship Id="rId20" Type="http://schemas.openxmlformats.org/officeDocument/2006/relationships/slideLayout" Target="../slideLayouts/slideLayout27.xml"/><Relationship Id="rId29" Type="http://schemas.openxmlformats.org/officeDocument/2006/relationships/slideLayout" Target="../slideLayouts/slideLayout36.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24" Type="http://schemas.openxmlformats.org/officeDocument/2006/relationships/slideLayout" Target="../slideLayouts/slideLayout31.xml"/><Relationship Id="rId32" Type="http://schemas.openxmlformats.org/officeDocument/2006/relationships/slideLayout" Target="../slideLayouts/slideLayout39.xml"/><Relationship Id="rId37" Type="http://schemas.openxmlformats.org/officeDocument/2006/relationships/theme" Target="../theme/theme2.xml"/><Relationship Id="rId5" Type="http://schemas.openxmlformats.org/officeDocument/2006/relationships/slideLayout" Target="../slideLayouts/slideLayout12.xml"/><Relationship Id="rId15" Type="http://schemas.openxmlformats.org/officeDocument/2006/relationships/slideLayout" Target="../slideLayouts/slideLayout22.xml"/><Relationship Id="rId23" Type="http://schemas.openxmlformats.org/officeDocument/2006/relationships/slideLayout" Target="../slideLayouts/slideLayout30.xml"/><Relationship Id="rId28" Type="http://schemas.openxmlformats.org/officeDocument/2006/relationships/slideLayout" Target="../slideLayouts/slideLayout35.xml"/><Relationship Id="rId36" Type="http://schemas.openxmlformats.org/officeDocument/2006/relationships/slideLayout" Target="../slideLayouts/slideLayout43.xml"/><Relationship Id="rId10" Type="http://schemas.openxmlformats.org/officeDocument/2006/relationships/slideLayout" Target="../slideLayouts/slideLayout17.xml"/><Relationship Id="rId19" Type="http://schemas.openxmlformats.org/officeDocument/2006/relationships/slideLayout" Target="../slideLayouts/slideLayout26.xml"/><Relationship Id="rId31" Type="http://schemas.openxmlformats.org/officeDocument/2006/relationships/slideLayout" Target="../slideLayouts/slideLayout38.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slideLayout" Target="../slideLayouts/slideLayout21.xml"/><Relationship Id="rId22" Type="http://schemas.openxmlformats.org/officeDocument/2006/relationships/slideLayout" Target="../slideLayouts/slideLayout29.xml"/><Relationship Id="rId27" Type="http://schemas.openxmlformats.org/officeDocument/2006/relationships/slideLayout" Target="../slideLayouts/slideLayout34.xml"/><Relationship Id="rId30" Type="http://schemas.openxmlformats.org/officeDocument/2006/relationships/slideLayout" Target="../slideLayouts/slideLayout37.xml"/><Relationship Id="rId35"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userDrawn="1"/>
        </p:nvSpPr>
        <p:spPr>
          <a:xfrm>
            <a:off x="0" y="4783500"/>
            <a:ext cx="9144000" cy="360000"/>
          </a:xfrm>
          <a:prstGeom prst="rect">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2" name="Title Placeholder 1"/>
          <p:cNvSpPr>
            <a:spLocks noGrp="1"/>
          </p:cNvSpPr>
          <p:nvPr>
            <p:ph type="title"/>
          </p:nvPr>
        </p:nvSpPr>
        <p:spPr>
          <a:xfrm>
            <a:off x="628650" y="397462"/>
            <a:ext cx="7886700" cy="746936"/>
          </a:xfrm>
          <a:prstGeom prst="rect">
            <a:avLst/>
          </a:prstGeom>
        </p:spPr>
        <p:txBody>
          <a:bodyPr vert="horz" lIns="91440" tIns="45720" rIns="91440" bIns="45720" rtlCol="0" anchor="ctr">
            <a:normAutofit/>
          </a:bodyPr>
          <a:lstStyle/>
          <a:p>
            <a:r>
              <a:rPr lang="fi-FI" noProof="0"/>
              <a:t>Muokkaa ots. perustyyl. napsautt.</a:t>
            </a:r>
          </a:p>
        </p:txBody>
      </p:sp>
      <p:sp>
        <p:nvSpPr>
          <p:cNvPr id="3" name="Text Placeholder 2"/>
          <p:cNvSpPr>
            <a:spLocks noGrp="1"/>
          </p:cNvSpPr>
          <p:nvPr>
            <p:ph type="body" idx="1"/>
          </p:nvPr>
        </p:nvSpPr>
        <p:spPr>
          <a:xfrm>
            <a:off x="628650" y="1144398"/>
            <a:ext cx="7886700" cy="3335527"/>
          </a:xfrm>
          <a:prstGeom prst="rect">
            <a:avLst/>
          </a:prstGeom>
        </p:spPr>
        <p:txBody>
          <a:bodyPr vert="horz" lIns="91440" tIns="45720" rIns="91440" bIns="45720" rtlCol="0">
            <a:normAutofit/>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5" name="Footer Placeholder 4"/>
          <p:cNvSpPr>
            <a:spLocks noGrp="1"/>
          </p:cNvSpPr>
          <p:nvPr>
            <p:ph type="ftr" sz="quarter" idx="3"/>
          </p:nvPr>
        </p:nvSpPr>
        <p:spPr>
          <a:xfrm>
            <a:off x="628650" y="4886212"/>
            <a:ext cx="3080611" cy="154577"/>
          </a:xfrm>
          <a:prstGeom prst="rect">
            <a:avLst/>
          </a:prstGeom>
        </p:spPr>
        <p:txBody>
          <a:bodyPr vert="horz" lIns="91440" tIns="45720" rIns="91440" bIns="45720" rtlCol="0" anchor="ctr"/>
          <a:lstStyle>
            <a:lvl1pPr algn="l">
              <a:defRPr sz="800" b="0">
                <a:solidFill>
                  <a:schemeClr val="bg2"/>
                </a:solidFill>
              </a:defRPr>
            </a:lvl1pPr>
          </a:lstStyle>
          <a:p>
            <a:r>
              <a:rPr lang="fi-FI" noProof="0"/>
              <a:t>Työ- ja elinkeinoministeriö • www.tem.fi</a:t>
            </a:r>
          </a:p>
        </p:txBody>
      </p:sp>
      <p:sp>
        <p:nvSpPr>
          <p:cNvPr id="4" name="Date Placeholder 3"/>
          <p:cNvSpPr>
            <a:spLocks noGrp="1"/>
          </p:cNvSpPr>
          <p:nvPr>
            <p:ph type="dt" sz="half" idx="2"/>
          </p:nvPr>
        </p:nvSpPr>
        <p:spPr>
          <a:xfrm>
            <a:off x="7271453" y="4886212"/>
            <a:ext cx="703447" cy="154577"/>
          </a:xfrm>
          <a:prstGeom prst="rect">
            <a:avLst/>
          </a:prstGeom>
        </p:spPr>
        <p:txBody>
          <a:bodyPr vert="horz" lIns="91440" tIns="45720" rIns="91440" bIns="45720" rtlCol="0" anchor="ctr"/>
          <a:lstStyle>
            <a:lvl1pPr algn="r">
              <a:defRPr sz="800">
                <a:solidFill>
                  <a:schemeClr val="bg2"/>
                </a:solidFill>
              </a:defRPr>
            </a:lvl1pPr>
          </a:lstStyle>
          <a:p>
            <a:fld id="{FEB558B6-CD12-4376-B5ED-5EF39670658D}" type="datetime1">
              <a:rPr lang="fi-FI" noProof="0" smtClean="0"/>
              <a:t>9.1.2025</a:t>
            </a:fld>
            <a:endParaRPr lang="fi-FI" noProof="0"/>
          </a:p>
        </p:txBody>
      </p:sp>
      <p:sp>
        <p:nvSpPr>
          <p:cNvPr id="6" name="Slide Number Placeholder 5"/>
          <p:cNvSpPr>
            <a:spLocks noGrp="1"/>
          </p:cNvSpPr>
          <p:nvPr>
            <p:ph type="sldNum" sz="quarter" idx="4"/>
          </p:nvPr>
        </p:nvSpPr>
        <p:spPr>
          <a:xfrm>
            <a:off x="7976152" y="4886212"/>
            <a:ext cx="538239" cy="154577"/>
          </a:xfrm>
          <a:prstGeom prst="rect">
            <a:avLst/>
          </a:prstGeom>
        </p:spPr>
        <p:txBody>
          <a:bodyPr vert="horz" lIns="91440" tIns="45720" rIns="91440" bIns="45720" rtlCol="0" anchor="ctr"/>
          <a:lstStyle>
            <a:lvl1pPr algn="r">
              <a:defRPr sz="900" b="1">
                <a:solidFill>
                  <a:schemeClr val="bg2"/>
                </a:solidFill>
              </a:defRPr>
            </a:lvl1pPr>
          </a:lstStyle>
          <a:p>
            <a:fld id="{3065C9E5-8AC3-DF4B-BA99-CB03B9370A98}" type="slidenum">
              <a:rPr lang="fi-FI" noProof="0" smtClean="0"/>
              <a:pPr/>
              <a:t>‹#›</a:t>
            </a:fld>
            <a:endParaRPr lang="fi-FI" noProof="0"/>
          </a:p>
        </p:txBody>
      </p:sp>
    </p:spTree>
    <p:extLst>
      <p:ext uri="{BB962C8B-B14F-4D97-AF65-F5344CB8AC3E}">
        <p14:creationId xmlns:p14="http://schemas.microsoft.com/office/powerpoint/2010/main" val="18736624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9" r:id="rId4"/>
    <p:sldLayoutId id="2147483677" r:id="rId5"/>
    <p:sldLayoutId id="2147483681" r:id="rId6"/>
    <p:sldLayoutId id="2147483680" r:id="rId7"/>
  </p:sldLayoutIdLst>
  <p:hf hdr="0"/>
  <p:txStyles>
    <p:titleStyle>
      <a:lvl1pPr algn="l" defTabSz="685766" rtl="0" eaLnBrk="1" latinLnBrk="0" hangingPunct="1">
        <a:lnSpc>
          <a:spcPct val="90000"/>
        </a:lnSpc>
        <a:spcBef>
          <a:spcPct val="0"/>
        </a:spcBef>
        <a:buNone/>
        <a:defRPr sz="2700" b="1" kern="1200">
          <a:solidFill>
            <a:schemeClr val="tx2"/>
          </a:solidFill>
          <a:latin typeface="+mj-lt"/>
          <a:ea typeface="+mj-ea"/>
          <a:cs typeface="+mj-cs"/>
        </a:defRPr>
      </a:lvl1pPr>
    </p:titleStyle>
    <p:bodyStyle>
      <a:lvl1pPr marL="171442" indent="-171442" algn="l" defTabSz="685766" rtl="0" eaLnBrk="1" latinLnBrk="0" hangingPunct="1">
        <a:lnSpc>
          <a:spcPct val="90000"/>
        </a:lnSpc>
        <a:spcBef>
          <a:spcPts val="750"/>
        </a:spcBef>
        <a:buFont typeface="Arial"/>
        <a:buChar char="•"/>
        <a:defRPr sz="1650" b="0" kern="1200">
          <a:solidFill>
            <a:schemeClr val="tx1"/>
          </a:solidFill>
          <a:latin typeface="+mn-lt"/>
          <a:ea typeface="+mn-ea"/>
          <a:cs typeface="+mn-cs"/>
        </a:defRPr>
      </a:lvl1pPr>
      <a:lvl2pPr marL="514325" indent="-171442" algn="l" defTabSz="685766" rtl="0" eaLnBrk="1" latinLnBrk="0" hangingPunct="1">
        <a:lnSpc>
          <a:spcPct val="90000"/>
        </a:lnSpc>
        <a:spcBef>
          <a:spcPts val="375"/>
        </a:spcBef>
        <a:buFont typeface="Arial"/>
        <a:buChar char="•"/>
        <a:defRPr sz="1350" kern="1200">
          <a:solidFill>
            <a:schemeClr val="tx1"/>
          </a:solidFill>
          <a:latin typeface="+mn-lt"/>
          <a:ea typeface="+mn-ea"/>
          <a:cs typeface="+mn-cs"/>
        </a:defRPr>
      </a:lvl2pPr>
      <a:lvl3pPr marL="857207" indent="-171442" algn="l" defTabSz="685766" rtl="0" eaLnBrk="1" latinLnBrk="0" hangingPunct="1">
        <a:lnSpc>
          <a:spcPct val="90000"/>
        </a:lnSpc>
        <a:spcBef>
          <a:spcPts val="375"/>
        </a:spcBef>
        <a:buFont typeface="Arial"/>
        <a:buChar char="•"/>
        <a:defRPr sz="1200" kern="1200">
          <a:solidFill>
            <a:srgbClr val="505050"/>
          </a:solidFill>
          <a:latin typeface="+mn-lt"/>
          <a:ea typeface="+mn-ea"/>
          <a:cs typeface="+mn-cs"/>
        </a:defRPr>
      </a:lvl3pPr>
      <a:lvl4pPr marL="1200090" indent="-171442" algn="l" defTabSz="685766" rtl="0" eaLnBrk="1" latinLnBrk="0" hangingPunct="1">
        <a:lnSpc>
          <a:spcPct val="90000"/>
        </a:lnSpc>
        <a:spcBef>
          <a:spcPts val="375"/>
        </a:spcBef>
        <a:buFont typeface="Arial"/>
        <a:buChar char="•"/>
        <a:defRPr sz="1200" kern="1200">
          <a:solidFill>
            <a:srgbClr val="505050"/>
          </a:solidFill>
          <a:latin typeface="+mn-lt"/>
          <a:ea typeface="+mn-ea"/>
          <a:cs typeface="+mn-cs"/>
        </a:defRPr>
      </a:lvl4pPr>
      <a:lvl5pPr marL="1542974" indent="-171442" algn="l" defTabSz="685766" rtl="0" eaLnBrk="1" latinLnBrk="0" hangingPunct="1">
        <a:lnSpc>
          <a:spcPct val="90000"/>
        </a:lnSpc>
        <a:spcBef>
          <a:spcPts val="375"/>
        </a:spcBef>
        <a:buFont typeface="Arial"/>
        <a:buChar char="•"/>
        <a:defRPr sz="1200" kern="1200">
          <a:solidFill>
            <a:srgbClr val="505050"/>
          </a:solidFill>
          <a:latin typeface="+mn-lt"/>
          <a:ea typeface="+mn-ea"/>
          <a:cs typeface="+mn-cs"/>
        </a:defRPr>
      </a:lvl5pPr>
      <a:lvl6pPr marL="1885856" indent="-171442" algn="l" defTabSz="685766"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505" indent="-171442" algn="l" defTabSz="685766"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766" rtl="0" eaLnBrk="1" latinLnBrk="0" hangingPunct="1">
        <a:defRPr sz="1350" kern="1200">
          <a:solidFill>
            <a:schemeClr val="tx1"/>
          </a:solidFill>
          <a:latin typeface="+mn-lt"/>
          <a:ea typeface="+mn-ea"/>
          <a:cs typeface="+mn-cs"/>
        </a:defRPr>
      </a:lvl1pPr>
      <a:lvl2pPr marL="342884" algn="l" defTabSz="685766" rtl="0" eaLnBrk="1" latinLnBrk="0" hangingPunct="1">
        <a:defRPr sz="1350" kern="1200">
          <a:solidFill>
            <a:schemeClr val="tx1"/>
          </a:solidFill>
          <a:latin typeface="+mn-lt"/>
          <a:ea typeface="+mn-ea"/>
          <a:cs typeface="+mn-cs"/>
        </a:defRPr>
      </a:lvl2pPr>
      <a:lvl3pPr marL="685766" algn="l" defTabSz="685766" rtl="0" eaLnBrk="1" latinLnBrk="0" hangingPunct="1">
        <a:defRPr sz="1350" kern="1200">
          <a:solidFill>
            <a:schemeClr val="tx1"/>
          </a:solidFill>
          <a:latin typeface="+mn-lt"/>
          <a:ea typeface="+mn-ea"/>
          <a:cs typeface="+mn-cs"/>
        </a:defRPr>
      </a:lvl3pPr>
      <a:lvl4pPr marL="1028649" algn="l" defTabSz="685766" rtl="0" eaLnBrk="1" latinLnBrk="0" hangingPunct="1">
        <a:defRPr sz="1350" kern="1200">
          <a:solidFill>
            <a:schemeClr val="tx1"/>
          </a:solidFill>
          <a:latin typeface="+mn-lt"/>
          <a:ea typeface="+mn-ea"/>
          <a:cs typeface="+mn-cs"/>
        </a:defRPr>
      </a:lvl4pPr>
      <a:lvl5pPr marL="1371532" algn="l" defTabSz="685766" rtl="0" eaLnBrk="1" latinLnBrk="0" hangingPunct="1">
        <a:defRPr sz="1350" kern="1200">
          <a:solidFill>
            <a:schemeClr val="tx1"/>
          </a:solidFill>
          <a:latin typeface="+mn-lt"/>
          <a:ea typeface="+mn-ea"/>
          <a:cs typeface="+mn-cs"/>
        </a:defRPr>
      </a:lvl5pPr>
      <a:lvl6pPr marL="1714415" algn="l" defTabSz="685766" rtl="0" eaLnBrk="1" latinLnBrk="0" hangingPunct="1">
        <a:defRPr sz="1350" kern="1200">
          <a:solidFill>
            <a:schemeClr val="tx1"/>
          </a:solidFill>
          <a:latin typeface="+mn-lt"/>
          <a:ea typeface="+mn-ea"/>
          <a:cs typeface="+mn-cs"/>
        </a:defRPr>
      </a:lvl6pPr>
      <a:lvl7pPr marL="2057297" algn="l" defTabSz="685766" rtl="0" eaLnBrk="1" latinLnBrk="0" hangingPunct="1">
        <a:defRPr sz="1350" kern="1200">
          <a:solidFill>
            <a:schemeClr val="tx1"/>
          </a:solidFill>
          <a:latin typeface="+mn-lt"/>
          <a:ea typeface="+mn-ea"/>
          <a:cs typeface="+mn-cs"/>
        </a:defRPr>
      </a:lvl7pPr>
      <a:lvl8pPr marL="2400180" algn="l" defTabSz="685766" rtl="0" eaLnBrk="1" latinLnBrk="0" hangingPunct="1">
        <a:defRPr sz="1350" kern="1200">
          <a:solidFill>
            <a:schemeClr val="tx1"/>
          </a:solidFill>
          <a:latin typeface="+mn-lt"/>
          <a:ea typeface="+mn-ea"/>
          <a:cs typeface="+mn-cs"/>
        </a:defRPr>
      </a:lvl8pPr>
      <a:lvl9pPr marL="2743064" algn="l" defTabSz="685766"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2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Otsikon paikkamerkki 1">
            <a:extLst>
              <a:ext uri="{FF2B5EF4-FFF2-40B4-BE49-F238E27FC236}">
                <a16:creationId xmlns:a16="http://schemas.microsoft.com/office/drawing/2014/main" id="{5C62C1A7-B1F7-AF92-D95D-20C551134EF8}"/>
              </a:ext>
            </a:extLst>
          </p:cNvPr>
          <p:cNvSpPr>
            <a:spLocks noGrp="1"/>
          </p:cNvSpPr>
          <p:nvPr>
            <p:ph type="title"/>
          </p:nvPr>
        </p:nvSpPr>
        <p:spPr bwMode="auto">
          <a:xfrm>
            <a:off x="342900" y="305991"/>
            <a:ext cx="8426054"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i-FI" altLang="fi-FI"/>
              <a:t>Muokkaa perustyyl. napsautt.</a:t>
            </a:r>
          </a:p>
        </p:txBody>
      </p:sp>
      <p:sp>
        <p:nvSpPr>
          <p:cNvPr id="3075" name="Tekstin paikkamerkki 2">
            <a:extLst>
              <a:ext uri="{FF2B5EF4-FFF2-40B4-BE49-F238E27FC236}">
                <a16:creationId xmlns:a16="http://schemas.microsoft.com/office/drawing/2014/main" id="{BC92B154-374E-FFCC-99A7-8A2B319C68AE}"/>
              </a:ext>
            </a:extLst>
          </p:cNvPr>
          <p:cNvSpPr>
            <a:spLocks noGrp="1"/>
          </p:cNvSpPr>
          <p:nvPr>
            <p:ph type="body" idx="1"/>
          </p:nvPr>
        </p:nvSpPr>
        <p:spPr bwMode="auto">
          <a:xfrm>
            <a:off x="342900" y="897731"/>
            <a:ext cx="8426054" cy="37349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i-FI" altLang="fi-FI"/>
              <a:t>Muokkaa tekstin perustyylejä napsauttamalla</a:t>
            </a:r>
          </a:p>
          <a:p>
            <a:pPr lvl="1"/>
            <a:r>
              <a:rPr lang="fi-FI" altLang="fi-FI"/>
              <a:t>toinen taso</a:t>
            </a:r>
          </a:p>
          <a:p>
            <a:pPr lvl="2"/>
            <a:r>
              <a:rPr lang="fi-FI" altLang="fi-FI"/>
              <a:t>kolmas taso</a:t>
            </a:r>
          </a:p>
          <a:p>
            <a:pPr lvl="3"/>
            <a:r>
              <a:rPr lang="fi-FI" altLang="fi-FI"/>
              <a:t>neljäs taso</a:t>
            </a:r>
          </a:p>
          <a:p>
            <a:pPr lvl="4"/>
            <a:r>
              <a:rPr lang="fi-FI" altLang="fi-FI"/>
              <a:t>viides taso</a:t>
            </a:r>
          </a:p>
        </p:txBody>
      </p:sp>
      <p:sp>
        <p:nvSpPr>
          <p:cNvPr id="4" name="Päivämäärän paikkamerkki 3">
            <a:extLst>
              <a:ext uri="{FF2B5EF4-FFF2-40B4-BE49-F238E27FC236}">
                <a16:creationId xmlns:a16="http://schemas.microsoft.com/office/drawing/2014/main" id="{6F32D55F-5B1F-3264-0B3C-84932C4A5D96}"/>
              </a:ext>
            </a:extLst>
          </p:cNvPr>
          <p:cNvSpPr>
            <a:spLocks noGrp="1"/>
          </p:cNvSpPr>
          <p:nvPr>
            <p:ph type="dt" sz="half" idx="2"/>
          </p:nvPr>
        </p:nvSpPr>
        <p:spPr>
          <a:xfrm>
            <a:off x="1247775" y="4701778"/>
            <a:ext cx="978694" cy="194072"/>
          </a:xfrm>
          <a:prstGeom prst="rect">
            <a:avLst/>
          </a:prstGeom>
        </p:spPr>
        <p:txBody>
          <a:bodyPr vert="horz" lIns="0" tIns="0" rIns="0" bIns="0" rtlCol="0" anchor="ctr">
            <a:noAutofit/>
          </a:bodyPr>
          <a:lstStyle>
            <a:lvl1pPr algn="ctr" eaLnBrk="1" fontAlgn="auto" hangingPunct="1">
              <a:spcBef>
                <a:spcPts val="0"/>
              </a:spcBef>
              <a:spcAft>
                <a:spcPts val="0"/>
              </a:spcAft>
              <a:defRPr sz="975" smtClean="0">
                <a:solidFill>
                  <a:srgbClr val="000000"/>
                </a:solidFill>
                <a:latin typeface="+mn-lt"/>
              </a:defRPr>
            </a:lvl1pPr>
          </a:lstStyle>
          <a:p>
            <a:pPr>
              <a:defRPr/>
            </a:pPr>
            <a:fld id="{3234AADD-5F30-46E6-AC0D-CAAFB0A03AAC}" type="datetime1">
              <a:rPr lang="fi-FI"/>
              <a:pPr>
                <a:defRPr/>
              </a:pPr>
              <a:t>9.1.2025</a:t>
            </a:fld>
            <a:endParaRPr lang="fi-FI" dirty="0"/>
          </a:p>
        </p:txBody>
      </p:sp>
      <p:sp>
        <p:nvSpPr>
          <p:cNvPr id="5" name="Alatunnisteen paikkamerkki 4">
            <a:extLst>
              <a:ext uri="{FF2B5EF4-FFF2-40B4-BE49-F238E27FC236}">
                <a16:creationId xmlns:a16="http://schemas.microsoft.com/office/drawing/2014/main" id="{D7C55F69-1C8A-EE23-184B-67D8511CC510}"/>
              </a:ext>
            </a:extLst>
          </p:cNvPr>
          <p:cNvSpPr>
            <a:spLocks noGrp="1"/>
          </p:cNvSpPr>
          <p:nvPr>
            <p:ph type="ftr" sz="quarter" idx="3"/>
          </p:nvPr>
        </p:nvSpPr>
        <p:spPr>
          <a:xfrm>
            <a:off x="2401491" y="4701778"/>
            <a:ext cx="3086100" cy="194072"/>
          </a:xfrm>
          <a:prstGeom prst="rect">
            <a:avLst/>
          </a:prstGeom>
        </p:spPr>
        <p:txBody>
          <a:bodyPr vert="horz" lIns="0" tIns="0" rIns="0" bIns="0" rtlCol="0" anchor="ctr">
            <a:noAutofit/>
          </a:bodyPr>
          <a:lstStyle>
            <a:lvl1pPr algn="l" eaLnBrk="1" fontAlgn="auto" hangingPunct="1">
              <a:spcBef>
                <a:spcPts val="0"/>
              </a:spcBef>
              <a:spcAft>
                <a:spcPts val="0"/>
              </a:spcAft>
              <a:defRPr sz="975" smtClean="0">
                <a:solidFill>
                  <a:srgbClr val="000000"/>
                </a:solidFill>
                <a:latin typeface="+mn-lt"/>
              </a:defRPr>
            </a:lvl1pPr>
          </a:lstStyle>
          <a:p>
            <a:pPr>
              <a:defRPr/>
            </a:pPr>
            <a:r>
              <a:rPr lang="fi-FI"/>
              <a:t>Etunimi Sukunimi</a:t>
            </a:r>
            <a:endParaRPr lang="fi-FI" dirty="0"/>
          </a:p>
        </p:txBody>
      </p:sp>
      <p:sp>
        <p:nvSpPr>
          <p:cNvPr id="6" name="Dian numeron paikkamerkki 5">
            <a:extLst>
              <a:ext uri="{FF2B5EF4-FFF2-40B4-BE49-F238E27FC236}">
                <a16:creationId xmlns:a16="http://schemas.microsoft.com/office/drawing/2014/main" id="{AF9D9131-7D07-AA11-9E64-0BEBAFA441DD}"/>
              </a:ext>
            </a:extLst>
          </p:cNvPr>
          <p:cNvSpPr>
            <a:spLocks noGrp="1"/>
          </p:cNvSpPr>
          <p:nvPr>
            <p:ph type="sldNum" sz="quarter" idx="4"/>
          </p:nvPr>
        </p:nvSpPr>
        <p:spPr>
          <a:xfrm>
            <a:off x="7828360" y="4701778"/>
            <a:ext cx="927497" cy="194072"/>
          </a:xfrm>
          <a:prstGeom prst="rect">
            <a:avLst/>
          </a:prstGeom>
        </p:spPr>
        <p:txBody>
          <a:bodyPr vert="horz" wrap="square" lIns="0" tIns="0" rIns="0" bIns="0" numCol="1" anchor="ctr" anchorCtr="0" compatLnSpc="1">
            <a:prstTxWarp prst="textNoShape">
              <a:avLst/>
            </a:prstTxWarp>
            <a:noAutofit/>
          </a:bodyPr>
          <a:lstStyle>
            <a:lvl1pPr algn="r" eaLnBrk="1" hangingPunct="1">
              <a:defRPr sz="975" b="1">
                <a:solidFill>
                  <a:srgbClr val="000000"/>
                </a:solidFill>
              </a:defRPr>
            </a:lvl1pPr>
          </a:lstStyle>
          <a:p>
            <a:fld id="{5FACEA63-BE53-4C54-8180-186E08C0C7BC}" type="slidenum">
              <a:rPr lang="fi-FI" altLang="fi-FI"/>
              <a:pPr/>
              <a:t>‹#›</a:t>
            </a:fld>
            <a:endParaRPr lang="fi-FI" altLang="fi-FI"/>
          </a:p>
        </p:txBody>
      </p:sp>
      <p:grpSp>
        <p:nvGrpSpPr>
          <p:cNvPr id="3079" name="Ryhmä 6">
            <a:extLst>
              <a:ext uri="{FF2B5EF4-FFF2-40B4-BE49-F238E27FC236}">
                <a16:creationId xmlns:a16="http://schemas.microsoft.com/office/drawing/2014/main" id="{4F1A7860-D19D-962D-E706-FFE2877BF6B2}"/>
              </a:ext>
            </a:extLst>
          </p:cNvPr>
          <p:cNvGrpSpPr>
            <a:grpSpLocks/>
          </p:cNvGrpSpPr>
          <p:nvPr/>
        </p:nvGrpSpPr>
        <p:grpSpPr bwMode="auto">
          <a:xfrm>
            <a:off x="348853" y="4666060"/>
            <a:ext cx="603647" cy="280988"/>
            <a:chOff x="228601" y="704851"/>
            <a:chExt cx="11734800" cy="5449888"/>
          </a:xfrm>
        </p:grpSpPr>
        <p:sp>
          <p:nvSpPr>
            <p:cNvPr id="3080" name="Freeform 5">
              <a:extLst>
                <a:ext uri="{FF2B5EF4-FFF2-40B4-BE49-F238E27FC236}">
                  <a16:creationId xmlns:a16="http://schemas.microsoft.com/office/drawing/2014/main" id="{80E725EB-178C-A621-8208-E307F5D320B4}"/>
                </a:ext>
              </a:extLst>
            </p:cNvPr>
            <p:cNvSpPr>
              <a:spLocks noEditPoints="1"/>
            </p:cNvSpPr>
            <p:nvPr/>
          </p:nvSpPr>
          <p:spPr bwMode="black">
            <a:xfrm>
              <a:off x="228601" y="704851"/>
              <a:ext cx="11734800" cy="5449888"/>
            </a:xfrm>
            <a:custGeom>
              <a:avLst/>
              <a:gdLst>
                <a:gd name="T0" fmla="*/ 6084818 w 32573"/>
                <a:gd name="T1" fmla="*/ 5272503 h 15116"/>
                <a:gd name="T2" fmla="*/ 6988354 w 32573"/>
                <a:gd name="T3" fmla="*/ 4899347 h 15116"/>
                <a:gd name="T4" fmla="*/ 10296636 w 32573"/>
                <a:gd name="T5" fmla="*/ 4899347 h 15116"/>
                <a:gd name="T6" fmla="*/ 11734800 w 32573"/>
                <a:gd name="T7" fmla="*/ 3475584 h 15116"/>
                <a:gd name="T8" fmla="*/ 11734800 w 32573"/>
                <a:gd name="T9" fmla="*/ 0 h 15116"/>
                <a:gd name="T10" fmla="*/ 0 w 32573"/>
                <a:gd name="T11" fmla="*/ 0 h 15116"/>
                <a:gd name="T12" fmla="*/ 0 w 32573"/>
                <a:gd name="T13" fmla="*/ 3475584 h 15116"/>
                <a:gd name="T14" fmla="*/ 1429518 w 32573"/>
                <a:gd name="T15" fmla="*/ 4899347 h 15116"/>
                <a:gd name="T16" fmla="*/ 4825343 w 32573"/>
                <a:gd name="T17" fmla="*/ 4899347 h 15116"/>
                <a:gd name="T18" fmla="*/ 5728879 w 32573"/>
                <a:gd name="T19" fmla="*/ 5272503 h 15116"/>
                <a:gd name="T20" fmla="*/ 5907209 w 32573"/>
                <a:gd name="T21" fmla="*/ 5449888 h 15116"/>
                <a:gd name="T22" fmla="*/ 6084818 w 32573"/>
                <a:gd name="T23" fmla="*/ 5272503 h 15116"/>
                <a:gd name="T24" fmla="*/ 11396514 w 32573"/>
                <a:gd name="T25" fmla="*/ 338545 h 15116"/>
                <a:gd name="T26" fmla="*/ 11396514 w 32573"/>
                <a:gd name="T27" fmla="*/ 3475584 h 15116"/>
                <a:gd name="T28" fmla="*/ 10296636 w 32573"/>
                <a:gd name="T29" fmla="*/ 4560802 h 15116"/>
                <a:gd name="T30" fmla="*/ 6988354 w 32573"/>
                <a:gd name="T31" fmla="*/ 4560802 h 15116"/>
                <a:gd name="T32" fmla="*/ 5907209 w 32573"/>
                <a:gd name="T33" fmla="*/ 4974699 h 15116"/>
                <a:gd name="T34" fmla="*/ 4825343 w 32573"/>
                <a:gd name="T35" fmla="*/ 4560802 h 15116"/>
                <a:gd name="T36" fmla="*/ 1429518 w 32573"/>
                <a:gd name="T37" fmla="*/ 4560802 h 15116"/>
                <a:gd name="T38" fmla="*/ 338286 w 32573"/>
                <a:gd name="T39" fmla="*/ 3475584 h 15116"/>
                <a:gd name="T40" fmla="*/ 338286 w 32573"/>
                <a:gd name="T41" fmla="*/ 338545 h 15116"/>
                <a:gd name="T42" fmla="*/ 11396514 w 32573"/>
                <a:gd name="T43" fmla="*/ 338545 h 1511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32573" h="15116">
                  <a:moveTo>
                    <a:pt x="16890" y="14624"/>
                  </a:moveTo>
                  <a:cubicBezTo>
                    <a:pt x="17560" y="13956"/>
                    <a:pt x="18451" y="13589"/>
                    <a:pt x="19398" y="13589"/>
                  </a:cubicBezTo>
                  <a:lnTo>
                    <a:pt x="28581" y="13589"/>
                  </a:lnTo>
                  <a:cubicBezTo>
                    <a:pt x="30783" y="13589"/>
                    <a:pt x="32573" y="11817"/>
                    <a:pt x="32573" y="9640"/>
                  </a:cubicBezTo>
                  <a:lnTo>
                    <a:pt x="32573" y="0"/>
                  </a:lnTo>
                  <a:lnTo>
                    <a:pt x="0" y="0"/>
                  </a:lnTo>
                  <a:lnTo>
                    <a:pt x="0" y="9640"/>
                  </a:lnTo>
                  <a:cubicBezTo>
                    <a:pt x="0" y="11817"/>
                    <a:pt x="1780" y="13589"/>
                    <a:pt x="3968" y="13589"/>
                  </a:cubicBezTo>
                  <a:lnTo>
                    <a:pt x="13394" y="13589"/>
                  </a:lnTo>
                  <a:cubicBezTo>
                    <a:pt x="14342" y="13589"/>
                    <a:pt x="15232" y="13956"/>
                    <a:pt x="15902" y="14624"/>
                  </a:cubicBezTo>
                  <a:lnTo>
                    <a:pt x="16397" y="15116"/>
                  </a:lnTo>
                  <a:lnTo>
                    <a:pt x="16890" y="14624"/>
                  </a:lnTo>
                  <a:close/>
                  <a:moveTo>
                    <a:pt x="31634" y="939"/>
                  </a:moveTo>
                  <a:lnTo>
                    <a:pt x="31634" y="9640"/>
                  </a:lnTo>
                  <a:cubicBezTo>
                    <a:pt x="31634" y="11300"/>
                    <a:pt x="30264" y="12650"/>
                    <a:pt x="28581" y="12650"/>
                  </a:cubicBezTo>
                  <a:lnTo>
                    <a:pt x="19398" y="12650"/>
                  </a:lnTo>
                  <a:cubicBezTo>
                    <a:pt x="18279" y="12650"/>
                    <a:pt x="17221" y="13055"/>
                    <a:pt x="16397" y="13798"/>
                  </a:cubicBezTo>
                  <a:cubicBezTo>
                    <a:pt x="15571" y="13056"/>
                    <a:pt x="14514" y="12650"/>
                    <a:pt x="13394" y="12650"/>
                  </a:cubicBezTo>
                  <a:lnTo>
                    <a:pt x="3968" y="12650"/>
                  </a:lnTo>
                  <a:cubicBezTo>
                    <a:pt x="2298" y="12650"/>
                    <a:pt x="939" y="11300"/>
                    <a:pt x="939" y="9640"/>
                  </a:cubicBezTo>
                  <a:lnTo>
                    <a:pt x="939" y="939"/>
                  </a:lnTo>
                  <a:lnTo>
                    <a:pt x="31634" y="93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sp>
          <p:nvSpPr>
            <p:cNvPr id="3081" name="Freeform 6">
              <a:extLst>
                <a:ext uri="{FF2B5EF4-FFF2-40B4-BE49-F238E27FC236}">
                  <a16:creationId xmlns:a16="http://schemas.microsoft.com/office/drawing/2014/main" id="{AD586BA3-5F9D-ED08-92C5-B84B1BF61A11}"/>
                </a:ext>
              </a:extLst>
            </p:cNvPr>
            <p:cNvSpPr>
              <a:spLocks/>
            </p:cNvSpPr>
            <p:nvPr/>
          </p:nvSpPr>
          <p:spPr bwMode="black">
            <a:xfrm>
              <a:off x="9961563" y="2287588"/>
              <a:ext cx="377825" cy="363538"/>
            </a:xfrm>
            <a:custGeom>
              <a:avLst/>
              <a:gdLst>
                <a:gd name="T0" fmla="*/ 377825 w 1048"/>
                <a:gd name="T1" fmla="*/ 181589 h 1009"/>
                <a:gd name="T2" fmla="*/ 189273 w 1048"/>
                <a:gd name="T3" fmla="*/ 363538 h 1009"/>
                <a:gd name="T4" fmla="*/ 0 w 1048"/>
                <a:gd name="T5" fmla="*/ 181589 h 1009"/>
                <a:gd name="T6" fmla="*/ 189273 w 1048"/>
                <a:gd name="T7" fmla="*/ 0 h 1009"/>
                <a:gd name="T8" fmla="*/ 377825 w 1048"/>
                <a:gd name="T9" fmla="*/ 181589 h 10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48" h="1009">
                  <a:moveTo>
                    <a:pt x="1048" y="504"/>
                  </a:moveTo>
                  <a:cubicBezTo>
                    <a:pt x="1048" y="798"/>
                    <a:pt x="818" y="1009"/>
                    <a:pt x="525" y="1009"/>
                  </a:cubicBezTo>
                  <a:cubicBezTo>
                    <a:pt x="230" y="1009"/>
                    <a:pt x="0" y="798"/>
                    <a:pt x="0" y="504"/>
                  </a:cubicBezTo>
                  <a:cubicBezTo>
                    <a:pt x="0" y="211"/>
                    <a:pt x="230" y="0"/>
                    <a:pt x="525" y="0"/>
                  </a:cubicBezTo>
                  <a:cubicBezTo>
                    <a:pt x="818" y="0"/>
                    <a:pt x="1048" y="211"/>
                    <a:pt x="1048" y="50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sp>
          <p:nvSpPr>
            <p:cNvPr id="3082" name="Rectangle 7">
              <a:extLst>
                <a:ext uri="{FF2B5EF4-FFF2-40B4-BE49-F238E27FC236}">
                  <a16:creationId xmlns:a16="http://schemas.microsoft.com/office/drawing/2014/main" id="{BB558FBD-9B68-FC9A-687E-D7824C70B4D2}"/>
                </a:ext>
              </a:extLst>
            </p:cNvPr>
            <p:cNvSpPr>
              <a:spLocks noChangeArrowheads="1"/>
            </p:cNvSpPr>
            <p:nvPr/>
          </p:nvSpPr>
          <p:spPr bwMode="black">
            <a:xfrm>
              <a:off x="9986963" y="2789238"/>
              <a:ext cx="327025" cy="11620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eaLnBrk="1" hangingPunct="1"/>
              <a:endParaRPr lang="fi-FI" altLang="fi-FI" sz="1013"/>
            </a:p>
          </p:txBody>
        </p:sp>
        <p:sp>
          <p:nvSpPr>
            <p:cNvPr id="3083" name="Freeform 8">
              <a:extLst>
                <a:ext uri="{FF2B5EF4-FFF2-40B4-BE49-F238E27FC236}">
                  <a16:creationId xmlns:a16="http://schemas.microsoft.com/office/drawing/2014/main" id="{286D8B20-59DC-F6E1-F308-DED80D1CCC58}"/>
                </a:ext>
              </a:extLst>
            </p:cNvPr>
            <p:cNvSpPr>
              <a:spLocks/>
            </p:cNvSpPr>
            <p:nvPr/>
          </p:nvSpPr>
          <p:spPr bwMode="black">
            <a:xfrm>
              <a:off x="8709026" y="2282826"/>
              <a:ext cx="1119188" cy="1668463"/>
            </a:xfrm>
            <a:custGeom>
              <a:avLst/>
              <a:gdLst>
                <a:gd name="T0" fmla="*/ 693140 w 3105"/>
                <a:gd name="T1" fmla="*/ 967889 h 4625"/>
                <a:gd name="T2" fmla="*/ 1119188 w 3105"/>
                <a:gd name="T3" fmla="*/ 1668463 h 4625"/>
                <a:gd name="T4" fmla="*/ 764508 w 3105"/>
                <a:gd name="T5" fmla="*/ 1668463 h 4625"/>
                <a:gd name="T6" fmla="*/ 478674 w 3105"/>
                <a:gd name="T7" fmla="*/ 1203097 h 4625"/>
                <a:gd name="T8" fmla="*/ 324763 w 3105"/>
                <a:gd name="T9" fmla="*/ 1398984 h 4625"/>
                <a:gd name="T10" fmla="*/ 324763 w 3105"/>
                <a:gd name="T11" fmla="*/ 1668463 h 4625"/>
                <a:gd name="T12" fmla="*/ 0 w 3105"/>
                <a:gd name="T13" fmla="*/ 1668463 h 4625"/>
                <a:gd name="T14" fmla="*/ 0 w 3105"/>
                <a:gd name="T15" fmla="*/ 0 h 4625"/>
                <a:gd name="T16" fmla="*/ 324763 w 3105"/>
                <a:gd name="T17" fmla="*/ 0 h 4625"/>
                <a:gd name="T18" fmla="*/ 324763 w 3105"/>
                <a:gd name="T19" fmla="*/ 769838 h 4625"/>
                <a:gd name="T20" fmla="*/ 308543 w 3105"/>
                <a:gd name="T21" fmla="*/ 1055551 h 4625"/>
                <a:gd name="T22" fmla="*/ 315391 w 3105"/>
                <a:gd name="T23" fmla="*/ 1055551 h 4625"/>
                <a:gd name="T24" fmla="*/ 455965 w 3105"/>
                <a:gd name="T25" fmla="*/ 838741 h 4625"/>
                <a:gd name="T26" fmla="*/ 704674 w 3105"/>
                <a:gd name="T27" fmla="*/ 506852 h 4625"/>
                <a:gd name="T28" fmla="*/ 1084585 w 3105"/>
                <a:gd name="T29" fmla="*/ 506852 h 4625"/>
                <a:gd name="T30" fmla="*/ 693140 w 3105"/>
                <a:gd name="T31" fmla="*/ 967889 h 462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105" h="4625">
                  <a:moveTo>
                    <a:pt x="1923" y="2683"/>
                  </a:moveTo>
                  <a:lnTo>
                    <a:pt x="3105" y="4625"/>
                  </a:lnTo>
                  <a:lnTo>
                    <a:pt x="2121" y="4625"/>
                  </a:lnTo>
                  <a:lnTo>
                    <a:pt x="1328" y="3335"/>
                  </a:lnTo>
                  <a:lnTo>
                    <a:pt x="901" y="3878"/>
                  </a:lnTo>
                  <a:lnTo>
                    <a:pt x="901" y="4625"/>
                  </a:lnTo>
                  <a:lnTo>
                    <a:pt x="0" y="4625"/>
                  </a:lnTo>
                  <a:lnTo>
                    <a:pt x="0" y="0"/>
                  </a:lnTo>
                  <a:lnTo>
                    <a:pt x="901" y="0"/>
                  </a:lnTo>
                  <a:lnTo>
                    <a:pt x="901" y="2134"/>
                  </a:lnTo>
                  <a:cubicBezTo>
                    <a:pt x="901" y="2530"/>
                    <a:pt x="856" y="2926"/>
                    <a:pt x="856" y="2926"/>
                  </a:cubicBezTo>
                  <a:lnTo>
                    <a:pt x="875" y="2926"/>
                  </a:lnTo>
                  <a:cubicBezTo>
                    <a:pt x="875" y="2926"/>
                    <a:pt x="1086" y="2574"/>
                    <a:pt x="1265" y="2325"/>
                  </a:cubicBezTo>
                  <a:lnTo>
                    <a:pt x="1955" y="1405"/>
                  </a:lnTo>
                  <a:lnTo>
                    <a:pt x="3009" y="1405"/>
                  </a:lnTo>
                  <a:lnTo>
                    <a:pt x="1923" y="268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sp>
          <p:nvSpPr>
            <p:cNvPr id="3084" name="Freeform 9">
              <a:extLst>
                <a:ext uri="{FF2B5EF4-FFF2-40B4-BE49-F238E27FC236}">
                  <a16:creationId xmlns:a16="http://schemas.microsoft.com/office/drawing/2014/main" id="{21097472-C913-B629-D29E-C10E3B5CACC0}"/>
                </a:ext>
              </a:extLst>
            </p:cNvPr>
            <p:cNvSpPr>
              <a:spLocks/>
            </p:cNvSpPr>
            <p:nvPr/>
          </p:nvSpPr>
          <p:spPr bwMode="black">
            <a:xfrm>
              <a:off x="7353301" y="2762251"/>
              <a:ext cx="1027113" cy="1189038"/>
            </a:xfrm>
            <a:custGeom>
              <a:avLst/>
              <a:gdLst>
                <a:gd name="T0" fmla="*/ 1027113 w 2850"/>
                <a:gd name="T1" fmla="*/ 444446 h 3296"/>
                <a:gd name="T2" fmla="*/ 663119 w 2850"/>
                <a:gd name="T3" fmla="*/ 0 h 3296"/>
                <a:gd name="T4" fmla="*/ 315702 w 2850"/>
                <a:gd name="T5" fmla="*/ 218976 h 3296"/>
                <a:gd name="T6" fmla="*/ 308494 w 2850"/>
                <a:gd name="T7" fmla="*/ 218976 h 3296"/>
                <a:gd name="T8" fmla="*/ 324712 w 2850"/>
                <a:gd name="T9" fmla="*/ 27417 h 3296"/>
                <a:gd name="T10" fmla="*/ 0 w 2850"/>
                <a:gd name="T11" fmla="*/ 27417 h 3296"/>
                <a:gd name="T12" fmla="*/ 0 w 2850"/>
                <a:gd name="T13" fmla="*/ 1189038 h 3296"/>
                <a:gd name="T14" fmla="*/ 324712 w 2850"/>
                <a:gd name="T15" fmla="*/ 1189038 h 3296"/>
                <a:gd name="T16" fmla="*/ 324712 w 2850"/>
                <a:gd name="T17" fmla="*/ 500002 h 3296"/>
                <a:gd name="T18" fmla="*/ 525089 w 2850"/>
                <a:gd name="T19" fmla="*/ 274171 h 3296"/>
                <a:gd name="T20" fmla="*/ 699878 w 2850"/>
                <a:gd name="T21" fmla="*/ 509382 h 3296"/>
                <a:gd name="T22" fmla="*/ 699878 w 2850"/>
                <a:gd name="T23" fmla="*/ 1189038 h 3296"/>
                <a:gd name="T24" fmla="*/ 1027113 w 2850"/>
                <a:gd name="T25" fmla="*/ 1189038 h 3296"/>
                <a:gd name="T26" fmla="*/ 1027113 w 2850"/>
                <a:gd name="T27" fmla="*/ 444446 h 329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850" h="3296">
                  <a:moveTo>
                    <a:pt x="2850" y="1232"/>
                  </a:moveTo>
                  <a:cubicBezTo>
                    <a:pt x="2850" y="434"/>
                    <a:pt x="2459" y="0"/>
                    <a:pt x="1840" y="0"/>
                  </a:cubicBezTo>
                  <a:cubicBezTo>
                    <a:pt x="1309" y="0"/>
                    <a:pt x="1035" y="312"/>
                    <a:pt x="876" y="607"/>
                  </a:cubicBezTo>
                  <a:lnTo>
                    <a:pt x="856" y="607"/>
                  </a:lnTo>
                  <a:lnTo>
                    <a:pt x="901" y="76"/>
                  </a:lnTo>
                  <a:lnTo>
                    <a:pt x="0" y="76"/>
                  </a:lnTo>
                  <a:lnTo>
                    <a:pt x="0" y="3296"/>
                  </a:lnTo>
                  <a:lnTo>
                    <a:pt x="901" y="3296"/>
                  </a:lnTo>
                  <a:lnTo>
                    <a:pt x="901" y="1386"/>
                  </a:lnTo>
                  <a:cubicBezTo>
                    <a:pt x="901" y="1015"/>
                    <a:pt x="1118" y="760"/>
                    <a:pt x="1457" y="760"/>
                  </a:cubicBezTo>
                  <a:cubicBezTo>
                    <a:pt x="1795" y="760"/>
                    <a:pt x="1942" y="983"/>
                    <a:pt x="1942" y="1412"/>
                  </a:cubicBezTo>
                  <a:lnTo>
                    <a:pt x="1942" y="3296"/>
                  </a:lnTo>
                  <a:lnTo>
                    <a:pt x="2850" y="3296"/>
                  </a:lnTo>
                  <a:lnTo>
                    <a:pt x="2850" y="12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sp>
          <p:nvSpPr>
            <p:cNvPr id="3085" name="Freeform 10">
              <a:extLst>
                <a:ext uri="{FF2B5EF4-FFF2-40B4-BE49-F238E27FC236}">
                  <a16:creationId xmlns:a16="http://schemas.microsoft.com/office/drawing/2014/main" id="{C7D7A17A-32E2-EE6F-62F4-7AD9F149CBC8}"/>
                </a:ext>
              </a:extLst>
            </p:cNvPr>
            <p:cNvSpPr>
              <a:spLocks/>
            </p:cNvSpPr>
            <p:nvPr/>
          </p:nvSpPr>
          <p:spPr bwMode="black">
            <a:xfrm>
              <a:off x="6664326" y="2287588"/>
              <a:ext cx="377825" cy="363538"/>
            </a:xfrm>
            <a:custGeom>
              <a:avLst/>
              <a:gdLst>
                <a:gd name="T0" fmla="*/ 377825 w 1047"/>
                <a:gd name="T1" fmla="*/ 181589 h 1009"/>
                <a:gd name="T2" fmla="*/ 189093 w 1047"/>
                <a:gd name="T3" fmla="*/ 363538 h 1009"/>
                <a:gd name="T4" fmla="*/ 0 w 1047"/>
                <a:gd name="T5" fmla="*/ 181589 h 1009"/>
                <a:gd name="T6" fmla="*/ 189093 w 1047"/>
                <a:gd name="T7" fmla="*/ 0 h 1009"/>
                <a:gd name="T8" fmla="*/ 377825 w 1047"/>
                <a:gd name="T9" fmla="*/ 181589 h 10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47" h="1009">
                  <a:moveTo>
                    <a:pt x="1047" y="504"/>
                  </a:moveTo>
                  <a:cubicBezTo>
                    <a:pt x="1047" y="798"/>
                    <a:pt x="817" y="1009"/>
                    <a:pt x="524" y="1009"/>
                  </a:cubicBezTo>
                  <a:cubicBezTo>
                    <a:pt x="229" y="1009"/>
                    <a:pt x="0" y="798"/>
                    <a:pt x="0" y="504"/>
                  </a:cubicBezTo>
                  <a:cubicBezTo>
                    <a:pt x="0" y="211"/>
                    <a:pt x="229" y="0"/>
                    <a:pt x="524" y="0"/>
                  </a:cubicBezTo>
                  <a:cubicBezTo>
                    <a:pt x="817" y="0"/>
                    <a:pt x="1047" y="211"/>
                    <a:pt x="1047" y="50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sp>
          <p:nvSpPr>
            <p:cNvPr id="3086" name="Rectangle 11">
              <a:extLst>
                <a:ext uri="{FF2B5EF4-FFF2-40B4-BE49-F238E27FC236}">
                  <a16:creationId xmlns:a16="http://schemas.microsoft.com/office/drawing/2014/main" id="{19511BFD-D4A5-A030-5FD2-46053384AF53}"/>
                </a:ext>
              </a:extLst>
            </p:cNvPr>
            <p:cNvSpPr>
              <a:spLocks noChangeArrowheads="1"/>
            </p:cNvSpPr>
            <p:nvPr/>
          </p:nvSpPr>
          <p:spPr bwMode="black">
            <a:xfrm>
              <a:off x="6689726" y="2789238"/>
              <a:ext cx="327025" cy="11620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eaLnBrk="1" hangingPunct="1"/>
              <a:endParaRPr lang="fi-FI" altLang="fi-FI" sz="1013"/>
            </a:p>
          </p:txBody>
        </p:sp>
        <p:sp>
          <p:nvSpPr>
            <p:cNvPr id="3087" name="Freeform 12">
              <a:extLst>
                <a:ext uri="{FF2B5EF4-FFF2-40B4-BE49-F238E27FC236}">
                  <a16:creationId xmlns:a16="http://schemas.microsoft.com/office/drawing/2014/main" id="{27A63566-6AF8-CCDC-2DB1-A681D65D2831}"/>
                </a:ext>
              </a:extLst>
            </p:cNvPr>
            <p:cNvSpPr>
              <a:spLocks/>
            </p:cNvSpPr>
            <p:nvPr/>
          </p:nvSpPr>
          <p:spPr bwMode="black">
            <a:xfrm>
              <a:off x="5399088" y="2762251"/>
              <a:ext cx="1047750" cy="1216025"/>
            </a:xfrm>
            <a:custGeom>
              <a:avLst/>
              <a:gdLst>
                <a:gd name="T0" fmla="*/ 729857 w 2907"/>
                <a:gd name="T1" fmla="*/ 865963 h 3373"/>
                <a:gd name="T2" fmla="*/ 451610 w 2907"/>
                <a:gd name="T3" fmla="*/ 711661 h 3373"/>
                <a:gd name="T4" fmla="*/ 57668 w 2907"/>
                <a:gd name="T5" fmla="*/ 356912 h 3373"/>
                <a:gd name="T6" fmla="*/ 515765 w 2907"/>
                <a:gd name="T7" fmla="*/ 0 h 3373"/>
                <a:gd name="T8" fmla="*/ 1047750 w 2907"/>
                <a:gd name="T9" fmla="*/ 264620 h 3373"/>
                <a:gd name="T10" fmla="*/ 768783 w 2907"/>
                <a:gd name="T11" fmla="*/ 421445 h 3373"/>
                <a:gd name="T12" fmla="*/ 527299 w 2907"/>
                <a:gd name="T13" fmla="*/ 236860 h 3373"/>
                <a:gd name="T14" fmla="*/ 375561 w 2907"/>
                <a:gd name="T15" fmla="*/ 340689 h 3373"/>
                <a:gd name="T16" fmla="*/ 700302 w 2907"/>
                <a:gd name="T17" fmla="*/ 492827 h 3373"/>
                <a:gd name="T18" fmla="*/ 1047750 w 2907"/>
                <a:gd name="T19" fmla="*/ 845053 h 3373"/>
                <a:gd name="T20" fmla="*/ 580281 w 2907"/>
                <a:gd name="T21" fmla="*/ 1216025 h 3373"/>
                <a:gd name="T22" fmla="*/ 0 w 2907"/>
                <a:gd name="T23" fmla="*/ 916796 h 3373"/>
                <a:gd name="T24" fmla="*/ 283293 w 2907"/>
                <a:gd name="T25" fmla="*/ 757807 h 3373"/>
                <a:gd name="T26" fmla="*/ 575956 w 2907"/>
                <a:gd name="T27" fmla="*/ 978805 h 3373"/>
                <a:gd name="T28" fmla="*/ 729857 w 2907"/>
                <a:gd name="T29" fmla="*/ 865963 h 337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907" h="3373">
                  <a:moveTo>
                    <a:pt x="2025" y="2402"/>
                  </a:moveTo>
                  <a:cubicBezTo>
                    <a:pt x="2025" y="2146"/>
                    <a:pt x="1667" y="2089"/>
                    <a:pt x="1253" y="1974"/>
                  </a:cubicBezTo>
                  <a:cubicBezTo>
                    <a:pt x="766" y="1846"/>
                    <a:pt x="160" y="1603"/>
                    <a:pt x="160" y="990"/>
                  </a:cubicBezTo>
                  <a:cubicBezTo>
                    <a:pt x="160" y="383"/>
                    <a:pt x="741" y="0"/>
                    <a:pt x="1431" y="0"/>
                  </a:cubicBezTo>
                  <a:cubicBezTo>
                    <a:pt x="2070" y="0"/>
                    <a:pt x="2658" y="306"/>
                    <a:pt x="2907" y="734"/>
                  </a:cubicBezTo>
                  <a:lnTo>
                    <a:pt x="2133" y="1169"/>
                  </a:lnTo>
                  <a:cubicBezTo>
                    <a:pt x="2057" y="881"/>
                    <a:pt x="1814" y="657"/>
                    <a:pt x="1463" y="657"/>
                  </a:cubicBezTo>
                  <a:cubicBezTo>
                    <a:pt x="1233" y="657"/>
                    <a:pt x="1042" y="760"/>
                    <a:pt x="1042" y="945"/>
                  </a:cubicBezTo>
                  <a:cubicBezTo>
                    <a:pt x="1042" y="1188"/>
                    <a:pt x="1463" y="1213"/>
                    <a:pt x="1943" y="1367"/>
                  </a:cubicBezTo>
                  <a:cubicBezTo>
                    <a:pt x="2447" y="1527"/>
                    <a:pt x="2907" y="1757"/>
                    <a:pt x="2907" y="2344"/>
                  </a:cubicBezTo>
                  <a:cubicBezTo>
                    <a:pt x="2907" y="2990"/>
                    <a:pt x="2306" y="3373"/>
                    <a:pt x="1610" y="3373"/>
                  </a:cubicBezTo>
                  <a:cubicBezTo>
                    <a:pt x="856" y="3373"/>
                    <a:pt x="262" y="3053"/>
                    <a:pt x="0" y="2543"/>
                  </a:cubicBezTo>
                  <a:lnTo>
                    <a:pt x="786" y="2102"/>
                  </a:lnTo>
                  <a:cubicBezTo>
                    <a:pt x="888" y="2453"/>
                    <a:pt x="1169" y="2715"/>
                    <a:pt x="1598" y="2715"/>
                  </a:cubicBezTo>
                  <a:cubicBezTo>
                    <a:pt x="1847" y="2715"/>
                    <a:pt x="2025" y="2606"/>
                    <a:pt x="2025" y="240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sp>
          <p:nvSpPr>
            <p:cNvPr id="3088" name="Freeform 13">
              <a:extLst>
                <a:ext uri="{FF2B5EF4-FFF2-40B4-BE49-F238E27FC236}">
                  <a16:creationId xmlns:a16="http://schemas.microsoft.com/office/drawing/2014/main" id="{80E36CCE-9F98-5DE2-2E07-5CDFDA147FD2}"/>
                </a:ext>
              </a:extLst>
            </p:cNvPr>
            <p:cNvSpPr>
              <a:spLocks/>
            </p:cNvSpPr>
            <p:nvPr/>
          </p:nvSpPr>
          <p:spPr bwMode="black">
            <a:xfrm>
              <a:off x="4770438" y="2295526"/>
              <a:ext cx="563563" cy="1677988"/>
            </a:xfrm>
            <a:custGeom>
              <a:avLst/>
              <a:gdLst>
                <a:gd name="T0" fmla="*/ 326614 w 1565"/>
                <a:gd name="T1" fmla="*/ 0 h 4657"/>
                <a:gd name="T2" fmla="*/ 0 w 1565"/>
                <a:gd name="T3" fmla="*/ 0 h 4657"/>
                <a:gd name="T4" fmla="*/ 0 w 1565"/>
                <a:gd name="T5" fmla="*/ 1335328 h 4657"/>
                <a:gd name="T6" fmla="*/ 77062 w 1565"/>
                <a:gd name="T7" fmla="*/ 1596196 h 4657"/>
                <a:gd name="T8" fmla="*/ 321933 w 1565"/>
                <a:gd name="T9" fmla="*/ 1677988 h 4657"/>
                <a:gd name="T10" fmla="*/ 439327 w 1565"/>
                <a:gd name="T11" fmla="*/ 1665377 h 4657"/>
                <a:gd name="T12" fmla="*/ 535835 w 1565"/>
                <a:gd name="T13" fmla="*/ 1629706 h 4657"/>
                <a:gd name="T14" fmla="*/ 563563 w 1565"/>
                <a:gd name="T15" fmla="*/ 1410994 h 4657"/>
                <a:gd name="T16" fmla="*/ 495863 w 1565"/>
                <a:gd name="T17" fmla="*/ 1430451 h 4657"/>
                <a:gd name="T18" fmla="*/ 427804 w 1565"/>
                <a:gd name="T19" fmla="*/ 1436216 h 4657"/>
                <a:gd name="T20" fmla="*/ 350741 w 1565"/>
                <a:gd name="T21" fmla="*/ 1404148 h 4657"/>
                <a:gd name="T22" fmla="*/ 326614 w 1565"/>
                <a:gd name="T23" fmla="*/ 1288848 h 4657"/>
                <a:gd name="T24" fmla="*/ 326614 w 1565"/>
                <a:gd name="T25" fmla="*/ 0 h 465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65" h="4657">
                  <a:moveTo>
                    <a:pt x="907" y="0"/>
                  </a:moveTo>
                  <a:lnTo>
                    <a:pt x="0" y="0"/>
                  </a:lnTo>
                  <a:lnTo>
                    <a:pt x="0" y="3706"/>
                  </a:lnTo>
                  <a:cubicBezTo>
                    <a:pt x="0" y="4037"/>
                    <a:pt x="71" y="4279"/>
                    <a:pt x="214" y="4430"/>
                  </a:cubicBezTo>
                  <a:cubicBezTo>
                    <a:pt x="357" y="4582"/>
                    <a:pt x="583" y="4657"/>
                    <a:pt x="894" y="4657"/>
                  </a:cubicBezTo>
                  <a:cubicBezTo>
                    <a:pt x="1001" y="4657"/>
                    <a:pt x="1109" y="4645"/>
                    <a:pt x="1220" y="4622"/>
                  </a:cubicBezTo>
                  <a:cubicBezTo>
                    <a:pt x="1331" y="4599"/>
                    <a:pt x="1420" y="4566"/>
                    <a:pt x="1488" y="4523"/>
                  </a:cubicBezTo>
                  <a:lnTo>
                    <a:pt x="1565" y="3916"/>
                  </a:lnTo>
                  <a:cubicBezTo>
                    <a:pt x="1493" y="3942"/>
                    <a:pt x="1429" y="3960"/>
                    <a:pt x="1377" y="3970"/>
                  </a:cubicBezTo>
                  <a:cubicBezTo>
                    <a:pt x="1324" y="3981"/>
                    <a:pt x="1260" y="3986"/>
                    <a:pt x="1188" y="3986"/>
                  </a:cubicBezTo>
                  <a:cubicBezTo>
                    <a:pt x="1069" y="3986"/>
                    <a:pt x="1019" y="3957"/>
                    <a:pt x="974" y="3897"/>
                  </a:cubicBezTo>
                  <a:cubicBezTo>
                    <a:pt x="929" y="3837"/>
                    <a:pt x="907" y="3731"/>
                    <a:pt x="907" y="3577"/>
                  </a:cubicBezTo>
                  <a:lnTo>
                    <a:pt x="90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sp>
          <p:nvSpPr>
            <p:cNvPr id="3089" name="Freeform 14">
              <a:extLst>
                <a:ext uri="{FF2B5EF4-FFF2-40B4-BE49-F238E27FC236}">
                  <a16:creationId xmlns:a16="http://schemas.microsoft.com/office/drawing/2014/main" id="{DD53E167-389D-A809-1FAA-6A6F4BC39E60}"/>
                </a:ext>
              </a:extLst>
            </p:cNvPr>
            <p:cNvSpPr>
              <a:spLocks noEditPoints="1"/>
            </p:cNvSpPr>
            <p:nvPr/>
          </p:nvSpPr>
          <p:spPr bwMode="black">
            <a:xfrm>
              <a:off x="3455988" y="2762251"/>
              <a:ext cx="1073150" cy="1216025"/>
            </a:xfrm>
            <a:custGeom>
              <a:avLst/>
              <a:gdLst>
                <a:gd name="T0" fmla="*/ 555140 w 2977"/>
                <a:gd name="T1" fmla="*/ 234697 h 3373"/>
                <a:gd name="T2" fmla="*/ 313257 w 2977"/>
                <a:gd name="T3" fmla="*/ 478767 h 3373"/>
                <a:gd name="T4" fmla="*/ 771428 w 2977"/>
                <a:gd name="T5" fmla="*/ 478767 h 3373"/>
                <a:gd name="T6" fmla="*/ 555140 w 2977"/>
                <a:gd name="T7" fmla="*/ 234697 h 3373"/>
                <a:gd name="T8" fmla="*/ 1056928 w 2977"/>
                <a:gd name="T9" fmla="*/ 695438 h 3373"/>
                <a:gd name="T10" fmla="*/ 306408 w 2977"/>
                <a:gd name="T11" fmla="*/ 695438 h 3373"/>
                <a:gd name="T12" fmla="*/ 561989 w 2977"/>
                <a:gd name="T13" fmla="*/ 976281 h 3373"/>
                <a:gd name="T14" fmla="*/ 785487 w 2977"/>
                <a:gd name="T15" fmla="*/ 785207 h 3373"/>
                <a:gd name="T16" fmla="*/ 1059091 w 2977"/>
                <a:gd name="T17" fmla="*/ 939508 h 3373"/>
                <a:gd name="T18" fmla="*/ 561989 w 2977"/>
                <a:gd name="T19" fmla="*/ 1216025 h 3373"/>
                <a:gd name="T20" fmla="*/ 0 w 2977"/>
                <a:gd name="T21" fmla="*/ 607832 h 3373"/>
                <a:gd name="T22" fmla="*/ 555140 w 2977"/>
                <a:gd name="T23" fmla="*/ 0 h 3373"/>
                <a:gd name="T24" fmla="*/ 1073150 w 2977"/>
                <a:gd name="T25" fmla="*/ 536450 h 3373"/>
                <a:gd name="T26" fmla="*/ 1056928 w 2977"/>
                <a:gd name="T27" fmla="*/ 695438 h 337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977" h="3373">
                  <a:moveTo>
                    <a:pt x="1540" y="651"/>
                  </a:moveTo>
                  <a:cubicBezTo>
                    <a:pt x="1207" y="651"/>
                    <a:pt x="939" y="887"/>
                    <a:pt x="869" y="1328"/>
                  </a:cubicBezTo>
                  <a:lnTo>
                    <a:pt x="2140" y="1328"/>
                  </a:lnTo>
                  <a:cubicBezTo>
                    <a:pt x="2140" y="939"/>
                    <a:pt x="1891" y="651"/>
                    <a:pt x="1540" y="651"/>
                  </a:cubicBezTo>
                  <a:close/>
                  <a:moveTo>
                    <a:pt x="2932" y="1929"/>
                  </a:moveTo>
                  <a:lnTo>
                    <a:pt x="850" y="1929"/>
                  </a:lnTo>
                  <a:cubicBezTo>
                    <a:pt x="888" y="2453"/>
                    <a:pt x="1182" y="2708"/>
                    <a:pt x="1559" y="2708"/>
                  </a:cubicBezTo>
                  <a:cubicBezTo>
                    <a:pt x="1897" y="2708"/>
                    <a:pt x="2127" y="2485"/>
                    <a:pt x="2179" y="2178"/>
                  </a:cubicBezTo>
                  <a:lnTo>
                    <a:pt x="2938" y="2606"/>
                  </a:lnTo>
                  <a:cubicBezTo>
                    <a:pt x="2715" y="3015"/>
                    <a:pt x="2230" y="3373"/>
                    <a:pt x="1559" y="3373"/>
                  </a:cubicBezTo>
                  <a:cubicBezTo>
                    <a:pt x="658" y="3373"/>
                    <a:pt x="0" y="2747"/>
                    <a:pt x="0" y="1686"/>
                  </a:cubicBezTo>
                  <a:cubicBezTo>
                    <a:pt x="0" y="638"/>
                    <a:pt x="671" y="0"/>
                    <a:pt x="1540" y="0"/>
                  </a:cubicBezTo>
                  <a:cubicBezTo>
                    <a:pt x="2402" y="0"/>
                    <a:pt x="2977" y="613"/>
                    <a:pt x="2977" y="1488"/>
                  </a:cubicBezTo>
                  <a:cubicBezTo>
                    <a:pt x="2977" y="1750"/>
                    <a:pt x="2932" y="1929"/>
                    <a:pt x="2932" y="192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sp>
          <p:nvSpPr>
            <p:cNvPr id="3090" name="Freeform 15">
              <a:extLst>
                <a:ext uri="{FF2B5EF4-FFF2-40B4-BE49-F238E27FC236}">
                  <a16:creationId xmlns:a16="http://schemas.microsoft.com/office/drawing/2014/main" id="{B4B4C638-2A04-4E49-27E1-734DDC10E3AA}"/>
                </a:ext>
              </a:extLst>
            </p:cNvPr>
            <p:cNvSpPr>
              <a:spLocks/>
            </p:cNvSpPr>
            <p:nvPr/>
          </p:nvSpPr>
          <p:spPr bwMode="black">
            <a:xfrm>
              <a:off x="1879601" y="2357438"/>
              <a:ext cx="1311275" cy="1593850"/>
            </a:xfrm>
            <a:custGeom>
              <a:avLst/>
              <a:gdLst>
                <a:gd name="T0" fmla="*/ 973102 w 3641"/>
                <a:gd name="T1" fmla="*/ 1593850 h 4420"/>
                <a:gd name="T2" fmla="*/ 1311275 w 3641"/>
                <a:gd name="T3" fmla="*/ 1593850 h 4420"/>
                <a:gd name="T4" fmla="*/ 1311275 w 3641"/>
                <a:gd name="T5" fmla="*/ 0 h 4420"/>
                <a:gd name="T6" fmla="*/ 973102 w 3641"/>
                <a:gd name="T7" fmla="*/ 0 h 4420"/>
                <a:gd name="T8" fmla="*/ 973102 w 3641"/>
                <a:gd name="T9" fmla="*/ 631049 h 4420"/>
                <a:gd name="T10" fmla="*/ 338173 w 3641"/>
                <a:gd name="T11" fmla="*/ 631049 h 4420"/>
                <a:gd name="T12" fmla="*/ 338173 w 3641"/>
                <a:gd name="T13" fmla="*/ 0 h 4420"/>
                <a:gd name="T14" fmla="*/ 0 w 3641"/>
                <a:gd name="T15" fmla="*/ 0 h 4420"/>
                <a:gd name="T16" fmla="*/ 0 w 3641"/>
                <a:gd name="T17" fmla="*/ 1593850 h 4420"/>
                <a:gd name="T18" fmla="*/ 338173 w 3641"/>
                <a:gd name="T19" fmla="*/ 1593850 h 4420"/>
                <a:gd name="T20" fmla="*/ 338173 w 3641"/>
                <a:gd name="T21" fmla="*/ 932510 h 4420"/>
                <a:gd name="T22" fmla="*/ 973102 w 3641"/>
                <a:gd name="T23" fmla="*/ 932510 h 4420"/>
                <a:gd name="T24" fmla="*/ 973102 w 3641"/>
                <a:gd name="T25" fmla="*/ 1593850 h 44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641" h="4420">
                  <a:moveTo>
                    <a:pt x="2702" y="4420"/>
                  </a:moveTo>
                  <a:lnTo>
                    <a:pt x="3641" y="4420"/>
                  </a:lnTo>
                  <a:lnTo>
                    <a:pt x="3641" y="0"/>
                  </a:lnTo>
                  <a:lnTo>
                    <a:pt x="2702" y="0"/>
                  </a:lnTo>
                  <a:lnTo>
                    <a:pt x="2702" y="1750"/>
                  </a:lnTo>
                  <a:lnTo>
                    <a:pt x="939" y="1750"/>
                  </a:lnTo>
                  <a:lnTo>
                    <a:pt x="939" y="0"/>
                  </a:lnTo>
                  <a:lnTo>
                    <a:pt x="0" y="0"/>
                  </a:lnTo>
                  <a:lnTo>
                    <a:pt x="0" y="4420"/>
                  </a:lnTo>
                  <a:lnTo>
                    <a:pt x="939" y="4420"/>
                  </a:lnTo>
                  <a:lnTo>
                    <a:pt x="939" y="2586"/>
                  </a:lnTo>
                  <a:lnTo>
                    <a:pt x="2702" y="2586"/>
                  </a:lnTo>
                  <a:lnTo>
                    <a:pt x="2702" y="44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fi-FI" sz="1013"/>
            </a:p>
          </p:txBody>
        </p:sp>
      </p:grpSp>
    </p:spTree>
    <p:extLst>
      <p:ext uri="{BB962C8B-B14F-4D97-AF65-F5344CB8AC3E}">
        <p14:creationId xmlns:p14="http://schemas.microsoft.com/office/powerpoint/2010/main" val="1375853412"/>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 id="2147483699" r:id="rId17"/>
    <p:sldLayoutId id="2147483700" r:id="rId18"/>
    <p:sldLayoutId id="2147483701" r:id="rId19"/>
    <p:sldLayoutId id="2147483702" r:id="rId20"/>
    <p:sldLayoutId id="2147483703" r:id="rId21"/>
    <p:sldLayoutId id="2147483704" r:id="rId22"/>
    <p:sldLayoutId id="2147483705" r:id="rId23"/>
    <p:sldLayoutId id="2147483706" r:id="rId24"/>
    <p:sldLayoutId id="2147483707" r:id="rId25"/>
    <p:sldLayoutId id="2147483708" r:id="rId26"/>
    <p:sldLayoutId id="2147483709" r:id="rId27"/>
    <p:sldLayoutId id="2147483710" r:id="rId28"/>
    <p:sldLayoutId id="2147483711" r:id="rId29"/>
    <p:sldLayoutId id="2147483712" r:id="rId30"/>
    <p:sldLayoutId id="2147483713" r:id="rId31"/>
    <p:sldLayoutId id="2147483714" r:id="rId32"/>
    <p:sldLayoutId id="2147483715" r:id="rId33"/>
    <p:sldLayoutId id="2147483716" r:id="rId34"/>
    <p:sldLayoutId id="2147483717" r:id="rId35"/>
    <p:sldLayoutId id="2147483718" r:id="rId36"/>
  </p:sldLayoutIdLst>
  <p:hf hdr="0"/>
  <p:txStyles>
    <p:titleStyle>
      <a:lvl1pPr algn="l" rtl="0" eaLnBrk="1" fontAlgn="base" hangingPunct="1">
        <a:lnSpc>
          <a:spcPct val="90000"/>
        </a:lnSpc>
        <a:spcBef>
          <a:spcPct val="0"/>
        </a:spcBef>
        <a:spcAft>
          <a:spcPct val="0"/>
        </a:spcAft>
        <a:defRPr sz="3150" b="1" kern="1200">
          <a:solidFill>
            <a:schemeClr val="tx1"/>
          </a:solidFill>
          <a:latin typeface="Arial Black" panose="020B0A04020102020204" pitchFamily="34" charset="0"/>
          <a:ea typeface="+mj-ea"/>
          <a:cs typeface="+mj-cs"/>
        </a:defRPr>
      </a:lvl1pPr>
      <a:lvl2pPr algn="l" rtl="0" eaLnBrk="1" fontAlgn="base" hangingPunct="1">
        <a:lnSpc>
          <a:spcPct val="90000"/>
        </a:lnSpc>
        <a:spcBef>
          <a:spcPct val="0"/>
        </a:spcBef>
        <a:spcAft>
          <a:spcPct val="0"/>
        </a:spcAft>
        <a:defRPr sz="3150" b="1">
          <a:solidFill>
            <a:schemeClr val="tx1"/>
          </a:solidFill>
          <a:latin typeface="Arial Black" panose="020B0A04020102020204" pitchFamily="34" charset="0"/>
        </a:defRPr>
      </a:lvl2pPr>
      <a:lvl3pPr algn="l" rtl="0" eaLnBrk="1" fontAlgn="base" hangingPunct="1">
        <a:lnSpc>
          <a:spcPct val="90000"/>
        </a:lnSpc>
        <a:spcBef>
          <a:spcPct val="0"/>
        </a:spcBef>
        <a:spcAft>
          <a:spcPct val="0"/>
        </a:spcAft>
        <a:defRPr sz="3150" b="1">
          <a:solidFill>
            <a:schemeClr val="tx1"/>
          </a:solidFill>
          <a:latin typeface="Arial Black" panose="020B0A04020102020204" pitchFamily="34" charset="0"/>
        </a:defRPr>
      </a:lvl3pPr>
      <a:lvl4pPr algn="l" rtl="0" eaLnBrk="1" fontAlgn="base" hangingPunct="1">
        <a:lnSpc>
          <a:spcPct val="90000"/>
        </a:lnSpc>
        <a:spcBef>
          <a:spcPct val="0"/>
        </a:spcBef>
        <a:spcAft>
          <a:spcPct val="0"/>
        </a:spcAft>
        <a:defRPr sz="3150" b="1">
          <a:solidFill>
            <a:schemeClr val="tx1"/>
          </a:solidFill>
          <a:latin typeface="Arial Black" panose="020B0A04020102020204" pitchFamily="34" charset="0"/>
        </a:defRPr>
      </a:lvl4pPr>
      <a:lvl5pPr algn="l" rtl="0" eaLnBrk="1" fontAlgn="base" hangingPunct="1">
        <a:lnSpc>
          <a:spcPct val="90000"/>
        </a:lnSpc>
        <a:spcBef>
          <a:spcPct val="0"/>
        </a:spcBef>
        <a:spcAft>
          <a:spcPct val="0"/>
        </a:spcAft>
        <a:defRPr sz="3150" b="1">
          <a:solidFill>
            <a:schemeClr val="tx1"/>
          </a:solidFill>
          <a:latin typeface="Arial Black" panose="020B0A04020102020204" pitchFamily="34" charset="0"/>
        </a:defRPr>
      </a:lvl5pPr>
      <a:lvl6pPr marL="342900" algn="l" rtl="0" eaLnBrk="1" fontAlgn="base" hangingPunct="1">
        <a:lnSpc>
          <a:spcPct val="90000"/>
        </a:lnSpc>
        <a:spcBef>
          <a:spcPct val="0"/>
        </a:spcBef>
        <a:spcAft>
          <a:spcPct val="0"/>
        </a:spcAft>
        <a:defRPr sz="3150" b="1">
          <a:solidFill>
            <a:schemeClr val="tx1"/>
          </a:solidFill>
          <a:latin typeface="Arial Black" panose="020B0A04020102020204" pitchFamily="34" charset="0"/>
        </a:defRPr>
      </a:lvl6pPr>
      <a:lvl7pPr marL="685800" algn="l" rtl="0" eaLnBrk="1" fontAlgn="base" hangingPunct="1">
        <a:lnSpc>
          <a:spcPct val="90000"/>
        </a:lnSpc>
        <a:spcBef>
          <a:spcPct val="0"/>
        </a:spcBef>
        <a:spcAft>
          <a:spcPct val="0"/>
        </a:spcAft>
        <a:defRPr sz="3150" b="1">
          <a:solidFill>
            <a:schemeClr val="tx1"/>
          </a:solidFill>
          <a:latin typeface="Arial Black" panose="020B0A04020102020204" pitchFamily="34" charset="0"/>
        </a:defRPr>
      </a:lvl7pPr>
      <a:lvl8pPr marL="1028700" algn="l" rtl="0" eaLnBrk="1" fontAlgn="base" hangingPunct="1">
        <a:lnSpc>
          <a:spcPct val="90000"/>
        </a:lnSpc>
        <a:spcBef>
          <a:spcPct val="0"/>
        </a:spcBef>
        <a:spcAft>
          <a:spcPct val="0"/>
        </a:spcAft>
        <a:defRPr sz="3150" b="1">
          <a:solidFill>
            <a:schemeClr val="tx1"/>
          </a:solidFill>
          <a:latin typeface="Arial Black" panose="020B0A04020102020204" pitchFamily="34" charset="0"/>
        </a:defRPr>
      </a:lvl8pPr>
      <a:lvl9pPr marL="1371600" algn="l" rtl="0" eaLnBrk="1" fontAlgn="base" hangingPunct="1">
        <a:lnSpc>
          <a:spcPct val="90000"/>
        </a:lnSpc>
        <a:spcBef>
          <a:spcPct val="0"/>
        </a:spcBef>
        <a:spcAft>
          <a:spcPct val="0"/>
        </a:spcAft>
        <a:defRPr sz="3150" b="1">
          <a:solidFill>
            <a:schemeClr val="tx1"/>
          </a:solidFill>
          <a:latin typeface="Arial Black" panose="020B0A04020102020204" pitchFamily="34" charset="0"/>
        </a:defRPr>
      </a:lvl9pPr>
    </p:titleStyle>
    <p:bodyStyle>
      <a:lvl1pPr marL="171450" indent="-171450" algn="l" rtl="0" eaLnBrk="1" fontAlgn="base" hangingPunct="1">
        <a:spcBef>
          <a:spcPct val="0"/>
        </a:spcBef>
        <a:spcAft>
          <a:spcPct val="0"/>
        </a:spcAft>
        <a:buFont typeface="Arial" panose="020B0604020202020204" pitchFamily="34" charset="0"/>
        <a:buChar char="•"/>
        <a:defRPr sz="1875" kern="1200">
          <a:solidFill>
            <a:schemeClr val="tx1"/>
          </a:solidFill>
          <a:latin typeface="+mn-lt"/>
          <a:ea typeface="+mn-ea"/>
          <a:cs typeface="+mn-cs"/>
        </a:defRPr>
      </a:lvl1pPr>
      <a:lvl2pPr marL="514350" indent="-171450" algn="l" rtl="0" eaLnBrk="1" fontAlgn="base" hangingPunct="1">
        <a:spcBef>
          <a:spcPct val="0"/>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spcBef>
          <a:spcPct val="0"/>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spcBef>
          <a:spcPct val="0"/>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spcBef>
          <a:spcPct val="0"/>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i-FI"/>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9.xml.rels><?xml version="1.0" encoding="UTF-8" standalone="yes"?>
<Relationships xmlns="http://schemas.openxmlformats.org/package/2006/relationships"><Relationship Id="rId2" Type="http://schemas.openxmlformats.org/officeDocument/2006/relationships/hyperlink" Target="mailto:sari.haavisto@gov.fi"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a:bodyPr>
          <a:lstStyle/>
          <a:p>
            <a:r>
              <a:rPr lang="fi-FI" sz="3600" dirty="0"/>
              <a:t>Voiko </a:t>
            </a:r>
            <a:r>
              <a:rPr lang="fi-FI" sz="3600" noProof="0" dirty="0"/>
              <a:t>Suomi </a:t>
            </a:r>
            <a:r>
              <a:rPr lang="fi-FI" sz="3600" dirty="0"/>
              <a:t>saada tarvitsemiaan osaajia Filippiineiltä ja Vietnamista?</a:t>
            </a:r>
            <a:endParaRPr lang="fi-FI" sz="3600" noProof="0" dirty="0"/>
          </a:p>
        </p:txBody>
      </p:sp>
      <p:sp>
        <p:nvSpPr>
          <p:cNvPr id="3" name="Alaotsikko 2"/>
          <p:cNvSpPr>
            <a:spLocks noGrp="1"/>
          </p:cNvSpPr>
          <p:nvPr>
            <p:ph type="subTitle" idx="1"/>
          </p:nvPr>
        </p:nvSpPr>
        <p:spPr>
          <a:xfrm>
            <a:off x="817245" y="2776073"/>
            <a:ext cx="7509510" cy="675291"/>
          </a:xfrm>
        </p:spPr>
        <p:txBody>
          <a:bodyPr>
            <a:noAutofit/>
          </a:bodyPr>
          <a:lstStyle/>
          <a:p>
            <a:pPr>
              <a:lnSpc>
                <a:spcPct val="110000"/>
              </a:lnSpc>
            </a:pPr>
            <a:r>
              <a:rPr lang="fi-FI" sz="1500" dirty="0"/>
              <a:t>Työministeri Satosen ja pormestari Vartiaisen mediakahvit </a:t>
            </a:r>
            <a:br>
              <a:rPr lang="fi-FI" sz="1500" dirty="0"/>
            </a:br>
            <a:r>
              <a:rPr lang="fi-FI" sz="1500" dirty="0"/>
              <a:t>Vietnam-Filippiinit-matkasta</a:t>
            </a:r>
            <a:br>
              <a:rPr lang="fi-FI" sz="1500" dirty="0"/>
            </a:br>
            <a:r>
              <a:rPr lang="fi-FI" sz="1500" dirty="0"/>
              <a:t>9.1.2025</a:t>
            </a:r>
          </a:p>
        </p:txBody>
      </p:sp>
    </p:spTree>
    <p:extLst>
      <p:ext uri="{BB962C8B-B14F-4D97-AF65-F5344CB8AC3E}">
        <p14:creationId xmlns:p14="http://schemas.microsoft.com/office/powerpoint/2010/main" val="272163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08A7FC-FCFB-D457-4F8F-414477C29D61}"/>
              </a:ext>
            </a:extLst>
          </p:cNvPr>
          <p:cNvSpPr>
            <a:spLocks noGrp="1"/>
          </p:cNvSpPr>
          <p:nvPr>
            <p:ph type="title"/>
          </p:nvPr>
        </p:nvSpPr>
        <p:spPr/>
        <p:txBody>
          <a:bodyPr>
            <a:normAutofit fontScale="90000"/>
          </a:bodyPr>
          <a:lstStyle/>
          <a:p>
            <a:r>
              <a:rPr lang="fi-FI" sz="2400" dirty="0"/>
              <a:t>Suomi rakentaa ensimmäistä kertaa kansainvälisen rekrytoinnin yhteistyötä suoraan maiden kanssa</a:t>
            </a:r>
            <a:endParaRPr lang="fi-FI" dirty="0"/>
          </a:p>
        </p:txBody>
      </p:sp>
      <p:sp>
        <p:nvSpPr>
          <p:cNvPr id="3" name="Sisällön paikkamerkki 2">
            <a:extLst>
              <a:ext uri="{FF2B5EF4-FFF2-40B4-BE49-F238E27FC236}">
                <a16:creationId xmlns:a16="http://schemas.microsoft.com/office/drawing/2014/main" id="{248B4EC4-41DE-FBED-456A-6A4DA71749E0}"/>
              </a:ext>
            </a:extLst>
          </p:cNvPr>
          <p:cNvSpPr>
            <a:spLocks noGrp="1"/>
          </p:cNvSpPr>
          <p:nvPr>
            <p:ph idx="1"/>
          </p:nvPr>
        </p:nvSpPr>
        <p:spPr>
          <a:xfrm>
            <a:off x="628650" y="1341120"/>
            <a:ext cx="4819650" cy="3245485"/>
          </a:xfrm>
        </p:spPr>
        <p:txBody>
          <a:bodyPr>
            <a:normAutofit fontScale="92500"/>
          </a:bodyPr>
          <a:lstStyle/>
          <a:p>
            <a:pPr marL="143510" indent="-143510">
              <a:buFont typeface="Arial" panose="020B0604020202020204" pitchFamily="34" charset="0"/>
              <a:buChar char="•"/>
            </a:pPr>
            <a:r>
              <a:rPr lang="fi-FI" sz="1500" dirty="0">
                <a:cs typeface="Arial"/>
              </a:rPr>
              <a:t>Hallitusohjelmassa kansainvälisen rekrytoinnin kumppanuusmaiksi on valittu Intia, Vietnam, Filippiinit ja Brasilia.</a:t>
            </a:r>
          </a:p>
          <a:p>
            <a:pPr marL="143510" indent="-143510">
              <a:buFont typeface="Arial" panose="020B0604020202020204" pitchFamily="34" charset="0"/>
              <a:buChar char="•"/>
            </a:pPr>
            <a:r>
              <a:rPr lang="fi-FI" sz="1500" dirty="0">
                <a:cs typeface="Arial"/>
              </a:rPr>
              <a:t>Kun kohdennamme toimia rekrytoinnin sujuvoittamiseksi, saamme parempia tuloksia: osaavaa työvoimaa suomalaisten työnantajien tarpeisiin.</a:t>
            </a:r>
          </a:p>
          <a:p>
            <a:pPr marL="143510" indent="-143510">
              <a:buFont typeface="Arial" panose="020B0604020202020204" pitchFamily="34" charset="0"/>
              <a:buChar char="•"/>
            </a:pPr>
            <a:r>
              <a:rPr lang="fi-FI" sz="1500" dirty="0">
                <a:cs typeface="Arial"/>
              </a:rPr>
              <a:t>Tavoitteena on, että vielä nykyistä useampi työnantaja löytää osaajia kumppanuusmaista. </a:t>
            </a:r>
          </a:p>
          <a:p>
            <a:pPr marL="143510" indent="-143510">
              <a:buFont typeface="Arial" panose="020B0604020202020204" pitchFamily="34" charset="0"/>
              <a:buChar char="•"/>
            </a:pPr>
            <a:r>
              <a:rPr lang="fi-FI" sz="1500" dirty="0">
                <a:cs typeface="Arial"/>
              </a:rPr>
              <a:t>Yritykset voivat jatkossakin rekrytoida, mistä haluavat – valtion resursseja kannattaa kuitenkin kohdentaa.</a:t>
            </a:r>
          </a:p>
          <a:p>
            <a:pPr marL="143510" indent="-143510">
              <a:buFont typeface="Arial" panose="020B0604020202020204" pitchFamily="34" charset="0"/>
              <a:buChar char="•"/>
            </a:pPr>
            <a:r>
              <a:rPr lang="fi-FI" sz="1500" dirty="0">
                <a:cs typeface="Arial"/>
              </a:rPr>
              <a:t>Työperäisesti muuttaneet pärjäävät hyvin suomalaisilla työmarkkinoilla. Työperäisen maahanmuuton ennakoidaan kasvavan lähivuosina</a:t>
            </a:r>
            <a:r>
              <a:rPr lang="fi-FI" sz="1800" dirty="0">
                <a:cs typeface="Arial"/>
              </a:rPr>
              <a:t>.</a:t>
            </a:r>
          </a:p>
        </p:txBody>
      </p:sp>
      <p:graphicFrame>
        <p:nvGraphicFramePr>
          <p:cNvPr id="8" name="Kaavio 7" descr="Kaavio: Muuta maat 6400 kpl eli 72%, Kumppanuusmaat 2495 kpl eli 28%.">
            <a:extLst>
              <a:ext uri="{FF2B5EF4-FFF2-40B4-BE49-F238E27FC236}">
                <a16:creationId xmlns:a16="http://schemas.microsoft.com/office/drawing/2014/main" id="{D2A218E9-C565-BF5F-4E2C-BC4403649FCC}"/>
              </a:ext>
            </a:extLst>
          </p:cNvPr>
          <p:cNvGraphicFramePr>
            <a:graphicFrameLocks/>
          </p:cNvGraphicFramePr>
          <p:nvPr>
            <p:extLst>
              <p:ext uri="{D42A27DB-BD31-4B8C-83A1-F6EECF244321}">
                <p14:modId xmlns:p14="http://schemas.microsoft.com/office/powerpoint/2010/main" val="42327301"/>
              </p:ext>
            </p:extLst>
          </p:nvPr>
        </p:nvGraphicFramePr>
        <p:xfrm>
          <a:off x="4760206" y="1269746"/>
          <a:ext cx="4790932" cy="2896767"/>
        </p:xfrm>
        <a:graphic>
          <a:graphicData uri="http://schemas.openxmlformats.org/drawingml/2006/chart">
            <c:chart xmlns:c="http://schemas.openxmlformats.org/drawingml/2006/chart" xmlns:r="http://schemas.openxmlformats.org/officeDocument/2006/relationships" r:id="rId2"/>
          </a:graphicData>
        </a:graphic>
      </p:graphicFrame>
      <p:sp>
        <p:nvSpPr>
          <p:cNvPr id="7" name="Tekstiruutu 6">
            <a:extLst>
              <a:ext uri="{FF2B5EF4-FFF2-40B4-BE49-F238E27FC236}">
                <a16:creationId xmlns:a16="http://schemas.microsoft.com/office/drawing/2014/main" id="{AF9EA5B0-2776-52DF-A544-D7A55A4DEA3D}"/>
              </a:ext>
            </a:extLst>
          </p:cNvPr>
          <p:cNvSpPr txBox="1"/>
          <p:nvPr/>
        </p:nvSpPr>
        <p:spPr>
          <a:xfrm>
            <a:off x="5167334" y="4166513"/>
            <a:ext cx="3976676" cy="430887"/>
          </a:xfrm>
          <a:prstGeom prst="rect">
            <a:avLst/>
          </a:prstGeom>
          <a:noFill/>
        </p:spPr>
        <p:txBody>
          <a:bodyPr wrap="square" lIns="91440" tIns="45720" rIns="91440" bIns="45720" anchor="t">
            <a:spAutoFit/>
          </a:bodyPr>
          <a:lstStyle/>
          <a:p>
            <a:pPr algn="ctr"/>
            <a:r>
              <a:rPr lang="fi-FI" sz="1100" dirty="0">
                <a:cs typeface="Arial"/>
              </a:rPr>
              <a:t>Myönnetyt työperusteiset ensimmäiset oleskeluluvat,</a:t>
            </a:r>
          </a:p>
          <a:p>
            <a:pPr algn="ctr"/>
            <a:r>
              <a:rPr lang="fi-FI" sz="1100" dirty="0">
                <a:cs typeface="Arial"/>
              </a:rPr>
              <a:t>1/–10/2024 </a:t>
            </a:r>
          </a:p>
        </p:txBody>
      </p:sp>
      <p:sp>
        <p:nvSpPr>
          <p:cNvPr id="4" name="Alatunnisteen paikkamerkki 3">
            <a:extLst>
              <a:ext uri="{FF2B5EF4-FFF2-40B4-BE49-F238E27FC236}">
                <a16:creationId xmlns:a16="http://schemas.microsoft.com/office/drawing/2014/main" id="{4156853D-4184-7B82-8FB1-927859415DDF}"/>
              </a:ext>
            </a:extLst>
          </p:cNvPr>
          <p:cNvSpPr>
            <a:spLocks noGrp="1"/>
          </p:cNvSpPr>
          <p:nvPr>
            <p:ph type="ftr" sz="quarter" idx="11"/>
          </p:nvPr>
        </p:nvSpPr>
        <p:spPr/>
        <p:txBody>
          <a:bodyPr/>
          <a:lstStyle/>
          <a:p>
            <a:r>
              <a:rPr lang="fi-FI" noProof="0"/>
              <a:t>Työ- ja elinkeinoministeriö • www.tem.fi</a:t>
            </a:r>
          </a:p>
        </p:txBody>
      </p:sp>
      <p:sp>
        <p:nvSpPr>
          <p:cNvPr id="5" name="Päivämäärän paikkamerkki 4">
            <a:extLst>
              <a:ext uri="{FF2B5EF4-FFF2-40B4-BE49-F238E27FC236}">
                <a16:creationId xmlns:a16="http://schemas.microsoft.com/office/drawing/2014/main" id="{80FF7F31-6F2A-3248-90C5-E358549D9A90}"/>
              </a:ext>
            </a:extLst>
          </p:cNvPr>
          <p:cNvSpPr>
            <a:spLocks noGrp="1"/>
          </p:cNvSpPr>
          <p:nvPr>
            <p:ph type="dt" sz="half" idx="10"/>
          </p:nvPr>
        </p:nvSpPr>
        <p:spPr/>
        <p:txBody>
          <a:bodyPr/>
          <a:lstStyle/>
          <a:p>
            <a:fld id="{41FC99AD-437B-4B76-9874-FBF2D2E87B13}" type="datetime1">
              <a:rPr lang="fi-FI" noProof="0" smtClean="0"/>
              <a:t>9.1.2025</a:t>
            </a:fld>
            <a:endParaRPr lang="fi-FI" noProof="0"/>
          </a:p>
        </p:txBody>
      </p:sp>
      <p:sp>
        <p:nvSpPr>
          <p:cNvPr id="6" name="Dian numeron paikkamerkki 5">
            <a:extLst>
              <a:ext uri="{FF2B5EF4-FFF2-40B4-BE49-F238E27FC236}">
                <a16:creationId xmlns:a16="http://schemas.microsoft.com/office/drawing/2014/main" id="{D08DB572-61AF-9880-CC96-BFF08247CB82}"/>
              </a:ext>
            </a:extLst>
          </p:cNvPr>
          <p:cNvSpPr>
            <a:spLocks noGrp="1"/>
          </p:cNvSpPr>
          <p:nvPr>
            <p:ph type="sldNum" sz="quarter" idx="12"/>
          </p:nvPr>
        </p:nvSpPr>
        <p:spPr/>
        <p:txBody>
          <a:bodyPr/>
          <a:lstStyle/>
          <a:p>
            <a:fld id="{3065C9E5-8AC3-DF4B-BA99-CB03B9370A98}" type="slidenum">
              <a:rPr lang="fi-FI" noProof="0" smtClean="0"/>
              <a:pPr/>
              <a:t>2</a:t>
            </a:fld>
            <a:endParaRPr lang="fi-FI" noProof="0"/>
          </a:p>
        </p:txBody>
      </p:sp>
    </p:spTree>
    <p:extLst>
      <p:ext uri="{BB962C8B-B14F-4D97-AF65-F5344CB8AC3E}">
        <p14:creationId xmlns:p14="http://schemas.microsoft.com/office/powerpoint/2010/main" val="2166257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F041D1D-F016-D1D8-2F7B-84CDB7CEA3DB}"/>
              </a:ext>
            </a:extLst>
          </p:cNvPr>
          <p:cNvSpPr>
            <a:spLocks noGrp="1"/>
          </p:cNvSpPr>
          <p:nvPr>
            <p:ph type="title"/>
          </p:nvPr>
        </p:nvSpPr>
        <p:spPr/>
        <p:txBody>
          <a:bodyPr>
            <a:normAutofit fontScale="90000"/>
          </a:bodyPr>
          <a:lstStyle/>
          <a:p>
            <a:r>
              <a:rPr lang="fi-FI" dirty="0"/>
              <a:t>Vietnam ja Filippiinit ovat osaajaviennin ammattilaismaita – Suomi mukaan markkinoille</a:t>
            </a:r>
          </a:p>
        </p:txBody>
      </p:sp>
      <p:sp>
        <p:nvSpPr>
          <p:cNvPr id="3" name="Sisällön paikkamerkki 2">
            <a:extLst>
              <a:ext uri="{FF2B5EF4-FFF2-40B4-BE49-F238E27FC236}">
                <a16:creationId xmlns:a16="http://schemas.microsoft.com/office/drawing/2014/main" id="{CDC73ACE-62C9-4281-FED5-2C9A13B9816A}"/>
              </a:ext>
            </a:extLst>
          </p:cNvPr>
          <p:cNvSpPr>
            <a:spLocks noGrp="1"/>
          </p:cNvSpPr>
          <p:nvPr>
            <p:ph idx="1"/>
          </p:nvPr>
        </p:nvSpPr>
        <p:spPr>
          <a:xfrm>
            <a:off x="628650" y="1175930"/>
            <a:ext cx="7886700" cy="3335527"/>
          </a:xfrm>
        </p:spPr>
        <p:txBody>
          <a:bodyPr>
            <a:normAutofit fontScale="92500" lnSpcReduction="10000"/>
          </a:bodyPr>
          <a:lstStyle/>
          <a:p>
            <a:pPr marL="172800" indent="-172800"/>
            <a:r>
              <a:rPr lang="fi-FI" sz="1800" dirty="0">
                <a:latin typeface="+mj-lt"/>
                <a:ea typeface="Times New Roman" panose="02020603050405020304" pitchFamily="18" charset="0"/>
                <a:cs typeface="Arial" panose="020B0604020202020204"/>
              </a:rPr>
              <a:t>Tammikuussa 2025 matka Filippiineille ja Vietnamiin: tavoitteena löytää yhteistyömuodot työvoiman kysynnän ja tarjonnan edistämiseksi sekä lisätä tiedonvaihtoa ja luoda viranomaiskontakteja.</a:t>
            </a:r>
            <a:endParaRPr lang="fi-FI" sz="1800" dirty="0">
              <a:effectLst/>
              <a:latin typeface="+mj-lt"/>
              <a:ea typeface="Times New Roman" panose="02020603050405020304" pitchFamily="18" charset="0"/>
              <a:cs typeface="Arial" panose="020B0604020202020204"/>
            </a:endParaRPr>
          </a:p>
          <a:p>
            <a:pPr marL="628633" lvl="1" indent="-172800"/>
            <a:r>
              <a:rPr lang="fi-FI" sz="1500" dirty="0">
                <a:effectLst/>
                <a:latin typeface="+mj-lt"/>
                <a:ea typeface="Times New Roman" panose="02020603050405020304" pitchFamily="18" charset="0"/>
              </a:rPr>
              <a:t>Vietnamilla ja Filippiineillä on valtioina suurta kiinnostusta osaajavientiin ja laajat järjestelmät sen toteuttamiseen.</a:t>
            </a:r>
            <a:endParaRPr lang="fi-FI" dirty="0">
              <a:cs typeface="Arial"/>
            </a:endParaRPr>
          </a:p>
          <a:p>
            <a:pPr marL="628633" lvl="1" indent="-172800"/>
            <a:r>
              <a:rPr lang="fi-FI" sz="1500" dirty="0">
                <a:effectLst/>
                <a:latin typeface="+mj-lt"/>
                <a:ea typeface="Times New Roman" panose="02020603050405020304" pitchFamily="18" charset="0"/>
              </a:rPr>
              <a:t>Jotta voimme olla relevantti rekrytointikumppani, meidän pitää tuntea Vietnamin ja Filippiinien paikalliset rekrytointiolosuhteet ja -järjestelmät sekä osaajatarjonta.</a:t>
            </a:r>
            <a:endParaRPr lang="fi-FI" sz="1500" dirty="0">
              <a:effectLst/>
              <a:latin typeface="+mj-lt"/>
              <a:ea typeface="Times New Roman" panose="02020603050405020304" pitchFamily="18" charset="0"/>
              <a:cs typeface="Arial"/>
            </a:endParaRPr>
          </a:p>
          <a:p>
            <a:pPr marL="628015" lvl="1" indent="-172800"/>
            <a:r>
              <a:rPr lang="fi-FI" sz="1500" dirty="0">
                <a:latin typeface="+mj-lt"/>
                <a:ea typeface="Times New Roman" panose="02020603050405020304" pitchFamily="18" charset="0"/>
              </a:rPr>
              <a:t>S</a:t>
            </a:r>
            <a:r>
              <a:rPr lang="fi-FI" sz="1500" dirty="0">
                <a:effectLst/>
                <a:latin typeface="+mj-lt"/>
                <a:ea typeface="Times New Roman" panose="02020603050405020304" pitchFamily="18" charset="0"/>
              </a:rPr>
              <a:t>opimukset valtioiden välillä tukevat yhteistyötä, mutta eivät ole aino</a:t>
            </a:r>
            <a:r>
              <a:rPr lang="fi-FI" sz="1500" dirty="0">
                <a:latin typeface="+mj-lt"/>
                <a:ea typeface="Times New Roman" panose="02020603050405020304" pitchFamily="18" charset="0"/>
              </a:rPr>
              <a:t>a keino.</a:t>
            </a:r>
            <a:endParaRPr lang="fi-FI" sz="1500" dirty="0">
              <a:effectLst/>
              <a:latin typeface="+mj-lt"/>
              <a:ea typeface="Times New Roman" panose="02020603050405020304" pitchFamily="18" charset="0"/>
              <a:cs typeface="Arial" panose="020B0604020202020204"/>
            </a:endParaRPr>
          </a:p>
          <a:p>
            <a:pPr marL="172800" indent="-172800"/>
            <a:r>
              <a:rPr lang="fi-FI" sz="1800" dirty="0">
                <a:effectLst/>
                <a:latin typeface="+mj-lt"/>
                <a:ea typeface="Times New Roman" panose="02020603050405020304" pitchFamily="18" charset="0"/>
              </a:rPr>
              <a:t>Kun tiedämme miten kumppanuusmaassa kannattaa toimia, voimme </a:t>
            </a:r>
            <a:r>
              <a:rPr lang="fi-FI" sz="1800" dirty="0">
                <a:latin typeface="+mj-lt"/>
                <a:ea typeface="Times New Roman" panose="02020603050405020304" pitchFamily="18" charset="0"/>
              </a:rPr>
              <a:t>k</a:t>
            </a:r>
            <a:r>
              <a:rPr lang="fi-FI" sz="1800" dirty="0">
                <a:effectLst/>
                <a:latin typeface="+mj-lt"/>
                <a:ea typeface="Times New Roman" panose="02020603050405020304" pitchFamily="18" charset="0"/>
              </a:rPr>
              <a:t>ehittää omaa järjestelmäämme huomioimaan kumppanuusmaiden käytännöt</a:t>
            </a:r>
            <a:r>
              <a:rPr lang="fi-FI" sz="1800" dirty="0">
                <a:latin typeface="+mj-lt"/>
                <a:ea typeface="Times New Roman" panose="02020603050405020304" pitchFamily="18" charset="0"/>
                <a:cs typeface="Arial" panose="020B0604020202020204"/>
              </a:rPr>
              <a:t> ja </a:t>
            </a:r>
            <a:r>
              <a:rPr lang="fi-FI" sz="1800" dirty="0">
                <a:effectLst/>
                <a:latin typeface="+mj-lt"/>
                <a:ea typeface="Times New Roman" panose="02020603050405020304" pitchFamily="18" charset="0"/>
              </a:rPr>
              <a:t>tukea yrityksiä rekrytoinnissa parhaalla mahdollisella tavalla.</a:t>
            </a:r>
          </a:p>
          <a:p>
            <a:r>
              <a:rPr lang="fi-FI" sz="1800" dirty="0"/>
              <a:t>Matkaan lähtee yli 50 hengen delegaatio: mukana yrityksiä, kaupunkeja, opetusalan toimijoita, kansainvälisen rekrytoinnin viranomaisia, työnantajaliittoja ja kauppakamarien edustajia.</a:t>
            </a:r>
          </a:p>
        </p:txBody>
      </p:sp>
      <p:sp>
        <p:nvSpPr>
          <p:cNvPr id="4" name="Alatunnisteen paikkamerkki 3">
            <a:extLst>
              <a:ext uri="{FF2B5EF4-FFF2-40B4-BE49-F238E27FC236}">
                <a16:creationId xmlns:a16="http://schemas.microsoft.com/office/drawing/2014/main" id="{12FE4255-F6BB-5878-FCAA-ABB48815DEDA}"/>
              </a:ext>
            </a:extLst>
          </p:cNvPr>
          <p:cNvSpPr>
            <a:spLocks noGrp="1"/>
          </p:cNvSpPr>
          <p:nvPr>
            <p:ph type="ftr" sz="quarter" idx="11"/>
          </p:nvPr>
        </p:nvSpPr>
        <p:spPr/>
        <p:txBody>
          <a:bodyPr/>
          <a:lstStyle/>
          <a:p>
            <a:r>
              <a:rPr lang="fi-FI" noProof="0"/>
              <a:t>Työ- ja elinkeinoministeriö • www.tem.fi</a:t>
            </a:r>
          </a:p>
        </p:txBody>
      </p:sp>
      <p:sp>
        <p:nvSpPr>
          <p:cNvPr id="5" name="Päivämäärän paikkamerkki 4">
            <a:extLst>
              <a:ext uri="{FF2B5EF4-FFF2-40B4-BE49-F238E27FC236}">
                <a16:creationId xmlns:a16="http://schemas.microsoft.com/office/drawing/2014/main" id="{FE364F40-EC59-C392-0766-FFDB9A25BE42}"/>
              </a:ext>
            </a:extLst>
          </p:cNvPr>
          <p:cNvSpPr>
            <a:spLocks noGrp="1"/>
          </p:cNvSpPr>
          <p:nvPr>
            <p:ph type="dt" sz="half" idx="10"/>
          </p:nvPr>
        </p:nvSpPr>
        <p:spPr/>
        <p:txBody>
          <a:bodyPr/>
          <a:lstStyle/>
          <a:p>
            <a:fld id="{41FC99AD-437B-4B76-9874-FBF2D2E87B13}" type="datetime1">
              <a:rPr lang="fi-FI" noProof="0" smtClean="0"/>
              <a:t>9.1.2025</a:t>
            </a:fld>
            <a:endParaRPr lang="fi-FI" noProof="0"/>
          </a:p>
        </p:txBody>
      </p:sp>
      <p:sp>
        <p:nvSpPr>
          <p:cNvPr id="6" name="Dian numeron paikkamerkki 5">
            <a:extLst>
              <a:ext uri="{FF2B5EF4-FFF2-40B4-BE49-F238E27FC236}">
                <a16:creationId xmlns:a16="http://schemas.microsoft.com/office/drawing/2014/main" id="{C632591D-C3E8-16CC-922F-6E582DFF32D1}"/>
              </a:ext>
            </a:extLst>
          </p:cNvPr>
          <p:cNvSpPr>
            <a:spLocks noGrp="1"/>
          </p:cNvSpPr>
          <p:nvPr>
            <p:ph type="sldNum" sz="quarter" idx="12"/>
          </p:nvPr>
        </p:nvSpPr>
        <p:spPr/>
        <p:txBody>
          <a:bodyPr/>
          <a:lstStyle/>
          <a:p>
            <a:fld id="{3065C9E5-8AC3-DF4B-BA99-CB03B9370A98}" type="slidenum">
              <a:rPr lang="fi-FI" noProof="0" smtClean="0"/>
              <a:pPr/>
              <a:t>3</a:t>
            </a:fld>
            <a:endParaRPr lang="fi-FI" noProof="0"/>
          </a:p>
        </p:txBody>
      </p:sp>
    </p:spTree>
    <p:extLst>
      <p:ext uri="{BB962C8B-B14F-4D97-AF65-F5344CB8AC3E}">
        <p14:creationId xmlns:p14="http://schemas.microsoft.com/office/powerpoint/2010/main" val="2685491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96DDBD9-19C0-6603-F20B-97C486E0E756}"/>
              </a:ext>
            </a:extLst>
          </p:cNvPr>
          <p:cNvSpPr>
            <a:spLocks noGrp="1"/>
          </p:cNvSpPr>
          <p:nvPr>
            <p:ph type="title"/>
          </p:nvPr>
        </p:nvSpPr>
        <p:spPr/>
        <p:txBody>
          <a:bodyPr>
            <a:normAutofit fontScale="90000"/>
          </a:bodyPr>
          <a:lstStyle/>
          <a:p>
            <a:r>
              <a:rPr lang="fi-FI" dirty="0"/>
              <a:t>Rekrytointeja Vietnamista ja Filippiineiltä voidaan lisätä sekä tutuille että uusille aloille</a:t>
            </a:r>
          </a:p>
        </p:txBody>
      </p:sp>
      <p:graphicFrame>
        <p:nvGraphicFramePr>
          <p:cNvPr id="7" name="Kaavio 6" descr="Kaavio: Filippiiniläiset 6291 kpl, Vietnamilaiset 526 kpl-">
            <a:extLst>
              <a:ext uri="{FF2B5EF4-FFF2-40B4-BE49-F238E27FC236}">
                <a16:creationId xmlns:a16="http://schemas.microsoft.com/office/drawing/2014/main" id="{3C8AD252-D141-C0B3-E6DA-A010F8866B1B}"/>
              </a:ext>
            </a:extLst>
          </p:cNvPr>
          <p:cNvGraphicFramePr>
            <a:graphicFrameLocks/>
          </p:cNvGraphicFramePr>
          <p:nvPr>
            <p:extLst>
              <p:ext uri="{D42A27DB-BD31-4B8C-83A1-F6EECF244321}">
                <p14:modId xmlns:p14="http://schemas.microsoft.com/office/powerpoint/2010/main" val="2207993783"/>
              </p:ext>
            </p:extLst>
          </p:nvPr>
        </p:nvGraphicFramePr>
        <p:xfrm>
          <a:off x="654738" y="1290364"/>
          <a:ext cx="3587309" cy="3189561"/>
        </p:xfrm>
        <a:graphic>
          <a:graphicData uri="http://schemas.openxmlformats.org/drawingml/2006/chart">
            <c:chart xmlns:c="http://schemas.openxmlformats.org/drawingml/2006/chart" xmlns:r="http://schemas.openxmlformats.org/officeDocument/2006/relationships" r:id="rId2"/>
          </a:graphicData>
        </a:graphic>
      </p:graphicFrame>
      <p:sp>
        <p:nvSpPr>
          <p:cNvPr id="8" name="Tekstiruutu 7">
            <a:extLst>
              <a:ext uri="{FF2B5EF4-FFF2-40B4-BE49-F238E27FC236}">
                <a16:creationId xmlns:a16="http://schemas.microsoft.com/office/drawing/2014/main" id="{8E143CAC-FC35-D1C3-90E8-A093AD2F3D7C}"/>
              </a:ext>
            </a:extLst>
          </p:cNvPr>
          <p:cNvSpPr txBox="1"/>
          <p:nvPr/>
        </p:nvSpPr>
        <p:spPr>
          <a:xfrm>
            <a:off x="653339" y="4349120"/>
            <a:ext cx="4357102" cy="261610"/>
          </a:xfrm>
          <a:prstGeom prst="rect">
            <a:avLst/>
          </a:prstGeom>
          <a:noFill/>
        </p:spPr>
        <p:txBody>
          <a:bodyPr wrap="square">
            <a:spAutoFit/>
          </a:bodyPr>
          <a:lstStyle/>
          <a:p>
            <a:r>
              <a:rPr lang="fi-FI" sz="1050">
                <a:solidFill>
                  <a:srgbClr val="000000"/>
                </a:solidFill>
                <a:latin typeface="+mj-lt"/>
              </a:rPr>
              <a:t> Myönnetyt ensimmäiset työntekijän oleskeluluvat, 2022–10/2024 </a:t>
            </a:r>
            <a:endParaRPr lang="fi-FI" sz="1050">
              <a:latin typeface="+mj-lt"/>
            </a:endParaRPr>
          </a:p>
        </p:txBody>
      </p:sp>
      <p:sp>
        <p:nvSpPr>
          <p:cNvPr id="3" name="Sisällön paikkamerkki 2">
            <a:extLst>
              <a:ext uri="{FF2B5EF4-FFF2-40B4-BE49-F238E27FC236}">
                <a16:creationId xmlns:a16="http://schemas.microsoft.com/office/drawing/2014/main" id="{65F790D4-6659-8E21-3CAC-D5BB27761FFE}"/>
              </a:ext>
            </a:extLst>
          </p:cNvPr>
          <p:cNvSpPr>
            <a:spLocks noGrp="1"/>
          </p:cNvSpPr>
          <p:nvPr>
            <p:ph idx="1"/>
          </p:nvPr>
        </p:nvSpPr>
        <p:spPr>
          <a:xfrm>
            <a:off x="4840013" y="1362729"/>
            <a:ext cx="3699555" cy="3243804"/>
          </a:xfrm>
        </p:spPr>
        <p:txBody>
          <a:bodyPr>
            <a:normAutofit/>
          </a:bodyPr>
          <a:lstStyle/>
          <a:p>
            <a:pPr marL="172800" indent="-172800">
              <a:buFont typeface="Arial"/>
              <a:buChar char="•"/>
            </a:pPr>
            <a:r>
              <a:rPr lang="fi-FI" sz="1500" dirty="0">
                <a:cs typeface="Arial"/>
              </a:rPr>
              <a:t>Vietnamilaisia ja filippiiniläisiä osaajia on jo paljon Suomessa, eli markkina on monelle työnantajalle tuttu. He ovat työllistyneet jopa erityisen hyvin.</a:t>
            </a:r>
          </a:p>
          <a:p>
            <a:endParaRPr lang="fi-FI" sz="1500" dirty="0">
              <a:solidFill>
                <a:srgbClr val="FF0000"/>
              </a:solidFill>
              <a:cs typeface="Arial"/>
            </a:endParaRPr>
          </a:p>
          <a:p>
            <a:pPr marL="172800" indent="-172800">
              <a:buFont typeface="Arial"/>
              <a:buChar char="•"/>
            </a:pPr>
            <a:r>
              <a:rPr lang="fi-FI" sz="1500" dirty="0">
                <a:cs typeface="Arial"/>
              </a:rPr>
              <a:t>Filippiiniläiset ovat tulleet Suomeen erityisesti sote-, ravintola-, palvelu- sekä teollisuusaloille. Vietnamilaiset ovat tulleet erityisesti alkutuotantoon sekä ravintola- ja palvelualoille. </a:t>
            </a:r>
          </a:p>
          <a:p>
            <a:pPr marL="628650" lvl="1" indent="-172800">
              <a:buFont typeface="Arial"/>
              <a:buChar char="•"/>
            </a:pPr>
            <a:r>
              <a:rPr lang="fi-FI" sz="1400" dirty="0">
                <a:cs typeface="Arial"/>
              </a:rPr>
              <a:t>Vietnamilaiset ovat lisäksi suurin kansalaisuus Suomeen kausityöhön tulleissa. </a:t>
            </a:r>
          </a:p>
        </p:txBody>
      </p:sp>
      <p:sp>
        <p:nvSpPr>
          <p:cNvPr id="4" name="Alatunnisteen paikkamerkki 3">
            <a:extLst>
              <a:ext uri="{FF2B5EF4-FFF2-40B4-BE49-F238E27FC236}">
                <a16:creationId xmlns:a16="http://schemas.microsoft.com/office/drawing/2014/main" id="{E82B80B3-950D-547B-1DBC-0EBBCC423218}"/>
              </a:ext>
            </a:extLst>
          </p:cNvPr>
          <p:cNvSpPr>
            <a:spLocks noGrp="1"/>
          </p:cNvSpPr>
          <p:nvPr>
            <p:ph type="ftr" sz="quarter" idx="11"/>
          </p:nvPr>
        </p:nvSpPr>
        <p:spPr/>
        <p:txBody>
          <a:bodyPr/>
          <a:lstStyle/>
          <a:p>
            <a:r>
              <a:rPr lang="fi-FI" noProof="0"/>
              <a:t>Työ- ja elinkeinoministeriö • www.tem.fi</a:t>
            </a:r>
          </a:p>
        </p:txBody>
      </p:sp>
      <p:sp>
        <p:nvSpPr>
          <p:cNvPr id="5" name="Päivämäärän paikkamerkki 4">
            <a:extLst>
              <a:ext uri="{FF2B5EF4-FFF2-40B4-BE49-F238E27FC236}">
                <a16:creationId xmlns:a16="http://schemas.microsoft.com/office/drawing/2014/main" id="{BE0E0106-4CC3-DE4F-DFAC-13DAB15A0E05}"/>
              </a:ext>
            </a:extLst>
          </p:cNvPr>
          <p:cNvSpPr>
            <a:spLocks noGrp="1"/>
          </p:cNvSpPr>
          <p:nvPr>
            <p:ph type="dt" sz="half" idx="10"/>
          </p:nvPr>
        </p:nvSpPr>
        <p:spPr/>
        <p:txBody>
          <a:bodyPr/>
          <a:lstStyle/>
          <a:p>
            <a:fld id="{41FC99AD-437B-4B76-9874-FBF2D2E87B13}" type="datetime1">
              <a:rPr lang="fi-FI" noProof="0" smtClean="0"/>
              <a:t>9.1.2025</a:t>
            </a:fld>
            <a:endParaRPr lang="fi-FI" noProof="0"/>
          </a:p>
        </p:txBody>
      </p:sp>
      <p:sp>
        <p:nvSpPr>
          <p:cNvPr id="6" name="Dian numeron paikkamerkki 5">
            <a:extLst>
              <a:ext uri="{FF2B5EF4-FFF2-40B4-BE49-F238E27FC236}">
                <a16:creationId xmlns:a16="http://schemas.microsoft.com/office/drawing/2014/main" id="{00E9CEBA-B4C9-97F9-4E78-1CCCB9E9B4A2}"/>
              </a:ext>
            </a:extLst>
          </p:cNvPr>
          <p:cNvSpPr>
            <a:spLocks noGrp="1"/>
          </p:cNvSpPr>
          <p:nvPr>
            <p:ph type="sldNum" sz="quarter" idx="12"/>
          </p:nvPr>
        </p:nvSpPr>
        <p:spPr/>
        <p:txBody>
          <a:bodyPr/>
          <a:lstStyle/>
          <a:p>
            <a:fld id="{3065C9E5-8AC3-DF4B-BA99-CB03B9370A98}" type="slidenum">
              <a:rPr lang="fi-FI" noProof="0" smtClean="0"/>
              <a:pPr/>
              <a:t>4</a:t>
            </a:fld>
            <a:endParaRPr lang="fi-FI" noProof="0"/>
          </a:p>
        </p:txBody>
      </p:sp>
    </p:spTree>
    <p:extLst>
      <p:ext uri="{BB962C8B-B14F-4D97-AF65-F5344CB8AC3E}">
        <p14:creationId xmlns:p14="http://schemas.microsoft.com/office/powerpoint/2010/main" val="1646447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a:extLst>
              <a:ext uri="{FF2B5EF4-FFF2-40B4-BE49-F238E27FC236}">
                <a16:creationId xmlns:a16="http://schemas.microsoft.com/office/drawing/2014/main" id="{D922978A-AFD3-D62F-DF6D-55256023BA06}"/>
              </a:ext>
            </a:extLst>
          </p:cNvPr>
          <p:cNvSpPr>
            <a:spLocks noGrp="1"/>
          </p:cNvSpPr>
          <p:nvPr>
            <p:ph type="title"/>
          </p:nvPr>
        </p:nvSpPr>
        <p:spPr/>
        <p:txBody>
          <a:bodyPr>
            <a:normAutofit fontScale="90000"/>
          </a:bodyPr>
          <a:lstStyle/>
          <a:p>
            <a:r>
              <a:rPr lang="fi-FI" dirty="0"/>
              <a:t>Reilut työmarkkinat ovat Suomen valttikortti osaajahoukuttelussa</a:t>
            </a:r>
          </a:p>
        </p:txBody>
      </p:sp>
      <p:sp>
        <p:nvSpPr>
          <p:cNvPr id="8" name="Sisällön paikkamerkki 7">
            <a:extLst>
              <a:ext uri="{FF2B5EF4-FFF2-40B4-BE49-F238E27FC236}">
                <a16:creationId xmlns:a16="http://schemas.microsoft.com/office/drawing/2014/main" id="{0D9B170B-3947-C990-04BA-78D0B400425D}"/>
              </a:ext>
            </a:extLst>
          </p:cNvPr>
          <p:cNvSpPr>
            <a:spLocks noGrp="1"/>
          </p:cNvSpPr>
          <p:nvPr>
            <p:ph idx="1"/>
          </p:nvPr>
        </p:nvSpPr>
        <p:spPr>
          <a:xfrm>
            <a:off x="628650" y="1220598"/>
            <a:ext cx="5164988" cy="3335527"/>
          </a:xfrm>
        </p:spPr>
        <p:txBody>
          <a:bodyPr>
            <a:normAutofit fontScale="92500" lnSpcReduction="20000"/>
          </a:bodyPr>
          <a:lstStyle/>
          <a:p>
            <a:r>
              <a:rPr lang="fi-FI" sz="1800" dirty="0">
                <a:effectLst/>
                <a:latin typeface="+mj-lt"/>
                <a:ea typeface="Times New Roman" panose="02020603050405020304" pitchFamily="18" charset="0"/>
              </a:rPr>
              <a:t>Kilpailu osaajista on kovaa maailmalla. Maakuvatyö ja Suome</a:t>
            </a:r>
            <a:r>
              <a:rPr lang="fi-FI" sz="1800" dirty="0">
                <a:latin typeface="+mj-lt"/>
                <a:ea typeface="Times New Roman" panose="02020603050405020304" pitchFamily="18" charset="0"/>
              </a:rPr>
              <a:t>st</a:t>
            </a:r>
            <a:r>
              <a:rPr lang="fi-FI" sz="1800" dirty="0">
                <a:effectLst/>
                <a:latin typeface="+mj-lt"/>
                <a:ea typeface="Times New Roman" panose="02020603050405020304" pitchFamily="18" charset="0"/>
              </a:rPr>
              <a:t>a</a:t>
            </a:r>
            <a:r>
              <a:rPr lang="fi-FI" sz="1800" dirty="0">
                <a:latin typeface="+mj-lt"/>
                <a:ea typeface="Times New Roman" panose="02020603050405020304" pitchFamily="18" charset="0"/>
              </a:rPr>
              <a:t> kertominen on keskeinen osa kansainvälisen rekrytoinnin edistämistä.</a:t>
            </a:r>
          </a:p>
          <a:p>
            <a:r>
              <a:rPr lang="fi-FI" sz="1800" dirty="0">
                <a:effectLst/>
                <a:latin typeface="+mj-lt"/>
                <a:ea typeface="Times New Roman" panose="02020603050405020304" pitchFamily="18" charset="0"/>
              </a:rPr>
              <a:t>Suomen työmarkkinoilla kaikilla on samat oikeudet. Suomi pyrkii aktiivisesti torjumaan työperäistä hyväksikäyttöä ja viranomaisiin voi luottaa. Tämä on tärkeää niin osaajille itselleen kuin kumppanuusmaiden hallituksille.</a:t>
            </a:r>
          </a:p>
          <a:p>
            <a:r>
              <a:rPr lang="fi-FI" sz="1800" dirty="0">
                <a:latin typeface="+mj-lt"/>
                <a:ea typeface="Times New Roman" panose="02020603050405020304" pitchFamily="18" charset="0"/>
              </a:rPr>
              <a:t>L</a:t>
            </a:r>
            <a:r>
              <a:rPr lang="fi-FI" sz="1800" dirty="0">
                <a:effectLst/>
                <a:latin typeface="+mj-lt"/>
                <a:ea typeface="Times New Roman" panose="02020603050405020304" pitchFamily="18" charset="0"/>
              </a:rPr>
              <a:t>isäksi työn ja vapaa-ajan tasapaino, perheystävällisyys ja luonto houkuttelevat Suomessa.</a:t>
            </a:r>
          </a:p>
          <a:p>
            <a:r>
              <a:rPr lang="fi-FI" sz="1800" dirty="0">
                <a:latin typeface="+mj-lt"/>
                <a:ea typeface="Times New Roman" panose="02020603050405020304" pitchFamily="18" charset="0"/>
              </a:rPr>
              <a:t>Suomi-kuvan tulee vastata todellisuutta. Loppukädessä yrityksillä on vastuu omasta toiminnastaan.</a:t>
            </a:r>
            <a:endParaRPr lang="fi-FI" sz="1800" dirty="0">
              <a:effectLst/>
              <a:latin typeface="+mj-lt"/>
              <a:ea typeface="Times New Roman" panose="02020603050405020304" pitchFamily="18" charset="0"/>
            </a:endParaRPr>
          </a:p>
        </p:txBody>
      </p:sp>
      <p:sp>
        <p:nvSpPr>
          <p:cNvPr id="4" name="Alatunnisteen paikkamerkki 3">
            <a:extLst>
              <a:ext uri="{FF2B5EF4-FFF2-40B4-BE49-F238E27FC236}">
                <a16:creationId xmlns:a16="http://schemas.microsoft.com/office/drawing/2014/main" id="{28224FBC-D41E-5801-8A69-A18D7D26AD31}"/>
              </a:ext>
            </a:extLst>
          </p:cNvPr>
          <p:cNvSpPr>
            <a:spLocks noGrp="1"/>
          </p:cNvSpPr>
          <p:nvPr>
            <p:ph type="ftr" sz="quarter" idx="11"/>
          </p:nvPr>
        </p:nvSpPr>
        <p:spPr/>
        <p:txBody>
          <a:bodyPr/>
          <a:lstStyle/>
          <a:p>
            <a:r>
              <a:rPr lang="fi-FI" noProof="0"/>
              <a:t>Työ- ja elinkeinoministeriö • www.tem.fi</a:t>
            </a:r>
          </a:p>
        </p:txBody>
      </p:sp>
      <p:sp>
        <p:nvSpPr>
          <p:cNvPr id="5" name="Päivämäärän paikkamerkki 4">
            <a:extLst>
              <a:ext uri="{FF2B5EF4-FFF2-40B4-BE49-F238E27FC236}">
                <a16:creationId xmlns:a16="http://schemas.microsoft.com/office/drawing/2014/main" id="{513C5025-F69F-C26E-0737-98A205AE6E25}"/>
              </a:ext>
            </a:extLst>
          </p:cNvPr>
          <p:cNvSpPr>
            <a:spLocks noGrp="1"/>
          </p:cNvSpPr>
          <p:nvPr>
            <p:ph type="dt" sz="half" idx="10"/>
          </p:nvPr>
        </p:nvSpPr>
        <p:spPr/>
        <p:txBody>
          <a:bodyPr/>
          <a:lstStyle/>
          <a:p>
            <a:fld id="{41FC99AD-437B-4B76-9874-FBF2D2E87B13}" type="datetime1">
              <a:rPr lang="fi-FI" noProof="0" smtClean="0"/>
              <a:t>9.1.2025</a:t>
            </a:fld>
            <a:endParaRPr lang="fi-FI" noProof="0"/>
          </a:p>
        </p:txBody>
      </p:sp>
      <p:sp>
        <p:nvSpPr>
          <p:cNvPr id="6" name="Dian numeron paikkamerkki 5">
            <a:extLst>
              <a:ext uri="{FF2B5EF4-FFF2-40B4-BE49-F238E27FC236}">
                <a16:creationId xmlns:a16="http://schemas.microsoft.com/office/drawing/2014/main" id="{8234A700-813A-60EA-D6D5-7344DD6CBE2B}"/>
              </a:ext>
            </a:extLst>
          </p:cNvPr>
          <p:cNvSpPr>
            <a:spLocks noGrp="1"/>
          </p:cNvSpPr>
          <p:nvPr>
            <p:ph type="sldNum" sz="quarter" idx="12"/>
          </p:nvPr>
        </p:nvSpPr>
        <p:spPr/>
        <p:txBody>
          <a:bodyPr/>
          <a:lstStyle/>
          <a:p>
            <a:fld id="{3065C9E5-8AC3-DF4B-BA99-CB03B9370A98}" type="slidenum">
              <a:rPr lang="fi-FI" noProof="0" smtClean="0"/>
              <a:pPr/>
              <a:t>5</a:t>
            </a:fld>
            <a:endParaRPr lang="fi-FI" noProof="0"/>
          </a:p>
        </p:txBody>
      </p:sp>
    </p:spTree>
    <p:extLst>
      <p:ext uri="{BB962C8B-B14F-4D97-AF65-F5344CB8AC3E}">
        <p14:creationId xmlns:p14="http://schemas.microsoft.com/office/powerpoint/2010/main" val="1859089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2117C49-6186-2D87-BB49-EDC178C5E923}"/>
              </a:ext>
            </a:extLst>
          </p:cNvPr>
          <p:cNvSpPr>
            <a:spLocks noGrp="1"/>
          </p:cNvSpPr>
          <p:nvPr>
            <p:ph type="title"/>
          </p:nvPr>
        </p:nvSpPr>
        <p:spPr/>
        <p:txBody>
          <a:bodyPr>
            <a:noAutofit/>
          </a:bodyPr>
          <a:lstStyle/>
          <a:p>
            <a:r>
              <a:rPr lang="fi-FI" sz="2300" dirty="0"/>
              <a:t>Työperäisen luvan Suomeen saa ennätysnopeasti</a:t>
            </a:r>
          </a:p>
        </p:txBody>
      </p:sp>
      <p:sp>
        <p:nvSpPr>
          <p:cNvPr id="4" name="Alatunnisteen paikkamerkki 3">
            <a:extLst>
              <a:ext uri="{FF2B5EF4-FFF2-40B4-BE49-F238E27FC236}">
                <a16:creationId xmlns:a16="http://schemas.microsoft.com/office/drawing/2014/main" id="{F77196E5-CD31-5AD8-BECC-0F8F5FE65793}"/>
              </a:ext>
            </a:extLst>
          </p:cNvPr>
          <p:cNvSpPr>
            <a:spLocks noGrp="1"/>
          </p:cNvSpPr>
          <p:nvPr>
            <p:ph type="ftr" sz="quarter" idx="11"/>
          </p:nvPr>
        </p:nvSpPr>
        <p:spPr/>
        <p:txBody>
          <a:bodyPr/>
          <a:lstStyle/>
          <a:p>
            <a:r>
              <a:rPr lang="fi-FI" noProof="0"/>
              <a:t>Työ- ja elinkeinoministeriö • www.tem.fi</a:t>
            </a:r>
          </a:p>
        </p:txBody>
      </p:sp>
      <p:sp>
        <p:nvSpPr>
          <p:cNvPr id="5" name="Päivämäärän paikkamerkki 4">
            <a:extLst>
              <a:ext uri="{FF2B5EF4-FFF2-40B4-BE49-F238E27FC236}">
                <a16:creationId xmlns:a16="http://schemas.microsoft.com/office/drawing/2014/main" id="{7154D308-F496-1A6D-5AC8-1BA6926D9EB0}"/>
              </a:ext>
            </a:extLst>
          </p:cNvPr>
          <p:cNvSpPr>
            <a:spLocks noGrp="1"/>
          </p:cNvSpPr>
          <p:nvPr>
            <p:ph type="dt" sz="half" idx="10"/>
          </p:nvPr>
        </p:nvSpPr>
        <p:spPr/>
        <p:txBody>
          <a:bodyPr/>
          <a:lstStyle/>
          <a:p>
            <a:fld id="{41FC99AD-437B-4B76-9874-FBF2D2E87B13}" type="datetime1">
              <a:rPr lang="fi-FI" noProof="0" smtClean="0"/>
              <a:t>9.1.2025</a:t>
            </a:fld>
            <a:endParaRPr lang="fi-FI" noProof="0"/>
          </a:p>
        </p:txBody>
      </p:sp>
      <p:sp>
        <p:nvSpPr>
          <p:cNvPr id="6" name="Dian numeron paikkamerkki 5">
            <a:extLst>
              <a:ext uri="{FF2B5EF4-FFF2-40B4-BE49-F238E27FC236}">
                <a16:creationId xmlns:a16="http://schemas.microsoft.com/office/drawing/2014/main" id="{5206F2BC-576E-7726-054D-F4E8D1F589E3}"/>
              </a:ext>
            </a:extLst>
          </p:cNvPr>
          <p:cNvSpPr>
            <a:spLocks noGrp="1"/>
          </p:cNvSpPr>
          <p:nvPr>
            <p:ph type="sldNum" sz="quarter" idx="12"/>
          </p:nvPr>
        </p:nvSpPr>
        <p:spPr/>
        <p:txBody>
          <a:bodyPr/>
          <a:lstStyle/>
          <a:p>
            <a:fld id="{3065C9E5-8AC3-DF4B-BA99-CB03B9370A98}" type="slidenum">
              <a:rPr lang="fi-FI" noProof="0" smtClean="0"/>
              <a:pPr/>
              <a:t>6</a:t>
            </a:fld>
            <a:endParaRPr lang="fi-FI" noProof="0"/>
          </a:p>
        </p:txBody>
      </p:sp>
      <p:sp>
        <p:nvSpPr>
          <p:cNvPr id="7" name="Suorakulmio 6">
            <a:extLst>
              <a:ext uri="{FF2B5EF4-FFF2-40B4-BE49-F238E27FC236}">
                <a16:creationId xmlns:a16="http://schemas.microsoft.com/office/drawing/2014/main" id="{9322AFF7-D389-7480-0713-5211F42C7B26}"/>
              </a:ext>
            </a:extLst>
          </p:cNvPr>
          <p:cNvSpPr/>
          <p:nvPr/>
        </p:nvSpPr>
        <p:spPr>
          <a:xfrm>
            <a:off x="1757023" y="4419053"/>
            <a:ext cx="4079963" cy="253916"/>
          </a:xfrm>
          <a:prstGeom prst="rect">
            <a:avLst/>
          </a:prstGeom>
        </p:spPr>
        <p:txBody>
          <a:bodyPr wrap="none">
            <a:spAutoFit/>
          </a:bodyPr>
          <a:lstStyle/>
          <a:p>
            <a:r>
              <a:rPr lang="fi-FI" sz="1050" dirty="0">
                <a:solidFill>
                  <a:srgbClr val="000000"/>
                </a:solidFill>
                <a:latin typeface="Arial" panose="020B0604020202020204" pitchFamily="34" charset="0"/>
              </a:rPr>
              <a:t>Myönteisten päätösten käsittelyaikojen keskiarvo, 2019–11/2024 </a:t>
            </a:r>
            <a:endParaRPr lang="fi-FI" sz="1050" dirty="0"/>
          </a:p>
        </p:txBody>
      </p:sp>
      <p:graphicFrame>
        <p:nvGraphicFramePr>
          <p:cNvPr id="8" name="Kaavio 7" descr="Kaavio">
            <a:extLst>
              <a:ext uri="{FF2B5EF4-FFF2-40B4-BE49-F238E27FC236}">
                <a16:creationId xmlns:a16="http://schemas.microsoft.com/office/drawing/2014/main" id="{7D664972-AB0B-8105-B513-22839CADDEF2}"/>
              </a:ext>
            </a:extLst>
          </p:cNvPr>
          <p:cNvGraphicFramePr>
            <a:graphicFrameLocks/>
          </p:cNvGraphicFramePr>
          <p:nvPr>
            <p:extLst>
              <p:ext uri="{D42A27DB-BD31-4B8C-83A1-F6EECF244321}">
                <p14:modId xmlns:p14="http://schemas.microsoft.com/office/powerpoint/2010/main" val="1162462072"/>
              </p:ext>
            </p:extLst>
          </p:nvPr>
        </p:nvGraphicFramePr>
        <p:xfrm>
          <a:off x="737377" y="1112968"/>
          <a:ext cx="6158723" cy="3285798"/>
        </p:xfrm>
        <a:graphic>
          <a:graphicData uri="http://schemas.openxmlformats.org/drawingml/2006/chart">
            <c:chart xmlns:c="http://schemas.openxmlformats.org/drawingml/2006/chart" xmlns:r="http://schemas.openxmlformats.org/officeDocument/2006/relationships" r:id="rId2"/>
          </a:graphicData>
        </a:graphic>
      </p:graphicFrame>
      <p:sp>
        <p:nvSpPr>
          <p:cNvPr id="10" name="Sisällön paikkamerkki 2">
            <a:extLst>
              <a:ext uri="{FF2B5EF4-FFF2-40B4-BE49-F238E27FC236}">
                <a16:creationId xmlns:a16="http://schemas.microsoft.com/office/drawing/2014/main" id="{8EFBDA34-2A95-FF27-D931-7BA7B3B93E6D}"/>
              </a:ext>
            </a:extLst>
          </p:cNvPr>
          <p:cNvSpPr>
            <a:spLocks noGrp="1"/>
          </p:cNvSpPr>
          <p:nvPr>
            <p:ph idx="1"/>
          </p:nvPr>
        </p:nvSpPr>
        <p:spPr>
          <a:xfrm>
            <a:off x="6917171" y="1236816"/>
            <a:ext cx="1946031" cy="3285797"/>
          </a:xfrm>
        </p:spPr>
        <p:txBody>
          <a:bodyPr vert="horz" lIns="91440" tIns="45720" rIns="91440" bIns="45720" rtlCol="0" anchor="t">
            <a:normAutofit lnSpcReduction="10000"/>
          </a:bodyPr>
          <a:lstStyle/>
          <a:p>
            <a:pPr marL="172800" indent="-172800">
              <a:lnSpc>
                <a:spcPct val="100000"/>
              </a:lnSpc>
            </a:pPr>
            <a:r>
              <a:rPr lang="fi-FI" sz="1300" dirty="0">
                <a:cs typeface="Arial"/>
              </a:rPr>
              <a:t>Työperusteisten oleskelulupien keskimääräinen käsittelyaika on </a:t>
            </a:r>
            <a:br>
              <a:rPr lang="fi-FI" sz="1300" dirty="0">
                <a:cs typeface="Arial"/>
              </a:rPr>
            </a:br>
            <a:r>
              <a:rPr lang="fi-FI" sz="1300" dirty="0">
                <a:cs typeface="Arial"/>
              </a:rPr>
              <a:t>24 vuorokautta (marraskuu 2024).</a:t>
            </a:r>
          </a:p>
          <a:p>
            <a:pPr marL="172800" indent="-172800">
              <a:lnSpc>
                <a:spcPct val="100000"/>
              </a:lnSpc>
            </a:pPr>
            <a:r>
              <a:rPr lang="fi-FI" sz="1300" dirty="0">
                <a:cs typeface="Arial"/>
              </a:rPr>
              <a:t>Suomeen töihin tulemiseen ei tarvitse juristin apua, vaan hakemuksen voi tehdä nopeasti sähköisesti.</a:t>
            </a:r>
          </a:p>
          <a:p>
            <a:pPr marL="172800" indent="-172800">
              <a:lnSpc>
                <a:spcPct val="100000"/>
              </a:lnSpc>
            </a:pPr>
            <a:r>
              <a:rPr lang="fi-FI" sz="1300" dirty="0">
                <a:cs typeface="Arial"/>
              </a:rPr>
              <a:t>Luvat käsitellään nopeasti ja sujuvasti muun muassa automaation avulla.</a:t>
            </a:r>
          </a:p>
          <a:p>
            <a:pPr marL="170815" indent="-170815"/>
            <a:endParaRPr lang="fi-FI" sz="1600" dirty="0">
              <a:latin typeface="+mj-lt"/>
              <a:ea typeface="Times New Roman" panose="02020603050405020304" pitchFamily="18" charset="0"/>
              <a:cs typeface="Arial" panose="020B0604020202020204"/>
            </a:endParaRPr>
          </a:p>
          <a:p>
            <a:pPr marL="513715" lvl="1" indent="-170815"/>
            <a:endParaRPr lang="fi-FI" sz="1300" i="1" dirty="0">
              <a:effectLst/>
              <a:latin typeface="+mj-lt"/>
              <a:ea typeface="Times New Roman" panose="02020603050405020304" pitchFamily="18" charset="0"/>
            </a:endParaRPr>
          </a:p>
        </p:txBody>
      </p:sp>
    </p:spTree>
    <p:extLst>
      <p:ext uri="{BB962C8B-B14F-4D97-AF65-F5344CB8AC3E}">
        <p14:creationId xmlns:p14="http://schemas.microsoft.com/office/powerpoint/2010/main" val="1098559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EDCCBDD-5342-4530-D4E3-0B85FC9F7DEF}"/>
              </a:ext>
            </a:extLst>
          </p:cNvPr>
          <p:cNvSpPr>
            <a:spLocks noGrp="1"/>
          </p:cNvSpPr>
          <p:nvPr>
            <p:ph type="title"/>
          </p:nvPr>
        </p:nvSpPr>
        <p:spPr/>
        <p:txBody>
          <a:bodyPr>
            <a:normAutofit fontScale="90000"/>
          </a:bodyPr>
          <a:lstStyle/>
          <a:p>
            <a:r>
              <a:rPr lang="fi-FI" dirty="0"/>
              <a:t>Yritykset eivät jää yksin kansainvälisen rekrytoinnin kanssa</a:t>
            </a:r>
          </a:p>
        </p:txBody>
      </p:sp>
      <p:sp>
        <p:nvSpPr>
          <p:cNvPr id="3" name="Sisällön paikkamerkki 2">
            <a:extLst>
              <a:ext uri="{FF2B5EF4-FFF2-40B4-BE49-F238E27FC236}">
                <a16:creationId xmlns:a16="http://schemas.microsoft.com/office/drawing/2014/main" id="{F314C297-A46D-D5C3-4217-8DA4316C0F3B}"/>
              </a:ext>
            </a:extLst>
          </p:cNvPr>
          <p:cNvSpPr>
            <a:spLocks noGrp="1"/>
          </p:cNvSpPr>
          <p:nvPr>
            <p:ph idx="1"/>
          </p:nvPr>
        </p:nvSpPr>
        <p:spPr>
          <a:xfrm>
            <a:off x="628650" y="1206918"/>
            <a:ext cx="7886700" cy="3335527"/>
          </a:xfrm>
        </p:spPr>
        <p:txBody>
          <a:bodyPr/>
          <a:lstStyle/>
          <a:p>
            <a:pPr marL="170815" indent="-170815"/>
            <a:r>
              <a:rPr lang="fi-FI" dirty="0"/>
              <a:t>Jokaisen työnantajan ei tarvitse opetella kansainvälisen rekrytoinnin käytäntöjä itsekseen, vaan olemme heidän tukenaan ja teemme rekrytoinnista sujuvampaa.</a:t>
            </a:r>
          </a:p>
          <a:p>
            <a:pPr marL="170180" indent="-170815"/>
            <a:r>
              <a:rPr lang="fi-FI" dirty="0"/>
              <a:t>Avainasemassa on Business Finlandin ja KEHA-keskuksen asiantuntijoista koostuva </a:t>
            </a:r>
            <a:r>
              <a:rPr lang="fi-FI" b="1" dirty="0" err="1"/>
              <a:t>Work</a:t>
            </a:r>
            <a:r>
              <a:rPr lang="fi-FI" b="1" dirty="0"/>
              <a:t> in Finland</a:t>
            </a:r>
            <a:r>
              <a:rPr lang="fi-FI" dirty="0"/>
              <a:t>, joka tarjoaa työnantajille monenlaista tukea kansainväliseen rekrytointiin.</a:t>
            </a:r>
            <a:endParaRPr lang="fi-FI" dirty="0">
              <a:cs typeface="Arial"/>
            </a:endParaRPr>
          </a:p>
          <a:p>
            <a:pPr marL="170180" indent="-170815"/>
            <a:r>
              <a:rPr lang="fi-FI" dirty="0">
                <a:solidFill>
                  <a:srgbClr val="000000"/>
                </a:solidFill>
              </a:rPr>
              <a:t>Rekrytointiprosessin alkuvaiheet tapahtuvat pääosin lähtömaissa, ja niillä on suuri merkitys rekrytointien sujuvuudelle ja eettisyydelle. Siksi Suomi tekee jatkossa yhä tiiviimpää yhteistyötä kumppanuusmaiden ja paikallisten kumppanien kanssa tukeakseen rekrytoinnin onnistumista jo lähtömaassa.</a:t>
            </a:r>
            <a:endParaRPr lang="fi-FI" dirty="0">
              <a:solidFill>
                <a:srgbClr val="000000"/>
              </a:solidFill>
              <a:cs typeface="Arial"/>
            </a:endParaRPr>
          </a:p>
          <a:p>
            <a:endParaRPr lang="fi-FI" dirty="0"/>
          </a:p>
        </p:txBody>
      </p:sp>
      <p:sp>
        <p:nvSpPr>
          <p:cNvPr id="4" name="Alatunnisteen paikkamerkki 3">
            <a:extLst>
              <a:ext uri="{FF2B5EF4-FFF2-40B4-BE49-F238E27FC236}">
                <a16:creationId xmlns:a16="http://schemas.microsoft.com/office/drawing/2014/main" id="{CEA95D37-62E2-7500-FF8A-44E629952EE2}"/>
              </a:ext>
            </a:extLst>
          </p:cNvPr>
          <p:cNvSpPr>
            <a:spLocks noGrp="1"/>
          </p:cNvSpPr>
          <p:nvPr>
            <p:ph type="ftr" sz="quarter" idx="11"/>
          </p:nvPr>
        </p:nvSpPr>
        <p:spPr/>
        <p:txBody>
          <a:bodyPr/>
          <a:lstStyle/>
          <a:p>
            <a:r>
              <a:rPr lang="fi-FI" noProof="0"/>
              <a:t>Työ- ja elinkeinoministeriö • www.tem.fi</a:t>
            </a:r>
          </a:p>
        </p:txBody>
      </p:sp>
      <p:sp>
        <p:nvSpPr>
          <p:cNvPr id="5" name="Päivämäärän paikkamerkki 4">
            <a:extLst>
              <a:ext uri="{FF2B5EF4-FFF2-40B4-BE49-F238E27FC236}">
                <a16:creationId xmlns:a16="http://schemas.microsoft.com/office/drawing/2014/main" id="{E1D07AE7-B0BD-E6C2-8D3F-3D77713AD8C7}"/>
              </a:ext>
            </a:extLst>
          </p:cNvPr>
          <p:cNvSpPr>
            <a:spLocks noGrp="1"/>
          </p:cNvSpPr>
          <p:nvPr>
            <p:ph type="dt" sz="half" idx="10"/>
          </p:nvPr>
        </p:nvSpPr>
        <p:spPr/>
        <p:txBody>
          <a:bodyPr/>
          <a:lstStyle/>
          <a:p>
            <a:fld id="{41FC99AD-437B-4B76-9874-FBF2D2E87B13}" type="datetime1">
              <a:rPr lang="fi-FI" noProof="0" smtClean="0"/>
              <a:t>9.1.2025</a:t>
            </a:fld>
            <a:endParaRPr lang="fi-FI" noProof="0"/>
          </a:p>
        </p:txBody>
      </p:sp>
      <p:sp>
        <p:nvSpPr>
          <p:cNvPr id="6" name="Dian numeron paikkamerkki 5">
            <a:extLst>
              <a:ext uri="{FF2B5EF4-FFF2-40B4-BE49-F238E27FC236}">
                <a16:creationId xmlns:a16="http://schemas.microsoft.com/office/drawing/2014/main" id="{EF8C5715-2CD7-F2DE-7BE3-84ACB4386E74}"/>
              </a:ext>
            </a:extLst>
          </p:cNvPr>
          <p:cNvSpPr>
            <a:spLocks noGrp="1"/>
          </p:cNvSpPr>
          <p:nvPr>
            <p:ph type="sldNum" sz="quarter" idx="12"/>
          </p:nvPr>
        </p:nvSpPr>
        <p:spPr/>
        <p:txBody>
          <a:bodyPr/>
          <a:lstStyle/>
          <a:p>
            <a:fld id="{3065C9E5-8AC3-DF4B-BA99-CB03B9370A98}" type="slidenum">
              <a:rPr lang="fi-FI" noProof="0" smtClean="0"/>
              <a:pPr/>
              <a:t>7</a:t>
            </a:fld>
            <a:endParaRPr lang="fi-FI" noProof="0"/>
          </a:p>
        </p:txBody>
      </p:sp>
    </p:spTree>
    <p:extLst>
      <p:ext uri="{BB962C8B-B14F-4D97-AF65-F5344CB8AC3E}">
        <p14:creationId xmlns:p14="http://schemas.microsoft.com/office/powerpoint/2010/main" val="2275330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7919CB2-F654-3AC6-7ACF-FE9A2FDCCD7A}"/>
              </a:ext>
            </a:extLst>
          </p:cNvPr>
          <p:cNvSpPr>
            <a:spLocks noGrp="1"/>
          </p:cNvSpPr>
          <p:nvPr>
            <p:ph type="title"/>
          </p:nvPr>
        </p:nvSpPr>
        <p:spPr>
          <a:xfrm>
            <a:off x="420159" y="369076"/>
            <a:ext cx="7203017" cy="746936"/>
          </a:xfrm>
        </p:spPr>
        <p:txBody>
          <a:bodyPr>
            <a:normAutofit/>
          </a:bodyPr>
          <a:lstStyle/>
          <a:p>
            <a:r>
              <a:rPr lang="fi-FI"/>
              <a:t>Mistä tiedämme, että olemme onnistuneet?</a:t>
            </a:r>
          </a:p>
        </p:txBody>
      </p:sp>
      <p:pic>
        <p:nvPicPr>
          <p:cNvPr id="21" name="Kuva 20" descr="Symboli: maapallo jossa paikkamerkki.">
            <a:extLst>
              <a:ext uri="{FF2B5EF4-FFF2-40B4-BE49-F238E27FC236}">
                <a16:creationId xmlns:a16="http://schemas.microsoft.com/office/drawing/2014/main" id="{91D513EB-8097-030B-B0F7-B420885F0A94}"/>
              </a:ext>
            </a:extLst>
          </p:cNvPr>
          <p:cNvPicPr>
            <a:picLocks noChangeAspect="1"/>
          </p:cNvPicPr>
          <p:nvPr/>
        </p:nvPicPr>
        <p:blipFill>
          <a:blip r:embed="rId2"/>
          <a:stretch>
            <a:fillRect/>
          </a:stretch>
        </p:blipFill>
        <p:spPr>
          <a:xfrm>
            <a:off x="1335292" y="1337013"/>
            <a:ext cx="864000" cy="864000"/>
          </a:xfrm>
          <a:prstGeom prst="rect">
            <a:avLst/>
          </a:prstGeom>
        </p:spPr>
      </p:pic>
      <p:sp>
        <p:nvSpPr>
          <p:cNvPr id="7" name="Tekstiruutu 6">
            <a:extLst>
              <a:ext uri="{FF2B5EF4-FFF2-40B4-BE49-F238E27FC236}">
                <a16:creationId xmlns:a16="http://schemas.microsoft.com/office/drawing/2014/main" id="{11A134B4-2180-0F97-D392-5901D9C221B4}"/>
              </a:ext>
            </a:extLst>
          </p:cNvPr>
          <p:cNvSpPr txBox="1"/>
          <p:nvPr/>
        </p:nvSpPr>
        <p:spPr>
          <a:xfrm>
            <a:off x="561292" y="2320887"/>
            <a:ext cx="2412000" cy="738664"/>
          </a:xfrm>
          <a:prstGeom prst="rect">
            <a:avLst/>
          </a:prstGeom>
          <a:noFill/>
        </p:spPr>
        <p:txBody>
          <a:bodyPr wrap="square" anchor="ctr" anchorCtr="1">
            <a:spAutoFit/>
          </a:bodyPr>
          <a:lstStyle/>
          <a:p>
            <a:r>
              <a:rPr lang="fi-FI" sz="1400" dirty="0">
                <a:effectLst/>
                <a:latin typeface="Segoe UI" panose="020B0502040204020203" pitchFamily="34" charset="0"/>
              </a:rPr>
              <a:t>Kumppanimaiden osuus työvoiman maahan-muutosta Suomeen kasvaa</a:t>
            </a:r>
            <a:endParaRPr lang="fi-FI" sz="1400" dirty="0">
              <a:latin typeface="Segoe UI" panose="020B0502040204020203" pitchFamily="34" charset="0"/>
            </a:endParaRPr>
          </a:p>
        </p:txBody>
      </p:sp>
      <p:pic>
        <p:nvPicPr>
          <p:cNvPr id="23" name="Kuva 22" descr="Symboli: Suomen kartta.">
            <a:extLst>
              <a:ext uri="{FF2B5EF4-FFF2-40B4-BE49-F238E27FC236}">
                <a16:creationId xmlns:a16="http://schemas.microsoft.com/office/drawing/2014/main" id="{2609E5B0-CF52-C972-0A28-6C90F00246AD}"/>
              </a:ext>
            </a:extLst>
          </p:cNvPr>
          <p:cNvPicPr>
            <a:picLocks noChangeAspect="1"/>
          </p:cNvPicPr>
          <p:nvPr/>
        </p:nvPicPr>
        <p:blipFill>
          <a:blip r:embed="rId3"/>
          <a:stretch>
            <a:fillRect/>
          </a:stretch>
        </p:blipFill>
        <p:spPr>
          <a:xfrm>
            <a:off x="4037880" y="1337013"/>
            <a:ext cx="860276" cy="864000"/>
          </a:xfrm>
          <a:prstGeom prst="rect">
            <a:avLst/>
          </a:prstGeom>
        </p:spPr>
      </p:pic>
      <p:sp>
        <p:nvSpPr>
          <p:cNvPr id="10" name="Tekstiruutu 9">
            <a:extLst>
              <a:ext uri="{FF2B5EF4-FFF2-40B4-BE49-F238E27FC236}">
                <a16:creationId xmlns:a16="http://schemas.microsoft.com/office/drawing/2014/main" id="{04636649-7D78-D2FB-1DCD-F057C55AF490}"/>
              </a:ext>
            </a:extLst>
          </p:cNvPr>
          <p:cNvSpPr txBox="1"/>
          <p:nvPr/>
        </p:nvSpPr>
        <p:spPr>
          <a:xfrm>
            <a:off x="3235018" y="2320887"/>
            <a:ext cx="2448000" cy="738664"/>
          </a:xfrm>
          <a:prstGeom prst="rect">
            <a:avLst/>
          </a:prstGeom>
          <a:noFill/>
        </p:spPr>
        <p:txBody>
          <a:bodyPr wrap="square" anchor="ctr" anchorCtr="1">
            <a:spAutoFit/>
          </a:bodyPr>
          <a:lstStyle/>
          <a:p>
            <a:r>
              <a:rPr lang="fi-FI" sz="1400" dirty="0">
                <a:effectLst/>
                <a:latin typeface="Segoe UI" panose="020B0502040204020203" pitchFamily="34" charset="0"/>
              </a:rPr>
              <a:t>Suomi on hyvä </a:t>
            </a:r>
            <a:br>
              <a:rPr lang="fi-FI" sz="1400" dirty="0">
                <a:effectLst/>
                <a:latin typeface="Segoe UI" panose="020B0502040204020203" pitchFamily="34" charset="0"/>
              </a:rPr>
            </a:br>
            <a:r>
              <a:rPr lang="fi-FI" sz="1400" dirty="0">
                <a:effectLst/>
                <a:latin typeface="Segoe UI" panose="020B0502040204020203" pitchFamily="34" charset="0"/>
              </a:rPr>
              <a:t>kumppani lähtömaille </a:t>
            </a:r>
            <a:br>
              <a:rPr lang="fi-FI" sz="1400" dirty="0">
                <a:effectLst/>
                <a:latin typeface="Segoe UI" panose="020B0502040204020203" pitchFamily="34" charset="0"/>
              </a:rPr>
            </a:br>
            <a:r>
              <a:rPr lang="fi-FI" sz="1400" dirty="0">
                <a:effectLst/>
                <a:latin typeface="Segoe UI" panose="020B0502040204020203" pitchFamily="34" charset="0"/>
              </a:rPr>
              <a:t>ja hyvä paikka osaajille</a:t>
            </a:r>
            <a:endParaRPr lang="fi-FI" sz="1400" dirty="0">
              <a:latin typeface="Segoe UI" panose="020B0502040204020203" pitchFamily="34" charset="0"/>
            </a:endParaRPr>
          </a:p>
        </p:txBody>
      </p:sp>
      <p:pic>
        <p:nvPicPr>
          <p:cNvPr id="25" name="Kuva 24" descr="Symboli: Käsi joka pitelee oikein-merkkiä.">
            <a:extLst>
              <a:ext uri="{FF2B5EF4-FFF2-40B4-BE49-F238E27FC236}">
                <a16:creationId xmlns:a16="http://schemas.microsoft.com/office/drawing/2014/main" id="{6EC32C52-BFC4-216F-21AF-E2B4CD93F8DD}"/>
              </a:ext>
            </a:extLst>
          </p:cNvPr>
          <p:cNvPicPr>
            <a:picLocks noChangeAspect="1"/>
          </p:cNvPicPr>
          <p:nvPr/>
        </p:nvPicPr>
        <p:blipFill>
          <a:blip r:embed="rId4"/>
          <a:stretch>
            <a:fillRect/>
          </a:stretch>
        </p:blipFill>
        <p:spPr>
          <a:xfrm>
            <a:off x="6736744" y="1337013"/>
            <a:ext cx="864000" cy="864000"/>
          </a:xfrm>
          <a:prstGeom prst="rect">
            <a:avLst/>
          </a:prstGeom>
        </p:spPr>
      </p:pic>
      <p:sp>
        <p:nvSpPr>
          <p:cNvPr id="8" name="Tekstiruutu 7">
            <a:extLst>
              <a:ext uri="{FF2B5EF4-FFF2-40B4-BE49-F238E27FC236}">
                <a16:creationId xmlns:a16="http://schemas.microsoft.com/office/drawing/2014/main" id="{A0E90B4D-BEA8-DFA8-82DA-B4D797D54250}"/>
              </a:ext>
            </a:extLst>
          </p:cNvPr>
          <p:cNvSpPr txBox="1"/>
          <p:nvPr/>
        </p:nvSpPr>
        <p:spPr>
          <a:xfrm>
            <a:off x="5944744" y="2320887"/>
            <a:ext cx="2448000" cy="738664"/>
          </a:xfrm>
          <a:prstGeom prst="rect">
            <a:avLst/>
          </a:prstGeom>
          <a:noFill/>
        </p:spPr>
        <p:txBody>
          <a:bodyPr wrap="square" anchor="ctr" anchorCtr="1">
            <a:spAutoFit/>
          </a:bodyPr>
          <a:lstStyle/>
          <a:p>
            <a:r>
              <a:rPr lang="fi-FI" sz="1400" dirty="0">
                <a:effectLst/>
                <a:latin typeface="Segoe UI" panose="020B0502040204020203" pitchFamily="34" charset="0"/>
              </a:rPr>
              <a:t>Toiminta on eettistä </a:t>
            </a:r>
            <a:br>
              <a:rPr lang="fi-FI" sz="1400" dirty="0">
                <a:effectLst/>
                <a:latin typeface="Segoe UI" panose="020B0502040204020203" pitchFamily="34" charset="0"/>
              </a:rPr>
            </a:br>
            <a:r>
              <a:rPr lang="fi-FI" sz="1400" dirty="0">
                <a:effectLst/>
                <a:latin typeface="Segoe UI" panose="020B0502040204020203" pitchFamily="34" charset="0"/>
              </a:rPr>
              <a:t>ja julkistaloudellisesti kannattavaa</a:t>
            </a:r>
            <a:endParaRPr lang="fi-FI" sz="1600" dirty="0">
              <a:effectLst/>
              <a:latin typeface="Arial" panose="020B0604020202020204" pitchFamily="34" charset="0"/>
            </a:endParaRPr>
          </a:p>
        </p:txBody>
      </p:sp>
      <p:grpSp>
        <p:nvGrpSpPr>
          <p:cNvPr id="3" name="Ryhmä 2">
            <a:extLst>
              <a:ext uri="{FF2B5EF4-FFF2-40B4-BE49-F238E27FC236}">
                <a16:creationId xmlns:a16="http://schemas.microsoft.com/office/drawing/2014/main" id="{F37FD276-CA0D-56EF-D1A1-62383988E7E9}"/>
              </a:ext>
              <a:ext uri="{C183D7F6-B498-43B3-948B-1728B52AA6E4}">
                <adec:decorative xmlns:adec="http://schemas.microsoft.com/office/drawing/2017/decorative" val="1"/>
              </a:ext>
            </a:extLst>
          </p:cNvPr>
          <p:cNvGrpSpPr/>
          <p:nvPr/>
        </p:nvGrpSpPr>
        <p:grpSpPr>
          <a:xfrm>
            <a:off x="1724435" y="3198829"/>
            <a:ext cx="5487167" cy="546519"/>
            <a:chOff x="1784286" y="3198829"/>
            <a:chExt cx="5487167" cy="546519"/>
          </a:xfrm>
        </p:grpSpPr>
        <p:pic>
          <p:nvPicPr>
            <p:cNvPr id="9" name="Kuva 8">
              <a:extLst>
                <a:ext uri="{FF2B5EF4-FFF2-40B4-BE49-F238E27FC236}">
                  <a16:creationId xmlns:a16="http://schemas.microsoft.com/office/drawing/2014/main" id="{5E4BC238-2EF7-15E5-B035-B8F75148C14B}"/>
                </a:ext>
              </a:extLst>
            </p:cNvPr>
            <p:cNvPicPr>
              <a:picLocks noChangeAspect="1"/>
            </p:cNvPicPr>
            <p:nvPr/>
          </p:nvPicPr>
          <p:blipFill>
            <a:blip r:embed="rId5"/>
            <a:stretch>
              <a:fillRect/>
            </a:stretch>
          </p:blipFill>
          <p:spPr>
            <a:xfrm>
              <a:off x="1784286" y="3198829"/>
              <a:ext cx="85715" cy="526529"/>
            </a:xfrm>
            <a:prstGeom prst="rect">
              <a:avLst/>
            </a:prstGeom>
          </p:spPr>
        </p:pic>
        <p:pic>
          <p:nvPicPr>
            <p:cNvPr id="14" name="Kuva 13">
              <a:extLst>
                <a:ext uri="{FF2B5EF4-FFF2-40B4-BE49-F238E27FC236}">
                  <a16:creationId xmlns:a16="http://schemas.microsoft.com/office/drawing/2014/main" id="{8A7FDF72-57D4-B573-7B4A-0B8D3D77EEDC}"/>
                </a:ext>
              </a:extLst>
            </p:cNvPr>
            <p:cNvPicPr>
              <a:picLocks noChangeAspect="1"/>
            </p:cNvPicPr>
            <p:nvPr/>
          </p:nvPicPr>
          <p:blipFill>
            <a:blip r:embed="rId5"/>
            <a:stretch>
              <a:fillRect/>
            </a:stretch>
          </p:blipFill>
          <p:spPr>
            <a:xfrm>
              <a:off x="4485012" y="3208824"/>
              <a:ext cx="85715" cy="526529"/>
            </a:xfrm>
            <a:prstGeom prst="rect">
              <a:avLst/>
            </a:prstGeom>
          </p:spPr>
        </p:pic>
        <p:pic>
          <p:nvPicPr>
            <p:cNvPr id="15" name="Kuva 14">
              <a:extLst>
                <a:ext uri="{FF2B5EF4-FFF2-40B4-BE49-F238E27FC236}">
                  <a16:creationId xmlns:a16="http://schemas.microsoft.com/office/drawing/2014/main" id="{1597A614-7FAD-6750-A5EE-8B8A1DE50281}"/>
                </a:ext>
              </a:extLst>
            </p:cNvPr>
            <p:cNvPicPr>
              <a:picLocks noChangeAspect="1"/>
            </p:cNvPicPr>
            <p:nvPr/>
          </p:nvPicPr>
          <p:blipFill>
            <a:blip r:embed="rId5"/>
            <a:stretch>
              <a:fillRect/>
            </a:stretch>
          </p:blipFill>
          <p:spPr>
            <a:xfrm>
              <a:off x="7185738" y="3218819"/>
              <a:ext cx="85715" cy="526529"/>
            </a:xfrm>
            <a:prstGeom prst="rect">
              <a:avLst/>
            </a:prstGeom>
          </p:spPr>
        </p:pic>
      </p:grpSp>
      <p:sp>
        <p:nvSpPr>
          <p:cNvPr id="16" name="Freeform 5">
            <a:extLst>
              <a:ext uri="{FF2B5EF4-FFF2-40B4-BE49-F238E27FC236}">
                <a16:creationId xmlns:a16="http://schemas.microsoft.com/office/drawing/2014/main" id="{C148A6DB-09B2-2C21-E1A5-3CDD46FC6FE2}"/>
              </a:ext>
              <a:ext uri="{C183D7F6-B498-43B3-948B-1728B52AA6E4}">
                <adec:decorative xmlns:adec="http://schemas.microsoft.com/office/drawing/2017/decorative" val="1"/>
              </a:ext>
            </a:extLst>
          </p:cNvPr>
          <p:cNvSpPr>
            <a:spLocks/>
          </p:cNvSpPr>
          <p:nvPr/>
        </p:nvSpPr>
        <p:spPr bwMode="auto">
          <a:xfrm>
            <a:off x="692150" y="3638947"/>
            <a:ext cx="7551737" cy="864000"/>
          </a:xfrm>
          <a:custGeom>
            <a:avLst/>
            <a:gdLst>
              <a:gd name="T0" fmla="*/ 5788 w 5868"/>
              <a:gd name="T1" fmla="*/ 0 h 772"/>
              <a:gd name="T2" fmla="*/ 80 w 5868"/>
              <a:gd name="T3" fmla="*/ 0 h 772"/>
              <a:gd name="T4" fmla="*/ 0 w 5868"/>
              <a:gd name="T5" fmla="*/ 80 h 772"/>
              <a:gd name="T6" fmla="*/ 0 w 5868"/>
              <a:gd name="T7" fmla="*/ 692 h 772"/>
              <a:gd name="T8" fmla="*/ 80 w 5868"/>
              <a:gd name="T9" fmla="*/ 772 h 772"/>
              <a:gd name="T10" fmla="*/ 5788 w 5868"/>
              <a:gd name="T11" fmla="*/ 772 h 772"/>
              <a:gd name="T12" fmla="*/ 5868 w 5868"/>
              <a:gd name="T13" fmla="*/ 692 h 772"/>
              <a:gd name="T14" fmla="*/ 5868 w 5868"/>
              <a:gd name="T15" fmla="*/ 80 h 772"/>
              <a:gd name="T16" fmla="*/ 5788 w 5868"/>
              <a:gd name="T17" fmla="*/ 0 h 7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68" h="772">
                <a:moveTo>
                  <a:pt x="5788" y="0"/>
                </a:moveTo>
                <a:cubicBezTo>
                  <a:pt x="80" y="0"/>
                  <a:pt x="80" y="0"/>
                  <a:pt x="80" y="0"/>
                </a:cubicBezTo>
                <a:cubicBezTo>
                  <a:pt x="36" y="0"/>
                  <a:pt x="0" y="36"/>
                  <a:pt x="0" y="80"/>
                </a:cubicBezTo>
                <a:cubicBezTo>
                  <a:pt x="0" y="692"/>
                  <a:pt x="0" y="692"/>
                  <a:pt x="0" y="692"/>
                </a:cubicBezTo>
                <a:cubicBezTo>
                  <a:pt x="0" y="736"/>
                  <a:pt x="36" y="772"/>
                  <a:pt x="80" y="772"/>
                </a:cubicBezTo>
                <a:cubicBezTo>
                  <a:pt x="5788" y="772"/>
                  <a:pt x="5788" y="772"/>
                  <a:pt x="5788" y="772"/>
                </a:cubicBezTo>
                <a:cubicBezTo>
                  <a:pt x="5832" y="772"/>
                  <a:pt x="5868" y="736"/>
                  <a:pt x="5868" y="692"/>
                </a:cubicBezTo>
                <a:cubicBezTo>
                  <a:pt x="5868" y="80"/>
                  <a:pt x="5868" y="80"/>
                  <a:pt x="5868" y="80"/>
                </a:cubicBezTo>
                <a:cubicBezTo>
                  <a:pt x="5868" y="36"/>
                  <a:pt x="5832" y="0"/>
                  <a:pt x="5788" y="0"/>
                </a:cubicBezTo>
              </a:path>
            </a:pathLst>
          </a:custGeom>
          <a:solidFill>
            <a:srgbClr val="F1E7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2" name="Tekstiruutu 11">
            <a:extLst>
              <a:ext uri="{FF2B5EF4-FFF2-40B4-BE49-F238E27FC236}">
                <a16:creationId xmlns:a16="http://schemas.microsoft.com/office/drawing/2014/main" id="{D105A227-8095-7AD8-138D-C7F9CC80DC0C}"/>
              </a:ext>
            </a:extLst>
          </p:cNvPr>
          <p:cNvSpPr txBox="1"/>
          <p:nvPr/>
        </p:nvSpPr>
        <p:spPr>
          <a:xfrm>
            <a:off x="930625" y="3809337"/>
            <a:ext cx="7074786" cy="523220"/>
          </a:xfrm>
          <a:prstGeom prst="rect">
            <a:avLst/>
          </a:prstGeom>
          <a:noFill/>
        </p:spPr>
        <p:txBody>
          <a:bodyPr wrap="square">
            <a:spAutoFit/>
          </a:bodyPr>
          <a:lstStyle/>
          <a:p>
            <a:pPr algn="ctr"/>
            <a:r>
              <a:rPr lang="fi-FI" sz="1400" dirty="0"/>
              <a:t>Ratkaisevaa on, kuinka monelle osaajalle Suomessa on tarjolla heitä kiinnostavia töitä ja ovatko työnantajat halukkaita ja kyvykkäitä palkkaamaan heitä.</a:t>
            </a:r>
            <a:endParaRPr lang="fi-FI" dirty="0"/>
          </a:p>
        </p:txBody>
      </p:sp>
      <p:sp>
        <p:nvSpPr>
          <p:cNvPr id="4" name="Alatunnisteen paikkamerkki 3">
            <a:extLst>
              <a:ext uri="{FF2B5EF4-FFF2-40B4-BE49-F238E27FC236}">
                <a16:creationId xmlns:a16="http://schemas.microsoft.com/office/drawing/2014/main" id="{7149B03E-0098-69A7-659B-0D7D827932C4}"/>
              </a:ext>
            </a:extLst>
          </p:cNvPr>
          <p:cNvSpPr>
            <a:spLocks noGrp="1"/>
          </p:cNvSpPr>
          <p:nvPr>
            <p:ph type="ftr" sz="quarter" idx="11"/>
          </p:nvPr>
        </p:nvSpPr>
        <p:spPr/>
        <p:txBody>
          <a:bodyPr/>
          <a:lstStyle/>
          <a:p>
            <a:r>
              <a:rPr lang="fi-FI" noProof="0"/>
              <a:t>Työ- ja elinkeinoministeriö • www.tem.fi</a:t>
            </a:r>
          </a:p>
        </p:txBody>
      </p:sp>
      <p:sp>
        <p:nvSpPr>
          <p:cNvPr id="5" name="Päivämäärän paikkamerkki 4">
            <a:extLst>
              <a:ext uri="{FF2B5EF4-FFF2-40B4-BE49-F238E27FC236}">
                <a16:creationId xmlns:a16="http://schemas.microsoft.com/office/drawing/2014/main" id="{4EAA54A9-DFC5-1BDF-BBFC-CFDF67C56523}"/>
              </a:ext>
            </a:extLst>
          </p:cNvPr>
          <p:cNvSpPr>
            <a:spLocks noGrp="1"/>
          </p:cNvSpPr>
          <p:nvPr>
            <p:ph type="dt" sz="half" idx="10"/>
          </p:nvPr>
        </p:nvSpPr>
        <p:spPr/>
        <p:txBody>
          <a:bodyPr/>
          <a:lstStyle/>
          <a:p>
            <a:fld id="{41FC99AD-437B-4B76-9874-FBF2D2E87B13}" type="datetime1">
              <a:rPr lang="fi-FI" noProof="0" smtClean="0"/>
              <a:t>9.1.2025</a:t>
            </a:fld>
            <a:endParaRPr lang="fi-FI" noProof="0"/>
          </a:p>
        </p:txBody>
      </p:sp>
      <p:sp>
        <p:nvSpPr>
          <p:cNvPr id="6" name="Dian numeron paikkamerkki 5">
            <a:extLst>
              <a:ext uri="{FF2B5EF4-FFF2-40B4-BE49-F238E27FC236}">
                <a16:creationId xmlns:a16="http://schemas.microsoft.com/office/drawing/2014/main" id="{1BE9E8E9-BB63-16F2-73F1-0B8EFF1FB895}"/>
              </a:ext>
            </a:extLst>
          </p:cNvPr>
          <p:cNvSpPr>
            <a:spLocks noGrp="1"/>
          </p:cNvSpPr>
          <p:nvPr>
            <p:ph type="sldNum" sz="quarter" idx="12"/>
          </p:nvPr>
        </p:nvSpPr>
        <p:spPr/>
        <p:txBody>
          <a:bodyPr/>
          <a:lstStyle/>
          <a:p>
            <a:fld id="{3065C9E5-8AC3-DF4B-BA99-CB03B9370A98}" type="slidenum">
              <a:rPr lang="fi-FI" noProof="0" smtClean="0"/>
              <a:pPr/>
              <a:t>8</a:t>
            </a:fld>
            <a:endParaRPr lang="fi-FI" noProof="0"/>
          </a:p>
        </p:txBody>
      </p:sp>
    </p:spTree>
    <p:extLst>
      <p:ext uri="{BB962C8B-B14F-4D97-AF65-F5344CB8AC3E}">
        <p14:creationId xmlns:p14="http://schemas.microsoft.com/office/powerpoint/2010/main" val="2297188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AA408C4D-F4B8-B637-64D1-1BB6F4F26239}"/>
              </a:ext>
            </a:extLst>
          </p:cNvPr>
          <p:cNvSpPr>
            <a:spLocks noGrp="1"/>
          </p:cNvSpPr>
          <p:nvPr>
            <p:ph type="body" sz="quarter" idx="10"/>
          </p:nvPr>
        </p:nvSpPr>
        <p:spPr>
          <a:xfrm>
            <a:off x="1433604" y="1750646"/>
            <a:ext cx="6276792" cy="3016738"/>
          </a:xfrm>
        </p:spPr>
        <p:txBody>
          <a:bodyPr/>
          <a:lstStyle/>
          <a:p>
            <a:r>
              <a:rPr lang="fi-FI" dirty="0"/>
              <a:t>Kiitos!</a:t>
            </a:r>
          </a:p>
          <a:p>
            <a:endParaRPr lang="fi-FI" sz="1500" dirty="0">
              <a:cs typeface="Arial"/>
            </a:endParaRPr>
          </a:p>
          <a:p>
            <a:r>
              <a:rPr lang="fi-FI" sz="1500" dirty="0">
                <a:cs typeface="Arial"/>
              </a:rPr>
              <a:t>Lisätiedot TEM:</a:t>
            </a:r>
          </a:p>
          <a:p>
            <a:r>
              <a:rPr lang="fi-FI" sz="1500" dirty="0">
                <a:cs typeface="Arial"/>
              </a:rPr>
              <a:t>neuvotteleva virkamies Sari Haavisto, </a:t>
            </a:r>
            <a:r>
              <a:rPr lang="fi-FI" sz="1500" dirty="0">
                <a:cs typeface="Arial"/>
                <a:hlinkClick r:id="rId2"/>
              </a:rPr>
              <a:t>sari.haavisto@gov.fi</a:t>
            </a:r>
            <a:endParaRPr lang="fi-FI" sz="1500" dirty="0">
              <a:cs typeface="Arial"/>
            </a:endParaRPr>
          </a:p>
        </p:txBody>
      </p:sp>
    </p:spTree>
    <p:extLst>
      <p:ext uri="{BB962C8B-B14F-4D97-AF65-F5344CB8AC3E}">
        <p14:creationId xmlns:p14="http://schemas.microsoft.com/office/powerpoint/2010/main" val="1186770246"/>
      </p:ext>
    </p:extLst>
  </p:cSld>
  <p:clrMapOvr>
    <a:masterClrMapping/>
  </p:clrMapOvr>
</p:sld>
</file>

<file path=ppt/theme/theme1.xml><?xml version="1.0" encoding="utf-8"?>
<a:theme xmlns:a="http://schemas.openxmlformats.org/drawingml/2006/main" name="TEM">
  <a:themeElements>
    <a:clrScheme name="TEM2022-11">
      <a:dk1>
        <a:srgbClr val="000000"/>
      </a:dk1>
      <a:lt1>
        <a:srgbClr val="FFFFFF"/>
      </a:lt1>
      <a:dk2>
        <a:srgbClr val="201E5B"/>
      </a:dk2>
      <a:lt2>
        <a:srgbClr val="D5B37A"/>
      </a:lt2>
      <a:accent1>
        <a:srgbClr val="201E5B"/>
      </a:accent1>
      <a:accent2>
        <a:srgbClr val="004D9D"/>
      </a:accent2>
      <a:accent3>
        <a:srgbClr val="5881C1"/>
      </a:accent3>
      <a:accent4>
        <a:srgbClr val="3AAA35"/>
      </a:accent4>
      <a:accent5>
        <a:srgbClr val="006060"/>
      </a:accent5>
      <a:accent6>
        <a:srgbClr val="00A696"/>
      </a:accent6>
      <a:hlink>
        <a:srgbClr val="0066CF"/>
      </a:hlink>
      <a:folHlink>
        <a:srgbClr val="CC64A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1650" dirty="0" err="1" smtClean="0"/>
        </a:defPPr>
      </a:lstStyle>
    </a:txDef>
  </a:objectDefaults>
  <a:extraClrSchemeLst/>
  <a:extLst>
    <a:ext uri="{05A4C25C-085E-4340-85A3-A5531E510DB2}">
      <thm15:themeFamily xmlns:thm15="http://schemas.microsoft.com/office/thememl/2012/main" name="TEM_DB01_laaja__FI_V____RGB.potx" id="{652A4EFE-8B56-4FAB-9B7D-DB18EF5CD1AB}" vid="{60B4B90F-4A5C-4737-83AE-B90780A46B88}"/>
    </a:ext>
  </a:extLst>
</a:theme>
</file>

<file path=ppt/theme/theme2.xml><?xml version="1.0" encoding="utf-8"?>
<a:theme xmlns:a="http://schemas.openxmlformats.org/drawingml/2006/main" name="HKI-perus">
  <a:themeElements>
    <a:clrScheme name="HKI">
      <a:dk1>
        <a:sysClr val="windowText" lastClr="000000"/>
      </a:dk1>
      <a:lt1>
        <a:sysClr val="window" lastClr="FFFFFF"/>
      </a:lt1>
      <a:dk2>
        <a:srgbClr val="44546A"/>
      </a:dk2>
      <a:lt2>
        <a:srgbClr val="E7E6E6"/>
      </a:lt2>
      <a:accent1>
        <a:srgbClr val="0000BF"/>
      </a:accent1>
      <a:accent2>
        <a:srgbClr val="FD4F00"/>
      </a:accent2>
      <a:accent3>
        <a:srgbClr val="9FC9EB"/>
      </a:accent3>
      <a:accent4>
        <a:srgbClr val="F5A3C7"/>
      </a:accent4>
      <a:accent5>
        <a:srgbClr val="FFC61E"/>
      </a:accent5>
      <a:accent6>
        <a:srgbClr val="00D7A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9BA43834-84E8-1541-A3A8-3233C81DED4A}" vid="{D2FC8669-76C9-844E-B99F-8ECF6C4668E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1_TEM_laajakuva__FI_V_RGB</Template>
  <TotalTime>352</TotalTime>
  <Words>659</Words>
  <Application>Microsoft Office PowerPoint</Application>
  <PresentationFormat>Näytössä katseltava esitys (16:9)</PresentationFormat>
  <Paragraphs>72</Paragraphs>
  <Slides>9</Slides>
  <Notes>0</Notes>
  <HiddenSlides>0</HiddenSlides>
  <MMClips>0</MMClips>
  <ScaleCrop>false</ScaleCrop>
  <HeadingPairs>
    <vt:vector size="6" baseType="variant">
      <vt:variant>
        <vt:lpstr>Käytetyt fontit</vt:lpstr>
      </vt:variant>
      <vt:variant>
        <vt:i4>4</vt:i4>
      </vt:variant>
      <vt:variant>
        <vt:lpstr>Teema</vt:lpstr>
      </vt:variant>
      <vt:variant>
        <vt:i4>2</vt:i4>
      </vt:variant>
      <vt:variant>
        <vt:lpstr>Dian otsikot</vt:lpstr>
      </vt:variant>
      <vt:variant>
        <vt:i4>9</vt:i4>
      </vt:variant>
    </vt:vector>
  </HeadingPairs>
  <TitlesOfParts>
    <vt:vector size="15" baseType="lpstr">
      <vt:lpstr>Arial</vt:lpstr>
      <vt:lpstr>Arial Black</vt:lpstr>
      <vt:lpstr>Calibri</vt:lpstr>
      <vt:lpstr>Segoe UI</vt:lpstr>
      <vt:lpstr>TEM</vt:lpstr>
      <vt:lpstr>HKI-perus</vt:lpstr>
      <vt:lpstr>Voiko Suomi saada tarvitsemiaan osaajia Filippiineiltä ja Vietnamista?</vt:lpstr>
      <vt:lpstr>Suomi rakentaa ensimmäistä kertaa kansainvälisen rekrytoinnin yhteistyötä suoraan maiden kanssa</vt:lpstr>
      <vt:lpstr>Vietnam ja Filippiinit ovat osaajaviennin ammattilaismaita – Suomi mukaan markkinoille</vt:lpstr>
      <vt:lpstr>Rekrytointeja Vietnamista ja Filippiineiltä voidaan lisätä sekä tutuille että uusille aloille</vt:lpstr>
      <vt:lpstr>Reilut työmarkkinat ovat Suomen valttikortti osaajahoukuttelussa</vt:lpstr>
      <vt:lpstr>Työperäisen luvan Suomeen saa ennätysnopeasti</vt:lpstr>
      <vt:lpstr>Yritykset eivät jää yksin kansainvälisen rekrytoinnin kanssa</vt:lpstr>
      <vt:lpstr>Mistä tiedämme, että olemme onnistuneet?</vt:lpstr>
      <vt:lpstr>PowerPoint-esitys</vt:lpstr>
    </vt:vector>
  </TitlesOfParts>
  <Company>Suomen valtion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Voiko Suomi saada tarvitsemiaan osaajia Filippiineiltä ja Vietnamista?</dc:title>
  <dc:creator>Kalliainen Niina (TEM)</dc:creator>
  <cp:lastModifiedBy>Åvall Kerttu (TEM)</cp:lastModifiedBy>
  <cp:revision>15</cp:revision>
  <dcterms:created xsi:type="dcterms:W3CDTF">2025-01-07T07:37:01Z</dcterms:created>
  <dcterms:modified xsi:type="dcterms:W3CDTF">2025-01-09T10:38:02Z</dcterms:modified>
</cp:coreProperties>
</file>