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806" r:id="rId5"/>
    <p:sldMasterId id="2147483828" r:id="rId6"/>
  </p:sldMasterIdLst>
  <p:notesMasterIdLst>
    <p:notesMasterId r:id="rId24"/>
  </p:notesMasterIdLst>
  <p:handoutMasterIdLst>
    <p:handoutMasterId r:id="rId25"/>
  </p:handoutMasterIdLst>
  <p:sldIdLst>
    <p:sldId id="432" r:id="rId7"/>
    <p:sldId id="10716" r:id="rId8"/>
    <p:sldId id="10677" r:id="rId9"/>
    <p:sldId id="447" r:id="rId10"/>
    <p:sldId id="10711" r:id="rId11"/>
    <p:sldId id="10698" r:id="rId12"/>
    <p:sldId id="10717" r:id="rId13"/>
    <p:sldId id="10710" r:id="rId14"/>
    <p:sldId id="10718" r:id="rId15"/>
    <p:sldId id="10713" r:id="rId16"/>
    <p:sldId id="10714" r:id="rId17"/>
    <p:sldId id="10712" r:id="rId18"/>
    <p:sldId id="10715" r:id="rId19"/>
    <p:sldId id="10693" r:id="rId20"/>
    <p:sldId id="10695" r:id="rId21"/>
    <p:sldId id="10697" r:id="rId22"/>
    <p:sldId id="10696" r:id="rId23"/>
  </p:sldIdLst>
  <p:sldSz cx="9144000" cy="5143500" type="screen16x9"/>
  <p:notesSz cx="6799263" cy="9929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9" userDrawn="1">
          <p15:clr>
            <a:srgbClr val="A4A3A4"/>
          </p15:clr>
        </p15:guide>
        <p15:guide id="2" pos="214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115C25-1AF4-67D2-E45E-4E83388B8701}" name="Närhinen Antti (TEM)" initials="N(" userId="S::antti.narhinen@gov.fi::0338dc12-ddd1-40cd-b779-d95fa1dcc417" providerId="AD"/>
  <p188:author id="{F2C9BD47-3AA1-E48B-4BA1-8EC85EBC19D5}" name="Ranki Sinimaaria" initials="RS" userId="S::sinimaaria.ranki_ttl.fi#ext#@govfi.onmicrosoft.com::1a7e2c69-1e2e-40b8-8205-bd2cbb1fb389" providerId="AD"/>
  <p188:author id="{9B3CA950-B5AC-CC43-1521-33A9BFE49D8C}" name="Kulmala Sanna" initials="KS" userId="S::sanna.kulmala@ttl.fi::880b8d24-c41f-4857-873f-04fc1a9b0879" providerId="AD"/>
  <p188:author id="{5752E191-E846-5F9A-4DCC-1CE51A53FF2B}" name="Ranki Sinimaaria" initials="SR" userId="S::sinimaaria.ranki@ttl.fi::3e392196-0fd0-46d3-ad51-31df7aed7d1b" providerId="AD"/>
  <p188:author id="{93CEF2A1-36AA-65F1-0788-95916F6E70BC}" name="Kulmala Sanna" initials="KS" userId="S::sanna.kulmala_ttl.fi#ext#@govfi.onmicrosoft.com::ab1e0a1e-7898-468c-af50-dff9f09a16ce" providerId="AD"/>
  <p188:author id="{F71FC4B8-73B8-0CA7-3F84-FE917AC6BD91}" name="Lyly-Yrjänäinen Maija (TEM)" initials="L(" userId="S::maija.lyly-yrjanainen@gov.fi::a6ca890f-8994-48ea-bdd8-430fb91fea9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EF2"/>
    <a:srgbClr val="365ABD"/>
    <a:srgbClr val="5876C8"/>
    <a:srgbClr val="7991D3"/>
    <a:srgbClr val="BCC8E9"/>
    <a:srgbClr val="AFBDE5"/>
    <a:srgbClr val="000000"/>
    <a:srgbClr val="2699D6"/>
    <a:srgbClr val="2594CB"/>
    <a:srgbClr val="D4F0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AB6DBD-D56B-1DFE-2C04-5EDEA10C2035}" v="4" dt="2025-04-10T11:38:35.176"/>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880" y="44"/>
      </p:cViewPr>
      <p:guideLst/>
    </p:cSldViewPr>
  </p:slideViewPr>
  <p:notesTextViewPr>
    <p:cViewPr>
      <p:scale>
        <a:sx n="1" d="1"/>
        <a:sy n="1" d="1"/>
      </p:scale>
      <p:origin x="0" y="0"/>
    </p:cViewPr>
  </p:notesTextViewPr>
  <p:notesViewPr>
    <p:cSldViewPr snapToGrid="0">
      <p:cViewPr>
        <p:scale>
          <a:sx n="1" d="2"/>
          <a:sy n="1" d="2"/>
        </p:scale>
        <p:origin x="0" y="0"/>
      </p:cViewPr>
      <p:guideLst>
        <p:guide orient="horz" pos="3129"/>
        <p:guide pos="214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6980" cy="495855"/>
          </a:xfrm>
          <a:prstGeom prst="rect">
            <a:avLst/>
          </a:prstGeom>
        </p:spPr>
        <p:txBody>
          <a:bodyPr vert="horz" lIns="91424" tIns="45712" rIns="91424" bIns="45712" rtlCol="0"/>
          <a:lstStyle>
            <a:lvl1pPr algn="l">
              <a:defRPr sz="1200"/>
            </a:lvl1pPr>
          </a:lstStyle>
          <a:p>
            <a:endParaRPr lang="fi-FI"/>
          </a:p>
        </p:txBody>
      </p:sp>
      <p:sp>
        <p:nvSpPr>
          <p:cNvPr id="3" name="Date Placeholder 2"/>
          <p:cNvSpPr>
            <a:spLocks noGrp="1"/>
          </p:cNvSpPr>
          <p:nvPr>
            <p:ph type="dt" sz="quarter" idx="1"/>
          </p:nvPr>
        </p:nvSpPr>
        <p:spPr>
          <a:xfrm>
            <a:off x="3850702" y="0"/>
            <a:ext cx="2946980" cy="495855"/>
          </a:xfrm>
          <a:prstGeom prst="rect">
            <a:avLst/>
          </a:prstGeom>
        </p:spPr>
        <p:txBody>
          <a:bodyPr vert="horz" lIns="91424" tIns="45712" rIns="91424" bIns="45712" rtlCol="0"/>
          <a:lstStyle>
            <a:lvl1pPr algn="r">
              <a:defRPr sz="1200"/>
            </a:lvl1pPr>
          </a:lstStyle>
          <a:p>
            <a:fld id="{4DF5B08A-83ED-45E1-90DE-AADFEED44B75}" type="datetimeFigureOut">
              <a:rPr lang="fi-FI" smtClean="0"/>
              <a:t>17.4.2025</a:t>
            </a:fld>
            <a:endParaRPr lang="fi-FI"/>
          </a:p>
        </p:txBody>
      </p:sp>
      <p:sp>
        <p:nvSpPr>
          <p:cNvPr id="4" name="Footer Placeholder 3"/>
          <p:cNvSpPr>
            <a:spLocks noGrp="1"/>
          </p:cNvSpPr>
          <p:nvPr>
            <p:ph type="ftr" sz="quarter" idx="2"/>
          </p:nvPr>
        </p:nvSpPr>
        <p:spPr>
          <a:xfrm>
            <a:off x="2" y="9432369"/>
            <a:ext cx="2946980" cy="495855"/>
          </a:xfrm>
          <a:prstGeom prst="rect">
            <a:avLst/>
          </a:prstGeom>
        </p:spPr>
        <p:txBody>
          <a:bodyPr vert="horz" lIns="91424" tIns="45712" rIns="91424" bIns="45712" rtlCol="0" anchor="b"/>
          <a:lstStyle>
            <a:lvl1pPr algn="l">
              <a:defRPr sz="1200"/>
            </a:lvl1pPr>
          </a:lstStyle>
          <a:p>
            <a:endParaRPr lang="fi-FI"/>
          </a:p>
        </p:txBody>
      </p:sp>
      <p:sp>
        <p:nvSpPr>
          <p:cNvPr id="5" name="Slide Number Placeholder 4"/>
          <p:cNvSpPr>
            <a:spLocks noGrp="1"/>
          </p:cNvSpPr>
          <p:nvPr>
            <p:ph type="sldNum" sz="quarter" idx="3"/>
          </p:nvPr>
        </p:nvSpPr>
        <p:spPr>
          <a:xfrm>
            <a:off x="3850702" y="9432369"/>
            <a:ext cx="2946980" cy="495855"/>
          </a:xfrm>
          <a:prstGeom prst="rect">
            <a:avLst/>
          </a:prstGeom>
        </p:spPr>
        <p:txBody>
          <a:bodyPr vert="horz" lIns="91424" tIns="45712" rIns="91424" bIns="45712" rtlCol="0" anchor="b"/>
          <a:lstStyle>
            <a:lvl1pPr algn="r">
              <a:defRPr sz="1200"/>
            </a:lvl1pPr>
          </a:lstStyle>
          <a:p>
            <a:fld id="{72D1ADDD-E79E-4142-B033-52608F2C149A}" type="slidenum">
              <a:rPr lang="fi-FI" smtClean="0"/>
              <a:t>‹#›</a:t>
            </a:fld>
            <a:endParaRPr lang="fi-FI"/>
          </a:p>
        </p:txBody>
      </p:sp>
    </p:spTree>
    <p:extLst>
      <p:ext uri="{BB962C8B-B14F-4D97-AF65-F5344CB8AC3E}">
        <p14:creationId xmlns:p14="http://schemas.microsoft.com/office/powerpoint/2010/main" val="867705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46347" cy="496491"/>
          </a:xfrm>
          <a:prstGeom prst="rect">
            <a:avLst/>
          </a:prstGeom>
        </p:spPr>
        <p:txBody>
          <a:bodyPr vert="horz" lIns="91424" tIns="45712" rIns="91424" bIns="45712" rtlCol="0"/>
          <a:lstStyle>
            <a:lvl1pPr algn="l">
              <a:defRPr sz="1200"/>
            </a:lvl1pPr>
          </a:lstStyle>
          <a:p>
            <a:endParaRPr lang="fi-FI"/>
          </a:p>
        </p:txBody>
      </p:sp>
      <p:sp>
        <p:nvSpPr>
          <p:cNvPr id="3" name="Päivämäärän paikkamerkki 2"/>
          <p:cNvSpPr>
            <a:spLocks noGrp="1"/>
          </p:cNvSpPr>
          <p:nvPr>
            <p:ph type="dt" idx="1"/>
          </p:nvPr>
        </p:nvSpPr>
        <p:spPr>
          <a:xfrm>
            <a:off x="3851344" y="0"/>
            <a:ext cx="2946347" cy="496491"/>
          </a:xfrm>
          <a:prstGeom prst="rect">
            <a:avLst/>
          </a:prstGeom>
        </p:spPr>
        <p:txBody>
          <a:bodyPr vert="horz" lIns="91424" tIns="45712" rIns="91424" bIns="45712" rtlCol="0"/>
          <a:lstStyle>
            <a:lvl1pPr algn="r">
              <a:defRPr sz="1200"/>
            </a:lvl1pPr>
          </a:lstStyle>
          <a:p>
            <a:fld id="{6A7FAC48-2721-4B96-BA02-5768D8A8C6C8}" type="datetimeFigureOut">
              <a:rPr lang="fi-FI" smtClean="0"/>
              <a:pPr/>
              <a:t>17.4.2025</a:t>
            </a:fld>
            <a:endParaRPr lang="fi-FI"/>
          </a:p>
        </p:txBody>
      </p:sp>
      <p:sp>
        <p:nvSpPr>
          <p:cNvPr id="4" name="Dian kuvan paikkamerkki 3"/>
          <p:cNvSpPr>
            <a:spLocks noGrp="1" noRot="1" noChangeAspect="1"/>
          </p:cNvSpPr>
          <p:nvPr>
            <p:ph type="sldImg" idx="2"/>
          </p:nvPr>
        </p:nvSpPr>
        <p:spPr>
          <a:xfrm>
            <a:off x="92075" y="746125"/>
            <a:ext cx="6615113" cy="3722688"/>
          </a:xfrm>
          <a:prstGeom prst="rect">
            <a:avLst/>
          </a:prstGeom>
          <a:noFill/>
          <a:ln w="12700">
            <a:solidFill>
              <a:prstClr val="black"/>
            </a:solidFill>
          </a:ln>
        </p:spPr>
        <p:txBody>
          <a:bodyPr vert="horz" lIns="91424" tIns="45712" rIns="91424" bIns="45712" rtlCol="0" anchor="ctr"/>
          <a:lstStyle/>
          <a:p>
            <a:endParaRPr lang="fi-FI"/>
          </a:p>
        </p:txBody>
      </p:sp>
      <p:sp>
        <p:nvSpPr>
          <p:cNvPr id="5" name="Huomautusten paikkamerkki 4"/>
          <p:cNvSpPr>
            <a:spLocks noGrp="1"/>
          </p:cNvSpPr>
          <p:nvPr>
            <p:ph type="body" sz="quarter" idx="3"/>
          </p:nvPr>
        </p:nvSpPr>
        <p:spPr>
          <a:xfrm>
            <a:off x="679927" y="4716664"/>
            <a:ext cx="5439410" cy="4468416"/>
          </a:xfrm>
          <a:prstGeom prst="rect">
            <a:avLst/>
          </a:prstGeom>
        </p:spPr>
        <p:txBody>
          <a:bodyPr vert="horz" lIns="91424" tIns="45712" rIns="91424" bIns="45712"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1" y="9431601"/>
            <a:ext cx="2946347" cy="496491"/>
          </a:xfrm>
          <a:prstGeom prst="rect">
            <a:avLst/>
          </a:prstGeom>
        </p:spPr>
        <p:txBody>
          <a:bodyPr vert="horz" lIns="91424" tIns="45712" rIns="91424" bIns="45712" rtlCol="0" anchor="b"/>
          <a:lstStyle>
            <a:lvl1pPr algn="l">
              <a:defRPr sz="1200"/>
            </a:lvl1pPr>
          </a:lstStyle>
          <a:p>
            <a:endParaRPr lang="fi-FI"/>
          </a:p>
        </p:txBody>
      </p:sp>
      <p:sp>
        <p:nvSpPr>
          <p:cNvPr id="7" name="Dian numeron paikkamerkki 6"/>
          <p:cNvSpPr>
            <a:spLocks noGrp="1"/>
          </p:cNvSpPr>
          <p:nvPr>
            <p:ph type="sldNum" sz="quarter" idx="5"/>
          </p:nvPr>
        </p:nvSpPr>
        <p:spPr>
          <a:xfrm>
            <a:off x="3851344" y="9431601"/>
            <a:ext cx="2946347" cy="496491"/>
          </a:xfrm>
          <a:prstGeom prst="rect">
            <a:avLst/>
          </a:prstGeom>
        </p:spPr>
        <p:txBody>
          <a:bodyPr vert="horz" lIns="91424" tIns="45712" rIns="91424" bIns="45712" rtlCol="0" anchor="b"/>
          <a:lstStyle>
            <a:lvl1pPr algn="r">
              <a:defRPr sz="1200"/>
            </a:lvl1pPr>
          </a:lstStyle>
          <a:p>
            <a:fld id="{0433CE14-C27A-42FB-A7CF-16D08FB8F53C}" type="slidenum">
              <a:rPr lang="fi-FI" smtClean="0"/>
              <a:pPr/>
              <a:t>‹#›</a:t>
            </a:fld>
            <a:endParaRPr lang="fi-FI"/>
          </a:p>
        </p:txBody>
      </p:sp>
    </p:spTree>
    <p:extLst>
      <p:ext uri="{BB962C8B-B14F-4D97-AF65-F5344CB8AC3E}">
        <p14:creationId xmlns:p14="http://schemas.microsoft.com/office/powerpoint/2010/main" val="142186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Pääotsikko">
    <p:spTree>
      <p:nvGrpSpPr>
        <p:cNvPr id="1" name=""/>
        <p:cNvGrpSpPr/>
        <p:nvPr/>
      </p:nvGrpSpPr>
      <p:grpSpPr>
        <a:xfrm>
          <a:off x="0" y="0"/>
          <a:ext cx="0" cy="0"/>
          <a:chOff x="0" y="0"/>
          <a:chExt cx="0" cy="0"/>
        </a:xfrm>
      </p:grpSpPr>
      <p:grpSp>
        <p:nvGrpSpPr>
          <p:cNvPr id="60" name="Group 59"/>
          <p:cNvGrpSpPr/>
          <p:nvPr userDrawn="1"/>
        </p:nvGrpSpPr>
        <p:grpSpPr>
          <a:xfrm>
            <a:off x="-2768" y="0"/>
            <a:ext cx="9146768" cy="5143502"/>
            <a:chOff x="-2768" y="0"/>
            <a:chExt cx="9146768" cy="5143502"/>
          </a:xfrm>
        </p:grpSpPr>
        <p:sp>
          <p:nvSpPr>
            <p:cNvPr id="58" name="Rectangle 57"/>
            <p:cNvSpPr/>
            <p:nvPr userDrawn="1"/>
          </p:nvSpPr>
          <p:spPr>
            <a:xfrm>
              <a:off x="-2768" y="0"/>
              <a:ext cx="9146768"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1" name="Freeform 5"/>
            <p:cNvSpPr>
              <a:spLocks/>
            </p:cNvSpPr>
            <p:nvPr userDrawn="1"/>
          </p:nvSpPr>
          <p:spPr bwMode="auto">
            <a:xfrm>
              <a:off x="6715127" y="3640139"/>
              <a:ext cx="2424113" cy="1503363"/>
            </a:xfrm>
            <a:custGeom>
              <a:avLst/>
              <a:gdLst>
                <a:gd name="T0" fmla="*/ 1527 w 1527"/>
                <a:gd name="T1" fmla="*/ 947 h 947"/>
                <a:gd name="T2" fmla="*/ 1527 w 1527"/>
                <a:gd name="T3" fmla="*/ 491 h 947"/>
                <a:gd name="T4" fmla="*/ 1527 w 1527"/>
                <a:gd name="T5" fmla="*/ 491 h 947"/>
                <a:gd name="T6" fmla="*/ 1291 w 1527"/>
                <a:gd name="T7" fmla="*/ 382 h 947"/>
                <a:gd name="T8" fmla="*/ 1175 w 1527"/>
                <a:gd name="T9" fmla="*/ 327 h 947"/>
                <a:gd name="T10" fmla="*/ 1118 w 1527"/>
                <a:gd name="T11" fmla="*/ 299 h 947"/>
                <a:gd name="T12" fmla="*/ 1060 w 1527"/>
                <a:gd name="T13" fmla="*/ 270 h 947"/>
                <a:gd name="T14" fmla="*/ 1003 w 1527"/>
                <a:gd name="T15" fmla="*/ 241 h 947"/>
                <a:gd name="T16" fmla="*/ 946 w 1527"/>
                <a:gd name="T17" fmla="*/ 210 h 947"/>
                <a:gd name="T18" fmla="*/ 889 w 1527"/>
                <a:gd name="T19" fmla="*/ 179 h 947"/>
                <a:gd name="T20" fmla="*/ 833 w 1527"/>
                <a:gd name="T21" fmla="*/ 146 h 947"/>
                <a:gd name="T22" fmla="*/ 777 w 1527"/>
                <a:gd name="T23" fmla="*/ 111 h 947"/>
                <a:gd name="T24" fmla="*/ 722 w 1527"/>
                <a:gd name="T25" fmla="*/ 76 h 947"/>
                <a:gd name="T26" fmla="*/ 667 w 1527"/>
                <a:gd name="T27" fmla="*/ 39 h 947"/>
                <a:gd name="T28" fmla="*/ 612 w 1527"/>
                <a:gd name="T29" fmla="*/ 0 h 947"/>
                <a:gd name="T30" fmla="*/ 612 w 1527"/>
                <a:gd name="T31" fmla="*/ 0 h 947"/>
                <a:gd name="T32" fmla="*/ 569 w 1527"/>
                <a:gd name="T33" fmla="*/ 70 h 947"/>
                <a:gd name="T34" fmla="*/ 527 w 1527"/>
                <a:gd name="T35" fmla="*/ 137 h 947"/>
                <a:gd name="T36" fmla="*/ 486 w 1527"/>
                <a:gd name="T37" fmla="*/ 202 h 947"/>
                <a:gd name="T38" fmla="*/ 444 w 1527"/>
                <a:gd name="T39" fmla="*/ 265 h 947"/>
                <a:gd name="T40" fmla="*/ 363 w 1527"/>
                <a:gd name="T41" fmla="*/ 386 h 947"/>
                <a:gd name="T42" fmla="*/ 283 w 1527"/>
                <a:gd name="T43" fmla="*/ 502 h 947"/>
                <a:gd name="T44" fmla="*/ 207 w 1527"/>
                <a:gd name="T45" fmla="*/ 614 h 947"/>
                <a:gd name="T46" fmla="*/ 170 w 1527"/>
                <a:gd name="T47" fmla="*/ 669 h 947"/>
                <a:gd name="T48" fmla="*/ 134 w 1527"/>
                <a:gd name="T49" fmla="*/ 724 h 947"/>
                <a:gd name="T50" fmla="*/ 99 w 1527"/>
                <a:gd name="T51" fmla="*/ 779 h 947"/>
                <a:gd name="T52" fmla="*/ 65 w 1527"/>
                <a:gd name="T53" fmla="*/ 835 h 947"/>
                <a:gd name="T54" fmla="*/ 32 w 1527"/>
                <a:gd name="T55" fmla="*/ 890 h 947"/>
                <a:gd name="T56" fmla="*/ 0 w 1527"/>
                <a:gd name="T57" fmla="*/ 947 h 947"/>
                <a:gd name="T58" fmla="*/ 1527 w 1527"/>
                <a:gd name="T59"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27" h="947">
                  <a:moveTo>
                    <a:pt x="1527" y="947"/>
                  </a:moveTo>
                  <a:lnTo>
                    <a:pt x="1527" y="491"/>
                  </a:lnTo>
                  <a:lnTo>
                    <a:pt x="1527" y="491"/>
                  </a:lnTo>
                  <a:lnTo>
                    <a:pt x="1291" y="382"/>
                  </a:lnTo>
                  <a:lnTo>
                    <a:pt x="1175" y="327"/>
                  </a:lnTo>
                  <a:lnTo>
                    <a:pt x="1118" y="299"/>
                  </a:lnTo>
                  <a:lnTo>
                    <a:pt x="1060" y="270"/>
                  </a:lnTo>
                  <a:lnTo>
                    <a:pt x="1003" y="241"/>
                  </a:lnTo>
                  <a:lnTo>
                    <a:pt x="946" y="210"/>
                  </a:lnTo>
                  <a:lnTo>
                    <a:pt x="889" y="179"/>
                  </a:lnTo>
                  <a:lnTo>
                    <a:pt x="833" y="146"/>
                  </a:lnTo>
                  <a:lnTo>
                    <a:pt x="777" y="111"/>
                  </a:lnTo>
                  <a:lnTo>
                    <a:pt x="722" y="76"/>
                  </a:lnTo>
                  <a:lnTo>
                    <a:pt x="667" y="39"/>
                  </a:lnTo>
                  <a:lnTo>
                    <a:pt x="612" y="0"/>
                  </a:lnTo>
                  <a:lnTo>
                    <a:pt x="612" y="0"/>
                  </a:lnTo>
                  <a:lnTo>
                    <a:pt x="569" y="70"/>
                  </a:lnTo>
                  <a:lnTo>
                    <a:pt x="527" y="137"/>
                  </a:lnTo>
                  <a:lnTo>
                    <a:pt x="486" y="202"/>
                  </a:lnTo>
                  <a:lnTo>
                    <a:pt x="444" y="265"/>
                  </a:lnTo>
                  <a:lnTo>
                    <a:pt x="363" y="386"/>
                  </a:lnTo>
                  <a:lnTo>
                    <a:pt x="283" y="502"/>
                  </a:lnTo>
                  <a:lnTo>
                    <a:pt x="207" y="614"/>
                  </a:lnTo>
                  <a:lnTo>
                    <a:pt x="170" y="669"/>
                  </a:lnTo>
                  <a:lnTo>
                    <a:pt x="134" y="724"/>
                  </a:lnTo>
                  <a:lnTo>
                    <a:pt x="99" y="779"/>
                  </a:lnTo>
                  <a:lnTo>
                    <a:pt x="65" y="835"/>
                  </a:lnTo>
                  <a:lnTo>
                    <a:pt x="32" y="890"/>
                  </a:lnTo>
                  <a:lnTo>
                    <a:pt x="0" y="947"/>
                  </a:lnTo>
                  <a:lnTo>
                    <a:pt x="1527" y="947"/>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2" name="Freeform 6"/>
            <p:cNvSpPr>
              <a:spLocks/>
            </p:cNvSpPr>
            <p:nvPr userDrawn="1"/>
          </p:nvSpPr>
          <p:spPr bwMode="auto">
            <a:xfrm>
              <a:off x="7686677" y="2641601"/>
              <a:ext cx="1452563" cy="1671638"/>
            </a:xfrm>
            <a:custGeom>
              <a:avLst/>
              <a:gdLst>
                <a:gd name="T0" fmla="*/ 915 w 915"/>
                <a:gd name="T1" fmla="*/ 0 h 1053"/>
                <a:gd name="T2" fmla="*/ 915 w 915"/>
                <a:gd name="T3" fmla="*/ 0 h 1053"/>
                <a:gd name="T4" fmla="*/ 854 w 915"/>
                <a:gd name="T5" fmla="*/ 29 h 1053"/>
                <a:gd name="T6" fmla="*/ 795 w 915"/>
                <a:gd name="T7" fmla="*/ 62 h 1053"/>
                <a:gd name="T8" fmla="*/ 735 w 915"/>
                <a:gd name="T9" fmla="*/ 97 h 1053"/>
                <a:gd name="T10" fmla="*/ 675 w 915"/>
                <a:gd name="T11" fmla="*/ 133 h 1053"/>
                <a:gd name="T12" fmla="*/ 617 w 915"/>
                <a:gd name="T13" fmla="*/ 171 h 1053"/>
                <a:gd name="T14" fmla="*/ 559 w 915"/>
                <a:gd name="T15" fmla="*/ 210 h 1053"/>
                <a:gd name="T16" fmla="*/ 500 w 915"/>
                <a:gd name="T17" fmla="*/ 251 h 1053"/>
                <a:gd name="T18" fmla="*/ 443 w 915"/>
                <a:gd name="T19" fmla="*/ 294 h 1053"/>
                <a:gd name="T20" fmla="*/ 329 w 915"/>
                <a:gd name="T21" fmla="*/ 378 h 1053"/>
                <a:gd name="T22" fmla="*/ 218 w 915"/>
                <a:gd name="T23" fmla="*/ 465 h 1053"/>
                <a:gd name="T24" fmla="*/ 108 w 915"/>
                <a:gd name="T25" fmla="*/ 549 h 1053"/>
                <a:gd name="T26" fmla="*/ 53 w 915"/>
                <a:gd name="T27" fmla="*/ 589 h 1053"/>
                <a:gd name="T28" fmla="*/ 0 w 915"/>
                <a:gd name="T29" fmla="*/ 629 h 1053"/>
                <a:gd name="T30" fmla="*/ 0 w 915"/>
                <a:gd name="T31" fmla="*/ 629 h 1053"/>
                <a:gd name="T32" fmla="*/ 0 w 915"/>
                <a:gd name="T33" fmla="*/ 629 h 1053"/>
                <a:gd name="T34" fmla="*/ 53 w 915"/>
                <a:gd name="T35" fmla="*/ 667 h 1053"/>
                <a:gd name="T36" fmla="*/ 107 w 915"/>
                <a:gd name="T37" fmla="*/ 704 h 1053"/>
                <a:gd name="T38" fmla="*/ 161 w 915"/>
                <a:gd name="T39" fmla="*/ 739 h 1053"/>
                <a:gd name="T40" fmla="*/ 216 w 915"/>
                <a:gd name="T41" fmla="*/ 774 h 1053"/>
                <a:gd name="T42" fmla="*/ 272 w 915"/>
                <a:gd name="T43" fmla="*/ 808 h 1053"/>
                <a:gd name="T44" fmla="*/ 328 w 915"/>
                <a:gd name="T45" fmla="*/ 839 h 1053"/>
                <a:gd name="T46" fmla="*/ 384 w 915"/>
                <a:gd name="T47" fmla="*/ 870 h 1053"/>
                <a:gd name="T48" fmla="*/ 442 w 915"/>
                <a:gd name="T49" fmla="*/ 899 h 1053"/>
                <a:gd name="T50" fmla="*/ 500 w 915"/>
                <a:gd name="T51" fmla="*/ 926 h 1053"/>
                <a:gd name="T52" fmla="*/ 559 w 915"/>
                <a:gd name="T53" fmla="*/ 951 h 1053"/>
                <a:gd name="T54" fmla="*/ 617 w 915"/>
                <a:gd name="T55" fmla="*/ 973 h 1053"/>
                <a:gd name="T56" fmla="*/ 675 w 915"/>
                <a:gd name="T57" fmla="*/ 994 h 1053"/>
                <a:gd name="T58" fmla="*/ 735 w 915"/>
                <a:gd name="T59" fmla="*/ 1012 h 1053"/>
                <a:gd name="T60" fmla="*/ 795 w 915"/>
                <a:gd name="T61" fmla="*/ 1028 h 1053"/>
                <a:gd name="T62" fmla="*/ 854 w 915"/>
                <a:gd name="T63" fmla="*/ 1042 h 1053"/>
                <a:gd name="T64" fmla="*/ 885 w 915"/>
                <a:gd name="T65" fmla="*/ 1048 h 1053"/>
                <a:gd name="T66" fmla="*/ 915 w 915"/>
                <a:gd name="T67" fmla="*/ 1053 h 1053"/>
                <a:gd name="T68" fmla="*/ 915 w 915"/>
                <a:gd name="T69"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15" h="1053">
                  <a:moveTo>
                    <a:pt x="915" y="0"/>
                  </a:moveTo>
                  <a:lnTo>
                    <a:pt x="915" y="0"/>
                  </a:lnTo>
                  <a:lnTo>
                    <a:pt x="854" y="29"/>
                  </a:lnTo>
                  <a:lnTo>
                    <a:pt x="795" y="62"/>
                  </a:lnTo>
                  <a:lnTo>
                    <a:pt x="735" y="97"/>
                  </a:lnTo>
                  <a:lnTo>
                    <a:pt x="675" y="133"/>
                  </a:lnTo>
                  <a:lnTo>
                    <a:pt x="617" y="171"/>
                  </a:lnTo>
                  <a:lnTo>
                    <a:pt x="559" y="210"/>
                  </a:lnTo>
                  <a:lnTo>
                    <a:pt x="500" y="251"/>
                  </a:lnTo>
                  <a:lnTo>
                    <a:pt x="443" y="294"/>
                  </a:lnTo>
                  <a:lnTo>
                    <a:pt x="329" y="378"/>
                  </a:lnTo>
                  <a:lnTo>
                    <a:pt x="218" y="465"/>
                  </a:lnTo>
                  <a:lnTo>
                    <a:pt x="108" y="549"/>
                  </a:lnTo>
                  <a:lnTo>
                    <a:pt x="53" y="589"/>
                  </a:lnTo>
                  <a:lnTo>
                    <a:pt x="0" y="629"/>
                  </a:lnTo>
                  <a:lnTo>
                    <a:pt x="0" y="629"/>
                  </a:lnTo>
                  <a:lnTo>
                    <a:pt x="0" y="629"/>
                  </a:lnTo>
                  <a:lnTo>
                    <a:pt x="53" y="667"/>
                  </a:lnTo>
                  <a:lnTo>
                    <a:pt x="107" y="704"/>
                  </a:lnTo>
                  <a:lnTo>
                    <a:pt x="161" y="739"/>
                  </a:lnTo>
                  <a:lnTo>
                    <a:pt x="216" y="774"/>
                  </a:lnTo>
                  <a:lnTo>
                    <a:pt x="272" y="808"/>
                  </a:lnTo>
                  <a:lnTo>
                    <a:pt x="328" y="839"/>
                  </a:lnTo>
                  <a:lnTo>
                    <a:pt x="384" y="870"/>
                  </a:lnTo>
                  <a:lnTo>
                    <a:pt x="442" y="899"/>
                  </a:lnTo>
                  <a:lnTo>
                    <a:pt x="500" y="926"/>
                  </a:lnTo>
                  <a:lnTo>
                    <a:pt x="559" y="951"/>
                  </a:lnTo>
                  <a:lnTo>
                    <a:pt x="617" y="973"/>
                  </a:lnTo>
                  <a:lnTo>
                    <a:pt x="675" y="994"/>
                  </a:lnTo>
                  <a:lnTo>
                    <a:pt x="735" y="1012"/>
                  </a:lnTo>
                  <a:lnTo>
                    <a:pt x="795" y="1028"/>
                  </a:lnTo>
                  <a:lnTo>
                    <a:pt x="854" y="1042"/>
                  </a:lnTo>
                  <a:lnTo>
                    <a:pt x="885" y="1048"/>
                  </a:lnTo>
                  <a:lnTo>
                    <a:pt x="915" y="1053"/>
                  </a:lnTo>
                  <a:lnTo>
                    <a:pt x="915" y="0"/>
                  </a:lnTo>
                  <a:close/>
                </a:path>
              </a:pathLst>
            </a:custGeom>
            <a:solidFill>
              <a:srgbClr val="9BA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3" name="Freeform 7"/>
            <p:cNvSpPr>
              <a:spLocks/>
            </p:cNvSpPr>
            <p:nvPr userDrawn="1"/>
          </p:nvSpPr>
          <p:spPr bwMode="auto">
            <a:xfrm>
              <a:off x="5970589" y="0"/>
              <a:ext cx="2543176" cy="3640139"/>
            </a:xfrm>
            <a:custGeom>
              <a:avLst/>
              <a:gdLst>
                <a:gd name="T0" fmla="*/ 46 w 1602"/>
                <a:gd name="T1" fmla="*/ 0 h 2293"/>
                <a:gd name="T2" fmla="*/ 27 w 1602"/>
                <a:gd name="T3" fmla="*/ 79 h 2293"/>
                <a:gd name="T4" fmla="*/ 13 w 1602"/>
                <a:gd name="T5" fmla="*/ 158 h 2293"/>
                <a:gd name="T6" fmla="*/ 5 w 1602"/>
                <a:gd name="T7" fmla="*/ 236 h 2293"/>
                <a:gd name="T8" fmla="*/ 0 w 1602"/>
                <a:gd name="T9" fmla="*/ 315 h 2293"/>
                <a:gd name="T10" fmla="*/ 1 w 1602"/>
                <a:gd name="T11" fmla="*/ 394 h 2293"/>
                <a:gd name="T12" fmla="*/ 7 w 1602"/>
                <a:gd name="T13" fmla="*/ 473 h 2293"/>
                <a:gd name="T14" fmla="*/ 16 w 1602"/>
                <a:gd name="T15" fmla="*/ 551 h 2293"/>
                <a:gd name="T16" fmla="*/ 27 w 1602"/>
                <a:gd name="T17" fmla="*/ 630 h 2293"/>
                <a:gd name="T18" fmla="*/ 43 w 1602"/>
                <a:gd name="T19" fmla="*/ 708 h 2293"/>
                <a:gd name="T20" fmla="*/ 80 w 1602"/>
                <a:gd name="T21" fmla="*/ 862 h 2293"/>
                <a:gd name="T22" fmla="*/ 124 w 1602"/>
                <a:gd name="T23" fmla="*/ 1014 h 2293"/>
                <a:gd name="T24" fmla="*/ 195 w 1602"/>
                <a:gd name="T25" fmla="*/ 1236 h 2293"/>
                <a:gd name="T26" fmla="*/ 209 w 1602"/>
                <a:gd name="T27" fmla="*/ 1277 h 2293"/>
                <a:gd name="T28" fmla="*/ 242 w 1602"/>
                <a:gd name="T29" fmla="*/ 1358 h 2293"/>
                <a:gd name="T30" fmla="*/ 279 w 1602"/>
                <a:gd name="T31" fmla="*/ 1437 h 2293"/>
                <a:gd name="T32" fmla="*/ 322 w 1602"/>
                <a:gd name="T33" fmla="*/ 1514 h 2293"/>
                <a:gd name="T34" fmla="*/ 369 w 1602"/>
                <a:gd name="T35" fmla="*/ 1590 h 2293"/>
                <a:gd name="T36" fmla="*/ 420 w 1602"/>
                <a:gd name="T37" fmla="*/ 1662 h 2293"/>
                <a:gd name="T38" fmla="*/ 474 w 1602"/>
                <a:gd name="T39" fmla="*/ 1733 h 2293"/>
                <a:gd name="T40" fmla="*/ 531 w 1602"/>
                <a:gd name="T41" fmla="*/ 1801 h 2293"/>
                <a:gd name="T42" fmla="*/ 590 w 1602"/>
                <a:gd name="T43" fmla="*/ 1869 h 2293"/>
                <a:gd name="T44" fmla="*/ 652 w 1602"/>
                <a:gd name="T45" fmla="*/ 1933 h 2293"/>
                <a:gd name="T46" fmla="*/ 749 w 1602"/>
                <a:gd name="T47" fmla="*/ 2025 h 2293"/>
                <a:gd name="T48" fmla="*/ 881 w 1602"/>
                <a:gd name="T49" fmla="*/ 2139 h 2293"/>
                <a:gd name="T50" fmla="*/ 1014 w 1602"/>
                <a:gd name="T51" fmla="*/ 2244 h 2293"/>
                <a:gd name="T52" fmla="*/ 1081 w 1602"/>
                <a:gd name="T53" fmla="*/ 2293 h 2293"/>
                <a:gd name="T54" fmla="*/ 1107 w 1602"/>
                <a:gd name="T55" fmla="*/ 2266 h 2293"/>
                <a:gd name="T56" fmla="*/ 1157 w 1602"/>
                <a:gd name="T57" fmla="*/ 2210 h 2293"/>
                <a:gd name="T58" fmla="*/ 1206 w 1602"/>
                <a:gd name="T59" fmla="*/ 2151 h 2293"/>
                <a:gd name="T60" fmla="*/ 1249 w 1602"/>
                <a:gd name="T61" fmla="*/ 2090 h 2293"/>
                <a:gd name="T62" fmla="*/ 1290 w 1602"/>
                <a:gd name="T63" fmla="*/ 2027 h 2293"/>
                <a:gd name="T64" fmla="*/ 1328 w 1602"/>
                <a:gd name="T65" fmla="*/ 1963 h 2293"/>
                <a:gd name="T66" fmla="*/ 1363 w 1602"/>
                <a:gd name="T67" fmla="*/ 1898 h 2293"/>
                <a:gd name="T68" fmla="*/ 1396 w 1602"/>
                <a:gd name="T69" fmla="*/ 1830 h 2293"/>
                <a:gd name="T70" fmla="*/ 1425 w 1602"/>
                <a:gd name="T71" fmla="*/ 1762 h 2293"/>
                <a:gd name="T72" fmla="*/ 1452 w 1602"/>
                <a:gd name="T73" fmla="*/ 1692 h 2293"/>
                <a:gd name="T74" fmla="*/ 1475 w 1602"/>
                <a:gd name="T75" fmla="*/ 1620 h 2293"/>
                <a:gd name="T76" fmla="*/ 1508 w 1602"/>
                <a:gd name="T77" fmla="*/ 1511 h 2293"/>
                <a:gd name="T78" fmla="*/ 1542 w 1602"/>
                <a:gd name="T79" fmla="*/ 1362 h 2293"/>
                <a:gd name="T80" fmla="*/ 1568 w 1602"/>
                <a:gd name="T81" fmla="*/ 1211 h 2293"/>
                <a:gd name="T82" fmla="*/ 1586 w 1602"/>
                <a:gd name="T83" fmla="*/ 1058 h 2293"/>
                <a:gd name="T84" fmla="*/ 1597 w 1602"/>
                <a:gd name="T85" fmla="*/ 902 h 2293"/>
                <a:gd name="T86" fmla="*/ 1602 w 1602"/>
                <a:gd name="T87" fmla="*/ 747 h 2293"/>
                <a:gd name="T88" fmla="*/ 1601 w 1602"/>
                <a:gd name="T89" fmla="*/ 593 h 2293"/>
                <a:gd name="T90" fmla="*/ 1597 w 1602"/>
                <a:gd name="T91" fmla="*/ 440 h 2293"/>
                <a:gd name="T92" fmla="*/ 1588 w 1602"/>
                <a:gd name="T93" fmla="*/ 290 h 2293"/>
                <a:gd name="T94" fmla="*/ 1577 w 1602"/>
                <a:gd name="T95" fmla="*/ 143 h 2293"/>
                <a:gd name="T96" fmla="*/ 46 w 1602"/>
                <a:gd name="T97"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2" h="2293">
                  <a:moveTo>
                    <a:pt x="46" y="0"/>
                  </a:moveTo>
                  <a:lnTo>
                    <a:pt x="46" y="0"/>
                  </a:lnTo>
                  <a:lnTo>
                    <a:pt x="36" y="39"/>
                  </a:lnTo>
                  <a:lnTo>
                    <a:pt x="27" y="79"/>
                  </a:lnTo>
                  <a:lnTo>
                    <a:pt x="19" y="118"/>
                  </a:lnTo>
                  <a:lnTo>
                    <a:pt x="13" y="158"/>
                  </a:lnTo>
                  <a:lnTo>
                    <a:pt x="8" y="197"/>
                  </a:lnTo>
                  <a:lnTo>
                    <a:pt x="5" y="236"/>
                  </a:lnTo>
                  <a:lnTo>
                    <a:pt x="2" y="276"/>
                  </a:lnTo>
                  <a:lnTo>
                    <a:pt x="0" y="315"/>
                  </a:lnTo>
                  <a:lnTo>
                    <a:pt x="0" y="354"/>
                  </a:lnTo>
                  <a:lnTo>
                    <a:pt x="1" y="394"/>
                  </a:lnTo>
                  <a:lnTo>
                    <a:pt x="4" y="433"/>
                  </a:lnTo>
                  <a:lnTo>
                    <a:pt x="7" y="473"/>
                  </a:lnTo>
                  <a:lnTo>
                    <a:pt x="10" y="512"/>
                  </a:lnTo>
                  <a:lnTo>
                    <a:pt x="16" y="551"/>
                  </a:lnTo>
                  <a:lnTo>
                    <a:pt x="22" y="591"/>
                  </a:lnTo>
                  <a:lnTo>
                    <a:pt x="27" y="630"/>
                  </a:lnTo>
                  <a:lnTo>
                    <a:pt x="35" y="668"/>
                  </a:lnTo>
                  <a:lnTo>
                    <a:pt x="43" y="708"/>
                  </a:lnTo>
                  <a:lnTo>
                    <a:pt x="60" y="785"/>
                  </a:lnTo>
                  <a:lnTo>
                    <a:pt x="80" y="862"/>
                  </a:lnTo>
                  <a:lnTo>
                    <a:pt x="101" y="938"/>
                  </a:lnTo>
                  <a:lnTo>
                    <a:pt x="124" y="1014"/>
                  </a:lnTo>
                  <a:lnTo>
                    <a:pt x="147" y="1089"/>
                  </a:lnTo>
                  <a:lnTo>
                    <a:pt x="195" y="1236"/>
                  </a:lnTo>
                  <a:lnTo>
                    <a:pt x="195" y="1236"/>
                  </a:lnTo>
                  <a:lnTo>
                    <a:pt x="209" y="1277"/>
                  </a:lnTo>
                  <a:lnTo>
                    <a:pt x="224" y="1319"/>
                  </a:lnTo>
                  <a:lnTo>
                    <a:pt x="242" y="1358"/>
                  </a:lnTo>
                  <a:lnTo>
                    <a:pt x="260" y="1398"/>
                  </a:lnTo>
                  <a:lnTo>
                    <a:pt x="279" y="1437"/>
                  </a:lnTo>
                  <a:lnTo>
                    <a:pt x="299" y="1476"/>
                  </a:lnTo>
                  <a:lnTo>
                    <a:pt x="322" y="1514"/>
                  </a:lnTo>
                  <a:lnTo>
                    <a:pt x="344" y="1551"/>
                  </a:lnTo>
                  <a:lnTo>
                    <a:pt x="369" y="1590"/>
                  </a:lnTo>
                  <a:lnTo>
                    <a:pt x="394" y="1626"/>
                  </a:lnTo>
                  <a:lnTo>
                    <a:pt x="420" y="1662"/>
                  </a:lnTo>
                  <a:lnTo>
                    <a:pt x="445" y="1698"/>
                  </a:lnTo>
                  <a:lnTo>
                    <a:pt x="474" y="1733"/>
                  </a:lnTo>
                  <a:lnTo>
                    <a:pt x="502" y="1767"/>
                  </a:lnTo>
                  <a:lnTo>
                    <a:pt x="531" y="1801"/>
                  </a:lnTo>
                  <a:lnTo>
                    <a:pt x="560" y="1835"/>
                  </a:lnTo>
                  <a:lnTo>
                    <a:pt x="590" y="1869"/>
                  </a:lnTo>
                  <a:lnTo>
                    <a:pt x="621" y="1900"/>
                  </a:lnTo>
                  <a:lnTo>
                    <a:pt x="652" y="1933"/>
                  </a:lnTo>
                  <a:lnTo>
                    <a:pt x="685" y="1963"/>
                  </a:lnTo>
                  <a:lnTo>
                    <a:pt x="749" y="2025"/>
                  </a:lnTo>
                  <a:lnTo>
                    <a:pt x="814" y="2084"/>
                  </a:lnTo>
                  <a:lnTo>
                    <a:pt x="881" y="2139"/>
                  </a:lnTo>
                  <a:lnTo>
                    <a:pt x="948" y="2193"/>
                  </a:lnTo>
                  <a:lnTo>
                    <a:pt x="1014" y="2244"/>
                  </a:lnTo>
                  <a:lnTo>
                    <a:pt x="1081" y="2293"/>
                  </a:lnTo>
                  <a:lnTo>
                    <a:pt x="1081" y="2293"/>
                  </a:lnTo>
                  <a:lnTo>
                    <a:pt x="1081" y="2293"/>
                  </a:lnTo>
                  <a:lnTo>
                    <a:pt x="1107" y="2266"/>
                  </a:lnTo>
                  <a:lnTo>
                    <a:pt x="1132" y="2238"/>
                  </a:lnTo>
                  <a:lnTo>
                    <a:pt x="1157" y="2210"/>
                  </a:lnTo>
                  <a:lnTo>
                    <a:pt x="1182" y="2180"/>
                  </a:lnTo>
                  <a:lnTo>
                    <a:pt x="1206" y="2151"/>
                  </a:lnTo>
                  <a:lnTo>
                    <a:pt x="1228" y="2121"/>
                  </a:lnTo>
                  <a:lnTo>
                    <a:pt x="1249" y="2090"/>
                  </a:lnTo>
                  <a:lnTo>
                    <a:pt x="1270" y="2059"/>
                  </a:lnTo>
                  <a:lnTo>
                    <a:pt x="1290" y="2027"/>
                  </a:lnTo>
                  <a:lnTo>
                    <a:pt x="1310" y="1996"/>
                  </a:lnTo>
                  <a:lnTo>
                    <a:pt x="1328" y="1963"/>
                  </a:lnTo>
                  <a:lnTo>
                    <a:pt x="1346" y="1931"/>
                  </a:lnTo>
                  <a:lnTo>
                    <a:pt x="1363" y="1898"/>
                  </a:lnTo>
                  <a:lnTo>
                    <a:pt x="1380" y="1864"/>
                  </a:lnTo>
                  <a:lnTo>
                    <a:pt x="1396" y="1830"/>
                  </a:lnTo>
                  <a:lnTo>
                    <a:pt x="1410" y="1797"/>
                  </a:lnTo>
                  <a:lnTo>
                    <a:pt x="1425" y="1762"/>
                  </a:lnTo>
                  <a:lnTo>
                    <a:pt x="1438" y="1727"/>
                  </a:lnTo>
                  <a:lnTo>
                    <a:pt x="1452" y="1692"/>
                  </a:lnTo>
                  <a:lnTo>
                    <a:pt x="1464" y="1656"/>
                  </a:lnTo>
                  <a:lnTo>
                    <a:pt x="1475" y="1620"/>
                  </a:lnTo>
                  <a:lnTo>
                    <a:pt x="1487" y="1584"/>
                  </a:lnTo>
                  <a:lnTo>
                    <a:pt x="1508" y="1511"/>
                  </a:lnTo>
                  <a:lnTo>
                    <a:pt x="1526" y="1438"/>
                  </a:lnTo>
                  <a:lnTo>
                    <a:pt x="1542" y="1362"/>
                  </a:lnTo>
                  <a:lnTo>
                    <a:pt x="1556" y="1287"/>
                  </a:lnTo>
                  <a:lnTo>
                    <a:pt x="1568" y="1211"/>
                  </a:lnTo>
                  <a:lnTo>
                    <a:pt x="1578" y="1134"/>
                  </a:lnTo>
                  <a:lnTo>
                    <a:pt x="1586" y="1058"/>
                  </a:lnTo>
                  <a:lnTo>
                    <a:pt x="1592" y="980"/>
                  </a:lnTo>
                  <a:lnTo>
                    <a:pt x="1597" y="902"/>
                  </a:lnTo>
                  <a:lnTo>
                    <a:pt x="1600" y="825"/>
                  </a:lnTo>
                  <a:lnTo>
                    <a:pt x="1602" y="747"/>
                  </a:lnTo>
                  <a:lnTo>
                    <a:pt x="1602" y="671"/>
                  </a:lnTo>
                  <a:lnTo>
                    <a:pt x="1601" y="593"/>
                  </a:lnTo>
                  <a:lnTo>
                    <a:pt x="1600" y="516"/>
                  </a:lnTo>
                  <a:lnTo>
                    <a:pt x="1597" y="440"/>
                  </a:lnTo>
                  <a:lnTo>
                    <a:pt x="1592" y="365"/>
                  </a:lnTo>
                  <a:lnTo>
                    <a:pt x="1588" y="290"/>
                  </a:lnTo>
                  <a:lnTo>
                    <a:pt x="1582" y="216"/>
                  </a:lnTo>
                  <a:lnTo>
                    <a:pt x="1577" y="143"/>
                  </a:lnTo>
                  <a:lnTo>
                    <a:pt x="1562" y="0"/>
                  </a:lnTo>
                  <a:lnTo>
                    <a:pt x="46"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5" name="Freeform 9"/>
            <p:cNvSpPr>
              <a:spLocks/>
            </p:cNvSpPr>
            <p:nvPr userDrawn="1"/>
          </p:nvSpPr>
          <p:spPr bwMode="auto">
            <a:xfrm>
              <a:off x="7686677" y="0"/>
              <a:ext cx="1452563" cy="3640139"/>
            </a:xfrm>
            <a:custGeom>
              <a:avLst/>
              <a:gdLst>
                <a:gd name="T0" fmla="*/ 915 w 915"/>
                <a:gd name="T1" fmla="*/ 1753 h 2293"/>
                <a:gd name="T2" fmla="*/ 915 w 915"/>
                <a:gd name="T3" fmla="*/ 0 h 2293"/>
                <a:gd name="T4" fmla="*/ 240 w 915"/>
                <a:gd name="T5" fmla="*/ 0 h 2293"/>
                <a:gd name="T6" fmla="*/ 240 w 915"/>
                <a:gd name="T7" fmla="*/ 0 h 2293"/>
                <a:gd name="T8" fmla="*/ 247 w 915"/>
                <a:gd name="T9" fmla="*/ 70 h 2293"/>
                <a:gd name="T10" fmla="*/ 254 w 915"/>
                <a:gd name="T11" fmla="*/ 141 h 2293"/>
                <a:gd name="T12" fmla="*/ 259 w 915"/>
                <a:gd name="T13" fmla="*/ 212 h 2293"/>
                <a:gd name="T14" fmla="*/ 263 w 915"/>
                <a:gd name="T15" fmla="*/ 282 h 2293"/>
                <a:gd name="T16" fmla="*/ 266 w 915"/>
                <a:gd name="T17" fmla="*/ 353 h 2293"/>
                <a:gd name="T18" fmla="*/ 270 w 915"/>
                <a:gd name="T19" fmla="*/ 424 h 2293"/>
                <a:gd name="T20" fmla="*/ 271 w 915"/>
                <a:gd name="T21" fmla="*/ 496 h 2293"/>
                <a:gd name="T22" fmla="*/ 272 w 915"/>
                <a:gd name="T23" fmla="*/ 567 h 2293"/>
                <a:gd name="T24" fmla="*/ 271 w 915"/>
                <a:gd name="T25" fmla="*/ 639 h 2293"/>
                <a:gd name="T26" fmla="*/ 270 w 915"/>
                <a:gd name="T27" fmla="*/ 710 h 2293"/>
                <a:gd name="T28" fmla="*/ 268 w 915"/>
                <a:gd name="T29" fmla="*/ 782 h 2293"/>
                <a:gd name="T30" fmla="*/ 265 w 915"/>
                <a:gd name="T31" fmla="*/ 854 h 2293"/>
                <a:gd name="T32" fmla="*/ 261 w 915"/>
                <a:gd name="T33" fmla="*/ 925 h 2293"/>
                <a:gd name="T34" fmla="*/ 256 w 915"/>
                <a:gd name="T35" fmla="*/ 997 h 2293"/>
                <a:gd name="T36" fmla="*/ 250 w 915"/>
                <a:gd name="T37" fmla="*/ 1069 h 2293"/>
                <a:gd name="T38" fmla="*/ 243 w 915"/>
                <a:gd name="T39" fmla="*/ 1141 h 2293"/>
                <a:gd name="T40" fmla="*/ 235 w 915"/>
                <a:gd name="T41" fmla="*/ 1213 h 2293"/>
                <a:gd name="T42" fmla="*/ 227 w 915"/>
                <a:gd name="T43" fmla="*/ 1285 h 2293"/>
                <a:gd name="T44" fmla="*/ 217 w 915"/>
                <a:gd name="T45" fmla="*/ 1357 h 2293"/>
                <a:gd name="T46" fmla="*/ 205 w 915"/>
                <a:gd name="T47" fmla="*/ 1429 h 2293"/>
                <a:gd name="T48" fmla="*/ 194 w 915"/>
                <a:gd name="T49" fmla="*/ 1502 h 2293"/>
                <a:gd name="T50" fmla="*/ 182 w 915"/>
                <a:gd name="T51" fmla="*/ 1574 h 2293"/>
                <a:gd name="T52" fmla="*/ 167 w 915"/>
                <a:gd name="T53" fmla="*/ 1646 h 2293"/>
                <a:gd name="T54" fmla="*/ 153 w 915"/>
                <a:gd name="T55" fmla="*/ 1718 h 2293"/>
                <a:gd name="T56" fmla="*/ 137 w 915"/>
                <a:gd name="T57" fmla="*/ 1790 h 2293"/>
                <a:gd name="T58" fmla="*/ 121 w 915"/>
                <a:gd name="T59" fmla="*/ 1862 h 2293"/>
                <a:gd name="T60" fmla="*/ 103 w 915"/>
                <a:gd name="T61" fmla="*/ 1934 h 2293"/>
                <a:gd name="T62" fmla="*/ 84 w 915"/>
                <a:gd name="T63" fmla="*/ 2006 h 2293"/>
                <a:gd name="T64" fmla="*/ 65 w 915"/>
                <a:gd name="T65" fmla="*/ 2078 h 2293"/>
                <a:gd name="T66" fmla="*/ 44 w 915"/>
                <a:gd name="T67" fmla="*/ 2150 h 2293"/>
                <a:gd name="T68" fmla="*/ 22 w 915"/>
                <a:gd name="T69" fmla="*/ 2221 h 2293"/>
                <a:gd name="T70" fmla="*/ 0 w 915"/>
                <a:gd name="T71" fmla="*/ 2293 h 2293"/>
                <a:gd name="T72" fmla="*/ 0 w 915"/>
                <a:gd name="T73" fmla="*/ 2293 h 2293"/>
                <a:gd name="T74" fmla="*/ 53 w 915"/>
                <a:gd name="T75" fmla="*/ 2255 h 2293"/>
                <a:gd name="T76" fmla="*/ 108 w 915"/>
                <a:gd name="T77" fmla="*/ 2216 h 2293"/>
                <a:gd name="T78" fmla="*/ 162 w 915"/>
                <a:gd name="T79" fmla="*/ 2179 h 2293"/>
                <a:gd name="T80" fmla="*/ 218 w 915"/>
                <a:gd name="T81" fmla="*/ 2142 h 2293"/>
                <a:gd name="T82" fmla="*/ 273 w 915"/>
                <a:gd name="T83" fmla="*/ 2106 h 2293"/>
                <a:gd name="T84" fmla="*/ 329 w 915"/>
                <a:gd name="T85" fmla="*/ 2071 h 2293"/>
                <a:gd name="T86" fmla="*/ 385 w 915"/>
                <a:gd name="T87" fmla="*/ 2036 h 2293"/>
                <a:gd name="T88" fmla="*/ 443 w 915"/>
                <a:gd name="T89" fmla="*/ 2001 h 2293"/>
                <a:gd name="T90" fmla="*/ 500 w 915"/>
                <a:gd name="T91" fmla="*/ 1969 h 2293"/>
                <a:gd name="T92" fmla="*/ 559 w 915"/>
                <a:gd name="T93" fmla="*/ 1935 h 2293"/>
                <a:gd name="T94" fmla="*/ 617 w 915"/>
                <a:gd name="T95" fmla="*/ 1904 h 2293"/>
                <a:gd name="T96" fmla="*/ 675 w 915"/>
                <a:gd name="T97" fmla="*/ 1872 h 2293"/>
                <a:gd name="T98" fmla="*/ 735 w 915"/>
                <a:gd name="T99" fmla="*/ 1842 h 2293"/>
                <a:gd name="T100" fmla="*/ 795 w 915"/>
                <a:gd name="T101" fmla="*/ 1811 h 2293"/>
                <a:gd name="T102" fmla="*/ 854 w 915"/>
                <a:gd name="T103" fmla="*/ 1782 h 2293"/>
                <a:gd name="T104" fmla="*/ 915 w 915"/>
                <a:gd name="T105" fmla="*/ 1753 h 2293"/>
                <a:gd name="T106" fmla="*/ 915 w 915"/>
                <a:gd name="T107" fmla="*/ 1753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5" h="2293">
                  <a:moveTo>
                    <a:pt x="915" y="1753"/>
                  </a:moveTo>
                  <a:lnTo>
                    <a:pt x="915" y="0"/>
                  </a:lnTo>
                  <a:lnTo>
                    <a:pt x="240" y="0"/>
                  </a:lnTo>
                  <a:lnTo>
                    <a:pt x="240" y="0"/>
                  </a:lnTo>
                  <a:lnTo>
                    <a:pt x="247" y="70"/>
                  </a:lnTo>
                  <a:lnTo>
                    <a:pt x="254" y="141"/>
                  </a:lnTo>
                  <a:lnTo>
                    <a:pt x="259" y="212"/>
                  </a:lnTo>
                  <a:lnTo>
                    <a:pt x="263" y="282"/>
                  </a:lnTo>
                  <a:lnTo>
                    <a:pt x="266" y="353"/>
                  </a:lnTo>
                  <a:lnTo>
                    <a:pt x="270" y="424"/>
                  </a:lnTo>
                  <a:lnTo>
                    <a:pt x="271" y="496"/>
                  </a:lnTo>
                  <a:lnTo>
                    <a:pt x="272" y="567"/>
                  </a:lnTo>
                  <a:lnTo>
                    <a:pt x="271" y="639"/>
                  </a:lnTo>
                  <a:lnTo>
                    <a:pt x="270" y="710"/>
                  </a:lnTo>
                  <a:lnTo>
                    <a:pt x="268" y="782"/>
                  </a:lnTo>
                  <a:lnTo>
                    <a:pt x="265" y="854"/>
                  </a:lnTo>
                  <a:lnTo>
                    <a:pt x="261" y="925"/>
                  </a:lnTo>
                  <a:lnTo>
                    <a:pt x="256" y="997"/>
                  </a:lnTo>
                  <a:lnTo>
                    <a:pt x="250" y="1069"/>
                  </a:lnTo>
                  <a:lnTo>
                    <a:pt x="243" y="1141"/>
                  </a:lnTo>
                  <a:lnTo>
                    <a:pt x="235" y="1213"/>
                  </a:lnTo>
                  <a:lnTo>
                    <a:pt x="227" y="1285"/>
                  </a:lnTo>
                  <a:lnTo>
                    <a:pt x="217" y="1357"/>
                  </a:lnTo>
                  <a:lnTo>
                    <a:pt x="205" y="1429"/>
                  </a:lnTo>
                  <a:lnTo>
                    <a:pt x="194" y="1502"/>
                  </a:lnTo>
                  <a:lnTo>
                    <a:pt x="182" y="1574"/>
                  </a:lnTo>
                  <a:lnTo>
                    <a:pt x="167" y="1646"/>
                  </a:lnTo>
                  <a:lnTo>
                    <a:pt x="153" y="1718"/>
                  </a:lnTo>
                  <a:lnTo>
                    <a:pt x="137" y="1790"/>
                  </a:lnTo>
                  <a:lnTo>
                    <a:pt x="121" y="1862"/>
                  </a:lnTo>
                  <a:lnTo>
                    <a:pt x="103" y="1934"/>
                  </a:lnTo>
                  <a:lnTo>
                    <a:pt x="84" y="2006"/>
                  </a:lnTo>
                  <a:lnTo>
                    <a:pt x="65" y="2078"/>
                  </a:lnTo>
                  <a:lnTo>
                    <a:pt x="44" y="2150"/>
                  </a:lnTo>
                  <a:lnTo>
                    <a:pt x="22" y="2221"/>
                  </a:lnTo>
                  <a:lnTo>
                    <a:pt x="0" y="2293"/>
                  </a:lnTo>
                  <a:lnTo>
                    <a:pt x="0" y="2293"/>
                  </a:lnTo>
                  <a:lnTo>
                    <a:pt x="53" y="2255"/>
                  </a:lnTo>
                  <a:lnTo>
                    <a:pt x="108" y="2216"/>
                  </a:lnTo>
                  <a:lnTo>
                    <a:pt x="162" y="2179"/>
                  </a:lnTo>
                  <a:lnTo>
                    <a:pt x="218" y="2142"/>
                  </a:lnTo>
                  <a:lnTo>
                    <a:pt x="273" y="2106"/>
                  </a:lnTo>
                  <a:lnTo>
                    <a:pt x="329" y="2071"/>
                  </a:lnTo>
                  <a:lnTo>
                    <a:pt x="385" y="2036"/>
                  </a:lnTo>
                  <a:lnTo>
                    <a:pt x="443" y="2001"/>
                  </a:lnTo>
                  <a:lnTo>
                    <a:pt x="500" y="1969"/>
                  </a:lnTo>
                  <a:lnTo>
                    <a:pt x="559" y="1935"/>
                  </a:lnTo>
                  <a:lnTo>
                    <a:pt x="617" y="1904"/>
                  </a:lnTo>
                  <a:lnTo>
                    <a:pt x="675" y="1872"/>
                  </a:lnTo>
                  <a:lnTo>
                    <a:pt x="735" y="1842"/>
                  </a:lnTo>
                  <a:lnTo>
                    <a:pt x="795" y="1811"/>
                  </a:lnTo>
                  <a:lnTo>
                    <a:pt x="854" y="1782"/>
                  </a:lnTo>
                  <a:lnTo>
                    <a:pt x="915" y="1753"/>
                  </a:lnTo>
                  <a:lnTo>
                    <a:pt x="915" y="1753"/>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6" name="Freeform 10"/>
            <p:cNvSpPr>
              <a:spLocks/>
            </p:cNvSpPr>
            <p:nvPr userDrawn="1"/>
          </p:nvSpPr>
          <p:spPr bwMode="auto">
            <a:xfrm>
              <a:off x="7686677" y="3640139"/>
              <a:ext cx="1452563" cy="857250"/>
            </a:xfrm>
            <a:custGeom>
              <a:avLst/>
              <a:gdLst>
                <a:gd name="T0" fmla="*/ 915 w 915"/>
                <a:gd name="T1" fmla="*/ 378 h 540"/>
                <a:gd name="T2" fmla="*/ 915 w 915"/>
                <a:gd name="T3" fmla="*/ 378 h 540"/>
                <a:gd name="T4" fmla="*/ 854 w 915"/>
                <a:gd name="T5" fmla="*/ 368 h 540"/>
                <a:gd name="T6" fmla="*/ 795 w 915"/>
                <a:gd name="T7" fmla="*/ 356 h 540"/>
                <a:gd name="T8" fmla="*/ 735 w 915"/>
                <a:gd name="T9" fmla="*/ 342 h 540"/>
                <a:gd name="T10" fmla="*/ 675 w 915"/>
                <a:gd name="T11" fmla="*/ 327 h 540"/>
                <a:gd name="T12" fmla="*/ 617 w 915"/>
                <a:gd name="T13" fmla="*/ 309 h 540"/>
                <a:gd name="T14" fmla="*/ 559 w 915"/>
                <a:gd name="T15" fmla="*/ 290 h 540"/>
                <a:gd name="T16" fmla="*/ 500 w 915"/>
                <a:gd name="T17" fmla="*/ 270 h 540"/>
                <a:gd name="T18" fmla="*/ 442 w 915"/>
                <a:gd name="T19" fmla="*/ 247 h 540"/>
                <a:gd name="T20" fmla="*/ 384 w 915"/>
                <a:gd name="T21" fmla="*/ 223 h 540"/>
                <a:gd name="T22" fmla="*/ 328 w 915"/>
                <a:gd name="T23" fmla="*/ 196 h 540"/>
                <a:gd name="T24" fmla="*/ 272 w 915"/>
                <a:gd name="T25" fmla="*/ 167 h 540"/>
                <a:gd name="T26" fmla="*/ 216 w 915"/>
                <a:gd name="T27" fmla="*/ 138 h 540"/>
                <a:gd name="T28" fmla="*/ 161 w 915"/>
                <a:gd name="T29" fmla="*/ 107 h 540"/>
                <a:gd name="T30" fmla="*/ 107 w 915"/>
                <a:gd name="T31" fmla="*/ 73 h 540"/>
                <a:gd name="T32" fmla="*/ 53 w 915"/>
                <a:gd name="T33" fmla="*/ 37 h 540"/>
                <a:gd name="T34" fmla="*/ 0 w 915"/>
                <a:gd name="T35" fmla="*/ 0 h 540"/>
                <a:gd name="T36" fmla="*/ 0 w 915"/>
                <a:gd name="T37" fmla="*/ 0 h 540"/>
                <a:gd name="T38" fmla="*/ 55 w 915"/>
                <a:gd name="T39" fmla="*/ 39 h 540"/>
                <a:gd name="T40" fmla="*/ 110 w 915"/>
                <a:gd name="T41" fmla="*/ 79 h 540"/>
                <a:gd name="T42" fmla="*/ 165 w 915"/>
                <a:gd name="T43" fmla="*/ 116 h 540"/>
                <a:gd name="T44" fmla="*/ 221 w 915"/>
                <a:gd name="T45" fmla="*/ 153 h 540"/>
                <a:gd name="T46" fmla="*/ 277 w 915"/>
                <a:gd name="T47" fmla="*/ 190 h 540"/>
                <a:gd name="T48" fmla="*/ 334 w 915"/>
                <a:gd name="T49" fmla="*/ 225 h 540"/>
                <a:gd name="T50" fmla="*/ 391 w 915"/>
                <a:gd name="T51" fmla="*/ 260 h 540"/>
                <a:gd name="T52" fmla="*/ 448 w 915"/>
                <a:gd name="T53" fmla="*/ 295 h 540"/>
                <a:gd name="T54" fmla="*/ 506 w 915"/>
                <a:gd name="T55" fmla="*/ 327 h 540"/>
                <a:gd name="T56" fmla="*/ 563 w 915"/>
                <a:gd name="T57" fmla="*/ 360 h 540"/>
                <a:gd name="T58" fmla="*/ 622 w 915"/>
                <a:gd name="T59" fmla="*/ 392 h 540"/>
                <a:gd name="T60" fmla="*/ 679 w 915"/>
                <a:gd name="T61" fmla="*/ 423 h 540"/>
                <a:gd name="T62" fmla="*/ 737 w 915"/>
                <a:gd name="T63" fmla="*/ 453 h 540"/>
                <a:gd name="T64" fmla="*/ 797 w 915"/>
                <a:gd name="T65" fmla="*/ 482 h 540"/>
                <a:gd name="T66" fmla="*/ 855 w 915"/>
                <a:gd name="T67" fmla="*/ 512 h 540"/>
                <a:gd name="T68" fmla="*/ 915 w 915"/>
                <a:gd name="T69" fmla="*/ 540 h 540"/>
                <a:gd name="T70" fmla="*/ 915 w 915"/>
                <a:gd name="T71" fmla="*/ 378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15" h="540">
                  <a:moveTo>
                    <a:pt x="915" y="378"/>
                  </a:moveTo>
                  <a:lnTo>
                    <a:pt x="915" y="378"/>
                  </a:lnTo>
                  <a:lnTo>
                    <a:pt x="854" y="368"/>
                  </a:lnTo>
                  <a:lnTo>
                    <a:pt x="795" y="356"/>
                  </a:lnTo>
                  <a:lnTo>
                    <a:pt x="735" y="342"/>
                  </a:lnTo>
                  <a:lnTo>
                    <a:pt x="675" y="327"/>
                  </a:lnTo>
                  <a:lnTo>
                    <a:pt x="617" y="309"/>
                  </a:lnTo>
                  <a:lnTo>
                    <a:pt x="559" y="290"/>
                  </a:lnTo>
                  <a:lnTo>
                    <a:pt x="500" y="270"/>
                  </a:lnTo>
                  <a:lnTo>
                    <a:pt x="442" y="247"/>
                  </a:lnTo>
                  <a:lnTo>
                    <a:pt x="384" y="223"/>
                  </a:lnTo>
                  <a:lnTo>
                    <a:pt x="328" y="196"/>
                  </a:lnTo>
                  <a:lnTo>
                    <a:pt x="272" y="167"/>
                  </a:lnTo>
                  <a:lnTo>
                    <a:pt x="216" y="138"/>
                  </a:lnTo>
                  <a:lnTo>
                    <a:pt x="161" y="107"/>
                  </a:lnTo>
                  <a:lnTo>
                    <a:pt x="107" y="73"/>
                  </a:lnTo>
                  <a:lnTo>
                    <a:pt x="53" y="37"/>
                  </a:lnTo>
                  <a:lnTo>
                    <a:pt x="0" y="0"/>
                  </a:lnTo>
                  <a:lnTo>
                    <a:pt x="0" y="0"/>
                  </a:lnTo>
                  <a:lnTo>
                    <a:pt x="55" y="39"/>
                  </a:lnTo>
                  <a:lnTo>
                    <a:pt x="110" y="79"/>
                  </a:lnTo>
                  <a:lnTo>
                    <a:pt x="165" y="116"/>
                  </a:lnTo>
                  <a:lnTo>
                    <a:pt x="221" y="153"/>
                  </a:lnTo>
                  <a:lnTo>
                    <a:pt x="277" y="190"/>
                  </a:lnTo>
                  <a:lnTo>
                    <a:pt x="334" y="225"/>
                  </a:lnTo>
                  <a:lnTo>
                    <a:pt x="391" y="260"/>
                  </a:lnTo>
                  <a:lnTo>
                    <a:pt x="448" y="295"/>
                  </a:lnTo>
                  <a:lnTo>
                    <a:pt x="506" y="327"/>
                  </a:lnTo>
                  <a:lnTo>
                    <a:pt x="563" y="360"/>
                  </a:lnTo>
                  <a:lnTo>
                    <a:pt x="622" y="392"/>
                  </a:lnTo>
                  <a:lnTo>
                    <a:pt x="679" y="423"/>
                  </a:lnTo>
                  <a:lnTo>
                    <a:pt x="737" y="453"/>
                  </a:lnTo>
                  <a:lnTo>
                    <a:pt x="797" y="482"/>
                  </a:lnTo>
                  <a:lnTo>
                    <a:pt x="855" y="512"/>
                  </a:lnTo>
                  <a:lnTo>
                    <a:pt x="915" y="540"/>
                  </a:lnTo>
                  <a:lnTo>
                    <a:pt x="915" y="378"/>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7" name="Freeform 11"/>
            <p:cNvSpPr>
              <a:spLocks/>
            </p:cNvSpPr>
            <p:nvPr userDrawn="1"/>
          </p:nvSpPr>
          <p:spPr bwMode="auto">
            <a:xfrm>
              <a:off x="4775201" y="0"/>
              <a:ext cx="2911476" cy="3640139"/>
            </a:xfrm>
            <a:custGeom>
              <a:avLst/>
              <a:gdLst>
                <a:gd name="T0" fmla="*/ 1065 w 1834"/>
                <a:gd name="T1" fmla="*/ 1236 h 2293"/>
                <a:gd name="T2" fmla="*/ 1042 w 1834"/>
                <a:gd name="T3" fmla="*/ 1163 h 2293"/>
                <a:gd name="T4" fmla="*/ 1023 w 1834"/>
                <a:gd name="T5" fmla="*/ 1089 h 2293"/>
                <a:gd name="T6" fmla="*/ 1005 w 1834"/>
                <a:gd name="T7" fmla="*/ 1014 h 2293"/>
                <a:gd name="T8" fmla="*/ 992 w 1834"/>
                <a:gd name="T9" fmla="*/ 938 h 2293"/>
                <a:gd name="T10" fmla="*/ 979 w 1834"/>
                <a:gd name="T11" fmla="*/ 862 h 2293"/>
                <a:gd name="T12" fmla="*/ 970 w 1834"/>
                <a:gd name="T13" fmla="*/ 785 h 2293"/>
                <a:gd name="T14" fmla="*/ 965 w 1834"/>
                <a:gd name="T15" fmla="*/ 708 h 2293"/>
                <a:gd name="T16" fmla="*/ 961 w 1834"/>
                <a:gd name="T17" fmla="*/ 630 h 2293"/>
                <a:gd name="T18" fmla="*/ 961 w 1834"/>
                <a:gd name="T19" fmla="*/ 551 h 2293"/>
                <a:gd name="T20" fmla="*/ 963 w 1834"/>
                <a:gd name="T21" fmla="*/ 473 h 2293"/>
                <a:gd name="T22" fmla="*/ 969 w 1834"/>
                <a:gd name="T23" fmla="*/ 394 h 2293"/>
                <a:gd name="T24" fmla="*/ 978 w 1834"/>
                <a:gd name="T25" fmla="*/ 315 h 2293"/>
                <a:gd name="T26" fmla="*/ 990 w 1834"/>
                <a:gd name="T27" fmla="*/ 236 h 2293"/>
                <a:gd name="T28" fmla="*/ 1005 w 1834"/>
                <a:gd name="T29" fmla="*/ 158 h 2293"/>
                <a:gd name="T30" fmla="*/ 1023 w 1834"/>
                <a:gd name="T31" fmla="*/ 79 h 2293"/>
                <a:gd name="T32" fmla="*/ 1043 w 1834"/>
                <a:gd name="T33" fmla="*/ 0 h 2293"/>
                <a:gd name="T34" fmla="*/ 0 w 1834"/>
                <a:gd name="T35" fmla="*/ 0 h 2293"/>
                <a:gd name="T36" fmla="*/ 79 w 1834"/>
                <a:gd name="T37" fmla="*/ 174 h 2293"/>
                <a:gd name="T38" fmla="*/ 162 w 1834"/>
                <a:gd name="T39" fmla="*/ 345 h 2293"/>
                <a:gd name="T40" fmla="*/ 252 w 1834"/>
                <a:gd name="T41" fmla="*/ 512 h 2293"/>
                <a:gd name="T42" fmla="*/ 346 w 1834"/>
                <a:gd name="T43" fmla="*/ 675 h 2293"/>
                <a:gd name="T44" fmla="*/ 445 w 1834"/>
                <a:gd name="T45" fmla="*/ 835 h 2293"/>
                <a:gd name="T46" fmla="*/ 550 w 1834"/>
                <a:gd name="T47" fmla="*/ 989 h 2293"/>
                <a:gd name="T48" fmla="*/ 659 w 1834"/>
                <a:gd name="T49" fmla="*/ 1140 h 2293"/>
                <a:gd name="T50" fmla="*/ 773 w 1834"/>
                <a:gd name="T51" fmla="*/ 1286 h 2293"/>
                <a:gd name="T52" fmla="*/ 891 w 1834"/>
                <a:gd name="T53" fmla="*/ 1428 h 2293"/>
                <a:gd name="T54" fmla="*/ 1014 w 1834"/>
                <a:gd name="T55" fmla="*/ 1565 h 2293"/>
                <a:gd name="T56" fmla="*/ 1141 w 1834"/>
                <a:gd name="T57" fmla="*/ 1699 h 2293"/>
                <a:gd name="T58" fmla="*/ 1272 w 1834"/>
                <a:gd name="T59" fmla="*/ 1827 h 2293"/>
                <a:gd name="T60" fmla="*/ 1406 w 1834"/>
                <a:gd name="T61" fmla="*/ 1951 h 2293"/>
                <a:gd name="T62" fmla="*/ 1545 w 1834"/>
                <a:gd name="T63" fmla="*/ 2069 h 2293"/>
                <a:gd name="T64" fmla="*/ 1688 w 1834"/>
                <a:gd name="T65" fmla="*/ 2184 h 2293"/>
                <a:gd name="T66" fmla="*/ 1834 w 1834"/>
                <a:gd name="T67" fmla="*/ 2293 h 2293"/>
                <a:gd name="T68" fmla="*/ 1801 w 1834"/>
                <a:gd name="T69" fmla="*/ 2269 h 2293"/>
                <a:gd name="T70" fmla="*/ 1737 w 1834"/>
                <a:gd name="T71" fmla="*/ 2219 h 2293"/>
                <a:gd name="T72" fmla="*/ 1675 w 1834"/>
                <a:gd name="T73" fmla="*/ 2167 h 2293"/>
                <a:gd name="T74" fmla="*/ 1616 w 1834"/>
                <a:gd name="T75" fmla="*/ 2112 h 2293"/>
                <a:gd name="T76" fmla="*/ 1557 w 1834"/>
                <a:gd name="T77" fmla="*/ 2054 h 2293"/>
                <a:gd name="T78" fmla="*/ 1502 w 1834"/>
                <a:gd name="T79" fmla="*/ 1995 h 2293"/>
                <a:gd name="T80" fmla="*/ 1448 w 1834"/>
                <a:gd name="T81" fmla="*/ 1933 h 2293"/>
                <a:gd name="T82" fmla="*/ 1396 w 1834"/>
                <a:gd name="T83" fmla="*/ 1869 h 2293"/>
                <a:gd name="T84" fmla="*/ 1348 w 1834"/>
                <a:gd name="T85" fmla="*/ 1801 h 2293"/>
                <a:gd name="T86" fmla="*/ 1301 w 1834"/>
                <a:gd name="T87" fmla="*/ 1733 h 2293"/>
                <a:gd name="T88" fmla="*/ 1257 w 1834"/>
                <a:gd name="T89" fmla="*/ 1662 h 2293"/>
                <a:gd name="T90" fmla="*/ 1216 w 1834"/>
                <a:gd name="T91" fmla="*/ 1590 h 2293"/>
                <a:gd name="T92" fmla="*/ 1177 w 1834"/>
                <a:gd name="T93" fmla="*/ 1514 h 2293"/>
                <a:gd name="T94" fmla="*/ 1142 w 1834"/>
                <a:gd name="T95" fmla="*/ 1437 h 2293"/>
                <a:gd name="T96" fmla="*/ 1108 w 1834"/>
                <a:gd name="T97" fmla="*/ 1358 h 2293"/>
                <a:gd name="T98" fmla="*/ 1079 w 1834"/>
                <a:gd name="T99" fmla="*/ 1277 h 2293"/>
                <a:gd name="T100" fmla="*/ 1065 w 1834"/>
                <a:gd name="T101" fmla="*/ 1236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34" h="2293">
                  <a:moveTo>
                    <a:pt x="1065" y="1236"/>
                  </a:moveTo>
                  <a:lnTo>
                    <a:pt x="1065" y="1236"/>
                  </a:lnTo>
                  <a:lnTo>
                    <a:pt x="1053" y="1199"/>
                  </a:lnTo>
                  <a:lnTo>
                    <a:pt x="1042" y="1163"/>
                  </a:lnTo>
                  <a:lnTo>
                    <a:pt x="1032" y="1126"/>
                  </a:lnTo>
                  <a:lnTo>
                    <a:pt x="1023" y="1089"/>
                  </a:lnTo>
                  <a:lnTo>
                    <a:pt x="1014" y="1051"/>
                  </a:lnTo>
                  <a:lnTo>
                    <a:pt x="1005" y="1014"/>
                  </a:lnTo>
                  <a:lnTo>
                    <a:pt x="998" y="975"/>
                  </a:lnTo>
                  <a:lnTo>
                    <a:pt x="992" y="938"/>
                  </a:lnTo>
                  <a:lnTo>
                    <a:pt x="985" y="900"/>
                  </a:lnTo>
                  <a:lnTo>
                    <a:pt x="979" y="862"/>
                  </a:lnTo>
                  <a:lnTo>
                    <a:pt x="975" y="824"/>
                  </a:lnTo>
                  <a:lnTo>
                    <a:pt x="970" y="785"/>
                  </a:lnTo>
                  <a:lnTo>
                    <a:pt x="967" y="746"/>
                  </a:lnTo>
                  <a:lnTo>
                    <a:pt x="965" y="708"/>
                  </a:lnTo>
                  <a:lnTo>
                    <a:pt x="962" y="668"/>
                  </a:lnTo>
                  <a:lnTo>
                    <a:pt x="961" y="630"/>
                  </a:lnTo>
                  <a:lnTo>
                    <a:pt x="961" y="591"/>
                  </a:lnTo>
                  <a:lnTo>
                    <a:pt x="961" y="551"/>
                  </a:lnTo>
                  <a:lnTo>
                    <a:pt x="962" y="512"/>
                  </a:lnTo>
                  <a:lnTo>
                    <a:pt x="963" y="473"/>
                  </a:lnTo>
                  <a:lnTo>
                    <a:pt x="967" y="433"/>
                  </a:lnTo>
                  <a:lnTo>
                    <a:pt x="969" y="394"/>
                  </a:lnTo>
                  <a:lnTo>
                    <a:pt x="974" y="354"/>
                  </a:lnTo>
                  <a:lnTo>
                    <a:pt x="978" y="315"/>
                  </a:lnTo>
                  <a:lnTo>
                    <a:pt x="984" y="276"/>
                  </a:lnTo>
                  <a:lnTo>
                    <a:pt x="990" y="236"/>
                  </a:lnTo>
                  <a:lnTo>
                    <a:pt x="997" y="197"/>
                  </a:lnTo>
                  <a:lnTo>
                    <a:pt x="1005" y="158"/>
                  </a:lnTo>
                  <a:lnTo>
                    <a:pt x="1013" y="118"/>
                  </a:lnTo>
                  <a:lnTo>
                    <a:pt x="1023" y="79"/>
                  </a:lnTo>
                  <a:lnTo>
                    <a:pt x="1033" y="39"/>
                  </a:lnTo>
                  <a:lnTo>
                    <a:pt x="1043" y="0"/>
                  </a:lnTo>
                  <a:lnTo>
                    <a:pt x="0" y="0"/>
                  </a:lnTo>
                  <a:lnTo>
                    <a:pt x="0" y="0"/>
                  </a:lnTo>
                  <a:lnTo>
                    <a:pt x="38" y="88"/>
                  </a:lnTo>
                  <a:lnTo>
                    <a:pt x="79" y="174"/>
                  </a:lnTo>
                  <a:lnTo>
                    <a:pt x="120" y="260"/>
                  </a:lnTo>
                  <a:lnTo>
                    <a:pt x="162" y="345"/>
                  </a:lnTo>
                  <a:lnTo>
                    <a:pt x="207" y="430"/>
                  </a:lnTo>
                  <a:lnTo>
                    <a:pt x="252" y="512"/>
                  </a:lnTo>
                  <a:lnTo>
                    <a:pt x="298" y="594"/>
                  </a:lnTo>
                  <a:lnTo>
                    <a:pt x="346" y="675"/>
                  </a:lnTo>
                  <a:lnTo>
                    <a:pt x="396" y="755"/>
                  </a:lnTo>
                  <a:lnTo>
                    <a:pt x="445" y="835"/>
                  </a:lnTo>
                  <a:lnTo>
                    <a:pt x="497" y="912"/>
                  </a:lnTo>
                  <a:lnTo>
                    <a:pt x="550" y="989"/>
                  </a:lnTo>
                  <a:lnTo>
                    <a:pt x="604" y="1065"/>
                  </a:lnTo>
                  <a:lnTo>
                    <a:pt x="659" y="1140"/>
                  </a:lnTo>
                  <a:lnTo>
                    <a:pt x="716" y="1214"/>
                  </a:lnTo>
                  <a:lnTo>
                    <a:pt x="773" y="1286"/>
                  </a:lnTo>
                  <a:lnTo>
                    <a:pt x="832" y="1358"/>
                  </a:lnTo>
                  <a:lnTo>
                    <a:pt x="891" y="1428"/>
                  </a:lnTo>
                  <a:lnTo>
                    <a:pt x="952" y="1497"/>
                  </a:lnTo>
                  <a:lnTo>
                    <a:pt x="1014" y="1565"/>
                  </a:lnTo>
                  <a:lnTo>
                    <a:pt x="1077" y="1632"/>
                  </a:lnTo>
                  <a:lnTo>
                    <a:pt x="1141" y="1699"/>
                  </a:lnTo>
                  <a:lnTo>
                    <a:pt x="1206" y="1763"/>
                  </a:lnTo>
                  <a:lnTo>
                    <a:pt x="1272" y="1827"/>
                  </a:lnTo>
                  <a:lnTo>
                    <a:pt x="1339" y="1889"/>
                  </a:lnTo>
                  <a:lnTo>
                    <a:pt x="1406" y="1951"/>
                  </a:lnTo>
                  <a:lnTo>
                    <a:pt x="1475" y="2010"/>
                  </a:lnTo>
                  <a:lnTo>
                    <a:pt x="1545" y="2069"/>
                  </a:lnTo>
                  <a:lnTo>
                    <a:pt x="1616" y="2127"/>
                  </a:lnTo>
                  <a:lnTo>
                    <a:pt x="1688" y="2184"/>
                  </a:lnTo>
                  <a:lnTo>
                    <a:pt x="1760" y="2239"/>
                  </a:lnTo>
                  <a:lnTo>
                    <a:pt x="1834" y="2293"/>
                  </a:lnTo>
                  <a:lnTo>
                    <a:pt x="1834" y="2293"/>
                  </a:lnTo>
                  <a:lnTo>
                    <a:pt x="1801" y="2269"/>
                  </a:lnTo>
                  <a:lnTo>
                    <a:pt x="1769" y="2244"/>
                  </a:lnTo>
                  <a:lnTo>
                    <a:pt x="1737" y="2219"/>
                  </a:lnTo>
                  <a:lnTo>
                    <a:pt x="1706" y="2193"/>
                  </a:lnTo>
                  <a:lnTo>
                    <a:pt x="1675" y="2167"/>
                  </a:lnTo>
                  <a:lnTo>
                    <a:pt x="1645" y="2139"/>
                  </a:lnTo>
                  <a:lnTo>
                    <a:pt x="1616" y="2112"/>
                  </a:lnTo>
                  <a:lnTo>
                    <a:pt x="1586" y="2084"/>
                  </a:lnTo>
                  <a:lnTo>
                    <a:pt x="1557" y="2054"/>
                  </a:lnTo>
                  <a:lnTo>
                    <a:pt x="1529" y="2025"/>
                  </a:lnTo>
                  <a:lnTo>
                    <a:pt x="1502" y="1995"/>
                  </a:lnTo>
                  <a:lnTo>
                    <a:pt x="1475" y="1963"/>
                  </a:lnTo>
                  <a:lnTo>
                    <a:pt x="1448" y="1933"/>
                  </a:lnTo>
                  <a:lnTo>
                    <a:pt x="1422" y="1900"/>
                  </a:lnTo>
                  <a:lnTo>
                    <a:pt x="1396" y="1869"/>
                  </a:lnTo>
                  <a:lnTo>
                    <a:pt x="1372" y="1835"/>
                  </a:lnTo>
                  <a:lnTo>
                    <a:pt x="1348" y="1801"/>
                  </a:lnTo>
                  <a:lnTo>
                    <a:pt x="1324" y="1767"/>
                  </a:lnTo>
                  <a:lnTo>
                    <a:pt x="1301" y="1733"/>
                  </a:lnTo>
                  <a:lnTo>
                    <a:pt x="1279" y="1698"/>
                  </a:lnTo>
                  <a:lnTo>
                    <a:pt x="1257" y="1662"/>
                  </a:lnTo>
                  <a:lnTo>
                    <a:pt x="1237" y="1626"/>
                  </a:lnTo>
                  <a:lnTo>
                    <a:pt x="1216" y="1590"/>
                  </a:lnTo>
                  <a:lnTo>
                    <a:pt x="1196" y="1551"/>
                  </a:lnTo>
                  <a:lnTo>
                    <a:pt x="1177" y="1514"/>
                  </a:lnTo>
                  <a:lnTo>
                    <a:pt x="1159" y="1476"/>
                  </a:lnTo>
                  <a:lnTo>
                    <a:pt x="1142" y="1437"/>
                  </a:lnTo>
                  <a:lnTo>
                    <a:pt x="1125" y="1398"/>
                  </a:lnTo>
                  <a:lnTo>
                    <a:pt x="1108" y="1358"/>
                  </a:lnTo>
                  <a:lnTo>
                    <a:pt x="1094" y="1319"/>
                  </a:lnTo>
                  <a:lnTo>
                    <a:pt x="1079" y="1277"/>
                  </a:lnTo>
                  <a:lnTo>
                    <a:pt x="1065" y="1236"/>
                  </a:lnTo>
                  <a:lnTo>
                    <a:pt x="1065" y="1236"/>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9" name="Freeform 12"/>
            <p:cNvSpPr>
              <a:spLocks/>
            </p:cNvSpPr>
            <p:nvPr userDrawn="1"/>
          </p:nvSpPr>
          <p:spPr bwMode="auto">
            <a:xfrm>
              <a:off x="6081714" y="3640139"/>
              <a:ext cx="1604963" cy="1503363"/>
            </a:xfrm>
            <a:custGeom>
              <a:avLst/>
              <a:gdLst>
                <a:gd name="T0" fmla="*/ 603 w 1011"/>
                <a:gd name="T1" fmla="*/ 947 h 947"/>
                <a:gd name="T2" fmla="*/ 603 w 1011"/>
                <a:gd name="T3" fmla="*/ 947 h 947"/>
                <a:gd name="T4" fmla="*/ 633 w 1011"/>
                <a:gd name="T5" fmla="*/ 890 h 947"/>
                <a:gd name="T6" fmla="*/ 663 w 1011"/>
                <a:gd name="T7" fmla="*/ 832 h 947"/>
                <a:gd name="T8" fmla="*/ 693 w 1011"/>
                <a:gd name="T9" fmla="*/ 775 h 947"/>
                <a:gd name="T10" fmla="*/ 722 w 1011"/>
                <a:gd name="T11" fmla="*/ 716 h 947"/>
                <a:gd name="T12" fmla="*/ 750 w 1011"/>
                <a:gd name="T13" fmla="*/ 658 h 947"/>
                <a:gd name="T14" fmla="*/ 777 w 1011"/>
                <a:gd name="T15" fmla="*/ 599 h 947"/>
                <a:gd name="T16" fmla="*/ 803 w 1011"/>
                <a:gd name="T17" fmla="*/ 541 h 947"/>
                <a:gd name="T18" fmla="*/ 829 w 1011"/>
                <a:gd name="T19" fmla="*/ 481 h 947"/>
                <a:gd name="T20" fmla="*/ 854 w 1011"/>
                <a:gd name="T21" fmla="*/ 423 h 947"/>
                <a:gd name="T22" fmla="*/ 878 w 1011"/>
                <a:gd name="T23" fmla="*/ 363 h 947"/>
                <a:gd name="T24" fmla="*/ 903 w 1011"/>
                <a:gd name="T25" fmla="*/ 302 h 947"/>
                <a:gd name="T26" fmla="*/ 925 w 1011"/>
                <a:gd name="T27" fmla="*/ 243 h 947"/>
                <a:gd name="T28" fmla="*/ 948 w 1011"/>
                <a:gd name="T29" fmla="*/ 182 h 947"/>
                <a:gd name="T30" fmla="*/ 969 w 1011"/>
                <a:gd name="T31" fmla="*/ 121 h 947"/>
                <a:gd name="T32" fmla="*/ 990 w 1011"/>
                <a:gd name="T33" fmla="*/ 61 h 947"/>
                <a:gd name="T34" fmla="*/ 1011 w 1011"/>
                <a:gd name="T35" fmla="*/ 0 h 947"/>
                <a:gd name="T36" fmla="*/ 1011 w 1011"/>
                <a:gd name="T37" fmla="*/ 0 h 947"/>
                <a:gd name="T38" fmla="*/ 1011 w 1011"/>
                <a:gd name="T39" fmla="*/ 0 h 947"/>
                <a:gd name="T40" fmla="*/ 939 w 1011"/>
                <a:gd name="T41" fmla="*/ 53 h 947"/>
                <a:gd name="T42" fmla="*/ 868 w 1011"/>
                <a:gd name="T43" fmla="*/ 107 h 947"/>
                <a:gd name="T44" fmla="*/ 799 w 1011"/>
                <a:gd name="T45" fmla="*/ 161 h 947"/>
                <a:gd name="T46" fmla="*/ 731 w 1011"/>
                <a:gd name="T47" fmla="*/ 217 h 947"/>
                <a:gd name="T48" fmla="*/ 664 w 1011"/>
                <a:gd name="T49" fmla="*/ 273 h 947"/>
                <a:gd name="T50" fmla="*/ 598 w 1011"/>
                <a:gd name="T51" fmla="*/ 329 h 947"/>
                <a:gd name="T52" fmla="*/ 533 w 1011"/>
                <a:gd name="T53" fmla="*/ 388 h 947"/>
                <a:gd name="T54" fmla="*/ 470 w 1011"/>
                <a:gd name="T55" fmla="*/ 446 h 947"/>
                <a:gd name="T56" fmla="*/ 407 w 1011"/>
                <a:gd name="T57" fmla="*/ 507 h 947"/>
                <a:gd name="T58" fmla="*/ 345 w 1011"/>
                <a:gd name="T59" fmla="*/ 567 h 947"/>
                <a:gd name="T60" fmla="*/ 284 w 1011"/>
                <a:gd name="T61" fmla="*/ 629 h 947"/>
                <a:gd name="T62" fmla="*/ 226 w 1011"/>
                <a:gd name="T63" fmla="*/ 691 h 947"/>
                <a:gd name="T64" fmla="*/ 167 w 1011"/>
                <a:gd name="T65" fmla="*/ 754 h 947"/>
                <a:gd name="T66" fmla="*/ 110 w 1011"/>
                <a:gd name="T67" fmla="*/ 818 h 947"/>
                <a:gd name="T68" fmla="*/ 54 w 1011"/>
                <a:gd name="T69" fmla="*/ 882 h 947"/>
                <a:gd name="T70" fmla="*/ 0 w 1011"/>
                <a:gd name="T71" fmla="*/ 947 h 947"/>
                <a:gd name="T72" fmla="*/ 603 w 1011"/>
                <a:gd name="T73"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1" h="947">
                  <a:moveTo>
                    <a:pt x="603" y="947"/>
                  </a:moveTo>
                  <a:lnTo>
                    <a:pt x="603" y="947"/>
                  </a:lnTo>
                  <a:lnTo>
                    <a:pt x="633" y="890"/>
                  </a:lnTo>
                  <a:lnTo>
                    <a:pt x="663" y="832"/>
                  </a:lnTo>
                  <a:lnTo>
                    <a:pt x="693" y="775"/>
                  </a:lnTo>
                  <a:lnTo>
                    <a:pt x="722" y="716"/>
                  </a:lnTo>
                  <a:lnTo>
                    <a:pt x="750" y="658"/>
                  </a:lnTo>
                  <a:lnTo>
                    <a:pt x="777" y="599"/>
                  </a:lnTo>
                  <a:lnTo>
                    <a:pt x="803" y="541"/>
                  </a:lnTo>
                  <a:lnTo>
                    <a:pt x="829" y="481"/>
                  </a:lnTo>
                  <a:lnTo>
                    <a:pt x="854" y="423"/>
                  </a:lnTo>
                  <a:lnTo>
                    <a:pt x="878" y="363"/>
                  </a:lnTo>
                  <a:lnTo>
                    <a:pt x="903" y="302"/>
                  </a:lnTo>
                  <a:lnTo>
                    <a:pt x="925" y="243"/>
                  </a:lnTo>
                  <a:lnTo>
                    <a:pt x="948" y="182"/>
                  </a:lnTo>
                  <a:lnTo>
                    <a:pt x="969" y="121"/>
                  </a:lnTo>
                  <a:lnTo>
                    <a:pt x="990" y="61"/>
                  </a:lnTo>
                  <a:lnTo>
                    <a:pt x="1011" y="0"/>
                  </a:lnTo>
                  <a:lnTo>
                    <a:pt x="1011" y="0"/>
                  </a:lnTo>
                  <a:lnTo>
                    <a:pt x="1011" y="0"/>
                  </a:lnTo>
                  <a:lnTo>
                    <a:pt x="939" y="53"/>
                  </a:lnTo>
                  <a:lnTo>
                    <a:pt x="868" y="107"/>
                  </a:lnTo>
                  <a:lnTo>
                    <a:pt x="799" y="161"/>
                  </a:lnTo>
                  <a:lnTo>
                    <a:pt x="731" y="217"/>
                  </a:lnTo>
                  <a:lnTo>
                    <a:pt x="664" y="273"/>
                  </a:lnTo>
                  <a:lnTo>
                    <a:pt x="598" y="329"/>
                  </a:lnTo>
                  <a:lnTo>
                    <a:pt x="533" y="388"/>
                  </a:lnTo>
                  <a:lnTo>
                    <a:pt x="470" y="446"/>
                  </a:lnTo>
                  <a:lnTo>
                    <a:pt x="407" y="507"/>
                  </a:lnTo>
                  <a:lnTo>
                    <a:pt x="345" y="567"/>
                  </a:lnTo>
                  <a:lnTo>
                    <a:pt x="284" y="629"/>
                  </a:lnTo>
                  <a:lnTo>
                    <a:pt x="226" y="691"/>
                  </a:lnTo>
                  <a:lnTo>
                    <a:pt x="167" y="754"/>
                  </a:lnTo>
                  <a:lnTo>
                    <a:pt x="110" y="818"/>
                  </a:lnTo>
                  <a:lnTo>
                    <a:pt x="54" y="882"/>
                  </a:lnTo>
                  <a:lnTo>
                    <a:pt x="0" y="947"/>
                  </a:lnTo>
                  <a:lnTo>
                    <a:pt x="603" y="947"/>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grpSp>
        <p:nvGrpSpPr>
          <p:cNvPr id="2" name="Group 1"/>
          <p:cNvGrpSpPr/>
          <p:nvPr userDrawn="1"/>
        </p:nvGrpSpPr>
        <p:grpSpPr>
          <a:xfrm>
            <a:off x="703263" y="627063"/>
            <a:ext cx="3076575" cy="898525"/>
            <a:chOff x="703263" y="627063"/>
            <a:chExt cx="3076575" cy="898525"/>
          </a:xfrm>
        </p:grpSpPr>
        <p:sp>
          <p:nvSpPr>
            <p:cNvPr id="4" name="Freeform 5"/>
            <p:cNvSpPr>
              <a:spLocks/>
            </p:cNvSpPr>
            <p:nvPr userDrawn="1"/>
          </p:nvSpPr>
          <p:spPr bwMode="auto">
            <a:xfrm>
              <a:off x="1528763" y="893763"/>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 name="Freeform 6"/>
            <p:cNvSpPr>
              <a:spLocks noEditPoints="1"/>
            </p:cNvSpPr>
            <p:nvPr userDrawn="1"/>
          </p:nvSpPr>
          <p:spPr bwMode="auto">
            <a:xfrm>
              <a:off x="1671638" y="890588"/>
              <a:ext cx="160338" cy="139700"/>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7"/>
            <p:cNvSpPr>
              <a:spLocks/>
            </p:cNvSpPr>
            <p:nvPr userDrawn="1"/>
          </p:nvSpPr>
          <p:spPr bwMode="auto">
            <a:xfrm>
              <a:off x="1849438" y="893763"/>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 name="Freeform 8"/>
            <p:cNvSpPr>
              <a:spLocks/>
            </p:cNvSpPr>
            <p:nvPr userDrawn="1"/>
          </p:nvSpPr>
          <p:spPr bwMode="auto">
            <a:xfrm>
              <a:off x="1982788" y="893763"/>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 name="Freeform 9"/>
            <p:cNvSpPr>
              <a:spLocks/>
            </p:cNvSpPr>
            <p:nvPr userDrawn="1"/>
          </p:nvSpPr>
          <p:spPr bwMode="auto">
            <a:xfrm>
              <a:off x="2152651" y="893763"/>
              <a:ext cx="73025"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 name="Freeform 10"/>
            <p:cNvSpPr>
              <a:spLocks noEditPoints="1"/>
            </p:cNvSpPr>
            <p:nvPr userDrawn="1"/>
          </p:nvSpPr>
          <p:spPr bwMode="auto">
            <a:xfrm>
              <a:off x="2260601" y="890588"/>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11"/>
            <p:cNvSpPr>
              <a:spLocks/>
            </p:cNvSpPr>
            <p:nvPr userDrawn="1"/>
          </p:nvSpPr>
          <p:spPr bwMode="auto">
            <a:xfrm>
              <a:off x="2447926" y="893763"/>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Freeform 12"/>
            <p:cNvSpPr>
              <a:spLocks/>
            </p:cNvSpPr>
            <p:nvPr userDrawn="1"/>
          </p:nvSpPr>
          <p:spPr bwMode="auto">
            <a:xfrm>
              <a:off x="2636838" y="893763"/>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 name="Freeform 13"/>
            <p:cNvSpPr>
              <a:spLocks/>
            </p:cNvSpPr>
            <p:nvPr userDrawn="1"/>
          </p:nvSpPr>
          <p:spPr bwMode="auto">
            <a:xfrm>
              <a:off x="2798763" y="893763"/>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14"/>
            <p:cNvSpPr>
              <a:spLocks/>
            </p:cNvSpPr>
            <p:nvPr userDrawn="1"/>
          </p:nvSpPr>
          <p:spPr bwMode="auto">
            <a:xfrm>
              <a:off x="2962276" y="893763"/>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 name="Freeform 15"/>
            <p:cNvSpPr>
              <a:spLocks noEditPoints="1"/>
            </p:cNvSpPr>
            <p:nvPr userDrawn="1"/>
          </p:nvSpPr>
          <p:spPr bwMode="auto">
            <a:xfrm>
              <a:off x="3135313" y="890588"/>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Freeform 16"/>
            <p:cNvSpPr>
              <a:spLocks/>
            </p:cNvSpPr>
            <p:nvPr userDrawn="1"/>
          </p:nvSpPr>
          <p:spPr bwMode="auto">
            <a:xfrm>
              <a:off x="3332163" y="889001"/>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9" name="Freeform 17"/>
            <p:cNvSpPr>
              <a:spLocks/>
            </p:cNvSpPr>
            <p:nvPr userDrawn="1"/>
          </p:nvSpPr>
          <p:spPr bwMode="auto">
            <a:xfrm>
              <a:off x="3455988" y="893763"/>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Freeform 18"/>
            <p:cNvSpPr>
              <a:spLocks noEditPoints="1"/>
            </p:cNvSpPr>
            <p:nvPr userDrawn="1"/>
          </p:nvSpPr>
          <p:spPr bwMode="auto">
            <a:xfrm>
              <a:off x="3627438" y="890588"/>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1" name="Freeform 19"/>
            <p:cNvSpPr>
              <a:spLocks/>
            </p:cNvSpPr>
            <p:nvPr userDrawn="1"/>
          </p:nvSpPr>
          <p:spPr bwMode="auto">
            <a:xfrm>
              <a:off x="1552576" y="1154113"/>
              <a:ext cx="90488"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20"/>
            <p:cNvSpPr>
              <a:spLocks/>
            </p:cNvSpPr>
            <p:nvPr userDrawn="1"/>
          </p:nvSpPr>
          <p:spPr bwMode="auto">
            <a:xfrm>
              <a:off x="1671638" y="1158876"/>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3" name="Freeform 21"/>
            <p:cNvSpPr>
              <a:spLocks noEditPoints="1"/>
            </p:cNvSpPr>
            <p:nvPr userDrawn="1"/>
          </p:nvSpPr>
          <p:spPr bwMode="auto">
            <a:xfrm>
              <a:off x="1811338" y="1154113"/>
              <a:ext cx="157163"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Freeform 22"/>
            <p:cNvSpPr>
              <a:spLocks/>
            </p:cNvSpPr>
            <p:nvPr userDrawn="1"/>
          </p:nvSpPr>
          <p:spPr bwMode="auto">
            <a:xfrm>
              <a:off x="1966913" y="1158876"/>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Freeform 23"/>
            <p:cNvSpPr>
              <a:spLocks/>
            </p:cNvSpPr>
            <p:nvPr userDrawn="1"/>
          </p:nvSpPr>
          <p:spPr bwMode="auto">
            <a:xfrm>
              <a:off x="2141538" y="1154113"/>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24"/>
            <p:cNvSpPr>
              <a:spLocks noEditPoints="1"/>
            </p:cNvSpPr>
            <p:nvPr userDrawn="1"/>
          </p:nvSpPr>
          <p:spPr bwMode="auto">
            <a:xfrm>
              <a:off x="2270126" y="1158876"/>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7" name="Freeform 25"/>
            <p:cNvSpPr>
              <a:spLocks noEditPoints="1"/>
            </p:cNvSpPr>
            <p:nvPr userDrawn="1"/>
          </p:nvSpPr>
          <p:spPr bwMode="auto">
            <a:xfrm>
              <a:off x="2411413" y="1103313"/>
              <a:ext cx="157163"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Freeform 26"/>
            <p:cNvSpPr>
              <a:spLocks noEditPoints="1"/>
            </p:cNvSpPr>
            <p:nvPr userDrawn="1"/>
          </p:nvSpPr>
          <p:spPr bwMode="auto">
            <a:xfrm>
              <a:off x="2586038" y="1158876"/>
              <a:ext cx="138113"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9" name="Freeform 27"/>
            <p:cNvSpPr>
              <a:spLocks/>
            </p:cNvSpPr>
            <p:nvPr userDrawn="1"/>
          </p:nvSpPr>
          <p:spPr bwMode="auto">
            <a:xfrm>
              <a:off x="2760663" y="1158876"/>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0" name="Freeform 28"/>
            <p:cNvSpPr>
              <a:spLocks/>
            </p:cNvSpPr>
            <p:nvPr userDrawn="1"/>
          </p:nvSpPr>
          <p:spPr bwMode="auto">
            <a:xfrm>
              <a:off x="2903538" y="1158876"/>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1" name="Freeform 29"/>
            <p:cNvSpPr>
              <a:spLocks noEditPoints="1"/>
            </p:cNvSpPr>
            <p:nvPr userDrawn="1"/>
          </p:nvSpPr>
          <p:spPr bwMode="auto">
            <a:xfrm>
              <a:off x="703263" y="627063"/>
              <a:ext cx="657225" cy="898525"/>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2" name="Freeform 30"/>
            <p:cNvSpPr>
              <a:spLocks/>
            </p:cNvSpPr>
            <p:nvPr userDrawn="1"/>
          </p:nvSpPr>
          <p:spPr bwMode="auto">
            <a:xfrm>
              <a:off x="882651" y="1427163"/>
              <a:ext cx="371475"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3" name="Freeform 31"/>
            <p:cNvSpPr>
              <a:spLocks/>
            </p:cNvSpPr>
            <p:nvPr userDrawn="1"/>
          </p:nvSpPr>
          <p:spPr bwMode="auto">
            <a:xfrm>
              <a:off x="800101" y="1114426"/>
              <a:ext cx="377825" cy="271463"/>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5" name="Freeform 32"/>
            <p:cNvSpPr>
              <a:spLocks/>
            </p:cNvSpPr>
            <p:nvPr userDrawn="1"/>
          </p:nvSpPr>
          <p:spPr bwMode="auto">
            <a:xfrm>
              <a:off x="746126" y="1357313"/>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6" name="Freeform 33"/>
            <p:cNvSpPr>
              <a:spLocks/>
            </p:cNvSpPr>
            <p:nvPr userDrawn="1"/>
          </p:nvSpPr>
          <p:spPr bwMode="auto">
            <a:xfrm>
              <a:off x="741363" y="709613"/>
              <a:ext cx="39688"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7" name="Freeform 34"/>
            <p:cNvSpPr>
              <a:spLocks/>
            </p:cNvSpPr>
            <p:nvPr userDrawn="1"/>
          </p:nvSpPr>
          <p:spPr bwMode="auto">
            <a:xfrm>
              <a:off x="788988" y="698501"/>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8" name="Freeform 35"/>
            <p:cNvSpPr>
              <a:spLocks/>
            </p:cNvSpPr>
            <p:nvPr userDrawn="1"/>
          </p:nvSpPr>
          <p:spPr bwMode="auto">
            <a:xfrm>
              <a:off x="796926" y="701676"/>
              <a:ext cx="73025" cy="80963"/>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9" name="Freeform 36"/>
            <p:cNvSpPr>
              <a:spLocks/>
            </p:cNvSpPr>
            <p:nvPr userDrawn="1"/>
          </p:nvSpPr>
          <p:spPr bwMode="auto">
            <a:xfrm>
              <a:off x="803276" y="793751"/>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0" name="Freeform 37"/>
            <p:cNvSpPr>
              <a:spLocks/>
            </p:cNvSpPr>
            <p:nvPr userDrawn="1"/>
          </p:nvSpPr>
          <p:spPr bwMode="auto">
            <a:xfrm>
              <a:off x="806451" y="822326"/>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1" name="Freeform 38"/>
            <p:cNvSpPr>
              <a:spLocks/>
            </p:cNvSpPr>
            <p:nvPr userDrawn="1"/>
          </p:nvSpPr>
          <p:spPr bwMode="auto">
            <a:xfrm>
              <a:off x="803276" y="887413"/>
              <a:ext cx="77788" cy="68263"/>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2" name="Freeform 39"/>
            <p:cNvSpPr>
              <a:spLocks/>
            </p:cNvSpPr>
            <p:nvPr userDrawn="1"/>
          </p:nvSpPr>
          <p:spPr bwMode="auto">
            <a:xfrm>
              <a:off x="839788" y="912813"/>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3" name="Freeform 40"/>
            <p:cNvSpPr>
              <a:spLocks/>
            </p:cNvSpPr>
            <p:nvPr userDrawn="1"/>
          </p:nvSpPr>
          <p:spPr bwMode="auto">
            <a:xfrm>
              <a:off x="874713" y="668338"/>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4" name="Freeform 41"/>
            <p:cNvSpPr>
              <a:spLocks/>
            </p:cNvSpPr>
            <p:nvPr userDrawn="1"/>
          </p:nvSpPr>
          <p:spPr bwMode="auto">
            <a:xfrm>
              <a:off x="903288" y="704851"/>
              <a:ext cx="80963" cy="58738"/>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5" name="Freeform 42"/>
            <p:cNvSpPr>
              <a:spLocks/>
            </p:cNvSpPr>
            <p:nvPr userDrawn="1"/>
          </p:nvSpPr>
          <p:spPr bwMode="auto">
            <a:xfrm>
              <a:off x="1004888" y="627063"/>
              <a:ext cx="158750"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6" name="Freeform 43"/>
            <p:cNvSpPr>
              <a:spLocks/>
            </p:cNvSpPr>
            <p:nvPr userDrawn="1"/>
          </p:nvSpPr>
          <p:spPr bwMode="auto">
            <a:xfrm>
              <a:off x="1133476" y="714376"/>
              <a:ext cx="193675" cy="33338"/>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7" name="Freeform 44"/>
            <p:cNvSpPr>
              <a:spLocks/>
            </p:cNvSpPr>
            <p:nvPr userDrawn="1"/>
          </p:nvSpPr>
          <p:spPr bwMode="auto">
            <a:xfrm>
              <a:off x="1195388" y="796926"/>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8" name="Freeform 45"/>
            <p:cNvSpPr>
              <a:spLocks/>
            </p:cNvSpPr>
            <p:nvPr userDrawn="1"/>
          </p:nvSpPr>
          <p:spPr bwMode="auto">
            <a:xfrm>
              <a:off x="1228726" y="1074738"/>
              <a:ext cx="1588"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9" name="Freeform 46"/>
            <p:cNvSpPr>
              <a:spLocks/>
            </p:cNvSpPr>
            <p:nvPr userDrawn="1"/>
          </p:nvSpPr>
          <p:spPr bwMode="auto">
            <a:xfrm>
              <a:off x="981076" y="757238"/>
              <a:ext cx="20638" cy="12700"/>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0" name="Freeform 47"/>
            <p:cNvSpPr>
              <a:spLocks/>
            </p:cNvSpPr>
            <p:nvPr userDrawn="1"/>
          </p:nvSpPr>
          <p:spPr bwMode="auto">
            <a:xfrm>
              <a:off x="703263" y="714376"/>
              <a:ext cx="657225" cy="776288"/>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1" name="Alaotsikko 2"/>
          <p:cNvSpPr>
            <a:spLocks noGrp="1"/>
          </p:cNvSpPr>
          <p:nvPr userDrawn="1">
            <p:ph type="subTitle" idx="1"/>
          </p:nvPr>
        </p:nvSpPr>
        <p:spPr>
          <a:xfrm>
            <a:off x="683568" y="4064577"/>
            <a:ext cx="5832648" cy="667413"/>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10" name="Otsikko 1"/>
          <p:cNvSpPr>
            <a:spLocks noGrp="1"/>
          </p:cNvSpPr>
          <p:nvPr userDrawn="1">
            <p:ph type="ctrTitle"/>
          </p:nvPr>
        </p:nvSpPr>
        <p:spPr>
          <a:xfrm>
            <a:off x="683568" y="1851670"/>
            <a:ext cx="5832648" cy="2095528"/>
          </a:xfrm>
        </p:spPr>
        <p:txBody>
          <a:bodyPr anchor="b" anchorCtr="0">
            <a:noAutofit/>
          </a:bodyPr>
          <a:lstStyle>
            <a:lvl1pPr algn="l">
              <a:defRPr sz="4000">
                <a:solidFill>
                  <a:srgbClr val="FFFFFF"/>
                </a:solidFill>
              </a:defRPr>
            </a:lvl1pPr>
          </a:lstStyle>
          <a:p>
            <a:r>
              <a:rPr lang="fi-FI"/>
              <a:t>Muokkaa ots. perustyyl. napsautt.</a:t>
            </a:r>
          </a:p>
        </p:txBody>
      </p:sp>
    </p:spTree>
    <p:extLst>
      <p:ext uri="{BB962C8B-B14F-4D97-AF65-F5344CB8AC3E}">
        <p14:creationId xmlns:p14="http://schemas.microsoft.com/office/powerpoint/2010/main" val="1336741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Kuvapaikka pysty">
    <p:spTree>
      <p:nvGrpSpPr>
        <p:cNvPr id="1" name=""/>
        <p:cNvGrpSpPr/>
        <p:nvPr/>
      </p:nvGrpSpPr>
      <p:grpSpPr>
        <a:xfrm>
          <a:off x="0" y="0"/>
          <a:ext cx="0" cy="0"/>
          <a:chOff x="0" y="0"/>
          <a:chExt cx="0" cy="0"/>
        </a:xfrm>
      </p:grpSpPr>
      <p:sp>
        <p:nvSpPr>
          <p:cNvPr id="12"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13"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14"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6" name="Content Placeholder"/>
          <p:cNvSpPr>
            <a:spLocks noGrp="1"/>
          </p:cNvSpPr>
          <p:nvPr>
            <p:ph idx="14"/>
          </p:nvPr>
        </p:nvSpPr>
        <p:spPr>
          <a:xfrm>
            <a:off x="251521" y="1739485"/>
            <a:ext cx="2160240" cy="3240360"/>
          </a:xfrm>
        </p:spPr>
        <p:txBody>
          <a:bodyPr>
            <a:normAutofit/>
          </a:bodyPr>
          <a:lstStyle/>
          <a:p>
            <a:pPr lvl="0"/>
            <a:r>
              <a:rPr lang="fi-FI" sz="1400"/>
              <a:t>Muokkaa tekstin perustyylejä napsauttamalla</a:t>
            </a:r>
          </a:p>
        </p:txBody>
      </p:sp>
      <p:sp>
        <p:nvSpPr>
          <p:cNvPr id="3" name="Sisällön paikkamerkki"/>
          <p:cNvSpPr>
            <a:spLocks noGrp="1"/>
          </p:cNvSpPr>
          <p:nvPr>
            <p:ph idx="1"/>
          </p:nvPr>
        </p:nvSpPr>
        <p:spPr>
          <a:xfrm>
            <a:off x="2771800" y="0"/>
            <a:ext cx="6378176" cy="5143500"/>
          </a:xfrm>
        </p:spPr>
        <p:txBody>
          <a:bodyPr/>
          <a:lstStyle/>
          <a:p>
            <a:pPr lvl="0"/>
            <a:r>
              <a:rPr lang="fi-FI"/>
              <a:t>Muokkaa tekstin perustyylejä napsauttamalla</a:t>
            </a:r>
          </a:p>
        </p:txBody>
      </p:sp>
      <p:sp>
        <p:nvSpPr>
          <p:cNvPr id="8" name="Otsikko"/>
          <p:cNvSpPr>
            <a:spLocks noGrp="1"/>
          </p:cNvSpPr>
          <p:nvPr>
            <p:ph type="title"/>
          </p:nvPr>
        </p:nvSpPr>
        <p:spPr>
          <a:xfrm>
            <a:off x="251521" y="207920"/>
            <a:ext cx="2160240" cy="1427726"/>
          </a:xfrm>
        </p:spPr>
        <p:txBody>
          <a:bodyPr/>
          <a:lstStyle>
            <a:lvl1pPr>
              <a:defRPr sz="2800">
                <a:solidFill>
                  <a:schemeClr val="tx2"/>
                </a:solidFill>
              </a:defRPr>
            </a:lvl1pPr>
          </a:lstStyle>
          <a:p>
            <a:r>
              <a:rPr lang="fi-FI"/>
              <a:t>Muokkaa ots. perustyyl. napsautt.</a:t>
            </a:r>
          </a:p>
        </p:txBody>
      </p:sp>
    </p:spTree>
    <p:extLst>
      <p:ext uri="{BB962C8B-B14F-4D97-AF65-F5344CB8AC3E}">
        <p14:creationId xmlns:p14="http://schemas.microsoft.com/office/powerpoint/2010/main" val="597611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Tyhjä">
    <p:spTree>
      <p:nvGrpSpPr>
        <p:cNvPr id="1" name=""/>
        <p:cNvGrpSpPr/>
        <p:nvPr/>
      </p:nvGrpSpPr>
      <p:grpSpPr>
        <a:xfrm>
          <a:off x="0" y="0"/>
          <a:ext cx="0" cy="0"/>
          <a:chOff x="0" y="0"/>
          <a:chExt cx="0" cy="0"/>
        </a:xfrm>
      </p:grpSpPr>
      <p:sp>
        <p:nvSpPr>
          <p:cNvPr id="2"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3"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4"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spTree>
    <p:extLst>
      <p:ext uri="{BB962C8B-B14F-4D97-AF65-F5344CB8AC3E}">
        <p14:creationId xmlns:p14="http://schemas.microsoft.com/office/powerpoint/2010/main" val="3556277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2_Lopetus">
    <p:spTree>
      <p:nvGrpSpPr>
        <p:cNvPr id="1" name=""/>
        <p:cNvGrpSpPr/>
        <p:nvPr/>
      </p:nvGrpSpPr>
      <p:grpSpPr>
        <a:xfrm>
          <a:off x="0" y="0"/>
          <a:ext cx="0" cy="0"/>
          <a:chOff x="0" y="0"/>
          <a:chExt cx="0" cy="0"/>
        </a:xfrm>
      </p:grpSpPr>
      <p:grpSp>
        <p:nvGrpSpPr>
          <p:cNvPr id="13" name="Group 12"/>
          <p:cNvGrpSpPr/>
          <p:nvPr userDrawn="1"/>
        </p:nvGrpSpPr>
        <p:grpSpPr>
          <a:xfrm>
            <a:off x="0" y="0"/>
            <a:ext cx="9144000" cy="5143501"/>
            <a:chOff x="0" y="0"/>
            <a:chExt cx="9144000" cy="5143501"/>
          </a:xfrm>
        </p:grpSpPr>
        <p:sp>
          <p:nvSpPr>
            <p:cNvPr id="2" name="Rectangle 1"/>
            <p:cNvSpPr/>
            <p:nvPr userDrawn="1"/>
          </p:nvSpPr>
          <p:spPr>
            <a:xfrm>
              <a:off x="0" y="0"/>
              <a:ext cx="9144000" cy="51435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Freeform 5"/>
            <p:cNvSpPr>
              <a:spLocks/>
            </p:cNvSpPr>
            <p:nvPr userDrawn="1"/>
          </p:nvSpPr>
          <p:spPr bwMode="auto">
            <a:xfrm flipH="1">
              <a:off x="0" y="3640138"/>
              <a:ext cx="2425376" cy="1503363"/>
            </a:xfrm>
            <a:custGeom>
              <a:avLst/>
              <a:gdLst>
                <a:gd name="T0" fmla="*/ 1527 w 1527"/>
                <a:gd name="T1" fmla="*/ 947 h 947"/>
                <a:gd name="T2" fmla="*/ 1527 w 1527"/>
                <a:gd name="T3" fmla="*/ 491 h 947"/>
                <a:gd name="T4" fmla="*/ 1527 w 1527"/>
                <a:gd name="T5" fmla="*/ 491 h 947"/>
                <a:gd name="T6" fmla="*/ 1291 w 1527"/>
                <a:gd name="T7" fmla="*/ 382 h 947"/>
                <a:gd name="T8" fmla="*/ 1175 w 1527"/>
                <a:gd name="T9" fmla="*/ 327 h 947"/>
                <a:gd name="T10" fmla="*/ 1118 w 1527"/>
                <a:gd name="T11" fmla="*/ 299 h 947"/>
                <a:gd name="T12" fmla="*/ 1060 w 1527"/>
                <a:gd name="T13" fmla="*/ 270 h 947"/>
                <a:gd name="T14" fmla="*/ 1003 w 1527"/>
                <a:gd name="T15" fmla="*/ 241 h 947"/>
                <a:gd name="T16" fmla="*/ 946 w 1527"/>
                <a:gd name="T17" fmla="*/ 210 h 947"/>
                <a:gd name="T18" fmla="*/ 889 w 1527"/>
                <a:gd name="T19" fmla="*/ 179 h 947"/>
                <a:gd name="T20" fmla="*/ 833 w 1527"/>
                <a:gd name="T21" fmla="*/ 146 h 947"/>
                <a:gd name="T22" fmla="*/ 777 w 1527"/>
                <a:gd name="T23" fmla="*/ 111 h 947"/>
                <a:gd name="T24" fmla="*/ 722 w 1527"/>
                <a:gd name="T25" fmla="*/ 76 h 947"/>
                <a:gd name="T26" fmla="*/ 667 w 1527"/>
                <a:gd name="T27" fmla="*/ 39 h 947"/>
                <a:gd name="T28" fmla="*/ 612 w 1527"/>
                <a:gd name="T29" fmla="*/ 0 h 947"/>
                <a:gd name="T30" fmla="*/ 612 w 1527"/>
                <a:gd name="T31" fmla="*/ 0 h 947"/>
                <a:gd name="T32" fmla="*/ 569 w 1527"/>
                <a:gd name="T33" fmla="*/ 70 h 947"/>
                <a:gd name="T34" fmla="*/ 527 w 1527"/>
                <a:gd name="T35" fmla="*/ 137 h 947"/>
                <a:gd name="T36" fmla="*/ 486 w 1527"/>
                <a:gd name="T37" fmla="*/ 202 h 947"/>
                <a:gd name="T38" fmla="*/ 444 w 1527"/>
                <a:gd name="T39" fmla="*/ 265 h 947"/>
                <a:gd name="T40" fmla="*/ 363 w 1527"/>
                <a:gd name="T41" fmla="*/ 386 h 947"/>
                <a:gd name="T42" fmla="*/ 283 w 1527"/>
                <a:gd name="T43" fmla="*/ 502 h 947"/>
                <a:gd name="T44" fmla="*/ 207 w 1527"/>
                <a:gd name="T45" fmla="*/ 614 h 947"/>
                <a:gd name="T46" fmla="*/ 170 w 1527"/>
                <a:gd name="T47" fmla="*/ 669 h 947"/>
                <a:gd name="T48" fmla="*/ 134 w 1527"/>
                <a:gd name="T49" fmla="*/ 724 h 947"/>
                <a:gd name="T50" fmla="*/ 99 w 1527"/>
                <a:gd name="T51" fmla="*/ 779 h 947"/>
                <a:gd name="T52" fmla="*/ 65 w 1527"/>
                <a:gd name="T53" fmla="*/ 835 h 947"/>
                <a:gd name="T54" fmla="*/ 32 w 1527"/>
                <a:gd name="T55" fmla="*/ 890 h 947"/>
                <a:gd name="T56" fmla="*/ 0 w 1527"/>
                <a:gd name="T57" fmla="*/ 947 h 947"/>
                <a:gd name="T58" fmla="*/ 1527 w 1527"/>
                <a:gd name="T59"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27" h="947">
                  <a:moveTo>
                    <a:pt x="1527" y="947"/>
                  </a:moveTo>
                  <a:lnTo>
                    <a:pt x="1527" y="491"/>
                  </a:lnTo>
                  <a:lnTo>
                    <a:pt x="1527" y="491"/>
                  </a:lnTo>
                  <a:lnTo>
                    <a:pt x="1291" y="382"/>
                  </a:lnTo>
                  <a:lnTo>
                    <a:pt x="1175" y="327"/>
                  </a:lnTo>
                  <a:lnTo>
                    <a:pt x="1118" y="299"/>
                  </a:lnTo>
                  <a:lnTo>
                    <a:pt x="1060" y="270"/>
                  </a:lnTo>
                  <a:lnTo>
                    <a:pt x="1003" y="241"/>
                  </a:lnTo>
                  <a:lnTo>
                    <a:pt x="946" y="210"/>
                  </a:lnTo>
                  <a:lnTo>
                    <a:pt x="889" y="179"/>
                  </a:lnTo>
                  <a:lnTo>
                    <a:pt x="833" y="146"/>
                  </a:lnTo>
                  <a:lnTo>
                    <a:pt x="777" y="111"/>
                  </a:lnTo>
                  <a:lnTo>
                    <a:pt x="722" y="76"/>
                  </a:lnTo>
                  <a:lnTo>
                    <a:pt x="667" y="39"/>
                  </a:lnTo>
                  <a:lnTo>
                    <a:pt x="612" y="0"/>
                  </a:lnTo>
                  <a:lnTo>
                    <a:pt x="612" y="0"/>
                  </a:lnTo>
                  <a:lnTo>
                    <a:pt x="569" y="70"/>
                  </a:lnTo>
                  <a:lnTo>
                    <a:pt x="527" y="137"/>
                  </a:lnTo>
                  <a:lnTo>
                    <a:pt x="486" y="202"/>
                  </a:lnTo>
                  <a:lnTo>
                    <a:pt x="444" y="265"/>
                  </a:lnTo>
                  <a:lnTo>
                    <a:pt x="363" y="386"/>
                  </a:lnTo>
                  <a:lnTo>
                    <a:pt x="283" y="502"/>
                  </a:lnTo>
                  <a:lnTo>
                    <a:pt x="207" y="614"/>
                  </a:lnTo>
                  <a:lnTo>
                    <a:pt x="170" y="669"/>
                  </a:lnTo>
                  <a:lnTo>
                    <a:pt x="134" y="724"/>
                  </a:lnTo>
                  <a:lnTo>
                    <a:pt x="99" y="779"/>
                  </a:lnTo>
                  <a:lnTo>
                    <a:pt x="65" y="835"/>
                  </a:lnTo>
                  <a:lnTo>
                    <a:pt x="32" y="890"/>
                  </a:lnTo>
                  <a:lnTo>
                    <a:pt x="0" y="947"/>
                  </a:lnTo>
                  <a:lnTo>
                    <a:pt x="1527" y="947"/>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p:cNvSpPr>
              <a:spLocks/>
            </p:cNvSpPr>
            <p:nvPr userDrawn="1"/>
          </p:nvSpPr>
          <p:spPr bwMode="auto">
            <a:xfrm flipH="1">
              <a:off x="0" y="2641600"/>
              <a:ext cx="1453319" cy="1671638"/>
            </a:xfrm>
            <a:custGeom>
              <a:avLst/>
              <a:gdLst>
                <a:gd name="T0" fmla="*/ 915 w 915"/>
                <a:gd name="T1" fmla="*/ 0 h 1053"/>
                <a:gd name="T2" fmla="*/ 915 w 915"/>
                <a:gd name="T3" fmla="*/ 0 h 1053"/>
                <a:gd name="T4" fmla="*/ 854 w 915"/>
                <a:gd name="T5" fmla="*/ 29 h 1053"/>
                <a:gd name="T6" fmla="*/ 795 w 915"/>
                <a:gd name="T7" fmla="*/ 62 h 1053"/>
                <a:gd name="T8" fmla="*/ 735 w 915"/>
                <a:gd name="T9" fmla="*/ 97 h 1053"/>
                <a:gd name="T10" fmla="*/ 675 w 915"/>
                <a:gd name="T11" fmla="*/ 133 h 1053"/>
                <a:gd name="T12" fmla="*/ 617 w 915"/>
                <a:gd name="T13" fmla="*/ 171 h 1053"/>
                <a:gd name="T14" fmla="*/ 559 w 915"/>
                <a:gd name="T15" fmla="*/ 210 h 1053"/>
                <a:gd name="T16" fmla="*/ 500 w 915"/>
                <a:gd name="T17" fmla="*/ 251 h 1053"/>
                <a:gd name="T18" fmla="*/ 443 w 915"/>
                <a:gd name="T19" fmla="*/ 294 h 1053"/>
                <a:gd name="T20" fmla="*/ 329 w 915"/>
                <a:gd name="T21" fmla="*/ 378 h 1053"/>
                <a:gd name="T22" fmla="*/ 218 w 915"/>
                <a:gd name="T23" fmla="*/ 465 h 1053"/>
                <a:gd name="T24" fmla="*/ 108 w 915"/>
                <a:gd name="T25" fmla="*/ 549 h 1053"/>
                <a:gd name="T26" fmla="*/ 53 w 915"/>
                <a:gd name="T27" fmla="*/ 589 h 1053"/>
                <a:gd name="T28" fmla="*/ 0 w 915"/>
                <a:gd name="T29" fmla="*/ 629 h 1053"/>
                <a:gd name="T30" fmla="*/ 0 w 915"/>
                <a:gd name="T31" fmla="*/ 629 h 1053"/>
                <a:gd name="T32" fmla="*/ 0 w 915"/>
                <a:gd name="T33" fmla="*/ 629 h 1053"/>
                <a:gd name="T34" fmla="*/ 53 w 915"/>
                <a:gd name="T35" fmla="*/ 667 h 1053"/>
                <a:gd name="T36" fmla="*/ 107 w 915"/>
                <a:gd name="T37" fmla="*/ 704 h 1053"/>
                <a:gd name="T38" fmla="*/ 161 w 915"/>
                <a:gd name="T39" fmla="*/ 739 h 1053"/>
                <a:gd name="T40" fmla="*/ 216 w 915"/>
                <a:gd name="T41" fmla="*/ 774 h 1053"/>
                <a:gd name="T42" fmla="*/ 272 w 915"/>
                <a:gd name="T43" fmla="*/ 808 h 1053"/>
                <a:gd name="T44" fmla="*/ 328 w 915"/>
                <a:gd name="T45" fmla="*/ 839 h 1053"/>
                <a:gd name="T46" fmla="*/ 384 w 915"/>
                <a:gd name="T47" fmla="*/ 870 h 1053"/>
                <a:gd name="T48" fmla="*/ 442 w 915"/>
                <a:gd name="T49" fmla="*/ 899 h 1053"/>
                <a:gd name="T50" fmla="*/ 500 w 915"/>
                <a:gd name="T51" fmla="*/ 926 h 1053"/>
                <a:gd name="T52" fmla="*/ 559 w 915"/>
                <a:gd name="T53" fmla="*/ 951 h 1053"/>
                <a:gd name="T54" fmla="*/ 617 w 915"/>
                <a:gd name="T55" fmla="*/ 973 h 1053"/>
                <a:gd name="T56" fmla="*/ 675 w 915"/>
                <a:gd name="T57" fmla="*/ 994 h 1053"/>
                <a:gd name="T58" fmla="*/ 735 w 915"/>
                <a:gd name="T59" fmla="*/ 1012 h 1053"/>
                <a:gd name="T60" fmla="*/ 795 w 915"/>
                <a:gd name="T61" fmla="*/ 1028 h 1053"/>
                <a:gd name="T62" fmla="*/ 854 w 915"/>
                <a:gd name="T63" fmla="*/ 1042 h 1053"/>
                <a:gd name="T64" fmla="*/ 885 w 915"/>
                <a:gd name="T65" fmla="*/ 1048 h 1053"/>
                <a:gd name="T66" fmla="*/ 915 w 915"/>
                <a:gd name="T67" fmla="*/ 1053 h 1053"/>
                <a:gd name="T68" fmla="*/ 915 w 915"/>
                <a:gd name="T69"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15" h="1053">
                  <a:moveTo>
                    <a:pt x="915" y="0"/>
                  </a:moveTo>
                  <a:lnTo>
                    <a:pt x="915" y="0"/>
                  </a:lnTo>
                  <a:lnTo>
                    <a:pt x="854" y="29"/>
                  </a:lnTo>
                  <a:lnTo>
                    <a:pt x="795" y="62"/>
                  </a:lnTo>
                  <a:lnTo>
                    <a:pt x="735" y="97"/>
                  </a:lnTo>
                  <a:lnTo>
                    <a:pt x="675" y="133"/>
                  </a:lnTo>
                  <a:lnTo>
                    <a:pt x="617" y="171"/>
                  </a:lnTo>
                  <a:lnTo>
                    <a:pt x="559" y="210"/>
                  </a:lnTo>
                  <a:lnTo>
                    <a:pt x="500" y="251"/>
                  </a:lnTo>
                  <a:lnTo>
                    <a:pt x="443" y="294"/>
                  </a:lnTo>
                  <a:lnTo>
                    <a:pt x="329" y="378"/>
                  </a:lnTo>
                  <a:lnTo>
                    <a:pt x="218" y="465"/>
                  </a:lnTo>
                  <a:lnTo>
                    <a:pt x="108" y="549"/>
                  </a:lnTo>
                  <a:lnTo>
                    <a:pt x="53" y="589"/>
                  </a:lnTo>
                  <a:lnTo>
                    <a:pt x="0" y="629"/>
                  </a:lnTo>
                  <a:lnTo>
                    <a:pt x="0" y="629"/>
                  </a:lnTo>
                  <a:lnTo>
                    <a:pt x="0" y="629"/>
                  </a:lnTo>
                  <a:lnTo>
                    <a:pt x="53" y="667"/>
                  </a:lnTo>
                  <a:lnTo>
                    <a:pt x="107" y="704"/>
                  </a:lnTo>
                  <a:lnTo>
                    <a:pt x="161" y="739"/>
                  </a:lnTo>
                  <a:lnTo>
                    <a:pt x="216" y="774"/>
                  </a:lnTo>
                  <a:lnTo>
                    <a:pt x="272" y="808"/>
                  </a:lnTo>
                  <a:lnTo>
                    <a:pt x="328" y="839"/>
                  </a:lnTo>
                  <a:lnTo>
                    <a:pt x="384" y="870"/>
                  </a:lnTo>
                  <a:lnTo>
                    <a:pt x="442" y="899"/>
                  </a:lnTo>
                  <a:lnTo>
                    <a:pt x="500" y="926"/>
                  </a:lnTo>
                  <a:lnTo>
                    <a:pt x="559" y="951"/>
                  </a:lnTo>
                  <a:lnTo>
                    <a:pt x="617" y="973"/>
                  </a:lnTo>
                  <a:lnTo>
                    <a:pt x="675" y="994"/>
                  </a:lnTo>
                  <a:lnTo>
                    <a:pt x="735" y="1012"/>
                  </a:lnTo>
                  <a:lnTo>
                    <a:pt x="795" y="1028"/>
                  </a:lnTo>
                  <a:lnTo>
                    <a:pt x="854" y="1042"/>
                  </a:lnTo>
                  <a:lnTo>
                    <a:pt x="885" y="1048"/>
                  </a:lnTo>
                  <a:lnTo>
                    <a:pt x="915" y="1053"/>
                  </a:lnTo>
                  <a:lnTo>
                    <a:pt x="915" y="0"/>
                  </a:lnTo>
                  <a:close/>
                </a:path>
              </a:pathLst>
            </a:custGeom>
            <a:solidFill>
              <a:srgbClr val="9BA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 name="Freeform 7"/>
            <p:cNvSpPr>
              <a:spLocks/>
            </p:cNvSpPr>
            <p:nvPr userDrawn="1"/>
          </p:nvSpPr>
          <p:spPr bwMode="auto">
            <a:xfrm flipH="1">
              <a:off x="625801" y="0"/>
              <a:ext cx="2544500" cy="3640138"/>
            </a:xfrm>
            <a:custGeom>
              <a:avLst/>
              <a:gdLst>
                <a:gd name="T0" fmla="*/ 46 w 1602"/>
                <a:gd name="T1" fmla="*/ 0 h 2293"/>
                <a:gd name="T2" fmla="*/ 27 w 1602"/>
                <a:gd name="T3" fmla="*/ 79 h 2293"/>
                <a:gd name="T4" fmla="*/ 13 w 1602"/>
                <a:gd name="T5" fmla="*/ 158 h 2293"/>
                <a:gd name="T6" fmla="*/ 5 w 1602"/>
                <a:gd name="T7" fmla="*/ 236 h 2293"/>
                <a:gd name="T8" fmla="*/ 0 w 1602"/>
                <a:gd name="T9" fmla="*/ 315 h 2293"/>
                <a:gd name="T10" fmla="*/ 1 w 1602"/>
                <a:gd name="T11" fmla="*/ 394 h 2293"/>
                <a:gd name="T12" fmla="*/ 7 w 1602"/>
                <a:gd name="T13" fmla="*/ 473 h 2293"/>
                <a:gd name="T14" fmla="*/ 16 w 1602"/>
                <a:gd name="T15" fmla="*/ 551 h 2293"/>
                <a:gd name="T16" fmla="*/ 27 w 1602"/>
                <a:gd name="T17" fmla="*/ 630 h 2293"/>
                <a:gd name="T18" fmla="*/ 43 w 1602"/>
                <a:gd name="T19" fmla="*/ 708 h 2293"/>
                <a:gd name="T20" fmla="*/ 80 w 1602"/>
                <a:gd name="T21" fmla="*/ 862 h 2293"/>
                <a:gd name="T22" fmla="*/ 124 w 1602"/>
                <a:gd name="T23" fmla="*/ 1014 h 2293"/>
                <a:gd name="T24" fmla="*/ 195 w 1602"/>
                <a:gd name="T25" fmla="*/ 1236 h 2293"/>
                <a:gd name="T26" fmla="*/ 209 w 1602"/>
                <a:gd name="T27" fmla="*/ 1277 h 2293"/>
                <a:gd name="T28" fmla="*/ 242 w 1602"/>
                <a:gd name="T29" fmla="*/ 1358 h 2293"/>
                <a:gd name="T30" fmla="*/ 279 w 1602"/>
                <a:gd name="T31" fmla="*/ 1437 h 2293"/>
                <a:gd name="T32" fmla="*/ 322 w 1602"/>
                <a:gd name="T33" fmla="*/ 1514 h 2293"/>
                <a:gd name="T34" fmla="*/ 369 w 1602"/>
                <a:gd name="T35" fmla="*/ 1590 h 2293"/>
                <a:gd name="T36" fmla="*/ 420 w 1602"/>
                <a:gd name="T37" fmla="*/ 1662 h 2293"/>
                <a:gd name="T38" fmla="*/ 474 w 1602"/>
                <a:gd name="T39" fmla="*/ 1733 h 2293"/>
                <a:gd name="T40" fmla="*/ 531 w 1602"/>
                <a:gd name="T41" fmla="*/ 1801 h 2293"/>
                <a:gd name="T42" fmla="*/ 590 w 1602"/>
                <a:gd name="T43" fmla="*/ 1869 h 2293"/>
                <a:gd name="T44" fmla="*/ 652 w 1602"/>
                <a:gd name="T45" fmla="*/ 1933 h 2293"/>
                <a:gd name="T46" fmla="*/ 749 w 1602"/>
                <a:gd name="T47" fmla="*/ 2025 h 2293"/>
                <a:gd name="T48" fmla="*/ 881 w 1602"/>
                <a:gd name="T49" fmla="*/ 2139 h 2293"/>
                <a:gd name="T50" fmla="*/ 1014 w 1602"/>
                <a:gd name="T51" fmla="*/ 2244 h 2293"/>
                <a:gd name="T52" fmla="*/ 1081 w 1602"/>
                <a:gd name="T53" fmla="*/ 2293 h 2293"/>
                <a:gd name="T54" fmla="*/ 1107 w 1602"/>
                <a:gd name="T55" fmla="*/ 2266 h 2293"/>
                <a:gd name="T56" fmla="*/ 1157 w 1602"/>
                <a:gd name="T57" fmla="*/ 2210 h 2293"/>
                <a:gd name="T58" fmla="*/ 1206 w 1602"/>
                <a:gd name="T59" fmla="*/ 2151 h 2293"/>
                <a:gd name="T60" fmla="*/ 1249 w 1602"/>
                <a:gd name="T61" fmla="*/ 2090 h 2293"/>
                <a:gd name="T62" fmla="*/ 1290 w 1602"/>
                <a:gd name="T63" fmla="*/ 2027 h 2293"/>
                <a:gd name="T64" fmla="*/ 1328 w 1602"/>
                <a:gd name="T65" fmla="*/ 1963 h 2293"/>
                <a:gd name="T66" fmla="*/ 1363 w 1602"/>
                <a:gd name="T67" fmla="*/ 1898 h 2293"/>
                <a:gd name="T68" fmla="*/ 1396 w 1602"/>
                <a:gd name="T69" fmla="*/ 1830 h 2293"/>
                <a:gd name="T70" fmla="*/ 1425 w 1602"/>
                <a:gd name="T71" fmla="*/ 1762 h 2293"/>
                <a:gd name="T72" fmla="*/ 1452 w 1602"/>
                <a:gd name="T73" fmla="*/ 1692 h 2293"/>
                <a:gd name="T74" fmla="*/ 1475 w 1602"/>
                <a:gd name="T75" fmla="*/ 1620 h 2293"/>
                <a:gd name="T76" fmla="*/ 1508 w 1602"/>
                <a:gd name="T77" fmla="*/ 1511 h 2293"/>
                <a:gd name="T78" fmla="*/ 1542 w 1602"/>
                <a:gd name="T79" fmla="*/ 1362 h 2293"/>
                <a:gd name="T80" fmla="*/ 1568 w 1602"/>
                <a:gd name="T81" fmla="*/ 1211 h 2293"/>
                <a:gd name="T82" fmla="*/ 1586 w 1602"/>
                <a:gd name="T83" fmla="*/ 1058 h 2293"/>
                <a:gd name="T84" fmla="*/ 1597 w 1602"/>
                <a:gd name="T85" fmla="*/ 902 h 2293"/>
                <a:gd name="T86" fmla="*/ 1602 w 1602"/>
                <a:gd name="T87" fmla="*/ 747 h 2293"/>
                <a:gd name="T88" fmla="*/ 1601 w 1602"/>
                <a:gd name="T89" fmla="*/ 593 h 2293"/>
                <a:gd name="T90" fmla="*/ 1597 w 1602"/>
                <a:gd name="T91" fmla="*/ 440 h 2293"/>
                <a:gd name="T92" fmla="*/ 1588 w 1602"/>
                <a:gd name="T93" fmla="*/ 290 h 2293"/>
                <a:gd name="T94" fmla="*/ 1577 w 1602"/>
                <a:gd name="T95" fmla="*/ 143 h 2293"/>
                <a:gd name="T96" fmla="*/ 46 w 1602"/>
                <a:gd name="T97"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2" h="2293">
                  <a:moveTo>
                    <a:pt x="46" y="0"/>
                  </a:moveTo>
                  <a:lnTo>
                    <a:pt x="46" y="0"/>
                  </a:lnTo>
                  <a:lnTo>
                    <a:pt x="36" y="39"/>
                  </a:lnTo>
                  <a:lnTo>
                    <a:pt x="27" y="79"/>
                  </a:lnTo>
                  <a:lnTo>
                    <a:pt x="19" y="118"/>
                  </a:lnTo>
                  <a:lnTo>
                    <a:pt x="13" y="158"/>
                  </a:lnTo>
                  <a:lnTo>
                    <a:pt x="8" y="197"/>
                  </a:lnTo>
                  <a:lnTo>
                    <a:pt x="5" y="236"/>
                  </a:lnTo>
                  <a:lnTo>
                    <a:pt x="2" y="276"/>
                  </a:lnTo>
                  <a:lnTo>
                    <a:pt x="0" y="315"/>
                  </a:lnTo>
                  <a:lnTo>
                    <a:pt x="0" y="354"/>
                  </a:lnTo>
                  <a:lnTo>
                    <a:pt x="1" y="394"/>
                  </a:lnTo>
                  <a:lnTo>
                    <a:pt x="4" y="433"/>
                  </a:lnTo>
                  <a:lnTo>
                    <a:pt x="7" y="473"/>
                  </a:lnTo>
                  <a:lnTo>
                    <a:pt x="10" y="512"/>
                  </a:lnTo>
                  <a:lnTo>
                    <a:pt x="16" y="551"/>
                  </a:lnTo>
                  <a:lnTo>
                    <a:pt x="22" y="591"/>
                  </a:lnTo>
                  <a:lnTo>
                    <a:pt x="27" y="630"/>
                  </a:lnTo>
                  <a:lnTo>
                    <a:pt x="35" y="668"/>
                  </a:lnTo>
                  <a:lnTo>
                    <a:pt x="43" y="708"/>
                  </a:lnTo>
                  <a:lnTo>
                    <a:pt x="60" y="785"/>
                  </a:lnTo>
                  <a:lnTo>
                    <a:pt x="80" y="862"/>
                  </a:lnTo>
                  <a:lnTo>
                    <a:pt x="101" y="938"/>
                  </a:lnTo>
                  <a:lnTo>
                    <a:pt x="124" y="1014"/>
                  </a:lnTo>
                  <a:lnTo>
                    <a:pt x="147" y="1089"/>
                  </a:lnTo>
                  <a:lnTo>
                    <a:pt x="195" y="1236"/>
                  </a:lnTo>
                  <a:lnTo>
                    <a:pt x="195" y="1236"/>
                  </a:lnTo>
                  <a:lnTo>
                    <a:pt x="209" y="1277"/>
                  </a:lnTo>
                  <a:lnTo>
                    <a:pt x="224" y="1319"/>
                  </a:lnTo>
                  <a:lnTo>
                    <a:pt x="242" y="1358"/>
                  </a:lnTo>
                  <a:lnTo>
                    <a:pt x="260" y="1398"/>
                  </a:lnTo>
                  <a:lnTo>
                    <a:pt x="279" y="1437"/>
                  </a:lnTo>
                  <a:lnTo>
                    <a:pt x="299" y="1476"/>
                  </a:lnTo>
                  <a:lnTo>
                    <a:pt x="322" y="1514"/>
                  </a:lnTo>
                  <a:lnTo>
                    <a:pt x="344" y="1551"/>
                  </a:lnTo>
                  <a:lnTo>
                    <a:pt x="369" y="1590"/>
                  </a:lnTo>
                  <a:lnTo>
                    <a:pt x="394" y="1626"/>
                  </a:lnTo>
                  <a:lnTo>
                    <a:pt x="420" y="1662"/>
                  </a:lnTo>
                  <a:lnTo>
                    <a:pt x="445" y="1698"/>
                  </a:lnTo>
                  <a:lnTo>
                    <a:pt x="474" y="1733"/>
                  </a:lnTo>
                  <a:lnTo>
                    <a:pt x="502" y="1767"/>
                  </a:lnTo>
                  <a:lnTo>
                    <a:pt x="531" y="1801"/>
                  </a:lnTo>
                  <a:lnTo>
                    <a:pt x="560" y="1835"/>
                  </a:lnTo>
                  <a:lnTo>
                    <a:pt x="590" y="1869"/>
                  </a:lnTo>
                  <a:lnTo>
                    <a:pt x="621" y="1900"/>
                  </a:lnTo>
                  <a:lnTo>
                    <a:pt x="652" y="1933"/>
                  </a:lnTo>
                  <a:lnTo>
                    <a:pt x="685" y="1963"/>
                  </a:lnTo>
                  <a:lnTo>
                    <a:pt x="749" y="2025"/>
                  </a:lnTo>
                  <a:lnTo>
                    <a:pt x="814" y="2084"/>
                  </a:lnTo>
                  <a:lnTo>
                    <a:pt x="881" y="2139"/>
                  </a:lnTo>
                  <a:lnTo>
                    <a:pt x="948" y="2193"/>
                  </a:lnTo>
                  <a:lnTo>
                    <a:pt x="1014" y="2244"/>
                  </a:lnTo>
                  <a:lnTo>
                    <a:pt x="1081" y="2293"/>
                  </a:lnTo>
                  <a:lnTo>
                    <a:pt x="1081" y="2293"/>
                  </a:lnTo>
                  <a:lnTo>
                    <a:pt x="1081" y="2293"/>
                  </a:lnTo>
                  <a:lnTo>
                    <a:pt x="1107" y="2266"/>
                  </a:lnTo>
                  <a:lnTo>
                    <a:pt x="1132" y="2238"/>
                  </a:lnTo>
                  <a:lnTo>
                    <a:pt x="1157" y="2210"/>
                  </a:lnTo>
                  <a:lnTo>
                    <a:pt x="1182" y="2180"/>
                  </a:lnTo>
                  <a:lnTo>
                    <a:pt x="1206" y="2151"/>
                  </a:lnTo>
                  <a:lnTo>
                    <a:pt x="1228" y="2121"/>
                  </a:lnTo>
                  <a:lnTo>
                    <a:pt x="1249" y="2090"/>
                  </a:lnTo>
                  <a:lnTo>
                    <a:pt x="1270" y="2059"/>
                  </a:lnTo>
                  <a:lnTo>
                    <a:pt x="1290" y="2027"/>
                  </a:lnTo>
                  <a:lnTo>
                    <a:pt x="1310" y="1996"/>
                  </a:lnTo>
                  <a:lnTo>
                    <a:pt x="1328" y="1963"/>
                  </a:lnTo>
                  <a:lnTo>
                    <a:pt x="1346" y="1931"/>
                  </a:lnTo>
                  <a:lnTo>
                    <a:pt x="1363" y="1898"/>
                  </a:lnTo>
                  <a:lnTo>
                    <a:pt x="1380" y="1864"/>
                  </a:lnTo>
                  <a:lnTo>
                    <a:pt x="1396" y="1830"/>
                  </a:lnTo>
                  <a:lnTo>
                    <a:pt x="1410" y="1797"/>
                  </a:lnTo>
                  <a:lnTo>
                    <a:pt x="1425" y="1762"/>
                  </a:lnTo>
                  <a:lnTo>
                    <a:pt x="1438" y="1727"/>
                  </a:lnTo>
                  <a:lnTo>
                    <a:pt x="1452" y="1692"/>
                  </a:lnTo>
                  <a:lnTo>
                    <a:pt x="1464" y="1656"/>
                  </a:lnTo>
                  <a:lnTo>
                    <a:pt x="1475" y="1620"/>
                  </a:lnTo>
                  <a:lnTo>
                    <a:pt x="1487" y="1584"/>
                  </a:lnTo>
                  <a:lnTo>
                    <a:pt x="1508" y="1511"/>
                  </a:lnTo>
                  <a:lnTo>
                    <a:pt x="1526" y="1438"/>
                  </a:lnTo>
                  <a:lnTo>
                    <a:pt x="1542" y="1362"/>
                  </a:lnTo>
                  <a:lnTo>
                    <a:pt x="1556" y="1287"/>
                  </a:lnTo>
                  <a:lnTo>
                    <a:pt x="1568" y="1211"/>
                  </a:lnTo>
                  <a:lnTo>
                    <a:pt x="1578" y="1134"/>
                  </a:lnTo>
                  <a:lnTo>
                    <a:pt x="1586" y="1058"/>
                  </a:lnTo>
                  <a:lnTo>
                    <a:pt x="1592" y="980"/>
                  </a:lnTo>
                  <a:lnTo>
                    <a:pt x="1597" y="902"/>
                  </a:lnTo>
                  <a:lnTo>
                    <a:pt x="1600" y="825"/>
                  </a:lnTo>
                  <a:lnTo>
                    <a:pt x="1602" y="747"/>
                  </a:lnTo>
                  <a:lnTo>
                    <a:pt x="1602" y="671"/>
                  </a:lnTo>
                  <a:lnTo>
                    <a:pt x="1601" y="593"/>
                  </a:lnTo>
                  <a:lnTo>
                    <a:pt x="1600" y="516"/>
                  </a:lnTo>
                  <a:lnTo>
                    <a:pt x="1597" y="440"/>
                  </a:lnTo>
                  <a:lnTo>
                    <a:pt x="1592" y="365"/>
                  </a:lnTo>
                  <a:lnTo>
                    <a:pt x="1588" y="290"/>
                  </a:lnTo>
                  <a:lnTo>
                    <a:pt x="1582" y="216"/>
                  </a:lnTo>
                  <a:lnTo>
                    <a:pt x="1577" y="143"/>
                  </a:lnTo>
                  <a:lnTo>
                    <a:pt x="1562" y="0"/>
                  </a:lnTo>
                  <a:lnTo>
                    <a:pt x="46"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 name="Freeform 9"/>
            <p:cNvSpPr>
              <a:spLocks/>
            </p:cNvSpPr>
            <p:nvPr userDrawn="1"/>
          </p:nvSpPr>
          <p:spPr bwMode="auto">
            <a:xfrm flipH="1">
              <a:off x="0" y="0"/>
              <a:ext cx="1453319" cy="3640138"/>
            </a:xfrm>
            <a:custGeom>
              <a:avLst/>
              <a:gdLst>
                <a:gd name="T0" fmla="*/ 915 w 915"/>
                <a:gd name="T1" fmla="*/ 1753 h 2293"/>
                <a:gd name="T2" fmla="*/ 915 w 915"/>
                <a:gd name="T3" fmla="*/ 0 h 2293"/>
                <a:gd name="T4" fmla="*/ 240 w 915"/>
                <a:gd name="T5" fmla="*/ 0 h 2293"/>
                <a:gd name="T6" fmla="*/ 240 w 915"/>
                <a:gd name="T7" fmla="*/ 0 h 2293"/>
                <a:gd name="T8" fmla="*/ 247 w 915"/>
                <a:gd name="T9" fmla="*/ 70 h 2293"/>
                <a:gd name="T10" fmla="*/ 254 w 915"/>
                <a:gd name="T11" fmla="*/ 141 h 2293"/>
                <a:gd name="T12" fmla="*/ 259 w 915"/>
                <a:gd name="T13" fmla="*/ 212 h 2293"/>
                <a:gd name="T14" fmla="*/ 263 w 915"/>
                <a:gd name="T15" fmla="*/ 282 h 2293"/>
                <a:gd name="T16" fmla="*/ 266 w 915"/>
                <a:gd name="T17" fmla="*/ 353 h 2293"/>
                <a:gd name="T18" fmla="*/ 270 w 915"/>
                <a:gd name="T19" fmla="*/ 424 h 2293"/>
                <a:gd name="T20" fmla="*/ 271 w 915"/>
                <a:gd name="T21" fmla="*/ 496 h 2293"/>
                <a:gd name="T22" fmla="*/ 272 w 915"/>
                <a:gd name="T23" fmla="*/ 567 h 2293"/>
                <a:gd name="T24" fmla="*/ 271 w 915"/>
                <a:gd name="T25" fmla="*/ 639 h 2293"/>
                <a:gd name="T26" fmla="*/ 270 w 915"/>
                <a:gd name="T27" fmla="*/ 710 h 2293"/>
                <a:gd name="T28" fmla="*/ 268 w 915"/>
                <a:gd name="T29" fmla="*/ 782 h 2293"/>
                <a:gd name="T30" fmla="*/ 265 w 915"/>
                <a:gd name="T31" fmla="*/ 854 h 2293"/>
                <a:gd name="T32" fmla="*/ 261 w 915"/>
                <a:gd name="T33" fmla="*/ 925 h 2293"/>
                <a:gd name="T34" fmla="*/ 256 w 915"/>
                <a:gd name="T35" fmla="*/ 997 h 2293"/>
                <a:gd name="T36" fmla="*/ 250 w 915"/>
                <a:gd name="T37" fmla="*/ 1069 h 2293"/>
                <a:gd name="T38" fmla="*/ 243 w 915"/>
                <a:gd name="T39" fmla="*/ 1141 h 2293"/>
                <a:gd name="T40" fmla="*/ 235 w 915"/>
                <a:gd name="T41" fmla="*/ 1213 h 2293"/>
                <a:gd name="T42" fmla="*/ 227 w 915"/>
                <a:gd name="T43" fmla="*/ 1285 h 2293"/>
                <a:gd name="T44" fmla="*/ 217 w 915"/>
                <a:gd name="T45" fmla="*/ 1357 h 2293"/>
                <a:gd name="T46" fmla="*/ 205 w 915"/>
                <a:gd name="T47" fmla="*/ 1429 h 2293"/>
                <a:gd name="T48" fmla="*/ 194 w 915"/>
                <a:gd name="T49" fmla="*/ 1502 h 2293"/>
                <a:gd name="T50" fmla="*/ 182 w 915"/>
                <a:gd name="T51" fmla="*/ 1574 h 2293"/>
                <a:gd name="T52" fmla="*/ 167 w 915"/>
                <a:gd name="T53" fmla="*/ 1646 h 2293"/>
                <a:gd name="T54" fmla="*/ 153 w 915"/>
                <a:gd name="T55" fmla="*/ 1718 h 2293"/>
                <a:gd name="T56" fmla="*/ 137 w 915"/>
                <a:gd name="T57" fmla="*/ 1790 h 2293"/>
                <a:gd name="T58" fmla="*/ 121 w 915"/>
                <a:gd name="T59" fmla="*/ 1862 h 2293"/>
                <a:gd name="T60" fmla="*/ 103 w 915"/>
                <a:gd name="T61" fmla="*/ 1934 h 2293"/>
                <a:gd name="T62" fmla="*/ 84 w 915"/>
                <a:gd name="T63" fmla="*/ 2006 h 2293"/>
                <a:gd name="T64" fmla="*/ 65 w 915"/>
                <a:gd name="T65" fmla="*/ 2078 h 2293"/>
                <a:gd name="T66" fmla="*/ 44 w 915"/>
                <a:gd name="T67" fmla="*/ 2150 h 2293"/>
                <a:gd name="T68" fmla="*/ 22 w 915"/>
                <a:gd name="T69" fmla="*/ 2221 h 2293"/>
                <a:gd name="T70" fmla="*/ 0 w 915"/>
                <a:gd name="T71" fmla="*/ 2293 h 2293"/>
                <a:gd name="T72" fmla="*/ 0 w 915"/>
                <a:gd name="T73" fmla="*/ 2293 h 2293"/>
                <a:gd name="T74" fmla="*/ 53 w 915"/>
                <a:gd name="T75" fmla="*/ 2255 h 2293"/>
                <a:gd name="T76" fmla="*/ 108 w 915"/>
                <a:gd name="T77" fmla="*/ 2216 h 2293"/>
                <a:gd name="T78" fmla="*/ 162 w 915"/>
                <a:gd name="T79" fmla="*/ 2179 h 2293"/>
                <a:gd name="T80" fmla="*/ 218 w 915"/>
                <a:gd name="T81" fmla="*/ 2142 h 2293"/>
                <a:gd name="T82" fmla="*/ 273 w 915"/>
                <a:gd name="T83" fmla="*/ 2106 h 2293"/>
                <a:gd name="T84" fmla="*/ 329 w 915"/>
                <a:gd name="T85" fmla="*/ 2071 h 2293"/>
                <a:gd name="T86" fmla="*/ 385 w 915"/>
                <a:gd name="T87" fmla="*/ 2036 h 2293"/>
                <a:gd name="T88" fmla="*/ 443 w 915"/>
                <a:gd name="T89" fmla="*/ 2001 h 2293"/>
                <a:gd name="T90" fmla="*/ 500 w 915"/>
                <a:gd name="T91" fmla="*/ 1969 h 2293"/>
                <a:gd name="T92" fmla="*/ 559 w 915"/>
                <a:gd name="T93" fmla="*/ 1935 h 2293"/>
                <a:gd name="T94" fmla="*/ 617 w 915"/>
                <a:gd name="T95" fmla="*/ 1904 h 2293"/>
                <a:gd name="T96" fmla="*/ 675 w 915"/>
                <a:gd name="T97" fmla="*/ 1872 h 2293"/>
                <a:gd name="T98" fmla="*/ 735 w 915"/>
                <a:gd name="T99" fmla="*/ 1842 h 2293"/>
                <a:gd name="T100" fmla="*/ 795 w 915"/>
                <a:gd name="T101" fmla="*/ 1811 h 2293"/>
                <a:gd name="T102" fmla="*/ 854 w 915"/>
                <a:gd name="T103" fmla="*/ 1782 h 2293"/>
                <a:gd name="T104" fmla="*/ 915 w 915"/>
                <a:gd name="T105" fmla="*/ 1753 h 2293"/>
                <a:gd name="T106" fmla="*/ 915 w 915"/>
                <a:gd name="T107" fmla="*/ 1753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5" h="2293">
                  <a:moveTo>
                    <a:pt x="915" y="1753"/>
                  </a:moveTo>
                  <a:lnTo>
                    <a:pt x="915" y="0"/>
                  </a:lnTo>
                  <a:lnTo>
                    <a:pt x="240" y="0"/>
                  </a:lnTo>
                  <a:lnTo>
                    <a:pt x="240" y="0"/>
                  </a:lnTo>
                  <a:lnTo>
                    <a:pt x="247" y="70"/>
                  </a:lnTo>
                  <a:lnTo>
                    <a:pt x="254" y="141"/>
                  </a:lnTo>
                  <a:lnTo>
                    <a:pt x="259" y="212"/>
                  </a:lnTo>
                  <a:lnTo>
                    <a:pt x="263" y="282"/>
                  </a:lnTo>
                  <a:lnTo>
                    <a:pt x="266" y="353"/>
                  </a:lnTo>
                  <a:lnTo>
                    <a:pt x="270" y="424"/>
                  </a:lnTo>
                  <a:lnTo>
                    <a:pt x="271" y="496"/>
                  </a:lnTo>
                  <a:lnTo>
                    <a:pt x="272" y="567"/>
                  </a:lnTo>
                  <a:lnTo>
                    <a:pt x="271" y="639"/>
                  </a:lnTo>
                  <a:lnTo>
                    <a:pt x="270" y="710"/>
                  </a:lnTo>
                  <a:lnTo>
                    <a:pt x="268" y="782"/>
                  </a:lnTo>
                  <a:lnTo>
                    <a:pt x="265" y="854"/>
                  </a:lnTo>
                  <a:lnTo>
                    <a:pt x="261" y="925"/>
                  </a:lnTo>
                  <a:lnTo>
                    <a:pt x="256" y="997"/>
                  </a:lnTo>
                  <a:lnTo>
                    <a:pt x="250" y="1069"/>
                  </a:lnTo>
                  <a:lnTo>
                    <a:pt x="243" y="1141"/>
                  </a:lnTo>
                  <a:lnTo>
                    <a:pt x="235" y="1213"/>
                  </a:lnTo>
                  <a:lnTo>
                    <a:pt x="227" y="1285"/>
                  </a:lnTo>
                  <a:lnTo>
                    <a:pt x="217" y="1357"/>
                  </a:lnTo>
                  <a:lnTo>
                    <a:pt x="205" y="1429"/>
                  </a:lnTo>
                  <a:lnTo>
                    <a:pt x="194" y="1502"/>
                  </a:lnTo>
                  <a:lnTo>
                    <a:pt x="182" y="1574"/>
                  </a:lnTo>
                  <a:lnTo>
                    <a:pt x="167" y="1646"/>
                  </a:lnTo>
                  <a:lnTo>
                    <a:pt x="153" y="1718"/>
                  </a:lnTo>
                  <a:lnTo>
                    <a:pt x="137" y="1790"/>
                  </a:lnTo>
                  <a:lnTo>
                    <a:pt x="121" y="1862"/>
                  </a:lnTo>
                  <a:lnTo>
                    <a:pt x="103" y="1934"/>
                  </a:lnTo>
                  <a:lnTo>
                    <a:pt x="84" y="2006"/>
                  </a:lnTo>
                  <a:lnTo>
                    <a:pt x="65" y="2078"/>
                  </a:lnTo>
                  <a:lnTo>
                    <a:pt x="44" y="2150"/>
                  </a:lnTo>
                  <a:lnTo>
                    <a:pt x="22" y="2221"/>
                  </a:lnTo>
                  <a:lnTo>
                    <a:pt x="0" y="2293"/>
                  </a:lnTo>
                  <a:lnTo>
                    <a:pt x="0" y="2293"/>
                  </a:lnTo>
                  <a:lnTo>
                    <a:pt x="53" y="2255"/>
                  </a:lnTo>
                  <a:lnTo>
                    <a:pt x="108" y="2216"/>
                  </a:lnTo>
                  <a:lnTo>
                    <a:pt x="162" y="2179"/>
                  </a:lnTo>
                  <a:lnTo>
                    <a:pt x="218" y="2142"/>
                  </a:lnTo>
                  <a:lnTo>
                    <a:pt x="273" y="2106"/>
                  </a:lnTo>
                  <a:lnTo>
                    <a:pt x="329" y="2071"/>
                  </a:lnTo>
                  <a:lnTo>
                    <a:pt x="385" y="2036"/>
                  </a:lnTo>
                  <a:lnTo>
                    <a:pt x="443" y="2001"/>
                  </a:lnTo>
                  <a:lnTo>
                    <a:pt x="500" y="1969"/>
                  </a:lnTo>
                  <a:lnTo>
                    <a:pt x="559" y="1935"/>
                  </a:lnTo>
                  <a:lnTo>
                    <a:pt x="617" y="1904"/>
                  </a:lnTo>
                  <a:lnTo>
                    <a:pt x="675" y="1872"/>
                  </a:lnTo>
                  <a:lnTo>
                    <a:pt x="735" y="1842"/>
                  </a:lnTo>
                  <a:lnTo>
                    <a:pt x="795" y="1811"/>
                  </a:lnTo>
                  <a:lnTo>
                    <a:pt x="854" y="1782"/>
                  </a:lnTo>
                  <a:lnTo>
                    <a:pt x="915" y="1753"/>
                  </a:lnTo>
                  <a:lnTo>
                    <a:pt x="915" y="1753"/>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10"/>
            <p:cNvSpPr>
              <a:spLocks/>
            </p:cNvSpPr>
            <p:nvPr userDrawn="1"/>
          </p:nvSpPr>
          <p:spPr bwMode="auto">
            <a:xfrm flipH="1">
              <a:off x="0" y="3640138"/>
              <a:ext cx="1453319" cy="857250"/>
            </a:xfrm>
            <a:custGeom>
              <a:avLst/>
              <a:gdLst>
                <a:gd name="T0" fmla="*/ 915 w 915"/>
                <a:gd name="T1" fmla="*/ 378 h 540"/>
                <a:gd name="T2" fmla="*/ 915 w 915"/>
                <a:gd name="T3" fmla="*/ 378 h 540"/>
                <a:gd name="T4" fmla="*/ 854 w 915"/>
                <a:gd name="T5" fmla="*/ 368 h 540"/>
                <a:gd name="T6" fmla="*/ 795 w 915"/>
                <a:gd name="T7" fmla="*/ 356 h 540"/>
                <a:gd name="T8" fmla="*/ 735 w 915"/>
                <a:gd name="T9" fmla="*/ 342 h 540"/>
                <a:gd name="T10" fmla="*/ 675 w 915"/>
                <a:gd name="T11" fmla="*/ 327 h 540"/>
                <a:gd name="T12" fmla="*/ 617 w 915"/>
                <a:gd name="T13" fmla="*/ 309 h 540"/>
                <a:gd name="T14" fmla="*/ 559 w 915"/>
                <a:gd name="T15" fmla="*/ 290 h 540"/>
                <a:gd name="T16" fmla="*/ 500 w 915"/>
                <a:gd name="T17" fmla="*/ 270 h 540"/>
                <a:gd name="T18" fmla="*/ 442 w 915"/>
                <a:gd name="T19" fmla="*/ 247 h 540"/>
                <a:gd name="T20" fmla="*/ 384 w 915"/>
                <a:gd name="T21" fmla="*/ 223 h 540"/>
                <a:gd name="T22" fmla="*/ 328 w 915"/>
                <a:gd name="T23" fmla="*/ 196 h 540"/>
                <a:gd name="T24" fmla="*/ 272 w 915"/>
                <a:gd name="T25" fmla="*/ 167 h 540"/>
                <a:gd name="T26" fmla="*/ 216 w 915"/>
                <a:gd name="T27" fmla="*/ 138 h 540"/>
                <a:gd name="T28" fmla="*/ 161 w 915"/>
                <a:gd name="T29" fmla="*/ 107 h 540"/>
                <a:gd name="T30" fmla="*/ 107 w 915"/>
                <a:gd name="T31" fmla="*/ 73 h 540"/>
                <a:gd name="T32" fmla="*/ 53 w 915"/>
                <a:gd name="T33" fmla="*/ 37 h 540"/>
                <a:gd name="T34" fmla="*/ 0 w 915"/>
                <a:gd name="T35" fmla="*/ 0 h 540"/>
                <a:gd name="T36" fmla="*/ 0 w 915"/>
                <a:gd name="T37" fmla="*/ 0 h 540"/>
                <a:gd name="T38" fmla="*/ 55 w 915"/>
                <a:gd name="T39" fmla="*/ 39 h 540"/>
                <a:gd name="T40" fmla="*/ 110 w 915"/>
                <a:gd name="T41" fmla="*/ 79 h 540"/>
                <a:gd name="T42" fmla="*/ 165 w 915"/>
                <a:gd name="T43" fmla="*/ 116 h 540"/>
                <a:gd name="T44" fmla="*/ 221 w 915"/>
                <a:gd name="T45" fmla="*/ 153 h 540"/>
                <a:gd name="T46" fmla="*/ 277 w 915"/>
                <a:gd name="T47" fmla="*/ 190 h 540"/>
                <a:gd name="T48" fmla="*/ 334 w 915"/>
                <a:gd name="T49" fmla="*/ 225 h 540"/>
                <a:gd name="T50" fmla="*/ 391 w 915"/>
                <a:gd name="T51" fmla="*/ 260 h 540"/>
                <a:gd name="T52" fmla="*/ 448 w 915"/>
                <a:gd name="T53" fmla="*/ 295 h 540"/>
                <a:gd name="T54" fmla="*/ 506 w 915"/>
                <a:gd name="T55" fmla="*/ 327 h 540"/>
                <a:gd name="T56" fmla="*/ 563 w 915"/>
                <a:gd name="T57" fmla="*/ 360 h 540"/>
                <a:gd name="T58" fmla="*/ 622 w 915"/>
                <a:gd name="T59" fmla="*/ 392 h 540"/>
                <a:gd name="T60" fmla="*/ 679 w 915"/>
                <a:gd name="T61" fmla="*/ 423 h 540"/>
                <a:gd name="T62" fmla="*/ 737 w 915"/>
                <a:gd name="T63" fmla="*/ 453 h 540"/>
                <a:gd name="T64" fmla="*/ 797 w 915"/>
                <a:gd name="T65" fmla="*/ 482 h 540"/>
                <a:gd name="T66" fmla="*/ 855 w 915"/>
                <a:gd name="T67" fmla="*/ 512 h 540"/>
                <a:gd name="T68" fmla="*/ 915 w 915"/>
                <a:gd name="T69" fmla="*/ 540 h 540"/>
                <a:gd name="T70" fmla="*/ 915 w 915"/>
                <a:gd name="T71" fmla="*/ 378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15" h="540">
                  <a:moveTo>
                    <a:pt x="915" y="378"/>
                  </a:moveTo>
                  <a:lnTo>
                    <a:pt x="915" y="378"/>
                  </a:lnTo>
                  <a:lnTo>
                    <a:pt x="854" y="368"/>
                  </a:lnTo>
                  <a:lnTo>
                    <a:pt x="795" y="356"/>
                  </a:lnTo>
                  <a:lnTo>
                    <a:pt x="735" y="342"/>
                  </a:lnTo>
                  <a:lnTo>
                    <a:pt x="675" y="327"/>
                  </a:lnTo>
                  <a:lnTo>
                    <a:pt x="617" y="309"/>
                  </a:lnTo>
                  <a:lnTo>
                    <a:pt x="559" y="290"/>
                  </a:lnTo>
                  <a:lnTo>
                    <a:pt x="500" y="270"/>
                  </a:lnTo>
                  <a:lnTo>
                    <a:pt x="442" y="247"/>
                  </a:lnTo>
                  <a:lnTo>
                    <a:pt x="384" y="223"/>
                  </a:lnTo>
                  <a:lnTo>
                    <a:pt x="328" y="196"/>
                  </a:lnTo>
                  <a:lnTo>
                    <a:pt x="272" y="167"/>
                  </a:lnTo>
                  <a:lnTo>
                    <a:pt x="216" y="138"/>
                  </a:lnTo>
                  <a:lnTo>
                    <a:pt x="161" y="107"/>
                  </a:lnTo>
                  <a:lnTo>
                    <a:pt x="107" y="73"/>
                  </a:lnTo>
                  <a:lnTo>
                    <a:pt x="53" y="37"/>
                  </a:lnTo>
                  <a:lnTo>
                    <a:pt x="0" y="0"/>
                  </a:lnTo>
                  <a:lnTo>
                    <a:pt x="0" y="0"/>
                  </a:lnTo>
                  <a:lnTo>
                    <a:pt x="55" y="39"/>
                  </a:lnTo>
                  <a:lnTo>
                    <a:pt x="110" y="79"/>
                  </a:lnTo>
                  <a:lnTo>
                    <a:pt x="165" y="116"/>
                  </a:lnTo>
                  <a:lnTo>
                    <a:pt x="221" y="153"/>
                  </a:lnTo>
                  <a:lnTo>
                    <a:pt x="277" y="190"/>
                  </a:lnTo>
                  <a:lnTo>
                    <a:pt x="334" y="225"/>
                  </a:lnTo>
                  <a:lnTo>
                    <a:pt x="391" y="260"/>
                  </a:lnTo>
                  <a:lnTo>
                    <a:pt x="448" y="295"/>
                  </a:lnTo>
                  <a:lnTo>
                    <a:pt x="506" y="327"/>
                  </a:lnTo>
                  <a:lnTo>
                    <a:pt x="563" y="360"/>
                  </a:lnTo>
                  <a:lnTo>
                    <a:pt x="622" y="392"/>
                  </a:lnTo>
                  <a:lnTo>
                    <a:pt x="679" y="423"/>
                  </a:lnTo>
                  <a:lnTo>
                    <a:pt x="737" y="453"/>
                  </a:lnTo>
                  <a:lnTo>
                    <a:pt x="797" y="482"/>
                  </a:lnTo>
                  <a:lnTo>
                    <a:pt x="855" y="512"/>
                  </a:lnTo>
                  <a:lnTo>
                    <a:pt x="915" y="540"/>
                  </a:lnTo>
                  <a:lnTo>
                    <a:pt x="915" y="378"/>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11"/>
            <p:cNvSpPr>
              <a:spLocks/>
            </p:cNvSpPr>
            <p:nvPr userDrawn="1"/>
          </p:nvSpPr>
          <p:spPr bwMode="auto">
            <a:xfrm flipH="1">
              <a:off x="1453319" y="0"/>
              <a:ext cx="2912992" cy="3640138"/>
            </a:xfrm>
            <a:custGeom>
              <a:avLst/>
              <a:gdLst>
                <a:gd name="T0" fmla="*/ 1065 w 1834"/>
                <a:gd name="T1" fmla="*/ 1236 h 2293"/>
                <a:gd name="T2" fmla="*/ 1042 w 1834"/>
                <a:gd name="T3" fmla="*/ 1163 h 2293"/>
                <a:gd name="T4" fmla="*/ 1023 w 1834"/>
                <a:gd name="T5" fmla="*/ 1089 h 2293"/>
                <a:gd name="T6" fmla="*/ 1005 w 1834"/>
                <a:gd name="T7" fmla="*/ 1014 h 2293"/>
                <a:gd name="T8" fmla="*/ 992 w 1834"/>
                <a:gd name="T9" fmla="*/ 938 h 2293"/>
                <a:gd name="T10" fmla="*/ 979 w 1834"/>
                <a:gd name="T11" fmla="*/ 862 h 2293"/>
                <a:gd name="T12" fmla="*/ 970 w 1834"/>
                <a:gd name="T13" fmla="*/ 785 h 2293"/>
                <a:gd name="T14" fmla="*/ 965 w 1834"/>
                <a:gd name="T15" fmla="*/ 708 h 2293"/>
                <a:gd name="T16" fmla="*/ 961 w 1834"/>
                <a:gd name="T17" fmla="*/ 630 h 2293"/>
                <a:gd name="T18" fmla="*/ 961 w 1834"/>
                <a:gd name="T19" fmla="*/ 551 h 2293"/>
                <a:gd name="T20" fmla="*/ 963 w 1834"/>
                <a:gd name="T21" fmla="*/ 473 h 2293"/>
                <a:gd name="T22" fmla="*/ 969 w 1834"/>
                <a:gd name="T23" fmla="*/ 394 h 2293"/>
                <a:gd name="T24" fmla="*/ 978 w 1834"/>
                <a:gd name="T25" fmla="*/ 315 h 2293"/>
                <a:gd name="T26" fmla="*/ 990 w 1834"/>
                <a:gd name="T27" fmla="*/ 236 h 2293"/>
                <a:gd name="T28" fmla="*/ 1005 w 1834"/>
                <a:gd name="T29" fmla="*/ 158 h 2293"/>
                <a:gd name="T30" fmla="*/ 1023 w 1834"/>
                <a:gd name="T31" fmla="*/ 79 h 2293"/>
                <a:gd name="T32" fmla="*/ 1043 w 1834"/>
                <a:gd name="T33" fmla="*/ 0 h 2293"/>
                <a:gd name="T34" fmla="*/ 0 w 1834"/>
                <a:gd name="T35" fmla="*/ 0 h 2293"/>
                <a:gd name="T36" fmla="*/ 79 w 1834"/>
                <a:gd name="T37" fmla="*/ 174 h 2293"/>
                <a:gd name="T38" fmla="*/ 162 w 1834"/>
                <a:gd name="T39" fmla="*/ 345 h 2293"/>
                <a:gd name="T40" fmla="*/ 252 w 1834"/>
                <a:gd name="T41" fmla="*/ 512 h 2293"/>
                <a:gd name="T42" fmla="*/ 346 w 1834"/>
                <a:gd name="T43" fmla="*/ 675 h 2293"/>
                <a:gd name="T44" fmla="*/ 445 w 1834"/>
                <a:gd name="T45" fmla="*/ 835 h 2293"/>
                <a:gd name="T46" fmla="*/ 550 w 1834"/>
                <a:gd name="T47" fmla="*/ 989 h 2293"/>
                <a:gd name="T48" fmla="*/ 659 w 1834"/>
                <a:gd name="T49" fmla="*/ 1140 h 2293"/>
                <a:gd name="T50" fmla="*/ 773 w 1834"/>
                <a:gd name="T51" fmla="*/ 1286 h 2293"/>
                <a:gd name="T52" fmla="*/ 891 w 1834"/>
                <a:gd name="T53" fmla="*/ 1428 h 2293"/>
                <a:gd name="T54" fmla="*/ 1014 w 1834"/>
                <a:gd name="T55" fmla="*/ 1565 h 2293"/>
                <a:gd name="T56" fmla="*/ 1141 w 1834"/>
                <a:gd name="T57" fmla="*/ 1699 h 2293"/>
                <a:gd name="T58" fmla="*/ 1272 w 1834"/>
                <a:gd name="T59" fmla="*/ 1827 h 2293"/>
                <a:gd name="T60" fmla="*/ 1406 w 1834"/>
                <a:gd name="T61" fmla="*/ 1951 h 2293"/>
                <a:gd name="T62" fmla="*/ 1545 w 1834"/>
                <a:gd name="T63" fmla="*/ 2069 h 2293"/>
                <a:gd name="T64" fmla="*/ 1688 w 1834"/>
                <a:gd name="T65" fmla="*/ 2184 h 2293"/>
                <a:gd name="T66" fmla="*/ 1834 w 1834"/>
                <a:gd name="T67" fmla="*/ 2293 h 2293"/>
                <a:gd name="T68" fmla="*/ 1801 w 1834"/>
                <a:gd name="T69" fmla="*/ 2269 h 2293"/>
                <a:gd name="T70" fmla="*/ 1737 w 1834"/>
                <a:gd name="T71" fmla="*/ 2219 h 2293"/>
                <a:gd name="T72" fmla="*/ 1675 w 1834"/>
                <a:gd name="T73" fmla="*/ 2167 h 2293"/>
                <a:gd name="T74" fmla="*/ 1616 w 1834"/>
                <a:gd name="T75" fmla="*/ 2112 h 2293"/>
                <a:gd name="T76" fmla="*/ 1557 w 1834"/>
                <a:gd name="T77" fmla="*/ 2054 h 2293"/>
                <a:gd name="T78" fmla="*/ 1502 w 1834"/>
                <a:gd name="T79" fmla="*/ 1995 h 2293"/>
                <a:gd name="T80" fmla="*/ 1448 w 1834"/>
                <a:gd name="T81" fmla="*/ 1933 h 2293"/>
                <a:gd name="T82" fmla="*/ 1396 w 1834"/>
                <a:gd name="T83" fmla="*/ 1869 h 2293"/>
                <a:gd name="T84" fmla="*/ 1348 w 1834"/>
                <a:gd name="T85" fmla="*/ 1801 h 2293"/>
                <a:gd name="T86" fmla="*/ 1301 w 1834"/>
                <a:gd name="T87" fmla="*/ 1733 h 2293"/>
                <a:gd name="T88" fmla="*/ 1257 w 1834"/>
                <a:gd name="T89" fmla="*/ 1662 h 2293"/>
                <a:gd name="T90" fmla="*/ 1216 w 1834"/>
                <a:gd name="T91" fmla="*/ 1590 h 2293"/>
                <a:gd name="T92" fmla="*/ 1177 w 1834"/>
                <a:gd name="T93" fmla="*/ 1514 h 2293"/>
                <a:gd name="T94" fmla="*/ 1142 w 1834"/>
                <a:gd name="T95" fmla="*/ 1437 h 2293"/>
                <a:gd name="T96" fmla="*/ 1108 w 1834"/>
                <a:gd name="T97" fmla="*/ 1358 h 2293"/>
                <a:gd name="T98" fmla="*/ 1079 w 1834"/>
                <a:gd name="T99" fmla="*/ 1277 h 2293"/>
                <a:gd name="T100" fmla="*/ 1065 w 1834"/>
                <a:gd name="T101" fmla="*/ 1236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34" h="2293">
                  <a:moveTo>
                    <a:pt x="1065" y="1236"/>
                  </a:moveTo>
                  <a:lnTo>
                    <a:pt x="1065" y="1236"/>
                  </a:lnTo>
                  <a:lnTo>
                    <a:pt x="1053" y="1199"/>
                  </a:lnTo>
                  <a:lnTo>
                    <a:pt x="1042" y="1163"/>
                  </a:lnTo>
                  <a:lnTo>
                    <a:pt x="1032" y="1126"/>
                  </a:lnTo>
                  <a:lnTo>
                    <a:pt x="1023" y="1089"/>
                  </a:lnTo>
                  <a:lnTo>
                    <a:pt x="1014" y="1051"/>
                  </a:lnTo>
                  <a:lnTo>
                    <a:pt x="1005" y="1014"/>
                  </a:lnTo>
                  <a:lnTo>
                    <a:pt x="998" y="975"/>
                  </a:lnTo>
                  <a:lnTo>
                    <a:pt x="992" y="938"/>
                  </a:lnTo>
                  <a:lnTo>
                    <a:pt x="985" y="900"/>
                  </a:lnTo>
                  <a:lnTo>
                    <a:pt x="979" y="862"/>
                  </a:lnTo>
                  <a:lnTo>
                    <a:pt x="975" y="824"/>
                  </a:lnTo>
                  <a:lnTo>
                    <a:pt x="970" y="785"/>
                  </a:lnTo>
                  <a:lnTo>
                    <a:pt x="967" y="746"/>
                  </a:lnTo>
                  <a:lnTo>
                    <a:pt x="965" y="708"/>
                  </a:lnTo>
                  <a:lnTo>
                    <a:pt x="962" y="668"/>
                  </a:lnTo>
                  <a:lnTo>
                    <a:pt x="961" y="630"/>
                  </a:lnTo>
                  <a:lnTo>
                    <a:pt x="961" y="591"/>
                  </a:lnTo>
                  <a:lnTo>
                    <a:pt x="961" y="551"/>
                  </a:lnTo>
                  <a:lnTo>
                    <a:pt x="962" y="512"/>
                  </a:lnTo>
                  <a:lnTo>
                    <a:pt x="963" y="473"/>
                  </a:lnTo>
                  <a:lnTo>
                    <a:pt x="967" y="433"/>
                  </a:lnTo>
                  <a:lnTo>
                    <a:pt x="969" y="394"/>
                  </a:lnTo>
                  <a:lnTo>
                    <a:pt x="974" y="354"/>
                  </a:lnTo>
                  <a:lnTo>
                    <a:pt x="978" y="315"/>
                  </a:lnTo>
                  <a:lnTo>
                    <a:pt x="984" y="276"/>
                  </a:lnTo>
                  <a:lnTo>
                    <a:pt x="990" y="236"/>
                  </a:lnTo>
                  <a:lnTo>
                    <a:pt x="997" y="197"/>
                  </a:lnTo>
                  <a:lnTo>
                    <a:pt x="1005" y="158"/>
                  </a:lnTo>
                  <a:lnTo>
                    <a:pt x="1013" y="118"/>
                  </a:lnTo>
                  <a:lnTo>
                    <a:pt x="1023" y="79"/>
                  </a:lnTo>
                  <a:lnTo>
                    <a:pt x="1033" y="39"/>
                  </a:lnTo>
                  <a:lnTo>
                    <a:pt x="1043" y="0"/>
                  </a:lnTo>
                  <a:lnTo>
                    <a:pt x="0" y="0"/>
                  </a:lnTo>
                  <a:lnTo>
                    <a:pt x="0" y="0"/>
                  </a:lnTo>
                  <a:lnTo>
                    <a:pt x="38" y="88"/>
                  </a:lnTo>
                  <a:lnTo>
                    <a:pt x="79" y="174"/>
                  </a:lnTo>
                  <a:lnTo>
                    <a:pt x="120" y="260"/>
                  </a:lnTo>
                  <a:lnTo>
                    <a:pt x="162" y="345"/>
                  </a:lnTo>
                  <a:lnTo>
                    <a:pt x="207" y="430"/>
                  </a:lnTo>
                  <a:lnTo>
                    <a:pt x="252" y="512"/>
                  </a:lnTo>
                  <a:lnTo>
                    <a:pt x="298" y="594"/>
                  </a:lnTo>
                  <a:lnTo>
                    <a:pt x="346" y="675"/>
                  </a:lnTo>
                  <a:lnTo>
                    <a:pt x="396" y="755"/>
                  </a:lnTo>
                  <a:lnTo>
                    <a:pt x="445" y="835"/>
                  </a:lnTo>
                  <a:lnTo>
                    <a:pt x="497" y="912"/>
                  </a:lnTo>
                  <a:lnTo>
                    <a:pt x="550" y="989"/>
                  </a:lnTo>
                  <a:lnTo>
                    <a:pt x="604" y="1065"/>
                  </a:lnTo>
                  <a:lnTo>
                    <a:pt x="659" y="1140"/>
                  </a:lnTo>
                  <a:lnTo>
                    <a:pt x="716" y="1214"/>
                  </a:lnTo>
                  <a:lnTo>
                    <a:pt x="773" y="1286"/>
                  </a:lnTo>
                  <a:lnTo>
                    <a:pt x="832" y="1358"/>
                  </a:lnTo>
                  <a:lnTo>
                    <a:pt x="891" y="1428"/>
                  </a:lnTo>
                  <a:lnTo>
                    <a:pt x="952" y="1497"/>
                  </a:lnTo>
                  <a:lnTo>
                    <a:pt x="1014" y="1565"/>
                  </a:lnTo>
                  <a:lnTo>
                    <a:pt x="1077" y="1632"/>
                  </a:lnTo>
                  <a:lnTo>
                    <a:pt x="1141" y="1699"/>
                  </a:lnTo>
                  <a:lnTo>
                    <a:pt x="1206" y="1763"/>
                  </a:lnTo>
                  <a:lnTo>
                    <a:pt x="1272" y="1827"/>
                  </a:lnTo>
                  <a:lnTo>
                    <a:pt x="1339" y="1889"/>
                  </a:lnTo>
                  <a:lnTo>
                    <a:pt x="1406" y="1951"/>
                  </a:lnTo>
                  <a:lnTo>
                    <a:pt x="1475" y="2010"/>
                  </a:lnTo>
                  <a:lnTo>
                    <a:pt x="1545" y="2069"/>
                  </a:lnTo>
                  <a:lnTo>
                    <a:pt x="1616" y="2127"/>
                  </a:lnTo>
                  <a:lnTo>
                    <a:pt x="1688" y="2184"/>
                  </a:lnTo>
                  <a:lnTo>
                    <a:pt x="1760" y="2239"/>
                  </a:lnTo>
                  <a:lnTo>
                    <a:pt x="1834" y="2293"/>
                  </a:lnTo>
                  <a:lnTo>
                    <a:pt x="1834" y="2293"/>
                  </a:lnTo>
                  <a:lnTo>
                    <a:pt x="1801" y="2269"/>
                  </a:lnTo>
                  <a:lnTo>
                    <a:pt x="1769" y="2244"/>
                  </a:lnTo>
                  <a:lnTo>
                    <a:pt x="1737" y="2219"/>
                  </a:lnTo>
                  <a:lnTo>
                    <a:pt x="1706" y="2193"/>
                  </a:lnTo>
                  <a:lnTo>
                    <a:pt x="1675" y="2167"/>
                  </a:lnTo>
                  <a:lnTo>
                    <a:pt x="1645" y="2139"/>
                  </a:lnTo>
                  <a:lnTo>
                    <a:pt x="1616" y="2112"/>
                  </a:lnTo>
                  <a:lnTo>
                    <a:pt x="1586" y="2084"/>
                  </a:lnTo>
                  <a:lnTo>
                    <a:pt x="1557" y="2054"/>
                  </a:lnTo>
                  <a:lnTo>
                    <a:pt x="1529" y="2025"/>
                  </a:lnTo>
                  <a:lnTo>
                    <a:pt x="1502" y="1995"/>
                  </a:lnTo>
                  <a:lnTo>
                    <a:pt x="1475" y="1963"/>
                  </a:lnTo>
                  <a:lnTo>
                    <a:pt x="1448" y="1933"/>
                  </a:lnTo>
                  <a:lnTo>
                    <a:pt x="1422" y="1900"/>
                  </a:lnTo>
                  <a:lnTo>
                    <a:pt x="1396" y="1869"/>
                  </a:lnTo>
                  <a:lnTo>
                    <a:pt x="1372" y="1835"/>
                  </a:lnTo>
                  <a:lnTo>
                    <a:pt x="1348" y="1801"/>
                  </a:lnTo>
                  <a:lnTo>
                    <a:pt x="1324" y="1767"/>
                  </a:lnTo>
                  <a:lnTo>
                    <a:pt x="1301" y="1733"/>
                  </a:lnTo>
                  <a:lnTo>
                    <a:pt x="1279" y="1698"/>
                  </a:lnTo>
                  <a:lnTo>
                    <a:pt x="1257" y="1662"/>
                  </a:lnTo>
                  <a:lnTo>
                    <a:pt x="1237" y="1626"/>
                  </a:lnTo>
                  <a:lnTo>
                    <a:pt x="1216" y="1590"/>
                  </a:lnTo>
                  <a:lnTo>
                    <a:pt x="1196" y="1551"/>
                  </a:lnTo>
                  <a:lnTo>
                    <a:pt x="1177" y="1514"/>
                  </a:lnTo>
                  <a:lnTo>
                    <a:pt x="1159" y="1476"/>
                  </a:lnTo>
                  <a:lnTo>
                    <a:pt x="1142" y="1437"/>
                  </a:lnTo>
                  <a:lnTo>
                    <a:pt x="1125" y="1398"/>
                  </a:lnTo>
                  <a:lnTo>
                    <a:pt x="1108" y="1358"/>
                  </a:lnTo>
                  <a:lnTo>
                    <a:pt x="1094" y="1319"/>
                  </a:lnTo>
                  <a:lnTo>
                    <a:pt x="1079" y="1277"/>
                  </a:lnTo>
                  <a:lnTo>
                    <a:pt x="1065" y="1236"/>
                  </a:lnTo>
                  <a:lnTo>
                    <a:pt x="1065" y="1236"/>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12"/>
            <p:cNvSpPr>
              <a:spLocks/>
            </p:cNvSpPr>
            <p:nvPr userDrawn="1"/>
          </p:nvSpPr>
          <p:spPr bwMode="auto">
            <a:xfrm flipH="1">
              <a:off x="1453319" y="3640138"/>
              <a:ext cx="1605799" cy="1503363"/>
            </a:xfrm>
            <a:custGeom>
              <a:avLst/>
              <a:gdLst>
                <a:gd name="T0" fmla="*/ 603 w 1011"/>
                <a:gd name="T1" fmla="*/ 947 h 947"/>
                <a:gd name="T2" fmla="*/ 603 w 1011"/>
                <a:gd name="T3" fmla="*/ 947 h 947"/>
                <a:gd name="T4" fmla="*/ 633 w 1011"/>
                <a:gd name="T5" fmla="*/ 890 h 947"/>
                <a:gd name="T6" fmla="*/ 663 w 1011"/>
                <a:gd name="T7" fmla="*/ 832 h 947"/>
                <a:gd name="T8" fmla="*/ 693 w 1011"/>
                <a:gd name="T9" fmla="*/ 775 h 947"/>
                <a:gd name="T10" fmla="*/ 722 w 1011"/>
                <a:gd name="T11" fmla="*/ 716 h 947"/>
                <a:gd name="T12" fmla="*/ 750 w 1011"/>
                <a:gd name="T13" fmla="*/ 658 h 947"/>
                <a:gd name="T14" fmla="*/ 777 w 1011"/>
                <a:gd name="T15" fmla="*/ 599 h 947"/>
                <a:gd name="T16" fmla="*/ 803 w 1011"/>
                <a:gd name="T17" fmla="*/ 541 h 947"/>
                <a:gd name="T18" fmla="*/ 829 w 1011"/>
                <a:gd name="T19" fmla="*/ 481 h 947"/>
                <a:gd name="T20" fmla="*/ 854 w 1011"/>
                <a:gd name="T21" fmla="*/ 423 h 947"/>
                <a:gd name="T22" fmla="*/ 878 w 1011"/>
                <a:gd name="T23" fmla="*/ 363 h 947"/>
                <a:gd name="T24" fmla="*/ 903 w 1011"/>
                <a:gd name="T25" fmla="*/ 302 h 947"/>
                <a:gd name="T26" fmla="*/ 925 w 1011"/>
                <a:gd name="T27" fmla="*/ 243 h 947"/>
                <a:gd name="T28" fmla="*/ 948 w 1011"/>
                <a:gd name="T29" fmla="*/ 182 h 947"/>
                <a:gd name="T30" fmla="*/ 969 w 1011"/>
                <a:gd name="T31" fmla="*/ 121 h 947"/>
                <a:gd name="T32" fmla="*/ 990 w 1011"/>
                <a:gd name="T33" fmla="*/ 61 h 947"/>
                <a:gd name="T34" fmla="*/ 1011 w 1011"/>
                <a:gd name="T35" fmla="*/ 0 h 947"/>
                <a:gd name="T36" fmla="*/ 1011 w 1011"/>
                <a:gd name="T37" fmla="*/ 0 h 947"/>
                <a:gd name="T38" fmla="*/ 1011 w 1011"/>
                <a:gd name="T39" fmla="*/ 0 h 947"/>
                <a:gd name="T40" fmla="*/ 939 w 1011"/>
                <a:gd name="T41" fmla="*/ 53 h 947"/>
                <a:gd name="T42" fmla="*/ 868 w 1011"/>
                <a:gd name="T43" fmla="*/ 107 h 947"/>
                <a:gd name="T44" fmla="*/ 799 w 1011"/>
                <a:gd name="T45" fmla="*/ 161 h 947"/>
                <a:gd name="T46" fmla="*/ 731 w 1011"/>
                <a:gd name="T47" fmla="*/ 217 h 947"/>
                <a:gd name="T48" fmla="*/ 664 w 1011"/>
                <a:gd name="T49" fmla="*/ 273 h 947"/>
                <a:gd name="T50" fmla="*/ 598 w 1011"/>
                <a:gd name="T51" fmla="*/ 329 h 947"/>
                <a:gd name="T52" fmla="*/ 533 w 1011"/>
                <a:gd name="T53" fmla="*/ 388 h 947"/>
                <a:gd name="T54" fmla="*/ 470 w 1011"/>
                <a:gd name="T55" fmla="*/ 446 h 947"/>
                <a:gd name="T56" fmla="*/ 407 w 1011"/>
                <a:gd name="T57" fmla="*/ 507 h 947"/>
                <a:gd name="T58" fmla="*/ 345 w 1011"/>
                <a:gd name="T59" fmla="*/ 567 h 947"/>
                <a:gd name="T60" fmla="*/ 284 w 1011"/>
                <a:gd name="T61" fmla="*/ 629 h 947"/>
                <a:gd name="T62" fmla="*/ 226 w 1011"/>
                <a:gd name="T63" fmla="*/ 691 h 947"/>
                <a:gd name="T64" fmla="*/ 167 w 1011"/>
                <a:gd name="T65" fmla="*/ 754 h 947"/>
                <a:gd name="T66" fmla="*/ 110 w 1011"/>
                <a:gd name="T67" fmla="*/ 818 h 947"/>
                <a:gd name="T68" fmla="*/ 54 w 1011"/>
                <a:gd name="T69" fmla="*/ 882 h 947"/>
                <a:gd name="T70" fmla="*/ 0 w 1011"/>
                <a:gd name="T71" fmla="*/ 947 h 947"/>
                <a:gd name="T72" fmla="*/ 603 w 1011"/>
                <a:gd name="T73"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1" h="947">
                  <a:moveTo>
                    <a:pt x="603" y="947"/>
                  </a:moveTo>
                  <a:lnTo>
                    <a:pt x="603" y="947"/>
                  </a:lnTo>
                  <a:lnTo>
                    <a:pt x="633" y="890"/>
                  </a:lnTo>
                  <a:lnTo>
                    <a:pt x="663" y="832"/>
                  </a:lnTo>
                  <a:lnTo>
                    <a:pt x="693" y="775"/>
                  </a:lnTo>
                  <a:lnTo>
                    <a:pt x="722" y="716"/>
                  </a:lnTo>
                  <a:lnTo>
                    <a:pt x="750" y="658"/>
                  </a:lnTo>
                  <a:lnTo>
                    <a:pt x="777" y="599"/>
                  </a:lnTo>
                  <a:lnTo>
                    <a:pt x="803" y="541"/>
                  </a:lnTo>
                  <a:lnTo>
                    <a:pt x="829" y="481"/>
                  </a:lnTo>
                  <a:lnTo>
                    <a:pt x="854" y="423"/>
                  </a:lnTo>
                  <a:lnTo>
                    <a:pt x="878" y="363"/>
                  </a:lnTo>
                  <a:lnTo>
                    <a:pt x="903" y="302"/>
                  </a:lnTo>
                  <a:lnTo>
                    <a:pt x="925" y="243"/>
                  </a:lnTo>
                  <a:lnTo>
                    <a:pt x="948" y="182"/>
                  </a:lnTo>
                  <a:lnTo>
                    <a:pt x="969" y="121"/>
                  </a:lnTo>
                  <a:lnTo>
                    <a:pt x="990" y="61"/>
                  </a:lnTo>
                  <a:lnTo>
                    <a:pt x="1011" y="0"/>
                  </a:lnTo>
                  <a:lnTo>
                    <a:pt x="1011" y="0"/>
                  </a:lnTo>
                  <a:lnTo>
                    <a:pt x="1011" y="0"/>
                  </a:lnTo>
                  <a:lnTo>
                    <a:pt x="939" y="53"/>
                  </a:lnTo>
                  <a:lnTo>
                    <a:pt x="868" y="107"/>
                  </a:lnTo>
                  <a:lnTo>
                    <a:pt x="799" y="161"/>
                  </a:lnTo>
                  <a:lnTo>
                    <a:pt x="731" y="217"/>
                  </a:lnTo>
                  <a:lnTo>
                    <a:pt x="664" y="273"/>
                  </a:lnTo>
                  <a:lnTo>
                    <a:pt x="598" y="329"/>
                  </a:lnTo>
                  <a:lnTo>
                    <a:pt x="533" y="388"/>
                  </a:lnTo>
                  <a:lnTo>
                    <a:pt x="470" y="446"/>
                  </a:lnTo>
                  <a:lnTo>
                    <a:pt x="407" y="507"/>
                  </a:lnTo>
                  <a:lnTo>
                    <a:pt x="345" y="567"/>
                  </a:lnTo>
                  <a:lnTo>
                    <a:pt x="284" y="629"/>
                  </a:lnTo>
                  <a:lnTo>
                    <a:pt x="226" y="691"/>
                  </a:lnTo>
                  <a:lnTo>
                    <a:pt x="167" y="754"/>
                  </a:lnTo>
                  <a:lnTo>
                    <a:pt x="110" y="818"/>
                  </a:lnTo>
                  <a:lnTo>
                    <a:pt x="54" y="882"/>
                  </a:lnTo>
                  <a:lnTo>
                    <a:pt x="0" y="947"/>
                  </a:lnTo>
                  <a:lnTo>
                    <a:pt x="603" y="947"/>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grpSp>
        <p:nvGrpSpPr>
          <p:cNvPr id="51" name="Group 50"/>
          <p:cNvGrpSpPr/>
          <p:nvPr userDrawn="1"/>
        </p:nvGrpSpPr>
        <p:grpSpPr>
          <a:xfrm>
            <a:off x="325260" y="4430942"/>
            <a:ext cx="1542966" cy="450629"/>
            <a:chOff x="5743821" y="366879"/>
            <a:chExt cx="3076574" cy="898527"/>
          </a:xfrm>
        </p:grpSpPr>
        <p:sp>
          <p:nvSpPr>
            <p:cNvPr id="52" name="Freeform 5"/>
            <p:cNvSpPr>
              <a:spLocks/>
            </p:cNvSpPr>
            <p:nvPr userDrawn="1"/>
          </p:nvSpPr>
          <p:spPr bwMode="auto">
            <a:xfrm>
              <a:off x="6569320" y="633580"/>
              <a:ext cx="160338" cy="141289"/>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3" name="Freeform 6"/>
            <p:cNvSpPr>
              <a:spLocks noEditPoints="1"/>
            </p:cNvSpPr>
            <p:nvPr userDrawn="1"/>
          </p:nvSpPr>
          <p:spPr bwMode="auto">
            <a:xfrm>
              <a:off x="6712196" y="630404"/>
              <a:ext cx="160338" cy="139699"/>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4" name="Freeform 7"/>
            <p:cNvSpPr>
              <a:spLocks/>
            </p:cNvSpPr>
            <p:nvPr userDrawn="1"/>
          </p:nvSpPr>
          <p:spPr bwMode="auto">
            <a:xfrm>
              <a:off x="6889995" y="633580"/>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5" name="Freeform 8"/>
            <p:cNvSpPr>
              <a:spLocks/>
            </p:cNvSpPr>
            <p:nvPr userDrawn="1"/>
          </p:nvSpPr>
          <p:spPr bwMode="auto">
            <a:xfrm>
              <a:off x="7023345" y="633580"/>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6" name="Freeform 9"/>
            <p:cNvSpPr>
              <a:spLocks/>
            </p:cNvSpPr>
            <p:nvPr userDrawn="1"/>
          </p:nvSpPr>
          <p:spPr bwMode="auto">
            <a:xfrm>
              <a:off x="7193208" y="633580"/>
              <a:ext cx="73026"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7" name="Freeform 10"/>
            <p:cNvSpPr>
              <a:spLocks noEditPoints="1"/>
            </p:cNvSpPr>
            <p:nvPr userDrawn="1"/>
          </p:nvSpPr>
          <p:spPr bwMode="auto">
            <a:xfrm>
              <a:off x="7301158" y="630404"/>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8" name="Freeform 11"/>
            <p:cNvSpPr>
              <a:spLocks/>
            </p:cNvSpPr>
            <p:nvPr userDrawn="1"/>
          </p:nvSpPr>
          <p:spPr bwMode="auto">
            <a:xfrm>
              <a:off x="7488484" y="633580"/>
              <a:ext cx="155575" cy="141289"/>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9" name="Freeform 12"/>
            <p:cNvSpPr>
              <a:spLocks/>
            </p:cNvSpPr>
            <p:nvPr userDrawn="1"/>
          </p:nvSpPr>
          <p:spPr bwMode="auto">
            <a:xfrm>
              <a:off x="7677396" y="633580"/>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0" name="Freeform 13"/>
            <p:cNvSpPr>
              <a:spLocks/>
            </p:cNvSpPr>
            <p:nvPr userDrawn="1"/>
          </p:nvSpPr>
          <p:spPr bwMode="auto">
            <a:xfrm>
              <a:off x="7839321" y="633580"/>
              <a:ext cx="152400" cy="141289"/>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1" name="Freeform 14"/>
            <p:cNvSpPr>
              <a:spLocks/>
            </p:cNvSpPr>
            <p:nvPr userDrawn="1"/>
          </p:nvSpPr>
          <p:spPr bwMode="auto">
            <a:xfrm>
              <a:off x="8002834" y="633580"/>
              <a:ext cx="160338" cy="141289"/>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2" name="Freeform 15"/>
            <p:cNvSpPr>
              <a:spLocks noEditPoints="1"/>
            </p:cNvSpPr>
            <p:nvPr userDrawn="1"/>
          </p:nvSpPr>
          <p:spPr bwMode="auto">
            <a:xfrm>
              <a:off x="8175869" y="630404"/>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3" name="Freeform 16"/>
            <p:cNvSpPr>
              <a:spLocks/>
            </p:cNvSpPr>
            <p:nvPr userDrawn="1"/>
          </p:nvSpPr>
          <p:spPr bwMode="auto">
            <a:xfrm>
              <a:off x="8372721" y="628817"/>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4" name="Freeform 17"/>
            <p:cNvSpPr>
              <a:spLocks/>
            </p:cNvSpPr>
            <p:nvPr userDrawn="1"/>
          </p:nvSpPr>
          <p:spPr bwMode="auto">
            <a:xfrm>
              <a:off x="8496546" y="633580"/>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5" name="Freeform 18"/>
            <p:cNvSpPr>
              <a:spLocks noEditPoints="1"/>
            </p:cNvSpPr>
            <p:nvPr userDrawn="1"/>
          </p:nvSpPr>
          <p:spPr bwMode="auto">
            <a:xfrm>
              <a:off x="8667995" y="630404"/>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6" name="Freeform 19"/>
            <p:cNvSpPr>
              <a:spLocks/>
            </p:cNvSpPr>
            <p:nvPr userDrawn="1"/>
          </p:nvSpPr>
          <p:spPr bwMode="auto">
            <a:xfrm>
              <a:off x="6593134" y="893931"/>
              <a:ext cx="90489"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7" name="Freeform 20"/>
            <p:cNvSpPr>
              <a:spLocks/>
            </p:cNvSpPr>
            <p:nvPr userDrawn="1"/>
          </p:nvSpPr>
          <p:spPr bwMode="auto">
            <a:xfrm>
              <a:off x="6712196" y="898693"/>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8" name="Freeform 21"/>
            <p:cNvSpPr>
              <a:spLocks noEditPoints="1"/>
            </p:cNvSpPr>
            <p:nvPr userDrawn="1"/>
          </p:nvSpPr>
          <p:spPr bwMode="auto">
            <a:xfrm>
              <a:off x="6851897" y="893931"/>
              <a:ext cx="157162" cy="141289"/>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9" name="Freeform 22"/>
            <p:cNvSpPr>
              <a:spLocks/>
            </p:cNvSpPr>
            <p:nvPr userDrawn="1"/>
          </p:nvSpPr>
          <p:spPr bwMode="auto">
            <a:xfrm>
              <a:off x="7007471" y="898693"/>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0" name="Freeform 23"/>
            <p:cNvSpPr>
              <a:spLocks/>
            </p:cNvSpPr>
            <p:nvPr userDrawn="1"/>
          </p:nvSpPr>
          <p:spPr bwMode="auto">
            <a:xfrm>
              <a:off x="7182096" y="893931"/>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1" name="Freeform 24"/>
            <p:cNvSpPr>
              <a:spLocks noEditPoints="1"/>
            </p:cNvSpPr>
            <p:nvPr userDrawn="1"/>
          </p:nvSpPr>
          <p:spPr bwMode="auto">
            <a:xfrm>
              <a:off x="7310683" y="898693"/>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2" name="Freeform 25"/>
            <p:cNvSpPr>
              <a:spLocks noEditPoints="1"/>
            </p:cNvSpPr>
            <p:nvPr userDrawn="1"/>
          </p:nvSpPr>
          <p:spPr bwMode="auto">
            <a:xfrm>
              <a:off x="7451971" y="843129"/>
              <a:ext cx="157162"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3" name="Freeform 26"/>
            <p:cNvSpPr>
              <a:spLocks noEditPoints="1"/>
            </p:cNvSpPr>
            <p:nvPr userDrawn="1"/>
          </p:nvSpPr>
          <p:spPr bwMode="auto">
            <a:xfrm>
              <a:off x="7626596" y="898693"/>
              <a:ext cx="138114"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4" name="Freeform 27"/>
            <p:cNvSpPr>
              <a:spLocks/>
            </p:cNvSpPr>
            <p:nvPr userDrawn="1"/>
          </p:nvSpPr>
          <p:spPr bwMode="auto">
            <a:xfrm>
              <a:off x="7801221" y="898693"/>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5" name="Freeform 28"/>
            <p:cNvSpPr>
              <a:spLocks/>
            </p:cNvSpPr>
            <p:nvPr userDrawn="1"/>
          </p:nvSpPr>
          <p:spPr bwMode="auto">
            <a:xfrm>
              <a:off x="7944095" y="898693"/>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6" name="Freeform 29"/>
            <p:cNvSpPr>
              <a:spLocks noEditPoints="1"/>
            </p:cNvSpPr>
            <p:nvPr userDrawn="1"/>
          </p:nvSpPr>
          <p:spPr bwMode="auto">
            <a:xfrm>
              <a:off x="5743821" y="366879"/>
              <a:ext cx="657225" cy="898527"/>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7" name="Freeform 30"/>
            <p:cNvSpPr>
              <a:spLocks/>
            </p:cNvSpPr>
            <p:nvPr userDrawn="1"/>
          </p:nvSpPr>
          <p:spPr bwMode="auto">
            <a:xfrm>
              <a:off x="5923209" y="1166981"/>
              <a:ext cx="371474"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8" name="Freeform 31"/>
            <p:cNvSpPr>
              <a:spLocks/>
            </p:cNvSpPr>
            <p:nvPr userDrawn="1"/>
          </p:nvSpPr>
          <p:spPr bwMode="auto">
            <a:xfrm>
              <a:off x="5840658" y="854243"/>
              <a:ext cx="377825" cy="271463"/>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9" name="Freeform 32"/>
            <p:cNvSpPr>
              <a:spLocks/>
            </p:cNvSpPr>
            <p:nvPr userDrawn="1"/>
          </p:nvSpPr>
          <p:spPr bwMode="auto">
            <a:xfrm>
              <a:off x="5786685" y="1097131"/>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0" name="Freeform 33"/>
            <p:cNvSpPr>
              <a:spLocks/>
            </p:cNvSpPr>
            <p:nvPr userDrawn="1"/>
          </p:nvSpPr>
          <p:spPr bwMode="auto">
            <a:xfrm>
              <a:off x="5781921" y="449430"/>
              <a:ext cx="39687"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1" name="Freeform 34"/>
            <p:cNvSpPr>
              <a:spLocks/>
            </p:cNvSpPr>
            <p:nvPr userDrawn="1"/>
          </p:nvSpPr>
          <p:spPr bwMode="auto">
            <a:xfrm>
              <a:off x="5829546" y="438318"/>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2" name="Freeform 35"/>
            <p:cNvSpPr>
              <a:spLocks/>
            </p:cNvSpPr>
            <p:nvPr userDrawn="1"/>
          </p:nvSpPr>
          <p:spPr bwMode="auto">
            <a:xfrm>
              <a:off x="5837484" y="441492"/>
              <a:ext cx="73026" cy="80964"/>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3" name="Freeform 36"/>
            <p:cNvSpPr>
              <a:spLocks/>
            </p:cNvSpPr>
            <p:nvPr userDrawn="1"/>
          </p:nvSpPr>
          <p:spPr bwMode="auto">
            <a:xfrm>
              <a:off x="5843835" y="533568"/>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4" name="Freeform 37"/>
            <p:cNvSpPr>
              <a:spLocks/>
            </p:cNvSpPr>
            <p:nvPr userDrawn="1"/>
          </p:nvSpPr>
          <p:spPr bwMode="auto">
            <a:xfrm>
              <a:off x="5847009" y="562141"/>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5" name="Freeform 38"/>
            <p:cNvSpPr>
              <a:spLocks/>
            </p:cNvSpPr>
            <p:nvPr userDrawn="1"/>
          </p:nvSpPr>
          <p:spPr bwMode="auto">
            <a:xfrm>
              <a:off x="5843835" y="627230"/>
              <a:ext cx="77787" cy="68263"/>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6" name="Freeform 39"/>
            <p:cNvSpPr>
              <a:spLocks/>
            </p:cNvSpPr>
            <p:nvPr userDrawn="1"/>
          </p:nvSpPr>
          <p:spPr bwMode="auto">
            <a:xfrm>
              <a:off x="5880346" y="652630"/>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7" name="Freeform 40"/>
            <p:cNvSpPr>
              <a:spLocks/>
            </p:cNvSpPr>
            <p:nvPr userDrawn="1"/>
          </p:nvSpPr>
          <p:spPr bwMode="auto">
            <a:xfrm>
              <a:off x="5915272" y="408154"/>
              <a:ext cx="26988" cy="123826"/>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8" name="Freeform 41"/>
            <p:cNvSpPr>
              <a:spLocks/>
            </p:cNvSpPr>
            <p:nvPr userDrawn="1"/>
          </p:nvSpPr>
          <p:spPr bwMode="auto">
            <a:xfrm>
              <a:off x="5943847" y="444667"/>
              <a:ext cx="80964" cy="58737"/>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9" name="Freeform 42"/>
            <p:cNvSpPr>
              <a:spLocks/>
            </p:cNvSpPr>
            <p:nvPr userDrawn="1"/>
          </p:nvSpPr>
          <p:spPr bwMode="auto">
            <a:xfrm>
              <a:off x="6045446" y="366879"/>
              <a:ext cx="158749"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0" name="Freeform 43"/>
            <p:cNvSpPr>
              <a:spLocks/>
            </p:cNvSpPr>
            <p:nvPr userDrawn="1"/>
          </p:nvSpPr>
          <p:spPr bwMode="auto">
            <a:xfrm>
              <a:off x="6174034" y="454192"/>
              <a:ext cx="193675" cy="33339"/>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1" name="Freeform 44"/>
            <p:cNvSpPr>
              <a:spLocks/>
            </p:cNvSpPr>
            <p:nvPr userDrawn="1"/>
          </p:nvSpPr>
          <p:spPr bwMode="auto">
            <a:xfrm>
              <a:off x="6235946" y="536743"/>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2" name="Freeform 45"/>
            <p:cNvSpPr>
              <a:spLocks/>
            </p:cNvSpPr>
            <p:nvPr userDrawn="1"/>
          </p:nvSpPr>
          <p:spPr bwMode="auto">
            <a:xfrm>
              <a:off x="6269285" y="814554"/>
              <a:ext cx="1587"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3" name="Freeform 46"/>
            <p:cNvSpPr>
              <a:spLocks/>
            </p:cNvSpPr>
            <p:nvPr userDrawn="1"/>
          </p:nvSpPr>
          <p:spPr bwMode="auto">
            <a:xfrm>
              <a:off x="6021634" y="497054"/>
              <a:ext cx="20637" cy="12699"/>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4" name="Freeform 47"/>
            <p:cNvSpPr>
              <a:spLocks/>
            </p:cNvSpPr>
            <p:nvPr userDrawn="1"/>
          </p:nvSpPr>
          <p:spPr bwMode="auto">
            <a:xfrm>
              <a:off x="5743823" y="454192"/>
              <a:ext cx="657225" cy="776290"/>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96" name="Alaotsikko 2"/>
          <p:cNvSpPr>
            <a:spLocks noGrp="1"/>
          </p:cNvSpPr>
          <p:nvPr userDrawn="1">
            <p:ph type="subTitle" idx="1"/>
          </p:nvPr>
        </p:nvSpPr>
        <p:spPr>
          <a:xfrm>
            <a:off x="4251079" y="3413108"/>
            <a:ext cx="4595595" cy="1318882"/>
          </a:xfrm>
        </p:spPr>
        <p:txBody>
          <a:bodyPr>
            <a:normAutofit/>
          </a:bodyPr>
          <a:lstStyle>
            <a:lvl1pPr marL="0" indent="0" algn="l">
              <a:spcBef>
                <a:spcPts val="0"/>
              </a:spcBef>
              <a:buNone/>
              <a:defRPr sz="18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95" name="Otsikko 1"/>
          <p:cNvSpPr>
            <a:spLocks noGrp="1"/>
          </p:cNvSpPr>
          <p:nvPr userDrawn="1">
            <p:ph type="ctrTitle" hasCustomPrompt="1"/>
          </p:nvPr>
        </p:nvSpPr>
        <p:spPr>
          <a:xfrm>
            <a:off x="4251079" y="1755757"/>
            <a:ext cx="4634027" cy="1400175"/>
          </a:xfrm>
        </p:spPr>
        <p:txBody>
          <a:bodyPr anchor="b" anchorCtr="0">
            <a:noAutofit/>
          </a:bodyPr>
          <a:lstStyle>
            <a:lvl1pPr algn="l">
              <a:defRPr sz="4000">
                <a:solidFill>
                  <a:srgbClr val="FFFFFF"/>
                </a:solidFill>
              </a:defRPr>
            </a:lvl1pPr>
          </a:lstStyle>
          <a:p>
            <a:r>
              <a:rPr lang="fi-FI"/>
              <a:t>Esityksen päättävä teksti</a:t>
            </a:r>
          </a:p>
        </p:txBody>
      </p:sp>
    </p:spTree>
    <p:extLst>
      <p:ext uri="{BB962C8B-B14F-4D97-AF65-F5344CB8AC3E}">
        <p14:creationId xmlns:p14="http://schemas.microsoft.com/office/powerpoint/2010/main" val="28581768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27A3A8-ADC7-C6DE-E521-3F7B499FDC90}"/>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040247F3-ECD0-0141-65B7-152F4CABFD01}"/>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B4BAC7B-6090-3F76-8A1D-87796751DC6B}"/>
              </a:ext>
            </a:extLst>
          </p:cNvPr>
          <p:cNvSpPr>
            <a:spLocks noGrp="1"/>
          </p:cNvSpPr>
          <p:nvPr>
            <p:ph type="dt" sz="half" idx="10"/>
          </p:nvPr>
        </p:nvSpPr>
        <p:spPr/>
        <p:txBody>
          <a:bodyPr/>
          <a:lstStyle/>
          <a:p>
            <a:fld id="{A6857E0D-4CB2-4123-8A46-B5D83B75C60E}" type="datetimeFigureOut">
              <a:rPr lang="fi-FI" smtClean="0"/>
              <a:t>17.4.2025</a:t>
            </a:fld>
            <a:endParaRPr lang="fi-FI"/>
          </a:p>
        </p:txBody>
      </p:sp>
      <p:sp>
        <p:nvSpPr>
          <p:cNvPr id="5" name="Alatunnisteen paikkamerkki 4">
            <a:extLst>
              <a:ext uri="{FF2B5EF4-FFF2-40B4-BE49-F238E27FC236}">
                <a16:creationId xmlns:a16="http://schemas.microsoft.com/office/drawing/2014/main" id="{E386766C-6164-01B1-B880-D75488F015B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3A1E6E3-8456-3707-0E4E-B9EB5A2EACE9}"/>
              </a:ext>
            </a:extLst>
          </p:cNvPr>
          <p:cNvSpPr>
            <a:spLocks noGrp="1"/>
          </p:cNvSpPr>
          <p:nvPr>
            <p:ph type="sldNum" sz="quarter" idx="12"/>
          </p:nvPr>
        </p:nvSpPr>
        <p:spPr/>
        <p:txBody>
          <a:bodyPr/>
          <a:lstStyle/>
          <a:p>
            <a:fld id="{BB25590B-997E-4F10-9A40-C06D0361400A}" type="slidenum">
              <a:rPr lang="fi-FI" smtClean="0"/>
              <a:t>‹#›</a:t>
            </a:fld>
            <a:endParaRPr lang="fi-FI"/>
          </a:p>
        </p:txBody>
      </p:sp>
    </p:spTree>
    <p:extLst>
      <p:ext uri="{BB962C8B-B14F-4D97-AF65-F5344CB8AC3E}">
        <p14:creationId xmlns:p14="http://schemas.microsoft.com/office/powerpoint/2010/main" val="2523138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E944803-0EAA-02C0-DD32-0D2D00A1EE76}"/>
              </a:ext>
            </a:extLst>
          </p:cNvPr>
          <p:cNvSpPr>
            <a:spLocks noGrp="1"/>
          </p:cNvSpPr>
          <p:nvPr>
            <p:ph type="dt" sz="half" idx="10"/>
          </p:nvPr>
        </p:nvSpPr>
        <p:spPr/>
        <p:txBody>
          <a:bodyPr/>
          <a:lstStyle/>
          <a:p>
            <a:fld id="{A6857E0D-4CB2-4123-8A46-B5D83B75C60E}" type="datetimeFigureOut">
              <a:rPr lang="fi-FI" smtClean="0"/>
              <a:t>17.4.2025</a:t>
            </a:fld>
            <a:endParaRPr lang="fi-FI"/>
          </a:p>
        </p:txBody>
      </p:sp>
      <p:sp>
        <p:nvSpPr>
          <p:cNvPr id="3" name="Alatunnisteen paikkamerkki 2">
            <a:extLst>
              <a:ext uri="{FF2B5EF4-FFF2-40B4-BE49-F238E27FC236}">
                <a16:creationId xmlns:a16="http://schemas.microsoft.com/office/drawing/2014/main" id="{7EFA6600-AF27-B8C4-F8A3-E52EBFF842BB}"/>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908BBBA-8F59-80B6-0FB7-2DD947491ED7}"/>
              </a:ext>
            </a:extLst>
          </p:cNvPr>
          <p:cNvSpPr>
            <a:spLocks noGrp="1"/>
          </p:cNvSpPr>
          <p:nvPr>
            <p:ph type="sldNum" sz="quarter" idx="12"/>
          </p:nvPr>
        </p:nvSpPr>
        <p:spPr/>
        <p:txBody>
          <a:bodyPr/>
          <a:lstStyle/>
          <a:p>
            <a:fld id="{BB25590B-997E-4F10-9A40-C06D0361400A}" type="slidenum">
              <a:rPr lang="fi-FI" smtClean="0"/>
              <a:t>‹#›</a:t>
            </a:fld>
            <a:endParaRPr lang="fi-FI"/>
          </a:p>
        </p:txBody>
      </p:sp>
    </p:spTree>
    <p:extLst>
      <p:ext uri="{BB962C8B-B14F-4D97-AF65-F5344CB8AC3E}">
        <p14:creationId xmlns:p14="http://schemas.microsoft.com/office/powerpoint/2010/main" val="37866346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59774"/>
            <a:ext cx="6858000" cy="1790700"/>
          </a:xfrm>
        </p:spPr>
        <p:txBody>
          <a:bodyPr anchor="b"/>
          <a:lstStyle>
            <a:lvl1pPr algn="ctr">
              <a:defRPr sz="4500">
                <a:solidFill>
                  <a:schemeClr val="bg2"/>
                </a:solidFill>
              </a:defRPr>
            </a:lvl1pPr>
          </a:lstStyle>
          <a:p>
            <a:r>
              <a:rPr lang="fi-FI"/>
              <a:t>Muokkaa perustyyl. napsautt.</a:t>
            </a:r>
          </a:p>
        </p:txBody>
      </p:sp>
      <p:sp>
        <p:nvSpPr>
          <p:cNvPr id="3" name="Subtitle 2"/>
          <p:cNvSpPr>
            <a:spLocks noGrp="1"/>
          </p:cNvSpPr>
          <p:nvPr>
            <p:ph type="subTitle" idx="1"/>
          </p:nvPr>
        </p:nvSpPr>
        <p:spPr>
          <a:xfrm>
            <a:off x="1143000" y="2776073"/>
            <a:ext cx="6858000" cy="675291"/>
          </a:xfrm>
        </p:spPr>
        <p:txBody>
          <a:bodyPr/>
          <a:lstStyle>
            <a:lvl1pPr marL="0" indent="0" algn="ctr">
              <a:buNone/>
              <a:defRPr sz="1800">
                <a:solidFill>
                  <a:schemeClr val="bg1"/>
                </a:solidFill>
              </a:defRPr>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fi-FI"/>
              <a:t>Muokkaa alaotsikon perustyyliä napsautt.</a:t>
            </a:r>
          </a:p>
        </p:txBody>
      </p:sp>
      <p:pic>
        <p:nvPicPr>
          <p:cNvPr id="7" name="Picture 6" descr="Työ- ja elinkeinoministeriö&#10;Arbets- och näringsministerie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4602" y="3928500"/>
            <a:ext cx="1596951" cy="810000"/>
          </a:xfrm>
          <a:prstGeom prst="rect">
            <a:avLst/>
          </a:prstGeom>
        </p:spPr>
      </p:pic>
      <p:sp>
        <p:nvSpPr>
          <p:cNvPr id="9" name="TextBox 8"/>
          <p:cNvSpPr txBox="1"/>
          <p:nvPr/>
        </p:nvSpPr>
        <p:spPr>
          <a:xfrm>
            <a:off x="7863843" y="5913120"/>
            <a:ext cx="184731" cy="248209"/>
          </a:xfrm>
          <a:prstGeom prst="rect">
            <a:avLst/>
          </a:prstGeom>
          <a:noFill/>
        </p:spPr>
        <p:txBody>
          <a:bodyPr wrap="none" rtlCol="0">
            <a:spAutoFit/>
          </a:bodyPr>
          <a:lstStyle/>
          <a:p>
            <a:endParaRPr lang="fi-FI" sz="1013"/>
          </a:p>
        </p:txBody>
      </p:sp>
      <p:sp>
        <p:nvSpPr>
          <p:cNvPr id="10" name="TextBox 9"/>
          <p:cNvSpPr txBox="1"/>
          <p:nvPr/>
        </p:nvSpPr>
        <p:spPr>
          <a:xfrm>
            <a:off x="4191003" y="5791200"/>
            <a:ext cx="184731" cy="248209"/>
          </a:xfrm>
          <a:prstGeom prst="rect">
            <a:avLst/>
          </a:prstGeom>
          <a:noFill/>
        </p:spPr>
        <p:txBody>
          <a:bodyPr wrap="none" rtlCol="0">
            <a:spAutoFit/>
          </a:bodyPr>
          <a:lstStyle/>
          <a:p>
            <a:endParaRPr lang="fi-FI" sz="1013"/>
          </a:p>
        </p:txBody>
      </p:sp>
    </p:spTree>
    <p:extLst>
      <p:ext uri="{BB962C8B-B14F-4D97-AF65-F5344CB8AC3E}">
        <p14:creationId xmlns:p14="http://schemas.microsoft.com/office/powerpoint/2010/main" val="962528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Yksi tekstilaatikko">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EEC2D8B1-7A77-4C47-B6FC-E65F5FB146D7}"/>
              </a:ext>
            </a:extLst>
          </p:cNvPr>
          <p:cNvSpPr>
            <a:spLocks noGrp="1"/>
          </p:cNvSpPr>
          <p:nvPr>
            <p:ph type="title" hasCustomPrompt="1"/>
          </p:nvPr>
        </p:nvSpPr>
        <p:spPr>
          <a:xfrm>
            <a:off x="629841" y="708422"/>
            <a:ext cx="7723428" cy="580500"/>
          </a:xfrm>
          <a:prstGeom prst="rect">
            <a:avLst/>
          </a:prstGeom>
        </p:spPr>
        <p:txBody>
          <a:bodyPr vert="horz" lIns="0" tIns="0" rIns="0" bIns="0" rtlCol="0" anchor="b" anchorCtr="0">
            <a:noAutofit/>
          </a:bodyPr>
          <a:lstStyle>
            <a:lvl1pPr>
              <a:defRPr/>
            </a:lvl1pPr>
          </a:lstStyle>
          <a:p>
            <a:r>
              <a:rPr lang="fi-FI"/>
              <a:t>Tämä sivumalli on Yksi tekstilaatikko, tähän mahtuu kaksirivinen otsikko, älä kirjoita sen pidempää</a:t>
            </a:r>
          </a:p>
        </p:txBody>
      </p:sp>
      <p:sp>
        <p:nvSpPr>
          <p:cNvPr id="3" name="Text Placeholder 2">
            <a:extLst>
              <a:ext uri="{FF2B5EF4-FFF2-40B4-BE49-F238E27FC236}">
                <a16:creationId xmlns:a16="http://schemas.microsoft.com/office/drawing/2014/main" id="{5715D1B3-C6B6-4019-8BE0-E3EB9332C1B6}"/>
              </a:ext>
            </a:extLst>
          </p:cNvPr>
          <p:cNvSpPr>
            <a:spLocks noGrp="1"/>
          </p:cNvSpPr>
          <p:nvPr>
            <p:ph type="body" sz="quarter" idx="10"/>
          </p:nvPr>
        </p:nvSpPr>
        <p:spPr>
          <a:xfrm>
            <a:off x="629842" y="1493378"/>
            <a:ext cx="7723428" cy="3103626"/>
          </a:xfrm>
        </p:spPr>
        <p:txBody>
          <a:bodyPr lIns="0" rIns="0" bIns="0"/>
          <a:lstStyle>
            <a:lvl1pPr marL="200025" indent="-200025">
              <a:lnSpc>
                <a:spcPct val="95000"/>
              </a:lnSpc>
              <a:spcAft>
                <a:spcPts val="900"/>
              </a:spcAft>
              <a:defRPr sz="1650">
                <a:solidFill>
                  <a:schemeClr val="bg2">
                    <a:lumMod val="50000"/>
                  </a:schemeClr>
                </a:solidFill>
                <a:latin typeface="+mn-lt"/>
              </a:defRPr>
            </a:lvl1pPr>
            <a:lvl2pPr marL="336947" indent="-136922">
              <a:lnSpc>
                <a:spcPct val="95000"/>
              </a:lnSpc>
              <a:spcAft>
                <a:spcPts val="900"/>
              </a:spcAft>
              <a:defRPr sz="1500">
                <a:solidFill>
                  <a:schemeClr val="bg2">
                    <a:lumMod val="50000"/>
                  </a:schemeClr>
                </a:solidFill>
                <a:latin typeface="+mn-lt"/>
              </a:defRPr>
            </a:lvl2pPr>
            <a:lvl3pPr marL="472679" indent="-135731">
              <a:lnSpc>
                <a:spcPct val="95000"/>
              </a:lnSpc>
              <a:spcAft>
                <a:spcPts val="900"/>
              </a:spcAft>
              <a:defRPr sz="1350">
                <a:solidFill>
                  <a:schemeClr val="bg2">
                    <a:lumMod val="50000"/>
                  </a:schemeClr>
                </a:solidFill>
                <a:latin typeface="+mn-lt"/>
              </a:defRPr>
            </a:lvl3pPr>
            <a:lvl4pPr marL="601266" indent="-128588">
              <a:lnSpc>
                <a:spcPct val="95000"/>
              </a:lnSpc>
              <a:spcAft>
                <a:spcPts val="900"/>
              </a:spcAft>
              <a:defRPr sz="1200">
                <a:solidFill>
                  <a:schemeClr val="bg2">
                    <a:lumMod val="50000"/>
                  </a:schemeClr>
                </a:solidFill>
                <a:latin typeface="+mn-lt"/>
              </a:defRPr>
            </a:lvl4pPr>
            <a:lvl5pPr marL="736997" indent="-135731">
              <a:lnSpc>
                <a:spcPct val="95000"/>
              </a:lnSpc>
              <a:spcAft>
                <a:spcPts val="900"/>
              </a:spcAft>
              <a:defRPr sz="1200">
                <a:solidFill>
                  <a:schemeClr val="bg2">
                    <a:lumMod val="50000"/>
                  </a:schemeClr>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5" name="Date Placeholder 4">
            <a:extLst>
              <a:ext uri="{FF2B5EF4-FFF2-40B4-BE49-F238E27FC236}">
                <a16:creationId xmlns:a16="http://schemas.microsoft.com/office/drawing/2014/main" id="{2EECF96C-C4F2-4291-845A-827450CDBD20}"/>
              </a:ext>
              <a:ext uri="{C183D7F6-B498-43B3-948B-1728B52AA6E4}">
                <adec:decorative xmlns:adec="http://schemas.microsoft.com/office/drawing/2017/decorative" val="1"/>
              </a:ext>
            </a:extLst>
          </p:cNvPr>
          <p:cNvSpPr>
            <a:spLocks noGrp="1"/>
          </p:cNvSpPr>
          <p:nvPr>
            <p:ph type="dt" sz="half" idx="2"/>
          </p:nvPr>
        </p:nvSpPr>
        <p:spPr>
          <a:xfrm>
            <a:off x="628650" y="4767263"/>
            <a:ext cx="840441" cy="273844"/>
          </a:xfrm>
          <a:prstGeom prst="rect">
            <a:avLst/>
          </a:prstGeom>
        </p:spPr>
        <p:txBody>
          <a:bodyPr vert="horz" lIns="0" tIns="0" rIns="0" bIns="0" rtlCol="0" anchor="ctr"/>
          <a:lstStyle>
            <a:lvl1pPr algn="l">
              <a:defRPr sz="675">
                <a:solidFill>
                  <a:schemeClr val="bg2"/>
                </a:solidFill>
                <a:latin typeface="Segoe UI Semibold" panose="020B0702040204020203" pitchFamily="34" charset="0"/>
                <a:cs typeface="Segoe UI Semibold" panose="020B0702040204020203" pitchFamily="34" charset="0"/>
              </a:defRPr>
            </a:lvl1pPr>
          </a:lstStyle>
          <a:p>
            <a:r>
              <a:rPr lang="fi-FI"/>
              <a:t>25.11.2024</a:t>
            </a:r>
          </a:p>
        </p:txBody>
      </p:sp>
      <p:sp>
        <p:nvSpPr>
          <p:cNvPr id="16" name="Footer Placeholder 6">
            <a:extLst>
              <a:ext uri="{FF2B5EF4-FFF2-40B4-BE49-F238E27FC236}">
                <a16:creationId xmlns:a16="http://schemas.microsoft.com/office/drawing/2014/main" id="{0239BB99-587F-4F12-817E-0D666E617030}"/>
              </a:ext>
              <a:ext uri="{C183D7F6-B498-43B3-948B-1728B52AA6E4}">
                <adec:decorative xmlns:adec="http://schemas.microsoft.com/office/drawing/2017/decorative" val="1"/>
              </a:ext>
            </a:extLst>
          </p:cNvPr>
          <p:cNvSpPr>
            <a:spLocks noGrp="1"/>
          </p:cNvSpPr>
          <p:nvPr>
            <p:ph type="ftr" sz="quarter" idx="3"/>
          </p:nvPr>
        </p:nvSpPr>
        <p:spPr>
          <a:xfrm>
            <a:off x="1738032" y="4767263"/>
            <a:ext cx="5692661" cy="273844"/>
          </a:xfrm>
          <a:prstGeom prst="rect">
            <a:avLst/>
          </a:prstGeom>
        </p:spPr>
        <p:txBody>
          <a:bodyPr vert="horz" lIns="91440" tIns="45720" rIns="91440" bIns="45720" rtlCol="0" anchor="ctr"/>
          <a:lstStyle>
            <a:lvl1pPr algn="ctr">
              <a:defRPr sz="675" kern="800" spc="75" baseline="0">
                <a:solidFill>
                  <a:schemeClr val="bg2"/>
                </a:solidFill>
                <a:latin typeface="Segoe UI Semibold" panose="020B0702040204020203" pitchFamily="34" charset="0"/>
                <a:cs typeface="Segoe UI Semibold" panose="020B0702040204020203" pitchFamily="34" charset="0"/>
              </a:defRPr>
            </a:lvl1pPr>
          </a:lstStyle>
          <a:p>
            <a:endParaRPr lang="fi-FI"/>
          </a:p>
        </p:txBody>
      </p:sp>
      <p:sp>
        <p:nvSpPr>
          <p:cNvPr id="17" name="Slide Number Placeholder 7">
            <a:extLst>
              <a:ext uri="{FF2B5EF4-FFF2-40B4-BE49-F238E27FC236}">
                <a16:creationId xmlns:a16="http://schemas.microsoft.com/office/drawing/2014/main" id="{12A91F40-1C0E-4DC6-88AB-03BACDE3B06F}"/>
              </a:ext>
              <a:ext uri="{C183D7F6-B498-43B3-948B-1728B52AA6E4}">
                <adec:decorative xmlns:adec="http://schemas.microsoft.com/office/drawing/2017/decorative" val="1"/>
              </a:ext>
            </a:extLst>
          </p:cNvPr>
          <p:cNvSpPr>
            <a:spLocks noGrp="1"/>
          </p:cNvSpPr>
          <p:nvPr>
            <p:ph type="sldNum" sz="quarter" idx="4"/>
          </p:nvPr>
        </p:nvSpPr>
        <p:spPr>
          <a:xfrm>
            <a:off x="7674909" y="4767263"/>
            <a:ext cx="840441" cy="273844"/>
          </a:xfrm>
          <a:prstGeom prst="rect">
            <a:avLst/>
          </a:prstGeom>
        </p:spPr>
        <p:txBody>
          <a:bodyPr vert="horz" lIns="0" tIns="0" rIns="0" bIns="0" rtlCol="0" anchor="ctr"/>
          <a:lstStyle>
            <a:lvl1pPr algn="r">
              <a:defRPr sz="675">
                <a:solidFill>
                  <a:schemeClr val="bg2"/>
                </a:solidFill>
                <a:latin typeface="Segoe UI Semibold" panose="020B0702040204020203" pitchFamily="34" charset="0"/>
                <a:cs typeface="Segoe UI Semibold" panose="020B0702040204020203" pitchFamily="34" charset="0"/>
              </a:defRPr>
            </a:lvl1pPr>
          </a:lstStyle>
          <a:p>
            <a:fld id="{0CED4B1A-FCA2-483F-A5D4-2A977CA5EF49}" type="slidenum">
              <a:rPr lang="fi-FI" smtClean="0"/>
              <a:pPr/>
              <a:t>‹#›</a:t>
            </a:fld>
            <a:endParaRPr lang="fi-FI"/>
          </a:p>
        </p:txBody>
      </p:sp>
    </p:spTree>
    <p:extLst>
      <p:ext uri="{BB962C8B-B14F-4D97-AF65-F5344CB8AC3E}">
        <p14:creationId xmlns:p14="http://schemas.microsoft.com/office/powerpoint/2010/main" val="404256267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6E898B37-F401-4D9D-89A5-E44F8505579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2"/>
            <a:ext cx="9144000" cy="5142857"/>
          </a:xfrm>
          <a:prstGeom prst="rect">
            <a:avLst/>
          </a:prstGeom>
        </p:spPr>
      </p:pic>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728091" y="1912858"/>
            <a:ext cx="6613398" cy="1131094"/>
          </a:xfrm>
        </p:spPr>
        <p:txBody>
          <a:bodyPr anchor="t" anchorCtr="0"/>
          <a:lstStyle>
            <a:lvl1pPr algn="l">
              <a:defRPr sz="2363" b="0">
                <a:latin typeface="Arial Black" panose="020B0A04020102020204" pitchFamily="34" charset="0"/>
              </a:defRPr>
            </a:lvl1pPr>
          </a:lstStyle>
          <a:p>
            <a:r>
              <a:rPr lang="en-US"/>
              <a:t>Click to edit Master title style</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728091" y="3123295"/>
            <a:ext cx="6613398" cy="566309"/>
          </a:xfrm>
        </p:spPr>
        <p:txBody>
          <a:bodyPr/>
          <a:lstStyle>
            <a:lvl1pPr marL="0" indent="0" algn="l">
              <a:lnSpc>
                <a:spcPct val="100000"/>
              </a:lnSpc>
              <a:buNone/>
              <a:defRPr sz="105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7089AC9C-6CBF-4D94-9C34-052E14E7A13C}"/>
              </a:ext>
            </a:extLst>
          </p:cNvPr>
          <p:cNvSpPr>
            <a:spLocks noGrp="1"/>
          </p:cNvSpPr>
          <p:nvPr>
            <p:ph type="dt" sz="half" idx="10"/>
          </p:nvPr>
        </p:nvSpPr>
        <p:spPr/>
        <p:txBody>
          <a:bodyPr/>
          <a:lstStyle/>
          <a:p>
            <a:fld id="{C53BC133-A13B-4077-A95A-2A430E516B80}" type="datetime1">
              <a:rPr lang="fi-FI" smtClean="0"/>
              <a:t>17.4.2025</a:t>
            </a:fld>
            <a:endParaRPr lang="fi-FI"/>
          </a:p>
        </p:txBody>
      </p:sp>
      <p:sp>
        <p:nvSpPr>
          <p:cNvPr id="5" name="Footer Placeholder 4">
            <a:extLst>
              <a:ext uri="{FF2B5EF4-FFF2-40B4-BE49-F238E27FC236}">
                <a16:creationId xmlns:a16="http://schemas.microsoft.com/office/drawing/2014/main" id="{E8E6E134-A7BC-41B3-B23C-FD76C9406CC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pic>
        <p:nvPicPr>
          <p:cNvPr id="9" name="Picture 8">
            <a:extLst>
              <a:ext uri="{FF2B5EF4-FFF2-40B4-BE49-F238E27FC236}">
                <a16:creationId xmlns:a16="http://schemas.microsoft.com/office/drawing/2014/main" id="{E7FBB195-54A3-442F-9E59-38E3F85FA363}"/>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41728963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847FD10-063B-410F-8CBA-6770654EB1E1}"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3199409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1" y="1455235"/>
            <a:ext cx="3645000" cy="2851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1797E29F-C230-4525-98D4-E9E0BCD7D0BF}"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Sisällön paikkamerkki 2">
            <a:extLst>
              <a:ext uri="{FF2B5EF4-FFF2-40B4-BE49-F238E27FC236}">
                <a16:creationId xmlns:a16="http://schemas.microsoft.com/office/drawing/2014/main" id="{FAEEB75D-1525-4DCE-A604-42FFBDB02F4A}"/>
              </a:ext>
            </a:extLst>
          </p:cNvPr>
          <p:cNvSpPr>
            <a:spLocks noGrp="1"/>
          </p:cNvSpPr>
          <p:nvPr>
            <p:ph idx="13"/>
          </p:nvPr>
        </p:nvSpPr>
        <p:spPr>
          <a:xfrm>
            <a:off x="4574803" y="1455235"/>
            <a:ext cx="3645000" cy="2851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535487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Pääotsikko_valkoinen">
    <p:spTree>
      <p:nvGrpSpPr>
        <p:cNvPr id="1" name=""/>
        <p:cNvGrpSpPr/>
        <p:nvPr/>
      </p:nvGrpSpPr>
      <p:grpSpPr>
        <a:xfrm>
          <a:off x="0" y="0"/>
          <a:ext cx="0" cy="0"/>
          <a:chOff x="0" y="0"/>
          <a:chExt cx="0" cy="0"/>
        </a:xfrm>
      </p:grpSpPr>
      <p:grpSp>
        <p:nvGrpSpPr>
          <p:cNvPr id="2" name="Group 5"/>
          <p:cNvGrpSpPr>
            <a:grpSpLocks noChangeAspect="1"/>
          </p:cNvGrpSpPr>
          <p:nvPr userDrawn="1"/>
        </p:nvGrpSpPr>
        <p:grpSpPr bwMode="auto">
          <a:xfrm>
            <a:off x="4781687" y="0"/>
            <a:ext cx="4364039" cy="5143502"/>
            <a:chOff x="3008" y="0"/>
            <a:chExt cx="2749" cy="3240"/>
          </a:xfrm>
        </p:grpSpPr>
        <p:sp>
          <p:nvSpPr>
            <p:cNvPr id="12" name="Freeform 6"/>
            <p:cNvSpPr>
              <a:spLocks/>
            </p:cNvSpPr>
            <p:nvPr userDrawn="1"/>
          </p:nvSpPr>
          <p:spPr bwMode="auto">
            <a:xfrm>
              <a:off x="4230" y="2293"/>
              <a:ext cx="1527" cy="947"/>
            </a:xfrm>
            <a:custGeom>
              <a:avLst/>
              <a:gdLst>
                <a:gd name="T0" fmla="*/ 1527 w 1527"/>
                <a:gd name="T1" fmla="*/ 947 h 947"/>
                <a:gd name="T2" fmla="*/ 1527 w 1527"/>
                <a:gd name="T3" fmla="*/ 491 h 947"/>
                <a:gd name="T4" fmla="*/ 1527 w 1527"/>
                <a:gd name="T5" fmla="*/ 491 h 947"/>
                <a:gd name="T6" fmla="*/ 1291 w 1527"/>
                <a:gd name="T7" fmla="*/ 382 h 947"/>
                <a:gd name="T8" fmla="*/ 1175 w 1527"/>
                <a:gd name="T9" fmla="*/ 327 h 947"/>
                <a:gd name="T10" fmla="*/ 1118 w 1527"/>
                <a:gd name="T11" fmla="*/ 299 h 947"/>
                <a:gd name="T12" fmla="*/ 1060 w 1527"/>
                <a:gd name="T13" fmla="*/ 270 h 947"/>
                <a:gd name="T14" fmla="*/ 1003 w 1527"/>
                <a:gd name="T15" fmla="*/ 241 h 947"/>
                <a:gd name="T16" fmla="*/ 946 w 1527"/>
                <a:gd name="T17" fmla="*/ 210 h 947"/>
                <a:gd name="T18" fmla="*/ 889 w 1527"/>
                <a:gd name="T19" fmla="*/ 179 h 947"/>
                <a:gd name="T20" fmla="*/ 833 w 1527"/>
                <a:gd name="T21" fmla="*/ 146 h 947"/>
                <a:gd name="T22" fmla="*/ 777 w 1527"/>
                <a:gd name="T23" fmla="*/ 111 h 947"/>
                <a:gd name="T24" fmla="*/ 722 w 1527"/>
                <a:gd name="T25" fmla="*/ 76 h 947"/>
                <a:gd name="T26" fmla="*/ 667 w 1527"/>
                <a:gd name="T27" fmla="*/ 39 h 947"/>
                <a:gd name="T28" fmla="*/ 612 w 1527"/>
                <a:gd name="T29" fmla="*/ 0 h 947"/>
                <a:gd name="T30" fmla="*/ 612 w 1527"/>
                <a:gd name="T31" fmla="*/ 0 h 947"/>
                <a:gd name="T32" fmla="*/ 569 w 1527"/>
                <a:gd name="T33" fmla="*/ 70 h 947"/>
                <a:gd name="T34" fmla="*/ 527 w 1527"/>
                <a:gd name="T35" fmla="*/ 137 h 947"/>
                <a:gd name="T36" fmla="*/ 486 w 1527"/>
                <a:gd name="T37" fmla="*/ 202 h 947"/>
                <a:gd name="T38" fmla="*/ 444 w 1527"/>
                <a:gd name="T39" fmla="*/ 265 h 947"/>
                <a:gd name="T40" fmla="*/ 363 w 1527"/>
                <a:gd name="T41" fmla="*/ 386 h 947"/>
                <a:gd name="T42" fmla="*/ 283 w 1527"/>
                <a:gd name="T43" fmla="*/ 502 h 947"/>
                <a:gd name="T44" fmla="*/ 207 w 1527"/>
                <a:gd name="T45" fmla="*/ 614 h 947"/>
                <a:gd name="T46" fmla="*/ 170 w 1527"/>
                <a:gd name="T47" fmla="*/ 669 h 947"/>
                <a:gd name="T48" fmla="*/ 134 w 1527"/>
                <a:gd name="T49" fmla="*/ 724 h 947"/>
                <a:gd name="T50" fmla="*/ 99 w 1527"/>
                <a:gd name="T51" fmla="*/ 779 h 947"/>
                <a:gd name="T52" fmla="*/ 65 w 1527"/>
                <a:gd name="T53" fmla="*/ 835 h 947"/>
                <a:gd name="T54" fmla="*/ 32 w 1527"/>
                <a:gd name="T55" fmla="*/ 890 h 947"/>
                <a:gd name="T56" fmla="*/ 0 w 1527"/>
                <a:gd name="T57" fmla="*/ 947 h 947"/>
                <a:gd name="T58" fmla="*/ 1527 w 1527"/>
                <a:gd name="T59"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27" h="947">
                  <a:moveTo>
                    <a:pt x="1527" y="947"/>
                  </a:moveTo>
                  <a:lnTo>
                    <a:pt x="1527" y="491"/>
                  </a:lnTo>
                  <a:lnTo>
                    <a:pt x="1527" y="491"/>
                  </a:lnTo>
                  <a:lnTo>
                    <a:pt x="1291" y="382"/>
                  </a:lnTo>
                  <a:lnTo>
                    <a:pt x="1175" y="327"/>
                  </a:lnTo>
                  <a:lnTo>
                    <a:pt x="1118" y="299"/>
                  </a:lnTo>
                  <a:lnTo>
                    <a:pt x="1060" y="270"/>
                  </a:lnTo>
                  <a:lnTo>
                    <a:pt x="1003" y="241"/>
                  </a:lnTo>
                  <a:lnTo>
                    <a:pt x="946" y="210"/>
                  </a:lnTo>
                  <a:lnTo>
                    <a:pt x="889" y="179"/>
                  </a:lnTo>
                  <a:lnTo>
                    <a:pt x="833" y="146"/>
                  </a:lnTo>
                  <a:lnTo>
                    <a:pt x="777" y="111"/>
                  </a:lnTo>
                  <a:lnTo>
                    <a:pt x="722" y="76"/>
                  </a:lnTo>
                  <a:lnTo>
                    <a:pt x="667" y="39"/>
                  </a:lnTo>
                  <a:lnTo>
                    <a:pt x="612" y="0"/>
                  </a:lnTo>
                  <a:lnTo>
                    <a:pt x="612" y="0"/>
                  </a:lnTo>
                  <a:lnTo>
                    <a:pt x="569" y="70"/>
                  </a:lnTo>
                  <a:lnTo>
                    <a:pt x="527" y="137"/>
                  </a:lnTo>
                  <a:lnTo>
                    <a:pt x="486" y="202"/>
                  </a:lnTo>
                  <a:lnTo>
                    <a:pt x="444" y="265"/>
                  </a:lnTo>
                  <a:lnTo>
                    <a:pt x="363" y="386"/>
                  </a:lnTo>
                  <a:lnTo>
                    <a:pt x="283" y="502"/>
                  </a:lnTo>
                  <a:lnTo>
                    <a:pt x="207" y="614"/>
                  </a:lnTo>
                  <a:lnTo>
                    <a:pt x="170" y="669"/>
                  </a:lnTo>
                  <a:lnTo>
                    <a:pt x="134" y="724"/>
                  </a:lnTo>
                  <a:lnTo>
                    <a:pt x="99" y="779"/>
                  </a:lnTo>
                  <a:lnTo>
                    <a:pt x="65" y="835"/>
                  </a:lnTo>
                  <a:lnTo>
                    <a:pt x="32" y="890"/>
                  </a:lnTo>
                  <a:lnTo>
                    <a:pt x="0" y="947"/>
                  </a:lnTo>
                  <a:lnTo>
                    <a:pt x="1527" y="947"/>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1" name="Freeform 7"/>
            <p:cNvSpPr>
              <a:spLocks/>
            </p:cNvSpPr>
            <p:nvPr userDrawn="1"/>
          </p:nvSpPr>
          <p:spPr bwMode="auto">
            <a:xfrm>
              <a:off x="4842" y="1664"/>
              <a:ext cx="915" cy="1053"/>
            </a:xfrm>
            <a:custGeom>
              <a:avLst/>
              <a:gdLst>
                <a:gd name="T0" fmla="*/ 915 w 915"/>
                <a:gd name="T1" fmla="*/ 0 h 1053"/>
                <a:gd name="T2" fmla="*/ 915 w 915"/>
                <a:gd name="T3" fmla="*/ 0 h 1053"/>
                <a:gd name="T4" fmla="*/ 854 w 915"/>
                <a:gd name="T5" fmla="*/ 29 h 1053"/>
                <a:gd name="T6" fmla="*/ 795 w 915"/>
                <a:gd name="T7" fmla="*/ 62 h 1053"/>
                <a:gd name="T8" fmla="*/ 735 w 915"/>
                <a:gd name="T9" fmla="*/ 97 h 1053"/>
                <a:gd name="T10" fmla="*/ 675 w 915"/>
                <a:gd name="T11" fmla="*/ 133 h 1053"/>
                <a:gd name="T12" fmla="*/ 617 w 915"/>
                <a:gd name="T13" fmla="*/ 171 h 1053"/>
                <a:gd name="T14" fmla="*/ 559 w 915"/>
                <a:gd name="T15" fmla="*/ 210 h 1053"/>
                <a:gd name="T16" fmla="*/ 500 w 915"/>
                <a:gd name="T17" fmla="*/ 251 h 1053"/>
                <a:gd name="T18" fmla="*/ 443 w 915"/>
                <a:gd name="T19" fmla="*/ 294 h 1053"/>
                <a:gd name="T20" fmla="*/ 329 w 915"/>
                <a:gd name="T21" fmla="*/ 378 h 1053"/>
                <a:gd name="T22" fmla="*/ 218 w 915"/>
                <a:gd name="T23" fmla="*/ 465 h 1053"/>
                <a:gd name="T24" fmla="*/ 108 w 915"/>
                <a:gd name="T25" fmla="*/ 549 h 1053"/>
                <a:gd name="T26" fmla="*/ 53 w 915"/>
                <a:gd name="T27" fmla="*/ 589 h 1053"/>
                <a:gd name="T28" fmla="*/ 0 w 915"/>
                <a:gd name="T29" fmla="*/ 629 h 1053"/>
                <a:gd name="T30" fmla="*/ 0 w 915"/>
                <a:gd name="T31" fmla="*/ 629 h 1053"/>
                <a:gd name="T32" fmla="*/ 0 w 915"/>
                <a:gd name="T33" fmla="*/ 629 h 1053"/>
                <a:gd name="T34" fmla="*/ 53 w 915"/>
                <a:gd name="T35" fmla="*/ 667 h 1053"/>
                <a:gd name="T36" fmla="*/ 107 w 915"/>
                <a:gd name="T37" fmla="*/ 704 h 1053"/>
                <a:gd name="T38" fmla="*/ 161 w 915"/>
                <a:gd name="T39" fmla="*/ 739 h 1053"/>
                <a:gd name="T40" fmla="*/ 216 w 915"/>
                <a:gd name="T41" fmla="*/ 774 h 1053"/>
                <a:gd name="T42" fmla="*/ 272 w 915"/>
                <a:gd name="T43" fmla="*/ 808 h 1053"/>
                <a:gd name="T44" fmla="*/ 328 w 915"/>
                <a:gd name="T45" fmla="*/ 839 h 1053"/>
                <a:gd name="T46" fmla="*/ 384 w 915"/>
                <a:gd name="T47" fmla="*/ 870 h 1053"/>
                <a:gd name="T48" fmla="*/ 442 w 915"/>
                <a:gd name="T49" fmla="*/ 899 h 1053"/>
                <a:gd name="T50" fmla="*/ 500 w 915"/>
                <a:gd name="T51" fmla="*/ 926 h 1053"/>
                <a:gd name="T52" fmla="*/ 559 w 915"/>
                <a:gd name="T53" fmla="*/ 951 h 1053"/>
                <a:gd name="T54" fmla="*/ 617 w 915"/>
                <a:gd name="T55" fmla="*/ 973 h 1053"/>
                <a:gd name="T56" fmla="*/ 675 w 915"/>
                <a:gd name="T57" fmla="*/ 994 h 1053"/>
                <a:gd name="T58" fmla="*/ 735 w 915"/>
                <a:gd name="T59" fmla="*/ 1012 h 1053"/>
                <a:gd name="T60" fmla="*/ 795 w 915"/>
                <a:gd name="T61" fmla="*/ 1028 h 1053"/>
                <a:gd name="T62" fmla="*/ 854 w 915"/>
                <a:gd name="T63" fmla="*/ 1042 h 1053"/>
                <a:gd name="T64" fmla="*/ 885 w 915"/>
                <a:gd name="T65" fmla="*/ 1048 h 1053"/>
                <a:gd name="T66" fmla="*/ 915 w 915"/>
                <a:gd name="T67" fmla="*/ 1053 h 1053"/>
                <a:gd name="T68" fmla="*/ 915 w 915"/>
                <a:gd name="T69"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15" h="1053">
                  <a:moveTo>
                    <a:pt x="915" y="0"/>
                  </a:moveTo>
                  <a:lnTo>
                    <a:pt x="915" y="0"/>
                  </a:lnTo>
                  <a:lnTo>
                    <a:pt x="854" y="29"/>
                  </a:lnTo>
                  <a:lnTo>
                    <a:pt x="795" y="62"/>
                  </a:lnTo>
                  <a:lnTo>
                    <a:pt x="735" y="97"/>
                  </a:lnTo>
                  <a:lnTo>
                    <a:pt x="675" y="133"/>
                  </a:lnTo>
                  <a:lnTo>
                    <a:pt x="617" y="171"/>
                  </a:lnTo>
                  <a:lnTo>
                    <a:pt x="559" y="210"/>
                  </a:lnTo>
                  <a:lnTo>
                    <a:pt x="500" y="251"/>
                  </a:lnTo>
                  <a:lnTo>
                    <a:pt x="443" y="294"/>
                  </a:lnTo>
                  <a:lnTo>
                    <a:pt x="329" y="378"/>
                  </a:lnTo>
                  <a:lnTo>
                    <a:pt x="218" y="465"/>
                  </a:lnTo>
                  <a:lnTo>
                    <a:pt x="108" y="549"/>
                  </a:lnTo>
                  <a:lnTo>
                    <a:pt x="53" y="589"/>
                  </a:lnTo>
                  <a:lnTo>
                    <a:pt x="0" y="629"/>
                  </a:lnTo>
                  <a:lnTo>
                    <a:pt x="0" y="629"/>
                  </a:lnTo>
                  <a:lnTo>
                    <a:pt x="0" y="629"/>
                  </a:lnTo>
                  <a:lnTo>
                    <a:pt x="53" y="667"/>
                  </a:lnTo>
                  <a:lnTo>
                    <a:pt x="107" y="704"/>
                  </a:lnTo>
                  <a:lnTo>
                    <a:pt x="161" y="739"/>
                  </a:lnTo>
                  <a:lnTo>
                    <a:pt x="216" y="774"/>
                  </a:lnTo>
                  <a:lnTo>
                    <a:pt x="272" y="808"/>
                  </a:lnTo>
                  <a:lnTo>
                    <a:pt x="328" y="839"/>
                  </a:lnTo>
                  <a:lnTo>
                    <a:pt x="384" y="870"/>
                  </a:lnTo>
                  <a:lnTo>
                    <a:pt x="442" y="899"/>
                  </a:lnTo>
                  <a:lnTo>
                    <a:pt x="500" y="926"/>
                  </a:lnTo>
                  <a:lnTo>
                    <a:pt x="559" y="951"/>
                  </a:lnTo>
                  <a:lnTo>
                    <a:pt x="617" y="973"/>
                  </a:lnTo>
                  <a:lnTo>
                    <a:pt x="675" y="994"/>
                  </a:lnTo>
                  <a:lnTo>
                    <a:pt x="735" y="1012"/>
                  </a:lnTo>
                  <a:lnTo>
                    <a:pt x="795" y="1028"/>
                  </a:lnTo>
                  <a:lnTo>
                    <a:pt x="854" y="1042"/>
                  </a:lnTo>
                  <a:lnTo>
                    <a:pt x="885" y="1048"/>
                  </a:lnTo>
                  <a:lnTo>
                    <a:pt x="915" y="1053"/>
                  </a:lnTo>
                  <a:lnTo>
                    <a:pt x="915" y="0"/>
                  </a:lnTo>
                  <a:close/>
                </a:path>
              </a:pathLst>
            </a:custGeom>
            <a:solidFill>
              <a:srgbClr val="9BA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2" name="Freeform 8"/>
            <p:cNvSpPr>
              <a:spLocks/>
            </p:cNvSpPr>
            <p:nvPr userDrawn="1"/>
          </p:nvSpPr>
          <p:spPr bwMode="auto">
            <a:xfrm>
              <a:off x="3761" y="0"/>
              <a:ext cx="1602" cy="2293"/>
            </a:xfrm>
            <a:custGeom>
              <a:avLst/>
              <a:gdLst>
                <a:gd name="T0" fmla="*/ 46 w 1602"/>
                <a:gd name="T1" fmla="*/ 0 h 2293"/>
                <a:gd name="T2" fmla="*/ 27 w 1602"/>
                <a:gd name="T3" fmla="*/ 79 h 2293"/>
                <a:gd name="T4" fmla="*/ 13 w 1602"/>
                <a:gd name="T5" fmla="*/ 158 h 2293"/>
                <a:gd name="T6" fmla="*/ 5 w 1602"/>
                <a:gd name="T7" fmla="*/ 236 h 2293"/>
                <a:gd name="T8" fmla="*/ 0 w 1602"/>
                <a:gd name="T9" fmla="*/ 315 h 2293"/>
                <a:gd name="T10" fmla="*/ 1 w 1602"/>
                <a:gd name="T11" fmla="*/ 394 h 2293"/>
                <a:gd name="T12" fmla="*/ 7 w 1602"/>
                <a:gd name="T13" fmla="*/ 473 h 2293"/>
                <a:gd name="T14" fmla="*/ 16 w 1602"/>
                <a:gd name="T15" fmla="*/ 551 h 2293"/>
                <a:gd name="T16" fmla="*/ 27 w 1602"/>
                <a:gd name="T17" fmla="*/ 630 h 2293"/>
                <a:gd name="T18" fmla="*/ 43 w 1602"/>
                <a:gd name="T19" fmla="*/ 708 h 2293"/>
                <a:gd name="T20" fmla="*/ 80 w 1602"/>
                <a:gd name="T21" fmla="*/ 862 h 2293"/>
                <a:gd name="T22" fmla="*/ 124 w 1602"/>
                <a:gd name="T23" fmla="*/ 1014 h 2293"/>
                <a:gd name="T24" fmla="*/ 195 w 1602"/>
                <a:gd name="T25" fmla="*/ 1236 h 2293"/>
                <a:gd name="T26" fmla="*/ 209 w 1602"/>
                <a:gd name="T27" fmla="*/ 1277 h 2293"/>
                <a:gd name="T28" fmla="*/ 242 w 1602"/>
                <a:gd name="T29" fmla="*/ 1358 h 2293"/>
                <a:gd name="T30" fmla="*/ 279 w 1602"/>
                <a:gd name="T31" fmla="*/ 1437 h 2293"/>
                <a:gd name="T32" fmla="*/ 322 w 1602"/>
                <a:gd name="T33" fmla="*/ 1514 h 2293"/>
                <a:gd name="T34" fmla="*/ 369 w 1602"/>
                <a:gd name="T35" fmla="*/ 1590 h 2293"/>
                <a:gd name="T36" fmla="*/ 420 w 1602"/>
                <a:gd name="T37" fmla="*/ 1662 h 2293"/>
                <a:gd name="T38" fmla="*/ 474 w 1602"/>
                <a:gd name="T39" fmla="*/ 1733 h 2293"/>
                <a:gd name="T40" fmla="*/ 531 w 1602"/>
                <a:gd name="T41" fmla="*/ 1801 h 2293"/>
                <a:gd name="T42" fmla="*/ 590 w 1602"/>
                <a:gd name="T43" fmla="*/ 1869 h 2293"/>
                <a:gd name="T44" fmla="*/ 652 w 1602"/>
                <a:gd name="T45" fmla="*/ 1933 h 2293"/>
                <a:gd name="T46" fmla="*/ 749 w 1602"/>
                <a:gd name="T47" fmla="*/ 2025 h 2293"/>
                <a:gd name="T48" fmla="*/ 881 w 1602"/>
                <a:gd name="T49" fmla="*/ 2139 h 2293"/>
                <a:gd name="T50" fmla="*/ 1014 w 1602"/>
                <a:gd name="T51" fmla="*/ 2244 h 2293"/>
                <a:gd name="T52" fmla="*/ 1081 w 1602"/>
                <a:gd name="T53" fmla="*/ 2293 h 2293"/>
                <a:gd name="T54" fmla="*/ 1107 w 1602"/>
                <a:gd name="T55" fmla="*/ 2266 h 2293"/>
                <a:gd name="T56" fmla="*/ 1157 w 1602"/>
                <a:gd name="T57" fmla="*/ 2210 h 2293"/>
                <a:gd name="T58" fmla="*/ 1206 w 1602"/>
                <a:gd name="T59" fmla="*/ 2151 h 2293"/>
                <a:gd name="T60" fmla="*/ 1249 w 1602"/>
                <a:gd name="T61" fmla="*/ 2090 h 2293"/>
                <a:gd name="T62" fmla="*/ 1290 w 1602"/>
                <a:gd name="T63" fmla="*/ 2027 h 2293"/>
                <a:gd name="T64" fmla="*/ 1328 w 1602"/>
                <a:gd name="T65" fmla="*/ 1963 h 2293"/>
                <a:gd name="T66" fmla="*/ 1363 w 1602"/>
                <a:gd name="T67" fmla="*/ 1898 h 2293"/>
                <a:gd name="T68" fmla="*/ 1396 w 1602"/>
                <a:gd name="T69" fmla="*/ 1830 h 2293"/>
                <a:gd name="T70" fmla="*/ 1425 w 1602"/>
                <a:gd name="T71" fmla="*/ 1762 h 2293"/>
                <a:gd name="T72" fmla="*/ 1452 w 1602"/>
                <a:gd name="T73" fmla="*/ 1692 h 2293"/>
                <a:gd name="T74" fmla="*/ 1475 w 1602"/>
                <a:gd name="T75" fmla="*/ 1620 h 2293"/>
                <a:gd name="T76" fmla="*/ 1508 w 1602"/>
                <a:gd name="T77" fmla="*/ 1511 h 2293"/>
                <a:gd name="T78" fmla="*/ 1542 w 1602"/>
                <a:gd name="T79" fmla="*/ 1362 h 2293"/>
                <a:gd name="T80" fmla="*/ 1568 w 1602"/>
                <a:gd name="T81" fmla="*/ 1211 h 2293"/>
                <a:gd name="T82" fmla="*/ 1586 w 1602"/>
                <a:gd name="T83" fmla="*/ 1058 h 2293"/>
                <a:gd name="T84" fmla="*/ 1597 w 1602"/>
                <a:gd name="T85" fmla="*/ 902 h 2293"/>
                <a:gd name="T86" fmla="*/ 1602 w 1602"/>
                <a:gd name="T87" fmla="*/ 747 h 2293"/>
                <a:gd name="T88" fmla="*/ 1601 w 1602"/>
                <a:gd name="T89" fmla="*/ 593 h 2293"/>
                <a:gd name="T90" fmla="*/ 1597 w 1602"/>
                <a:gd name="T91" fmla="*/ 440 h 2293"/>
                <a:gd name="T92" fmla="*/ 1588 w 1602"/>
                <a:gd name="T93" fmla="*/ 290 h 2293"/>
                <a:gd name="T94" fmla="*/ 1577 w 1602"/>
                <a:gd name="T95" fmla="*/ 143 h 2293"/>
                <a:gd name="T96" fmla="*/ 46 w 1602"/>
                <a:gd name="T97"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2" h="2293">
                  <a:moveTo>
                    <a:pt x="46" y="0"/>
                  </a:moveTo>
                  <a:lnTo>
                    <a:pt x="46" y="0"/>
                  </a:lnTo>
                  <a:lnTo>
                    <a:pt x="36" y="39"/>
                  </a:lnTo>
                  <a:lnTo>
                    <a:pt x="27" y="79"/>
                  </a:lnTo>
                  <a:lnTo>
                    <a:pt x="19" y="118"/>
                  </a:lnTo>
                  <a:lnTo>
                    <a:pt x="13" y="158"/>
                  </a:lnTo>
                  <a:lnTo>
                    <a:pt x="8" y="197"/>
                  </a:lnTo>
                  <a:lnTo>
                    <a:pt x="5" y="236"/>
                  </a:lnTo>
                  <a:lnTo>
                    <a:pt x="2" y="276"/>
                  </a:lnTo>
                  <a:lnTo>
                    <a:pt x="0" y="315"/>
                  </a:lnTo>
                  <a:lnTo>
                    <a:pt x="0" y="354"/>
                  </a:lnTo>
                  <a:lnTo>
                    <a:pt x="1" y="394"/>
                  </a:lnTo>
                  <a:lnTo>
                    <a:pt x="4" y="433"/>
                  </a:lnTo>
                  <a:lnTo>
                    <a:pt x="7" y="473"/>
                  </a:lnTo>
                  <a:lnTo>
                    <a:pt x="10" y="512"/>
                  </a:lnTo>
                  <a:lnTo>
                    <a:pt x="16" y="551"/>
                  </a:lnTo>
                  <a:lnTo>
                    <a:pt x="22" y="591"/>
                  </a:lnTo>
                  <a:lnTo>
                    <a:pt x="27" y="630"/>
                  </a:lnTo>
                  <a:lnTo>
                    <a:pt x="35" y="668"/>
                  </a:lnTo>
                  <a:lnTo>
                    <a:pt x="43" y="708"/>
                  </a:lnTo>
                  <a:lnTo>
                    <a:pt x="60" y="785"/>
                  </a:lnTo>
                  <a:lnTo>
                    <a:pt x="80" y="862"/>
                  </a:lnTo>
                  <a:lnTo>
                    <a:pt x="101" y="938"/>
                  </a:lnTo>
                  <a:lnTo>
                    <a:pt x="124" y="1014"/>
                  </a:lnTo>
                  <a:lnTo>
                    <a:pt x="147" y="1089"/>
                  </a:lnTo>
                  <a:lnTo>
                    <a:pt x="195" y="1236"/>
                  </a:lnTo>
                  <a:lnTo>
                    <a:pt x="195" y="1236"/>
                  </a:lnTo>
                  <a:lnTo>
                    <a:pt x="209" y="1277"/>
                  </a:lnTo>
                  <a:lnTo>
                    <a:pt x="224" y="1319"/>
                  </a:lnTo>
                  <a:lnTo>
                    <a:pt x="242" y="1358"/>
                  </a:lnTo>
                  <a:lnTo>
                    <a:pt x="260" y="1398"/>
                  </a:lnTo>
                  <a:lnTo>
                    <a:pt x="279" y="1437"/>
                  </a:lnTo>
                  <a:lnTo>
                    <a:pt x="299" y="1476"/>
                  </a:lnTo>
                  <a:lnTo>
                    <a:pt x="322" y="1514"/>
                  </a:lnTo>
                  <a:lnTo>
                    <a:pt x="344" y="1551"/>
                  </a:lnTo>
                  <a:lnTo>
                    <a:pt x="369" y="1590"/>
                  </a:lnTo>
                  <a:lnTo>
                    <a:pt x="394" y="1626"/>
                  </a:lnTo>
                  <a:lnTo>
                    <a:pt x="420" y="1662"/>
                  </a:lnTo>
                  <a:lnTo>
                    <a:pt x="445" y="1698"/>
                  </a:lnTo>
                  <a:lnTo>
                    <a:pt x="474" y="1733"/>
                  </a:lnTo>
                  <a:lnTo>
                    <a:pt x="502" y="1767"/>
                  </a:lnTo>
                  <a:lnTo>
                    <a:pt x="531" y="1801"/>
                  </a:lnTo>
                  <a:lnTo>
                    <a:pt x="560" y="1835"/>
                  </a:lnTo>
                  <a:lnTo>
                    <a:pt x="590" y="1869"/>
                  </a:lnTo>
                  <a:lnTo>
                    <a:pt x="621" y="1900"/>
                  </a:lnTo>
                  <a:lnTo>
                    <a:pt x="652" y="1933"/>
                  </a:lnTo>
                  <a:lnTo>
                    <a:pt x="685" y="1963"/>
                  </a:lnTo>
                  <a:lnTo>
                    <a:pt x="749" y="2025"/>
                  </a:lnTo>
                  <a:lnTo>
                    <a:pt x="814" y="2084"/>
                  </a:lnTo>
                  <a:lnTo>
                    <a:pt x="881" y="2139"/>
                  </a:lnTo>
                  <a:lnTo>
                    <a:pt x="948" y="2193"/>
                  </a:lnTo>
                  <a:lnTo>
                    <a:pt x="1014" y="2244"/>
                  </a:lnTo>
                  <a:lnTo>
                    <a:pt x="1081" y="2293"/>
                  </a:lnTo>
                  <a:lnTo>
                    <a:pt x="1081" y="2293"/>
                  </a:lnTo>
                  <a:lnTo>
                    <a:pt x="1081" y="2293"/>
                  </a:lnTo>
                  <a:lnTo>
                    <a:pt x="1107" y="2266"/>
                  </a:lnTo>
                  <a:lnTo>
                    <a:pt x="1132" y="2238"/>
                  </a:lnTo>
                  <a:lnTo>
                    <a:pt x="1157" y="2210"/>
                  </a:lnTo>
                  <a:lnTo>
                    <a:pt x="1182" y="2180"/>
                  </a:lnTo>
                  <a:lnTo>
                    <a:pt x="1206" y="2151"/>
                  </a:lnTo>
                  <a:lnTo>
                    <a:pt x="1228" y="2121"/>
                  </a:lnTo>
                  <a:lnTo>
                    <a:pt x="1249" y="2090"/>
                  </a:lnTo>
                  <a:lnTo>
                    <a:pt x="1270" y="2059"/>
                  </a:lnTo>
                  <a:lnTo>
                    <a:pt x="1290" y="2027"/>
                  </a:lnTo>
                  <a:lnTo>
                    <a:pt x="1310" y="1996"/>
                  </a:lnTo>
                  <a:lnTo>
                    <a:pt x="1328" y="1963"/>
                  </a:lnTo>
                  <a:lnTo>
                    <a:pt x="1346" y="1931"/>
                  </a:lnTo>
                  <a:lnTo>
                    <a:pt x="1363" y="1898"/>
                  </a:lnTo>
                  <a:lnTo>
                    <a:pt x="1380" y="1864"/>
                  </a:lnTo>
                  <a:lnTo>
                    <a:pt x="1396" y="1830"/>
                  </a:lnTo>
                  <a:lnTo>
                    <a:pt x="1410" y="1797"/>
                  </a:lnTo>
                  <a:lnTo>
                    <a:pt x="1425" y="1762"/>
                  </a:lnTo>
                  <a:lnTo>
                    <a:pt x="1438" y="1727"/>
                  </a:lnTo>
                  <a:lnTo>
                    <a:pt x="1452" y="1692"/>
                  </a:lnTo>
                  <a:lnTo>
                    <a:pt x="1464" y="1656"/>
                  </a:lnTo>
                  <a:lnTo>
                    <a:pt x="1475" y="1620"/>
                  </a:lnTo>
                  <a:lnTo>
                    <a:pt x="1487" y="1584"/>
                  </a:lnTo>
                  <a:lnTo>
                    <a:pt x="1508" y="1511"/>
                  </a:lnTo>
                  <a:lnTo>
                    <a:pt x="1526" y="1438"/>
                  </a:lnTo>
                  <a:lnTo>
                    <a:pt x="1542" y="1362"/>
                  </a:lnTo>
                  <a:lnTo>
                    <a:pt x="1556" y="1287"/>
                  </a:lnTo>
                  <a:lnTo>
                    <a:pt x="1568" y="1211"/>
                  </a:lnTo>
                  <a:lnTo>
                    <a:pt x="1578" y="1134"/>
                  </a:lnTo>
                  <a:lnTo>
                    <a:pt x="1586" y="1058"/>
                  </a:lnTo>
                  <a:lnTo>
                    <a:pt x="1592" y="980"/>
                  </a:lnTo>
                  <a:lnTo>
                    <a:pt x="1597" y="902"/>
                  </a:lnTo>
                  <a:lnTo>
                    <a:pt x="1600" y="825"/>
                  </a:lnTo>
                  <a:lnTo>
                    <a:pt x="1602" y="747"/>
                  </a:lnTo>
                  <a:lnTo>
                    <a:pt x="1602" y="671"/>
                  </a:lnTo>
                  <a:lnTo>
                    <a:pt x="1601" y="593"/>
                  </a:lnTo>
                  <a:lnTo>
                    <a:pt x="1600" y="516"/>
                  </a:lnTo>
                  <a:lnTo>
                    <a:pt x="1597" y="440"/>
                  </a:lnTo>
                  <a:lnTo>
                    <a:pt x="1592" y="365"/>
                  </a:lnTo>
                  <a:lnTo>
                    <a:pt x="1588" y="290"/>
                  </a:lnTo>
                  <a:lnTo>
                    <a:pt x="1582" y="216"/>
                  </a:lnTo>
                  <a:lnTo>
                    <a:pt x="1577" y="143"/>
                  </a:lnTo>
                  <a:lnTo>
                    <a:pt x="1562" y="0"/>
                  </a:lnTo>
                  <a:lnTo>
                    <a:pt x="46"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4" name="Freeform 10"/>
            <p:cNvSpPr>
              <a:spLocks/>
            </p:cNvSpPr>
            <p:nvPr userDrawn="1"/>
          </p:nvSpPr>
          <p:spPr bwMode="auto">
            <a:xfrm>
              <a:off x="4842" y="0"/>
              <a:ext cx="915" cy="2293"/>
            </a:xfrm>
            <a:custGeom>
              <a:avLst/>
              <a:gdLst>
                <a:gd name="T0" fmla="*/ 915 w 915"/>
                <a:gd name="T1" fmla="*/ 1753 h 2293"/>
                <a:gd name="T2" fmla="*/ 915 w 915"/>
                <a:gd name="T3" fmla="*/ 0 h 2293"/>
                <a:gd name="T4" fmla="*/ 240 w 915"/>
                <a:gd name="T5" fmla="*/ 0 h 2293"/>
                <a:gd name="T6" fmla="*/ 240 w 915"/>
                <a:gd name="T7" fmla="*/ 0 h 2293"/>
                <a:gd name="T8" fmla="*/ 247 w 915"/>
                <a:gd name="T9" fmla="*/ 70 h 2293"/>
                <a:gd name="T10" fmla="*/ 254 w 915"/>
                <a:gd name="T11" fmla="*/ 141 h 2293"/>
                <a:gd name="T12" fmla="*/ 259 w 915"/>
                <a:gd name="T13" fmla="*/ 212 h 2293"/>
                <a:gd name="T14" fmla="*/ 263 w 915"/>
                <a:gd name="T15" fmla="*/ 282 h 2293"/>
                <a:gd name="T16" fmla="*/ 266 w 915"/>
                <a:gd name="T17" fmla="*/ 353 h 2293"/>
                <a:gd name="T18" fmla="*/ 270 w 915"/>
                <a:gd name="T19" fmla="*/ 424 h 2293"/>
                <a:gd name="T20" fmla="*/ 271 w 915"/>
                <a:gd name="T21" fmla="*/ 496 h 2293"/>
                <a:gd name="T22" fmla="*/ 272 w 915"/>
                <a:gd name="T23" fmla="*/ 567 h 2293"/>
                <a:gd name="T24" fmla="*/ 271 w 915"/>
                <a:gd name="T25" fmla="*/ 639 h 2293"/>
                <a:gd name="T26" fmla="*/ 270 w 915"/>
                <a:gd name="T27" fmla="*/ 710 h 2293"/>
                <a:gd name="T28" fmla="*/ 268 w 915"/>
                <a:gd name="T29" fmla="*/ 782 h 2293"/>
                <a:gd name="T30" fmla="*/ 265 w 915"/>
                <a:gd name="T31" fmla="*/ 854 h 2293"/>
                <a:gd name="T32" fmla="*/ 261 w 915"/>
                <a:gd name="T33" fmla="*/ 925 h 2293"/>
                <a:gd name="T34" fmla="*/ 256 w 915"/>
                <a:gd name="T35" fmla="*/ 997 h 2293"/>
                <a:gd name="T36" fmla="*/ 250 w 915"/>
                <a:gd name="T37" fmla="*/ 1069 h 2293"/>
                <a:gd name="T38" fmla="*/ 243 w 915"/>
                <a:gd name="T39" fmla="*/ 1141 h 2293"/>
                <a:gd name="T40" fmla="*/ 235 w 915"/>
                <a:gd name="T41" fmla="*/ 1213 h 2293"/>
                <a:gd name="T42" fmla="*/ 227 w 915"/>
                <a:gd name="T43" fmla="*/ 1285 h 2293"/>
                <a:gd name="T44" fmla="*/ 217 w 915"/>
                <a:gd name="T45" fmla="*/ 1357 h 2293"/>
                <a:gd name="T46" fmla="*/ 205 w 915"/>
                <a:gd name="T47" fmla="*/ 1429 h 2293"/>
                <a:gd name="T48" fmla="*/ 194 w 915"/>
                <a:gd name="T49" fmla="*/ 1502 h 2293"/>
                <a:gd name="T50" fmla="*/ 182 w 915"/>
                <a:gd name="T51" fmla="*/ 1574 h 2293"/>
                <a:gd name="T52" fmla="*/ 167 w 915"/>
                <a:gd name="T53" fmla="*/ 1646 h 2293"/>
                <a:gd name="T54" fmla="*/ 153 w 915"/>
                <a:gd name="T55" fmla="*/ 1718 h 2293"/>
                <a:gd name="T56" fmla="*/ 137 w 915"/>
                <a:gd name="T57" fmla="*/ 1790 h 2293"/>
                <a:gd name="T58" fmla="*/ 121 w 915"/>
                <a:gd name="T59" fmla="*/ 1862 h 2293"/>
                <a:gd name="T60" fmla="*/ 103 w 915"/>
                <a:gd name="T61" fmla="*/ 1934 h 2293"/>
                <a:gd name="T62" fmla="*/ 84 w 915"/>
                <a:gd name="T63" fmla="*/ 2006 h 2293"/>
                <a:gd name="T64" fmla="*/ 65 w 915"/>
                <a:gd name="T65" fmla="*/ 2078 h 2293"/>
                <a:gd name="T66" fmla="*/ 44 w 915"/>
                <a:gd name="T67" fmla="*/ 2150 h 2293"/>
                <a:gd name="T68" fmla="*/ 22 w 915"/>
                <a:gd name="T69" fmla="*/ 2221 h 2293"/>
                <a:gd name="T70" fmla="*/ 0 w 915"/>
                <a:gd name="T71" fmla="*/ 2293 h 2293"/>
                <a:gd name="T72" fmla="*/ 0 w 915"/>
                <a:gd name="T73" fmla="*/ 2293 h 2293"/>
                <a:gd name="T74" fmla="*/ 53 w 915"/>
                <a:gd name="T75" fmla="*/ 2255 h 2293"/>
                <a:gd name="T76" fmla="*/ 108 w 915"/>
                <a:gd name="T77" fmla="*/ 2216 h 2293"/>
                <a:gd name="T78" fmla="*/ 162 w 915"/>
                <a:gd name="T79" fmla="*/ 2179 h 2293"/>
                <a:gd name="T80" fmla="*/ 218 w 915"/>
                <a:gd name="T81" fmla="*/ 2142 h 2293"/>
                <a:gd name="T82" fmla="*/ 273 w 915"/>
                <a:gd name="T83" fmla="*/ 2106 h 2293"/>
                <a:gd name="T84" fmla="*/ 329 w 915"/>
                <a:gd name="T85" fmla="*/ 2071 h 2293"/>
                <a:gd name="T86" fmla="*/ 385 w 915"/>
                <a:gd name="T87" fmla="*/ 2036 h 2293"/>
                <a:gd name="T88" fmla="*/ 443 w 915"/>
                <a:gd name="T89" fmla="*/ 2001 h 2293"/>
                <a:gd name="T90" fmla="*/ 500 w 915"/>
                <a:gd name="T91" fmla="*/ 1969 h 2293"/>
                <a:gd name="T92" fmla="*/ 559 w 915"/>
                <a:gd name="T93" fmla="*/ 1935 h 2293"/>
                <a:gd name="T94" fmla="*/ 617 w 915"/>
                <a:gd name="T95" fmla="*/ 1904 h 2293"/>
                <a:gd name="T96" fmla="*/ 675 w 915"/>
                <a:gd name="T97" fmla="*/ 1872 h 2293"/>
                <a:gd name="T98" fmla="*/ 735 w 915"/>
                <a:gd name="T99" fmla="*/ 1842 h 2293"/>
                <a:gd name="T100" fmla="*/ 795 w 915"/>
                <a:gd name="T101" fmla="*/ 1811 h 2293"/>
                <a:gd name="T102" fmla="*/ 854 w 915"/>
                <a:gd name="T103" fmla="*/ 1782 h 2293"/>
                <a:gd name="T104" fmla="*/ 915 w 915"/>
                <a:gd name="T105" fmla="*/ 1753 h 2293"/>
                <a:gd name="T106" fmla="*/ 915 w 915"/>
                <a:gd name="T107" fmla="*/ 1753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5" h="2293">
                  <a:moveTo>
                    <a:pt x="915" y="1753"/>
                  </a:moveTo>
                  <a:lnTo>
                    <a:pt x="915" y="0"/>
                  </a:lnTo>
                  <a:lnTo>
                    <a:pt x="240" y="0"/>
                  </a:lnTo>
                  <a:lnTo>
                    <a:pt x="240" y="0"/>
                  </a:lnTo>
                  <a:lnTo>
                    <a:pt x="247" y="70"/>
                  </a:lnTo>
                  <a:lnTo>
                    <a:pt x="254" y="141"/>
                  </a:lnTo>
                  <a:lnTo>
                    <a:pt x="259" y="212"/>
                  </a:lnTo>
                  <a:lnTo>
                    <a:pt x="263" y="282"/>
                  </a:lnTo>
                  <a:lnTo>
                    <a:pt x="266" y="353"/>
                  </a:lnTo>
                  <a:lnTo>
                    <a:pt x="270" y="424"/>
                  </a:lnTo>
                  <a:lnTo>
                    <a:pt x="271" y="496"/>
                  </a:lnTo>
                  <a:lnTo>
                    <a:pt x="272" y="567"/>
                  </a:lnTo>
                  <a:lnTo>
                    <a:pt x="271" y="639"/>
                  </a:lnTo>
                  <a:lnTo>
                    <a:pt x="270" y="710"/>
                  </a:lnTo>
                  <a:lnTo>
                    <a:pt x="268" y="782"/>
                  </a:lnTo>
                  <a:lnTo>
                    <a:pt x="265" y="854"/>
                  </a:lnTo>
                  <a:lnTo>
                    <a:pt x="261" y="925"/>
                  </a:lnTo>
                  <a:lnTo>
                    <a:pt x="256" y="997"/>
                  </a:lnTo>
                  <a:lnTo>
                    <a:pt x="250" y="1069"/>
                  </a:lnTo>
                  <a:lnTo>
                    <a:pt x="243" y="1141"/>
                  </a:lnTo>
                  <a:lnTo>
                    <a:pt x="235" y="1213"/>
                  </a:lnTo>
                  <a:lnTo>
                    <a:pt x="227" y="1285"/>
                  </a:lnTo>
                  <a:lnTo>
                    <a:pt x="217" y="1357"/>
                  </a:lnTo>
                  <a:lnTo>
                    <a:pt x="205" y="1429"/>
                  </a:lnTo>
                  <a:lnTo>
                    <a:pt x="194" y="1502"/>
                  </a:lnTo>
                  <a:lnTo>
                    <a:pt x="182" y="1574"/>
                  </a:lnTo>
                  <a:lnTo>
                    <a:pt x="167" y="1646"/>
                  </a:lnTo>
                  <a:lnTo>
                    <a:pt x="153" y="1718"/>
                  </a:lnTo>
                  <a:lnTo>
                    <a:pt x="137" y="1790"/>
                  </a:lnTo>
                  <a:lnTo>
                    <a:pt x="121" y="1862"/>
                  </a:lnTo>
                  <a:lnTo>
                    <a:pt x="103" y="1934"/>
                  </a:lnTo>
                  <a:lnTo>
                    <a:pt x="84" y="2006"/>
                  </a:lnTo>
                  <a:lnTo>
                    <a:pt x="65" y="2078"/>
                  </a:lnTo>
                  <a:lnTo>
                    <a:pt x="44" y="2150"/>
                  </a:lnTo>
                  <a:lnTo>
                    <a:pt x="22" y="2221"/>
                  </a:lnTo>
                  <a:lnTo>
                    <a:pt x="0" y="2293"/>
                  </a:lnTo>
                  <a:lnTo>
                    <a:pt x="0" y="2293"/>
                  </a:lnTo>
                  <a:lnTo>
                    <a:pt x="53" y="2255"/>
                  </a:lnTo>
                  <a:lnTo>
                    <a:pt x="108" y="2216"/>
                  </a:lnTo>
                  <a:lnTo>
                    <a:pt x="162" y="2179"/>
                  </a:lnTo>
                  <a:lnTo>
                    <a:pt x="218" y="2142"/>
                  </a:lnTo>
                  <a:lnTo>
                    <a:pt x="273" y="2106"/>
                  </a:lnTo>
                  <a:lnTo>
                    <a:pt x="329" y="2071"/>
                  </a:lnTo>
                  <a:lnTo>
                    <a:pt x="385" y="2036"/>
                  </a:lnTo>
                  <a:lnTo>
                    <a:pt x="443" y="2001"/>
                  </a:lnTo>
                  <a:lnTo>
                    <a:pt x="500" y="1969"/>
                  </a:lnTo>
                  <a:lnTo>
                    <a:pt x="559" y="1935"/>
                  </a:lnTo>
                  <a:lnTo>
                    <a:pt x="617" y="1904"/>
                  </a:lnTo>
                  <a:lnTo>
                    <a:pt x="675" y="1872"/>
                  </a:lnTo>
                  <a:lnTo>
                    <a:pt x="735" y="1842"/>
                  </a:lnTo>
                  <a:lnTo>
                    <a:pt x="795" y="1811"/>
                  </a:lnTo>
                  <a:lnTo>
                    <a:pt x="854" y="1782"/>
                  </a:lnTo>
                  <a:lnTo>
                    <a:pt x="915" y="1753"/>
                  </a:lnTo>
                  <a:lnTo>
                    <a:pt x="915" y="1753"/>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5" name="Freeform 11"/>
            <p:cNvSpPr>
              <a:spLocks/>
            </p:cNvSpPr>
            <p:nvPr userDrawn="1"/>
          </p:nvSpPr>
          <p:spPr bwMode="auto">
            <a:xfrm>
              <a:off x="4842" y="2293"/>
              <a:ext cx="915" cy="540"/>
            </a:xfrm>
            <a:custGeom>
              <a:avLst/>
              <a:gdLst>
                <a:gd name="T0" fmla="*/ 915 w 915"/>
                <a:gd name="T1" fmla="*/ 378 h 540"/>
                <a:gd name="T2" fmla="*/ 915 w 915"/>
                <a:gd name="T3" fmla="*/ 378 h 540"/>
                <a:gd name="T4" fmla="*/ 854 w 915"/>
                <a:gd name="T5" fmla="*/ 368 h 540"/>
                <a:gd name="T6" fmla="*/ 795 w 915"/>
                <a:gd name="T7" fmla="*/ 356 h 540"/>
                <a:gd name="T8" fmla="*/ 735 w 915"/>
                <a:gd name="T9" fmla="*/ 342 h 540"/>
                <a:gd name="T10" fmla="*/ 675 w 915"/>
                <a:gd name="T11" fmla="*/ 327 h 540"/>
                <a:gd name="T12" fmla="*/ 617 w 915"/>
                <a:gd name="T13" fmla="*/ 309 h 540"/>
                <a:gd name="T14" fmla="*/ 559 w 915"/>
                <a:gd name="T15" fmla="*/ 290 h 540"/>
                <a:gd name="T16" fmla="*/ 500 w 915"/>
                <a:gd name="T17" fmla="*/ 270 h 540"/>
                <a:gd name="T18" fmla="*/ 442 w 915"/>
                <a:gd name="T19" fmla="*/ 247 h 540"/>
                <a:gd name="T20" fmla="*/ 384 w 915"/>
                <a:gd name="T21" fmla="*/ 223 h 540"/>
                <a:gd name="T22" fmla="*/ 328 w 915"/>
                <a:gd name="T23" fmla="*/ 196 h 540"/>
                <a:gd name="T24" fmla="*/ 272 w 915"/>
                <a:gd name="T25" fmla="*/ 167 h 540"/>
                <a:gd name="T26" fmla="*/ 216 w 915"/>
                <a:gd name="T27" fmla="*/ 138 h 540"/>
                <a:gd name="T28" fmla="*/ 161 w 915"/>
                <a:gd name="T29" fmla="*/ 107 h 540"/>
                <a:gd name="T30" fmla="*/ 107 w 915"/>
                <a:gd name="T31" fmla="*/ 73 h 540"/>
                <a:gd name="T32" fmla="*/ 53 w 915"/>
                <a:gd name="T33" fmla="*/ 37 h 540"/>
                <a:gd name="T34" fmla="*/ 0 w 915"/>
                <a:gd name="T35" fmla="*/ 0 h 540"/>
                <a:gd name="T36" fmla="*/ 0 w 915"/>
                <a:gd name="T37" fmla="*/ 0 h 540"/>
                <a:gd name="T38" fmla="*/ 55 w 915"/>
                <a:gd name="T39" fmla="*/ 39 h 540"/>
                <a:gd name="T40" fmla="*/ 110 w 915"/>
                <a:gd name="T41" fmla="*/ 79 h 540"/>
                <a:gd name="T42" fmla="*/ 165 w 915"/>
                <a:gd name="T43" fmla="*/ 116 h 540"/>
                <a:gd name="T44" fmla="*/ 221 w 915"/>
                <a:gd name="T45" fmla="*/ 153 h 540"/>
                <a:gd name="T46" fmla="*/ 277 w 915"/>
                <a:gd name="T47" fmla="*/ 190 h 540"/>
                <a:gd name="T48" fmla="*/ 334 w 915"/>
                <a:gd name="T49" fmla="*/ 225 h 540"/>
                <a:gd name="T50" fmla="*/ 391 w 915"/>
                <a:gd name="T51" fmla="*/ 260 h 540"/>
                <a:gd name="T52" fmla="*/ 448 w 915"/>
                <a:gd name="T53" fmla="*/ 295 h 540"/>
                <a:gd name="T54" fmla="*/ 506 w 915"/>
                <a:gd name="T55" fmla="*/ 327 h 540"/>
                <a:gd name="T56" fmla="*/ 563 w 915"/>
                <a:gd name="T57" fmla="*/ 360 h 540"/>
                <a:gd name="T58" fmla="*/ 622 w 915"/>
                <a:gd name="T59" fmla="*/ 392 h 540"/>
                <a:gd name="T60" fmla="*/ 679 w 915"/>
                <a:gd name="T61" fmla="*/ 423 h 540"/>
                <a:gd name="T62" fmla="*/ 737 w 915"/>
                <a:gd name="T63" fmla="*/ 453 h 540"/>
                <a:gd name="T64" fmla="*/ 797 w 915"/>
                <a:gd name="T65" fmla="*/ 482 h 540"/>
                <a:gd name="T66" fmla="*/ 855 w 915"/>
                <a:gd name="T67" fmla="*/ 512 h 540"/>
                <a:gd name="T68" fmla="*/ 915 w 915"/>
                <a:gd name="T69" fmla="*/ 540 h 540"/>
                <a:gd name="T70" fmla="*/ 915 w 915"/>
                <a:gd name="T71" fmla="*/ 378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15" h="540">
                  <a:moveTo>
                    <a:pt x="915" y="378"/>
                  </a:moveTo>
                  <a:lnTo>
                    <a:pt x="915" y="378"/>
                  </a:lnTo>
                  <a:lnTo>
                    <a:pt x="854" y="368"/>
                  </a:lnTo>
                  <a:lnTo>
                    <a:pt x="795" y="356"/>
                  </a:lnTo>
                  <a:lnTo>
                    <a:pt x="735" y="342"/>
                  </a:lnTo>
                  <a:lnTo>
                    <a:pt x="675" y="327"/>
                  </a:lnTo>
                  <a:lnTo>
                    <a:pt x="617" y="309"/>
                  </a:lnTo>
                  <a:lnTo>
                    <a:pt x="559" y="290"/>
                  </a:lnTo>
                  <a:lnTo>
                    <a:pt x="500" y="270"/>
                  </a:lnTo>
                  <a:lnTo>
                    <a:pt x="442" y="247"/>
                  </a:lnTo>
                  <a:lnTo>
                    <a:pt x="384" y="223"/>
                  </a:lnTo>
                  <a:lnTo>
                    <a:pt x="328" y="196"/>
                  </a:lnTo>
                  <a:lnTo>
                    <a:pt x="272" y="167"/>
                  </a:lnTo>
                  <a:lnTo>
                    <a:pt x="216" y="138"/>
                  </a:lnTo>
                  <a:lnTo>
                    <a:pt x="161" y="107"/>
                  </a:lnTo>
                  <a:lnTo>
                    <a:pt x="107" y="73"/>
                  </a:lnTo>
                  <a:lnTo>
                    <a:pt x="53" y="37"/>
                  </a:lnTo>
                  <a:lnTo>
                    <a:pt x="0" y="0"/>
                  </a:lnTo>
                  <a:lnTo>
                    <a:pt x="0" y="0"/>
                  </a:lnTo>
                  <a:lnTo>
                    <a:pt x="55" y="39"/>
                  </a:lnTo>
                  <a:lnTo>
                    <a:pt x="110" y="79"/>
                  </a:lnTo>
                  <a:lnTo>
                    <a:pt x="165" y="116"/>
                  </a:lnTo>
                  <a:lnTo>
                    <a:pt x="221" y="153"/>
                  </a:lnTo>
                  <a:lnTo>
                    <a:pt x="277" y="190"/>
                  </a:lnTo>
                  <a:lnTo>
                    <a:pt x="334" y="225"/>
                  </a:lnTo>
                  <a:lnTo>
                    <a:pt x="391" y="260"/>
                  </a:lnTo>
                  <a:lnTo>
                    <a:pt x="448" y="295"/>
                  </a:lnTo>
                  <a:lnTo>
                    <a:pt x="506" y="327"/>
                  </a:lnTo>
                  <a:lnTo>
                    <a:pt x="563" y="360"/>
                  </a:lnTo>
                  <a:lnTo>
                    <a:pt x="622" y="392"/>
                  </a:lnTo>
                  <a:lnTo>
                    <a:pt x="679" y="423"/>
                  </a:lnTo>
                  <a:lnTo>
                    <a:pt x="737" y="453"/>
                  </a:lnTo>
                  <a:lnTo>
                    <a:pt x="797" y="482"/>
                  </a:lnTo>
                  <a:lnTo>
                    <a:pt x="855" y="512"/>
                  </a:lnTo>
                  <a:lnTo>
                    <a:pt x="915" y="540"/>
                  </a:lnTo>
                  <a:lnTo>
                    <a:pt x="915" y="378"/>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6" name="Freeform 12"/>
            <p:cNvSpPr>
              <a:spLocks/>
            </p:cNvSpPr>
            <p:nvPr userDrawn="1"/>
          </p:nvSpPr>
          <p:spPr bwMode="auto">
            <a:xfrm>
              <a:off x="3008" y="0"/>
              <a:ext cx="1834" cy="2293"/>
            </a:xfrm>
            <a:custGeom>
              <a:avLst/>
              <a:gdLst>
                <a:gd name="T0" fmla="*/ 1065 w 1834"/>
                <a:gd name="T1" fmla="*/ 1236 h 2293"/>
                <a:gd name="T2" fmla="*/ 1042 w 1834"/>
                <a:gd name="T3" fmla="*/ 1163 h 2293"/>
                <a:gd name="T4" fmla="*/ 1023 w 1834"/>
                <a:gd name="T5" fmla="*/ 1089 h 2293"/>
                <a:gd name="T6" fmla="*/ 1005 w 1834"/>
                <a:gd name="T7" fmla="*/ 1014 h 2293"/>
                <a:gd name="T8" fmla="*/ 992 w 1834"/>
                <a:gd name="T9" fmla="*/ 938 h 2293"/>
                <a:gd name="T10" fmla="*/ 979 w 1834"/>
                <a:gd name="T11" fmla="*/ 862 h 2293"/>
                <a:gd name="T12" fmla="*/ 970 w 1834"/>
                <a:gd name="T13" fmla="*/ 785 h 2293"/>
                <a:gd name="T14" fmla="*/ 965 w 1834"/>
                <a:gd name="T15" fmla="*/ 708 h 2293"/>
                <a:gd name="T16" fmla="*/ 961 w 1834"/>
                <a:gd name="T17" fmla="*/ 630 h 2293"/>
                <a:gd name="T18" fmla="*/ 961 w 1834"/>
                <a:gd name="T19" fmla="*/ 551 h 2293"/>
                <a:gd name="T20" fmla="*/ 963 w 1834"/>
                <a:gd name="T21" fmla="*/ 473 h 2293"/>
                <a:gd name="T22" fmla="*/ 969 w 1834"/>
                <a:gd name="T23" fmla="*/ 394 h 2293"/>
                <a:gd name="T24" fmla="*/ 978 w 1834"/>
                <a:gd name="T25" fmla="*/ 315 h 2293"/>
                <a:gd name="T26" fmla="*/ 990 w 1834"/>
                <a:gd name="T27" fmla="*/ 236 h 2293"/>
                <a:gd name="T28" fmla="*/ 1005 w 1834"/>
                <a:gd name="T29" fmla="*/ 158 h 2293"/>
                <a:gd name="T30" fmla="*/ 1023 w 1834"/>
                <a:gd name="T31" fmla="*/ 79 h 2293"/>
                <a:gd name="T32" fmla="*/ 1043 w 1834"/>
                <a:gd name="T33" fmla="*/ 0 h 2293"/>
                <a:gd name="T34" fmla="*/ 0 w 1834"/>
                <a:gd name="T35" fmla="*/ 0 h 2293"/>
                <a:gd name="T36" fmla="*/ 79 w 1834"/>
                <a:gd name="T37" fmla="*/ 174 h 2293"/>
                <a:gd name="T38" fmla="*/ 162 w 1834"/>
                <a:gd name="T39" fmla="*/ 345 h 2293"/>
                <a:gd name="T40" fmla="*/ 252 w 1834"/>
                <a:gd name="T41" fmla="*/ 512 h 2293"/>
                <a:gd name="T42" fmla="*/ 346 w 1834"/>
                <a:gd name="T43" fmla="*/ 675 h 2293"/>
                <a:gd name="T44" fmla="*/ 445 w 1834"/>
                <a:gd name="T45" fmla="*/ 835 h 2293"/>
                <a:gd name="T46" fmla="*/ 550 w 1834"/>
                <a:gd name="T47" fmla="*/ 989 h 2293"/>
                <a:gd name="T48" fmla="*/ 659 w 1834"/>
                <a:gd name="T49" fmla="*/ 1140 h 2293"/>
                <a:gd name="T50" fmla="*/ 773 w 1834"/>
                <a:gd name="T51" fmla="*/ 1286 h 2293"/>
                <a:gd name="T52" fmla="*/ 891 w 1834"/>
                <a:gd name="T53" fmla="*/ 1428 h 2293"/>
                <a:gd name="T54" fmla="*/ 1014 w 1834"/>
                <a:gd name="T55" fmla="*/ 1565 h 2293"/>
                <a:gd name="T56" fmla="*/ 1141 w 1834"/>
                <a:gd name="T57" fmla="*/ 1699 h 2293"/>
                <a:gd name="T58" fmla="*/ 1272 w 1834"/>
                <a:gd name="T59" fmla="*/ 1827 h 2293"/>
                <a:gd name="T60" fmla="*/ 1406 w 1834"/>
                <a:gd name="T61" fmla="*/ 1951 h 2293"/>
                <a:gd name="T62" fmla="*/ 1545 w 1834"/>
                <a:gd name="T63" fmla="*/ 2069 h 2293"/>
                <a:gd name="T64" fmla="*/ 1688 w 1834"/>
                <a:gd name="T65" fmla="*/ 2184 h 2293"/>
                <a:gd name="T66" fmla="*/ 1834 w 1834"/>
                <a:gd name="T67" fmla="*/ 2293 h 2293"/>
                <a:gd name="T68" fmla="*/ 1801 w 1834"/>
                <a:gd name="T69" fmla="*/ 2269 h 2293"/>
                <a:gd name="T70" fmla="*/ 1737 w 1834"/>
                <a:gd name="T71" fmla="*/ 2219 h 2293"/>
                <a:gd name="T72" fmla="*/ 1675 w 1834"/>
                <a:gd name="T73" fmla="*/ 2167 h 2293"/>
                <a:gd name="T74" fmla="*/ 1616 w 1834"/>
                <a:gd name="T75" fmla="*/ 2112 h 2293"/>
                <a:gd name="T76" fmla="*/ 1557 w 1834"/>
                <a:gd name="T77" fmla="*/ 2054 h 2293"/>
                <a:gd name="T78" fmla="*/ 1502 w 1834"/>
                <a:gd name="T79" fmla="*/ 1995 h 2293"/>
                <a:gd name="T80" fmla="*/ 1448 w 1834"/>
                <a:gd name="T81" fmla="*/ 1933 h 2293"/>
                <a:gd name="T82" fmla="*/ 1396 w 1834"/>
                <a:gd name="T83" fmla="*/ 1869 h 2293"/>
                <a:gd name="T84" fmla="*/ 1348 w 1834"/>
                <a:gd name="T85" fmla="*/ 1801 h 2293"/>
                <a:gd name="T86" fmla="*/ 1301 w 1834"/>
                <a:gd name="T87" fmla="*/ 1733 h 2293"/>
                <a:gd name="T88" fmla="*/ 1257 w 1834"/>
                <a:gd name="T89" fmla="*/ 1662 h 2293"/>
                <a:gd name="T90" fmla="*/ 1216 w 1834"/>
                <a:gd name="T91" fmla="*/ 1590 h 2293"/>
                <a:gd name="T92" fmla="*/ 1177 w 1834"/>
                <a:gd name="T93" fmla="*/ 1514 h 2293"/>
                <a:gd name="T94" fmla="*/ 1142 w 1834"/>
                <a:gd name="T95" fmla="*/ 1437 h 2293"/>
                <a:gd name="T96" fmla="*/ 1108 w 1834"/>
                <a:gd name="T97" fmla="*/ 1358 h 2293"/>
                <a:gd name="T98" fmla="*/ 1079 w 1834"/>
                <a:gd name="T99" fmla="*/ 1277 h 2293"/>
                <a:gd name="T100" fmla="*/ 1065 w 1834"/>
                <a:gd name="T101" fmla="*/ 1236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34" h="2293">
                  <a:moveTo>
                    <a:pt x="1065" y="1236"/>
                  </a:moveTo>
                  <a:lnTo>
                    <a:pt x="1065" y="1236"/>
                  </a:lnTo>
                  <a:lnTo>
                    <a:pt x="1053" y="1199"/>
                  </a:lnTo>
                  <a:lnTo>
                    <a:pt x="1042" y="1163"/>
                  </a:lnTo>
                  <a:lnTo>
                    <a:pt x="1032" y="1126"/>
                  </a:lnTo>
                  <a:lnTo>
                    <a:pt x="1023" y="1089"/>
                  </a:lnTo>
                  <a:lnTo>
                    <a:pt x="1014" y="1051"/>
                  </a:lnTo>
                  <a:lnTo>
                    <a:pt x="1005" y="1014"/>
                  </a:lnTo>
                  <a:lnTo>
                    <a:pt x="998" y="975"/>
                  </a:lnTo>
                  <a:lnTo>
                    <a:pt x="992" y="938"/>
                  </a:lnTo>
                  <a:lnTo>
                    <a:pt x="985" y="900"/>
                  </a:lnTo>
                  <a:lnTo>
                    <a:pt x="979" y="862"/>
                  </a:lnTo>
                  <a:lnTo>
                    <a:pt x="975" y="824"/>
                  </a:lnTo>
                  <a:lnTo>
                    <a:pt x="970" y="785"/>
                  </a:lnTo>
                  <a:lnTo>
                    <a:pt x="967" y="746"/>
                  </a:lnTo>
                  <a:lnTo>
                    <a:pt x="965" y="708"/>
                  </a:lnTo>
                  <a:lnTo>
                    <a:pt x="962" y="668"/>
                  </a:lnTo>
                  <a:lnTo>
                    <a:pt x="961" y="630"/>
                  </a:lnTo>
                  <a:lnTo>
                    <a:pt x="961" y="591"/>
                  </a:lnTo>
                  <a:lnTo>
                    <a:pt x="961" y="551"/>
                  </a:lnTo>
                  <a:lnTo>
                    <a:pt x="962" y="512"/>
                  </a:lnTo>
                  <a:lnTo>
                    <a:pt x="963" y="473"/>
                  </a:lnTo>
                  <a:lnTo>
                    <a:pt x="967" y="433"/>
                  </a:lnTo>
                  <a:lnTo>
                    <a:pt x="969" y="394"/>
                  </a:lnTo>
                  <a:lnTo>
                    <a:pt x="974" y="354"/>
                  </a:lnTo>
                  <a:lnTo>
                    <a:pt x="978" y="315"/>
                  </a:lnTo>
                  <a:lnTo>
                    <a:pt x="984" y="276"/>
                  </a:lnTo>
                  <a:lnTo>
                    <a:pt x="990" y="236"/>
                  </a:lnTo>
                  <a:lnTo>
                    <a:pt x="997" y="197"/>
                  </a:lnTo>
                  <a:lnTo>
                    <a:pt x="1005" y="158"/>
                  </a:lnTo>
                  <a:lnTo>
                    <a:pt x="1013" y="118"/>
                  </a:lnTo>
                  <a:lnTo>
                    <a:pt x="1023" y="79"/>
                  </a:lnTo>
                  <a:lnTo>
                    <a:pt x="1033" y="39"/>
                  </a:lnTo>
                  <a:lnTo>
                    <a:pt x="1043" y="0"/>
                  </a:lnTo>
                  <a:lnTo>
                    <a:pt x="0" y="0"/>
                  </a:lnTo>
                  <a:lnTo>
                    <a:pt x="0" y="0"/>
                  </a:lnTo>
                  <a:lnTo>
                    <a:pt x="38" y="88"/>
                  </a:lnTo>
                  <a:lnTo>
                    <a:pt x="79" y="174"/>
                  </a:lnTo>
                  <a:lnTo>
                    <a:pt x="120" y="260"/>
                  </a:lnTo>
                  <a:lnTo>
                    <a:pt x="162" y="345"/>
                  </a:lnTo>
                  <a:lnTo>
                    <a:pt x="207" y="430"/>
                  </a:lnTo>
                  <a:lnTo>
                    <a:pt x="252" y="512"/>
                  </a:lnTo>
                  <a:lnTo>
                    <a:pt x="298" y="594"/>
                  </a:lnTo>
                  <a:lnTo>
                    <a:pt x="346" y="675"/>
                  </a:lnTo>
                  <a:lnTo>
                    <a:pt x="396" y="755"/>
                  </a:lnTo>
                  <a:lnTo>
                    <a:pt x="445" y="835"/>
                  </a:lnTo>
                  <a:lnTo>
                    <a:pt x="497" y="912"/>
                  </a:lnTo>
                  <a:lnTo>
                    <a:pt x="550" y="989"/>
                  </a:lnTo>
                  <a:lnTo>
                    <a:pt x="604" y="1065"/>
                  </a:lnTo>
                  <a:lnTo>
                    <a:pt x="659" y="1140"/>
                  </a:lnTo>
                  <a:lnTo>
                    <a:pt x="716" y="1214"/>
                  </a:lnTo>
                  <a:lnTo>
                    <a:pt x="773" y="1286"/>
                  </a:lnTo>
                  <a:lnTo>
                    <a:pt x="832" y="1358"/>
                  </a:lnTo>
                  <a:lnTo>
                    <a:pt x="891" y="1428"/>
                  </a:lnTo>
                  <a:lnTo>
                    <a:pt x="952" y="1497"/>
                  </a:lnTo>
                  <a:lnTo>
                    <a:pt x="1014" y="1565"/>
                  </a:lnTo>
                  <a:lnTo>
                    <a:pt x="1077" y="1632"/>
                  </a:lnTo>
                  <a:lnTo>
                    <a:pt x="1141" y="1699"/>
                  </a:lnTo>
                  <a:lnTo>
                    <a:pt x="1206" y="1763"/>
                  </a:lnTo>
                  <a:lnTo>
                    <a:pt x="1272" y="1827"/>
                  </a:lnTo>
                  <a:lnTo>
                    <a:pt x="1339" y="1889"/>
                  </a:lnTo>
                  <a:lnTo>
                    <a:pt x="1406" y="1951"/>
                  </a:lnTo>
                  <a:lnTo>
                    <a:pt x="1475" y="2010"/>
                  </a:lnTo>
                  <a:lnTo>
                    <a:pt x="1545" y="2069"/>
                  </a:lnTo>
                  <a:lnTo>
                    <a:pt x="1616" y="2127"/>
                  </a:lnTo>
                  <a:lnTo>
                    <a:pt x="1688" y="2184"/>
                  </a:lnTo>
                  <a:lnTo>
                    <a:pt x="1760" y="2239"/>
                  </a:lnTo>
                  <a:lnTo>
                    <a:pt x="1834" y="2293"/>
                  </a:lnTo>
                  <a:lnTo>
                    <a:pt x="1834" y="2293"/>
                  </a:lnTo>
                  <a:lnTo>
                    <a:pt x="1801" y="2269"/>
                  </a:lnTo>
                  <a:lnTo>
                    <a:pt x="1769" y="2244"/>
                  </a:lnTo>
                  <a:lnTo>
                    <a:pt x="1737" y="2219"/>
                  </a:lnTo>
                  <a:lnTo>
                    <a:pt x="1706" y="2193"/>
                  </a:lnTo>
                  <a:lnTo>
                    <a:pt x="1675" y="2167"/>
                  </a:lnTo>
                  <a:lnTo>
                    <a:pt x="1645" y="2139"/>
                  </a:lnTo>
                  <a:lnTo>
                    <a:pt x="1616" y="2112"/>
                  </a:lnTo>
                  <a:lnTo>
                    <a:pt x="1586" y="2084"/>
                  </a:lnTo>
                  <a:lnTo>
                    <a:pt x="1557" y="2054"/>
                  </a:lnTo>
                  <a:lnTo>
                    <a:pt x="1529" y="2025"/>
                  </a:lnTo>
                  <a:lnTo>
                    <a:pt x="1502" y="1995"/>
                  </a:lnTo>
                  <a:lnTo>
                    <a:pt x="1475" y="1963"/>
                  </a:lnTo>
                  <a:lnTo>
                    <a:pt x="1448" y="1933"/>
                  </a:lnTo>
                  <a:lnTo>
                    <a:pt x="1422" y="1900"/>
                  </a:lnTo>
                  <a:lnTo>
                    <a:pt x="1396" y="1869"/>
                  </a:lnTo>
                  <a:lnTo>
                    <a:pt x="1372" y="1835"/>
                  </a:lnTo>
                  <a:lnTo>
                    <a:pt x="1348" y="1801"/>
                  </a:lnTo>
                  <a:lnTo>
                    <a:pt x="1324" y="1767"/>
                  </a:lnTo>
                  <a:lnTo>
                    <a:pt x="1301" y="1733"/>
                  </a:lnTo>
                  <a:lnTo>
                    <a:pt x="1279" y="1698"/>
                  </a:lnTo>
                  <a:lnTo>
                    <a:pt x="1257" y="1662"/>
                  </a:lnTo>
                  <a:lnTo>
                    <a:pt x="1237" y="1626"/>
                  </a:lnTo>
                  <a:lnTo>
                    <a:pt x="1216" y="1590"/>
                  </a:lnTo>
                  <a:lnTo>
                    <a:pt x="1196" y="1551"/>
                  </a:lnTo>
                  <a:lnTo>
                    <a:pt x="1177" y="1514"/>
                  </a:lnTo>
                  <a:lnTo>
                    <a:pt x="1159" y="1476"/>
                  </a:lnTo>
                  <a:lnTo>
                    <a:pt x="1142" y="1437"/>
                  </a:lnTo>
                  <a:lnTo>
                    <a:pt x="1125" y="1398"/>
                  </a:lnTo>
                  <a:lnTo>
                    <a:pt x="1108" y="1358"/>
                  </a:lnTo>
                  <a:lnTo>
                    <a:pt x="1094" y="1319"/>
                  </a:lnTo>
                  <a:lnTo>
                    <a:pt x="1079" y="1277"/>
                  </a:lnTo>
                  <a:lnTo>
                    <a:pt x="1065" y="1236"/>
                  </a:lnTo>
                  <a:lnTo>
                    <a:pt x="1065" y="1236"/>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7" name="Freeform 13"/>
            <p:cNvSpPr>
              <a:spLocks/>
            </p:cNvSpPr>
            <p:nvPr userDrawn="1"/>
          </p:nvSpPr>
          <p:spPr bwMode="auto">
            <a:xfrm>
              <a:off x="3831" y="2293"/>
              <a:ext cx="1011" cy="947"/>
            </a:xfrm>
            <a:custGeom>
              <a:avLst/>
              <a:gdLst>
                <a:gd name="T0" fmla="*/ 603 w 1011"/>
                <a:gd name="T1" fmla="*/ 947 h 947"/>
                <a:gd name="T2" fmla="*/ 603 w 1011"/>
                <a:gd name="T3" fmla="*/ 947 h 947"/>
                <a:gd name="T4" fmla="*/ 633 w 1011"/>
                <a:gd name="T5" fmla="*/ 890 h 947"/>
                <a:gd name="T6" fmla="*/ 663 w 1011"/>
                <a:gd name="T7" fmla="*/ 832 h 947"/>
                <a:gd name="T8" fmla="*/ 693 w 1011"/>
                <a:gd name="T9" fmla="*/ 775 h 947"/>
                <a:gd name="T10" fmla="*/ 722 w 1011"/>
                <a:gd name="T11" fmla="*/ 716 h 947"/>
                <a:gd name="T12" fmla="*/ 750 w 1011"/>
                <a:gd name="T13" fmla="*/ 658 h 947"/>
                <a:gd name="T14" fmla="*/ 777 w 1011"/>
                <a:gd name="T15" fmla="*/ 599 h 947"/>
                <a:gd name="T16" fmla="*/ 803 w 1011"/>
                <a:gd name="T17" fmla="*/ 541 h 947"/>
                <a:gd name="T18" fmla="*/ 829 w 1011"/>
                <a:gd name="T19" fmla="*/ 481 h 947"/>
                <a:gd name="T20" fmla="*/ 854 w 1011"/>
                <a:gd name="T21" fmla="*/ 423 h 947"/>
                <a:gd name="T22" fmla="*/ 878 w 1011"/>
                <a:gd name="T23" fmla="*/ 363 h 947"/>
                <a:gd name="T24" fmla="*/ 903 w 1011"/>
                <a:gd name="T25" fmla="*/ 302 h 947"/>
                <a:gd name="T26" fmla="*/ 925 w 1011"/>
                <a:gd name="T27" fmla="*/ 243 h 947"/>
                <a:gd name="T28" fmla="*/ 948 w 1011"/>
                <a:gd name="T29" fmla="*/ 182 h 947"/>
                <a:gd name="T30" fmla="*/ 969 w 1011"/>
                <a:gd name="T31" fmla="*/ 121 h 947"/>
                <a:gd name="T32" fmla="*/ 990 w 1011"/>
                <a:gd name="T33" fmla="*/ 61 h 947"/>
                <a:gd name="T34" fmla="*/ 1011 w 1011"/>
                <a:gd name="T35" fmla="*/ 0 h 947"/>
                <a:gd name="T36" fmla="*/ 1011 w 1011"/>
                <a:gd name="T37" fmla="*/ 0 h 947"/>
                <a:gd name="T38" fmla="*/ 1011 w 1011"/>
                <a:gd name="T39" fmla="*/ 0 h 947"/>
                <a:gd name="T40" fmla="*/ 939 w 1011"/>
                <a:gd name="T41" fmla="*/ 53 h 947"/>
                <a:gd name="T42" fmla="*/ 868 w 1011"/>
                <a:gd name="T43" fmla="*/ 107 h 947"/>
                <a:gd name="T44" fmla="*/ 799 w 1011"/>
                <a:gd name="T45" fmla="*/ 161 h 947"/>
                <a:gd name="T46" fmla="*/ 731 w 1011"/>
                <a:gd name="T47" fmla="*/ 217 h 947"/>
                <a:gd name="T48" fmla="*/ 664 w 1011"/>
                <a:gd name="T49" fmla="*/ 273 h 947"/>
                <a:gd name="T50" fmla="*/ 598 w 1011"/>
                <a:gd name="T51" fmla="*/ 329 h 947"/>
                <a:gd name="T52" fmla="*/ 533 w 1011"/>
                <a:gd name="T53" fmla="*/ 388 h 947"/>
                <a:gd name="T54" fmla="*/ 470 w 1011"/>
                <a:gd name="T55" fmla="*/ 446 h 947"/>
                <a:gd name="T56" fmla="*/ 407 w 1011"/>
                <a:gd name="T57" fmla="*/ 507 h 947"/>
                <a:gd name="T58" fmla="*/ 345 w 1011"/>
                <a:gd name="T59" fmla="*/ 567 h 947"/>
                <a:gd name="T60" fmla="*/ 284 w 1011"/>
                <a:gd name="T61" fmla="*/ 629 h 947"/>
                <a:gd name="T62" fmla="*/ 226 w 1011"/>
                <a:gd name="T63" fmla="*/ 691 h 947"/>
                <a:gd name="T64" fmla="*/ 167 w 1011"/>
                <a:gd name="T65" fmla="*/ 754 h 947"/>
                <a:gd name="T66" fmla="*/ 110 w 1011"/>
                <a:gd name="T67" fmla="*/ 818 h 947"/>
                <a:gd name="T68" fmla="*/ 54 w 1011"/>
                <a:gd name="T69" fmla="*/ 882 h 947"/>
                <a:gd name="T70" fmla="*/ 0 w 1011"/>
                <a:gd name="T71" fmla="*/ 947 h 947"/>
                <a:gd name="T72" fmla="*/ 603 w 1011"/>
                <a:gd name="T73"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1" h="947">
                  <a:moveTo>
                    <a:pt x="603" y="947"/>
                  </a:moveTo>
                  <a:lnTo>
                    <a:pt x="603" y="947"/>
                  </a:lnTo>
                  <a:lnTo>
                    <a:pt x="633" y="890"/>
                  </a:lnTo>
                  <a:lnTo>
                    <a:pt x="663" y="832"/>
                  </a:lnTo>
                  <a:lnTo>
                    <a:pt x="693" y="775"/>
                  </a:lnTo>
                  <a:lnTo>
                    <a:pt x="722" y="716"/>
                  </a:lnTo>
                  <a:lnTo>
                    <a:pt x="750" y="658"/>
                  </a:lnTo>
                  <a:lnTo>
                    <a:pt x="777" y="599"/>
                  </a:lnTo>
                  <a:lnTo>
                    <a:pt x="803" y="541"/>
                  </a:lnTo>
                  <a:lnTo>
                    <a:pt x="829" y="481"/>
                  </a:lnTo>
                  <a:lnTo>
                    <a:pt x="854" y="423"/>
                  </a:lnTo>
                  <a:lnTo>
                    <a:pt x="878" y="363"/>
                  </a:lnTo>
                  <a:lnTo>
                    <a:pt x="903" y="302"/>
                  </a:lnTo>
                  <a:lnTo>
                    <a:pt x="925" y="243"/>
                  </a:lnTo>
                  <a:lnTo>
                    <a:pt x="948" y="182"/>
                  </a:lnTo>
                  <a:lnTo>
                    <a:pt x="969" y="121"/>
                  </a:lnTo>
                  <a:lnTo>
                    <a:pt x="990" y="61"/>
                  </a:lnTo>
                  <a:lnTo>
                    <a:pt x="1011" y="0"/>
                  </a:lnTo>
                  <a:lnTo>
                    <a:pt x="1011" y="0"/>
                  </a:lnTo>
                  <a:lnTo>
                    <a:pt x="1011" y="0"/>
                  </a:lnTo>
                  <a:lnTo>
                    <a:pt x="939" y="53"/>
                  </a:lnTo>
                  <a:lnTo>
                    <a:pt x="868" y="107"/>
                  </a:lnTo>
                  <a:lnTo>
                    <a:pt x="799" y="161"/>
                  </a:lnTo>
                  <a:lnTo>
                    <a:pt x="731" y="217"/>
                  </a:lnTo>
                  <a:lnTo>
                    <a:pt x="664" y="273"/>
                  </a:lnTo>
                  <a:lnTo>
                    <a:pt x="598" y="329"/>
                  </a:lnTo>
                  <a:lnTo>
                    <a:pt x="533" y="388"/>
                  </a:lnTo>
                  <a:lnTo>
                    <a:pt x="470" y="446"/>
                  </a:lnTo>
                  <a:lnTo>
                    <a:pt x="407" y="507"/>
                  </a:lnTo>
                  <a:lnTo>
                    <a:pt x="345" y="567"/>
                  </a:lnTo>
                  <a:lnTo>
                    <a:pt x="284" y="629"/>
                  </a:lnTo>
                  <a:lnTo>
                    <a:pt x="226" y="691"/>
                  </a:lnTo>
                  <a:lnTo>
                    <a:pt x="167" y="754"/>
                  </a:lnTo>
                  <a:lnTo>
                    <a:pt x="110" y="818"/>
                  </a:lnTo>
                  <a:lnTo>
                    <a:pt x="54" y="882"/>
                  </a:lnTo>
                  <a:lnTo>
                    <a:pt x="0" y="947"/>
                  </a:lnTo>
                  <a:lnTo>
                    <a:pt x="603" y="947"/>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grpSp>
        <p:nvGrpSpPr>
          <p:cNvPr id="3" name="Group 4"/>
          <p:cNvGrpSpPr>
            <a:grpSpLocks noChangeAspect="1"/>
          </p:cNvGrpSpPr>
          <p:nvPr userDrawn="1"/>
        </p:nvGrpSpPr>
        <p:grpSpPr bwMode="auto">
          <a:xfrm>
            <a:off x="703264" y="627064"/>
            <a:ext cx="3076578" cy="895352"/>
            <a:chOff x="443" y="395"/>
            <a:chExt cx="1938" cy="564"/>
          </a:xfrm>
        </p:grpSpPr>
        <p:sp>
          <p:nvSpPr>
            <p:cNvPr id="4" name="AutoShape 3"/>
            <p:cNvSpPr>
              <a:spLocks noChangeAspect="1" noChangeArrowheads="1" noTextEdit="1"/>
            </p:cNvSpPr>
            <p:nvPr userDrawn="1"/>
          </p:nvSpPr>
          <p:spPr bwMode="auto">
            <a:xfrm>
              <a:off x="443" y="395"/>
              <a:ext cx="1938" cy="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 name="Freeform 5"/>
            <p:cNvSpPr>
              <a:spLocks/>
            </p:cNvSpPr>
            <p:nvPr userDrawn="1"/>
          </p:nvSpPr>
          <p:spPr bwMode="auto">
            <a:xfrm>
              <a:off x="963" y="562"/>
              <a:ext cx="102" cy="89"/>
            </a:xfrm>
            <a:custGeom>
              <a:avLst/>
              <a:gdLst>
                <a:gd name="T0" fmla="*/ 83 w 102"/>
                <a:gd name="T1" fmla="*/ 17 h 89"/>
                <a:gd name="T2" fmla="*/ 53 w 102"/>
                <a:gd name="T3" fmla="*/ 89 h 89"/>
                <a:gd name="T4" fmla="*/ 49 w 102"/>
                <a:gd name="T5" fmla="*/ 89 h 89"/>
                <a:gd name="T6" fmla="*/ 17 w 102"/>
                <a:gd name="T7" fmla="*/ 17 h 89"/>
                <a:gd name="T8" fmla="*/ 17 w 102"/>
                <a:gd name="T9" fmla="*/ 17 h 89"/>
                <a:gd name="T10" fmla="*/ 15 w 102"/>
                <a:gd name="T11" fmla="*/ 11 h 89"/>
                <a:gd name="T12" fmla="*/ 12 w 102"/>
                <a:gd name="T13" fmla="*/ 8 h 89"/>
                <a:gd name="T14" fmla="*/ 7 w 102"/>
                <a:gd name="T15" fmla="*/ 5 h 89"/>
                <a:gd name="T16" fmla="*/ 0 w 102"/>
                <a:gd name="T17" fmla="*/ 5 h 89"/>
                <a:gd name="T18" fmla="*/ 0 w 102"/>
                <a:gd name="T19" fmla="*/ 0 h 89"/>
                <a:gd name="T20" fmla="*/ 48 w 102"/>
                <a:gd name="T21" fmla="*/ 0 h 89"/>
                <a:gd name="T22" fmla="*/ 48 w 102"/>
                <a:gd name="T23" fmla="*/ 5 h 89"/>
                <a:gd name="T24" fmla="*/ 48 w 102"/>
                <a:gd name="T25" fmla="*/ 5 h 89"/>
                <a:gd name="T26" fmla="*/ 40 w 102"/>
                <a:gd name="T27" fmla="*/ 5 h 89"/>
                <a:gd name="T28" fmla="*/ 35 w 102"/>
                <a:gd name="T29" fmla="*/ 8 h 89"/>
                <a:gd name="T30" fmla="*/ 35 w 102"/>
                <a:gd name="T31" fmla="*/ 9 h 89"/>
                <a:gd name="T32" fmla="*/ 35 w 102"/>
                <a:gd name="T33" fmla="*/ 11 h 89"/>
                <a:gd name="T34" fmla="*/ 37 w 102"/>
                <a:gd name="T35" fmla="*/ 16 h 89"/>
                <a:gd name="T36" fmla="*/ 56 w 102"/>
                <a:gd name="T37" fmla="*/ 63 h 89"/>
                <a:gd name="T38" fmla="*/ 77 w 102"/>
                <a:gd name="T39" fmla="*/ 16 h 89"/>
                <a:gd name="T40" fmla="*/ 77 w 102"/>
                <a:gd name="T41" fmla="*/ 16 h 89"/>
                <a:gd name="T42" fmla="*/ 78 w 102"/>
                <a:gd name="T43" fmla="*/ 11 h 89"/>
                <a:gd name="T44" fmla="*/ 78 w 102"/>
                <a:gd name="T45" fmla="*/ 9 h 89"/>
                <a:gd name="T46" fmla="*/ 77 w 102"/>
                <a:gd name="T47" fmla="*/ 8 h 89"/>
                <a:gd name="T48" fmla="*/ 73 w 102"/>
                <a:gd name="T49" fmla="*/ 5 h 89"/>
                <a:gd name="T50" fmla="*/ 66 w 102"/>
                <a:gd name="T51" fmla="*/ 5 h 89"/>
                <a:gd name="T52" fmla="*/ 66 w 102"/>
                <a:gd name="T53" fmla="*/ 0 h 89"/>
                <a:gd name="T54" fmla="*/ 102 w 102"/>
                <a:gd name="T55" fmla="*/ 0 h 89"/>
                <a:gd name="T56" fmla="*/ 102 w 102"/>
                <a:gd name="T57" fmla="*/ 5 h 89"/>
                <a:gd name="T58" fmla="*/ 102 w 102"/>
                <a:gd name="T59" fmla="*/ 5 h 89"/>
                <a:gd name="T60" fmla="*/ 94 w 102"/>
                <a:gd name="T61" fmla="*/ 5 h 89"/>
                <a:gd name="T62" fmla="*/ 91 w 102"/>
                <a:gd name="T63" fmla="*/ 8 h 89"/>
                <a:gd name="T64" fmla="*/ 87 w 102"/>
                <a:gd name="T65" fmla="*/ 11 h 89"/>
                <a:gd name="T66" fmla="*/ 83 w 102"/>
                <a:gd name="T67" fmla="*/ 17 h 89"/>
                <a:gd name="T68" fmla="*/ 83 w 102"/>
                <a:gd name="T69" fmla="*/ 1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2" h="89">
                  <a:moveTo>
                    <a:pt x="83" y="17"/>
                  </a:moveTo>
                  <a:lnTo>
                    <a:pt x="53" y="89"/>
                  </a:lnTo>
                  <a:lnTo>
                    <a:pt x="49" y="89"/>
                  </a:lnTo>
                  <a:lnTo>
                    <a:pt x="17" y="17"/>
                  </a:lnTo>
                  <a:lnTo>
                    <a:pt x="17" y="17"/>
                  </a:lnTo>
                  <a:lnTo>
                    <a:pt x="15" y="11"/>
                  </a:lnTo>
                  <a:lnTo>
                    <a:pt x="12" y="8"/>
                  </a:lnTo>
                  <a:lnTo>
                    <a:pt x="7" y="5"/>
                  </a:lnTo>
                  <a:lnTo>
                    <a:pt x="0" y="5"/>
                  </a:lnTo>
                  <a:lnTo>
                    <a:pt x="0" y="0"/>
                  </a:lnTo>
                  <a:lnTo>
                    <a:pt x="48" y="0"/>
                  </a:lnTo>
                  <a:lnTo>
                    <a:pt x="48" y="5"/>
                  </a:lnTo>
                  <a:lnTo>
                    <a:pt x="48" y="5"/>
                  </a:lnTo>
                  <a:lnTo>
                    <a:pt x="40" y="5"/>
                  </a:lnTo>
                  <a:lnTo>
                    <a:pt x="35" y="8"/>
                  </a:lnTo>
                  <a:lnTo>
                    <a:pt x="35" y="9"/>
                  </a:lnTo>
                  <a:lnTo>
                    <a:pt x="35" y="11"/>
                  </a:lnTo>
                  <a:lnTo>
                    <a:pt x="37" y="16"/>
                  </a:lnTo>
                  <a:lnTo>
                    <a:pt x="56" y="63"/>
                  </a:lnTo>
                  <a:lnTo>
                    <a:pt x="77" y="16"/>
                  </a:lnTo>
                  <a:lnTo>
                    <a:pt x="77" y="16"/>
                  </a:lnTo>
                  <a:lnTo>
                    <a:pt x="78" y="11"/>
                  </a:lnTo>
                  <a:lnTo>
                    <a:pt x="78" y="9"/>
                  </a:lnTo>
                  <a:lnTo>
                    <a:pt x="77" y="8"/>
                  </a:lnTo>
                  <a:lnTo>
                    <a:pt x="73" y="5"/>
                  </a:lnTo>
                  <a:lnTo>
                    <a:pt x="66" y="5"/>
                  </a:lnTo>
                  <a:lnTo>
                    <a:pt x="66" y="0"/>
                  </a:lnTo>
                  <a:lnTo>
                    <a:pt x="102" y="0"/>
                  </a:lnTo>
                  <a:lnTo>
                    <a:pt x="102" y="5"/>
                  </a:lnTo>
                  <a:lnTo>
                    <a:pt x="102" y="5"/>
                  </a:lnTo>
                  <a:lnTo>
                    <a:pt x="94" y="5"/>
                  </a:lnTo>
                  <a:lnTo>
                    <a:pt x="91" y="8"/>
                  </a:lnTo>
                  <a:lnTo>
                    <a:pt x="87" y="11"/>
                  </a:lnTo>
                  <a:lnTo>
                    <a:pt x="83" y="17"/>
                  </a:lnTo>
                  <a:lnTo>
                    <a:pt x="83" y="1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6"/>
            <p:cNvSpPr>
              <a:spLocks noEditPoints="1"/>
            </p:cNvSpPr>
            <p:nvPr userDrawn="1"/>
          </p:nvSpPr>
          <p:spPr bwMode="auto">
            <a:xfrm>
              <a:off x="1054" y="560"/>
              <a:ext cx="100" cy="89"/>
            </a:xfrm>
            <a:custGeom>
              <a:avLst/>
              <a:gdLst>
                <a:gd name="T0" fmla="*/ 23 w 100"/>
                <a:gd name="T1" fmla="*/ 73 h 89"/>
                <a:gd name="T2" fmla="*/ 23 w 100"/>
                <a:gd name="T3" fmla="*/ 73 h 89"/>
                <a:gd name="T4" fmla="*/ 22 w 100"/>
                <a:gd name="T5" fmla="*/ 79 h 89"/>
                <a:gd name="T6" fmla="*/ 22 w 100"/>
                <a:gd name="T7" fmla="*/ 80 h 89"/>
                <a:gd name="T8" fmla="*/ 23 w 100"/>
                <a:gd name="T9" fmla="*/ 82 h 89"/>
                <a:gd name="T10" fmla="*/ 26 w 100"/>
                <a:gd name="T11" fmla="*/ 84 h 89"/>
                <a:gd name="T12" fmla="*/ 34 w 100"/>
                <a:gd name="T13" fmla="*/ 84 h 89"/>
                <a:gd name="T14" fmla="*/ 34 w 100"/>
                <a:gd name="T15" fmla="*/ 89 h 89"/>
                <a:gd name="T16" fmla="*/ 0 w 100"/>
                <a:gd name="T17" fmla="*/ 89 h 89"/>
                <a:gd name="T18" fmla="*/ 0 w 100"/>
                <a:gd name="T19" fmla="*/ 84 h 89"/>
                <a:gd name="T20" fmla="*/ 0 w 100"/>
                <a:gd name="T21" fmla="*/ 84 h 89"/>
                <a:gd name="T22" fmla="*/ 6 w 100"/>
                <a:gd name="T23" fmla="*/ 84 h 89"/>
                <a:gd name="T24" fmla="*/ 11 w 100"/>
                <a:gd name="T25" fmla="*/ 82 h 89"/>
                <a:gd name="T26" fmla="*/ 14 w 100"/>
                <a:gd name="T27" fmla="*/ 78 h 89"/>
                <a:gd name="T28" fmla="*/ 17 w 100"/>
                <a:gd name="T29" fmla="*/ 72 h 89"/>
                <a:gd name="T30" fmla="*/ 48 w 100"/>
                <a:gd name="T31" fmla="*/ 0 h 89"/>
                <a:gd name="T32" fmla="*/ 51 w 100"/>
                <a:gd name="T33" fmla="*/ 0 h 89"/>
                <a:gd name="T34" fmla="*/ 83 w 100"/>
                <a:gd name="T35" fmla="*/ 72 h 89"/>
                <a:gd name="T36" fmla="*/ 83 w 100"/>
                <a:gd name="T37" fmla="*/ 72 h 89"/>
                <a:gd name="T38" fmla="*/ 85 w 100"/>
                <a:gd name="T39" fmla="*/ 78 h 89"/>
                <a:gd name="T40" fmla="*/ 89 w 100"/>
                <a:gd name="T41" fmla="*/ 82 h 89"/>
                <a:gd name="T42" fmla="*/ 93 w 100"/>
                <a:gd name="T43" fmla="*/ 84 h 89"/>
                <a:gd name="T44" fmla="*/ 100 w 100"/>
                <a:gd name="T45" fmla="*/ 84 h 89"/>
                <a:gd name="T46" fmla="*/ 100 w 100"/>
                <a:gd name="T47" fmla="*/ 89 h 89"/>
                <a:gd name="T48" fmla="*/ 53 w 100"/>
                <a:gd name="T49" fmla="*/ 89 h 89"/>
                <a:gd name="T50" fmla="*/ 53 w 100"/>
                <a:gd name="T51" fmla="*/ 84 h 89"/>
                <a:gd name="T52" fmla="*/ 53 w 100"/>
                <a:gd name="T53" fmla="*/ 84 h 89"/>
                <a:gd name="T54" fmla="*/ 61 w 100"/>
                <a:gd name="T55" fmla="*/ 84 h 89"/>
                <a:gd name="T56" fmla="*/ 64 w 100"/>
                <a:gd name="T57" fmla="*/ 82 h 89"/>
                <a:gd name="T58" fmla="*/ 66 w 100"/>
                <a:gd name="T59" fmla="*/ 80 h 89"/>
                <a:gd name="T60" fmla="*/ 66 w 100"/>
                <a:gd name="T61" fmla="*/ 78 h 89"/>
                <a:gd name="T62" fmla="*/ 64 w 100"/>
                <a:gd name="T63" fmla="*/ 73 h 89"/>
                <a:gd name="T64" fmla="*/ 58 w 100"/>
                <a:gd name="T65" fmla="*/ 60 h 89"/>
                <a:gd name="T66" fmla="*/ 29 w 100"/>
                <a:gd name="T67" fmla="*/ 60 h 89"/>
                <a:gd name="T68" fmla="*/ 23 w 100"/>
                <a:gd name="T69" fmla="*/ 73 h 89"/>
                <a:gd name="T70" fmla="*/ 44 w 100"/>
                <a:gd name="T71" fmla="*/ 27 h 89"/>
                <a:gd name="T72" fmla="*/ 33 w 100"/>
                <a:gd name="T73" fmla="*/ 54 h 89"/>
                <a:gd name="T74" fmla="*/ 56 w 100"/>
                <a:gd name="T75" fmla="*/ 54 h 89"/>
                <a:gd name="T76" fmla="*/ 44 w 100"/>
                <a:gd name="T77" fmla="*/ 2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0" h="89">
                  <a:moveTo>
                    <a:pt x="23" y="73"/>
                  </a:moveTo>
                  <a:lnTo>
                    <a:pt x="23" y="73"/>
                  </a:lnTo>
                  <a:lnTo>
                    <a:pt x="22" y="79"/>
                  </a:lnTo>
                  <a:lnTo>
                    <a:pt x="22" y="80"/>
                  </a:lnTo>
                  <a:lnTo>
                    <a:pt x="23" y="82"/>
                  </a:lnTo>
                  <a:lnTo>
                    <a:pt x="26" y="84"/>
                  </a:lnTo>
                  <a:lnTo>
                    <a:pt x="34" y="84"/>
                  </a:lnTo>
                  <a:lnTo>
                    <a:pt x="34" y="89"/>
                  </a:lnTo>
                  <a:lnTo>
                    <a:pt x="0" y="89"/>
                  </a:lnTo>
                  <a:lnTo>
                    <a:pt x="0" y="84"/>
                  </a:lnTo>
                  <a:lnTo>
                    <a:pt x="0" y="84"/>
                  </a:lnTo>
                  <a:lnTo>
                    <a:pt x="6" y="84"/>
                  </a:lnTo>
                  <a:lnTo>
                    <a:pt x="11" y="82"/>
                  </a:lnTo>
                  <a:lnTo>
                    <a:pt x="14" y="78"/>
                  </a:lnTo>
                  <a:lnTo>
                    <a:pt x="17" y="72"/>
                  </a:lnTo>
                  <a:lnTo>
                    <a:pt x="48" y="0"/>
                  </a:lnTo>
                  <a:lnTo>
                    <a:pt x="51" y="0"/>
                  </a:lnTo>
                  <a:lnTo>
                    <a:pt x="83" y="72"/>
                  </a:lnTo>
                  <a:lnTo>
                    <a:pt x="83" y="72"/>
                  </a:lnTo>
                  <a:lnTo>
                    <a:pt x="85" y="78"/>
                  </a:lnTo>
                  <a:lnTo>
                    <a:pt x="89" y="82"/>
                  </a:lnTo>
                  <a:lnTo>
                    <a:pt x="93" y="84"/>
                  </a:lnTo>
                  <a:lnTo>
                    <a:pt x="100" y="84"/>
                  </a:lnTo>
                  <a:lnTo>
                    <a:pt x="100" y="89"/>
                  </a:lnTo>
                  <a:lnTo>
                    <a:pt x="53" y="89"/>
                  </a:lnTo>
                  <a:lnTo>
                    <a:pt x="53" y="84"/>
                  </a:lnTo>
                  <a:lnTo>
                    <a:pt x="53" y="84"/>
                  </a:lnTo>
                  <a:lnTo>
                    <a:pt x="61" y="84"/>
                  </a:lnTo>
                  <a:lnTo>
                    <a:pt x="64" y="82"/>
                  </a:lnTo>
                  <a:lnTo>
                    <a:pt x="66" y="80"/>
                  </a:lnTo>
                  <a:lnTo>
                    <a:pt x="66" y="78"/>
                  </a:lnTo>
                  <a:lnTo>
                    <a:pt x="64" y="73"/>
                  </a:lnTo>
                  <a:lnTo>
                    <a:pt x="58" y="60"/>
                  </a:lnTo>
                  <a:lnTo>
                    <a:pt x="29" y="60"/>
                  </a:lnTo>
                  <a:lnTo>
                    <a:pt x="23" y="73"/>
                  </a:lnTo>
                  <a:close/>
                  <a:moveTo>
                    <a:pt x="44" y="27"/>
                  </a:moveTo>
                  <a:lnTo>
                    <a:pt x="33" y="54"/>
                  </a:lnTo>
                  <a:lnTo>
                    <a:pt x="56" y="54"/>
                  </a:lnTo>
                  <a:lnTo>
                    <a:pt x="44" y="2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 name="Freeform 7"/>
            <p:cNvSpPr>
              <a:spLocks/>
            </p:cNvSpPr>
            <p:nvPr userDrawn="1"/>
          </p:nvSpPr>
          <p:spPr bwMode="auto">
            <a:xfrm>
              <a:off x="1165" y="562"/>
              <a:ext cx="83" cy="87"/>
            </a:xfrm>
            <a:custGeom>
              <a:avLst/>
              <a:gdLst>
                <a:gd name="T0" fmla="*/ 0 w 83"/>
                <a:gd name="T1" fmla="*/ 5 h 87"/>
                <a:gd name="T2" fmla="*/ 0 w 83"/>
                <a:gd name="T3" fmla="*/ 0 h 87"/>
                <a:gd name="T4" fmla="*/ 45 w 83"/>
                <a:gd name="T5" fmla="*/ 0 h 87"/>
                <a:gd name="T6" fmla="*/ 45 w 83"/>
                <a:gd name="T7" fmla="*/ 5 h 87"/>
                <a:gd name="T8" fmla="*/ 45 w 83"/>
                <a:gd name="T9" fmla="*/ 5 h 87"/>
                <a:gd name="T10" fmla="*/ 38 w 83"/>
                <a:gd name="T11" fmla="*/ 5 h 87"/>
                <a:gd name="T12" fmla="*/ 35 w 83"/>
                <a:gd name="T13" fmla="*/ 6 h 87"/>
                <a:gd name="T14" fmla="*/ 34 w 83"/>
                <a:gd name="T15" fmla="*/ 8 h 87"/>
                <a:gd name="T16" fmla="*/ 32 w 83"/>
                <a:gd name="T17" fmla="*/ 12 h 87"/>
                <a:gd name="T18" fmla="*/ 32 w 83"/>
                <a:gd name="T19" fmla="*/ 21 h 87"/>
                <a:gd name="T20" fmla="*/ 32 w 83"/>
                <a:gd name="T21" fmla="*/ 64 h 87"/>
                <a:gd name="T22" fmla="*/ 32 w 83"/>
                <a:gd name="T23" fmla="*/ 64 h 87"/>
                <a:gd name="T24" fmla="*/ 32 w 83"/>
                <a:gd name="T25" fmla="*/ 72 h 87"/>
                <a:gd name="T26" fmla="*/ 34 w 83"/>
                <a:gd name="T27" fmla="*/ 77 h 87"/>
                <a:gd name="T28" fmla="*/ 35 w 83"/>
                <a:gd name="T29" fmla="*/ 78 h 87"/>
                <a:gd name="T30" fmla="*/ 38 w 83"/>
                <a:gd name="T31" fmla="*/ 80 h 87"/>
                <a:gd name="T32" fmla="*/ 45 w 83"/>
                <a:gd name="T33" fmla="*/ 81 h 87"/>
                <a:gd name="T34" fmla="*/ 62 w 83"/>
                <a:gd name="T35" fmla="*/ 81 h 87"/>
                <a:gd name="T36" fmla="*/ 62 w 83"/>
                <a:gd name="T37" fmla="*/ 81 h 87"/>
                <a:gd name="T38" fmla="*/ 70 w 83"/>
                <a:gd name="T39" fmla="*/ 80 h 87"/>
                <a:gd name="T40" fmla="*/ 74 w 83"/>
                <a:gd name="T41" fmla="*/ 77 h 87"/>
                <a:gd name="T42" fmla="*/ 77 w 83"/>
                <a:gd name="T43" fmla="*/ 75 h 87"/>
                <a:gd name="T44" fmla="*/ 78 w 83"/>
                <a:gd name="T45" fmla="*/ 70 h 87"/>
                <a:gd name="T46" fmla="*/ 79 w 83"/>
                <a:gd name="T47" fmla="*/ 66 h 87"/>
                <a:gd name="T48" fmla="*/ 83 w 83"/>
                <a:gd name="T49" fmla="*/ 66 h 87"/>
                <a:gd name="T50" fmla="*/ 82 w 83"/>
                <a:gd name="T51" fmla="*/ 87 h 87"/>
                <a:gd name="T52" fmla="*/ 0 w 83"/>
                <a:gd name="T53" fmla="*/ 87 h 87"/>
                <a:gd name="T54" fmla="*/ 0 w 83"/>
                <a:gd name="T55" fmla="*/ 82 h 87"/>
                <a:gd name="T56" fmla="*/ 0 w 83"/>
                <a:gd name="T57" fmla="*/ 82 h 87"/>
                <a:gd name="T58" fmla="*/ 7 w 83"/>
                <a:gd name="T59" fmla="*/ 82 h 87"/>
                <a:gd name="T60" fmla="*/ 10 w 83"/>
                <a:gd name="T61" fmla="*/ 81 h 87"/>
                <a:gd name="T62" fmla="*/ 11 w 83"/>
                <a:gd name="T63" fmla="*/ 80 h 87"/>
                <a:gd name="T64" fmla="*/ 13 w 83"/>
                <a:gd name="T65" fmla="*/ 75 h 87"/>
                <a:gd name="T66" fmla="*/ 13 w 83"/>
                <a:gd name="T67" fmla="*/ 66 h 87"/>
                <a:gd name="T68" fmla="*/ 13 w 83"/>
                <a:gd name="T69" fmla="*/ 21 h 87"/>
                <a:gd name="T70" fmla="*/ 13 w 83"/>
                <a:gd name="T71" fmla="*/ 21 h 87"/>
                <a:gd name="T72" fmla="*/ 13 w 83"/>
                <a:gd name="T73" fmla="*/ 12 h 87"/>
                <a:gd name="T74" fmla="*/ 11 w 83"/>
                <a:gd name="T75" fmla="*/ 8 h 87"/>
                <a:gd name="T76" fmla="*/ 10 w 83"/>
                <a:gd name="T77" fmla="*/ 6 h 87"/>
                <a:gd name="T78" fmla="*/ 7 w 83"/>
                <a:gd name="T79" fmla="*/ 5 h 87"/>
                <a:gd name="T80" fmla="*/ 0 w 83"/>
                <a:gd name="T81" fmla="*/ 5 h 87"/>
                <a:gd name="T82" fmla="*/ 0 w 83"/>
                <a:gd name="T83" fmla="*/ 5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3" h="87">
                  <a:moveTo>
                    <a:pt x="0" y="5"/>
                  </a:moveTo>
                  <a:lnTo>
                    <a:pt x="0" y="0"/>
                  </a:lnTo>
                  <a:lnTo>
                    <a:pt x="45" y="0"/>
                  </a:lnTo>
                  <a:lnTo>
                    <a:pt x="45" y="5"/>
                  </a:lnTo>
                  <a:lnTo>
                    <a:pt x="45" y="5"/>
                  </a:lnTo>
                  <a:lnTo>
                    <a:pt x="38" y="5"/>
                  </a:lnTo>
                  <a:lnTo>
                    <a:pt x="35" y="6"/>
                  </a:lnTo>
                  <a:lnTo>
                    <a:pt x="34" y="8"/>
                  </a:lnTo>
                  <a:lnTo>
                    <a:pt x="32" y="12"/>
                  </a:lnTo>
                  <a:lnTo>
                    <a:pt x="32" y="21"/>
                  </a:lnTo>
                  <a:lnTo>
                    <a:pt x="32" y="64"/>
                  </a:lnTo>
                  <a:lnTo>
                    <a:pt x="32" y="64"/>
                  </a:lnTo>
                  <a:lnTo>
                    <a:pt x="32" y="72"/>
                  </a:lnTo>
                  <a:lnTo>
                    <a:pt x="34" y="77"/>
                  </a:lnTo>
                  <a:lnTo>
                    <a:pt x="35" y="78"/>
                  </a:lnTo>
                  <a:lnTo>
                    <a:pt x="38" y="80"/>
                  </a:lnTo>
                  <a:lnTo>
                    <a:pt x="45" y="81"/>
                  </a:lnTo>
                  <a:lnTo>
                    <a:pt x="62" y="81"/>
                  </a:lnTo>
                  <a:lnTo>
                    <a:pt x="62" y="81"/>
                  </a:lnTo>
                  <a:lnTo>
                    <a:pt x="70" y="80"/>
                  </a:lnTo>
                  <a:lnTo>
                    <a:pt x="74" y="77"/>
                  </a:lnTo>
                  <a:lnTo>
                    <a:pt x="77" y="75"/>
                  </a:lnTo>
                  <a:lnTo>
                    <a:pt x="78" y="70"/>
                  </a:lnTo>
                  <a:lnTo>
                    <a:pt x="79" y="66"/>
                  </a:lnTo>
                  <a:lnTo>
                    <a:pt x="83" y="66"/>
                  </a:lnTo>
                  <a:lnTo>
                    <a:pt x="82" y="87"/>
                  </a:lnTo>
                  <a:lnTo>
                    <a:pt x="0" y="87"/>
                  </a:lnTo>
                  <a:lnTo>
                    <a:pt x="0" y="82"/>
                  </a:lnTo>
                  <a:lnTo>
                    <a:pt x="0" y="82"/>
                  </a:lnTo>
                  <a:lnTo>
                    <a:pt x="7" y="82"/>
                  </a:lnTo>
                  <a:lnTo>
                    <a:pt x="10" y="81"/>
                  </a:lnTo>
                  <a:lnTo>
                    <a:pt x="11" y="80"/>
                  </a:lnTo>
                  <a:lnTo>
                    <a:pt x="13" y="75"/>
                  </a:lnTo>
                  <a:lnTo>
                    <a:pt x="13" y="66"/>
                  </a:lnTo>
                  <a:lnTo>
                    <a:pt x="13" y="21"/>
                  </a:lnTo>
                  <a:lnTo>
                    <a:pt x="13" y="21"/>
                  </a:lnTo>
                  <a:lnTo>
                    <a:pt x="13" y="12"/>
                  </a:lnTo>
                  <a:lnTo>
                    <a:pt x="11" y="8"/>
                  </a:lnTo>
                  <a:lnTo>
                    <a:pt x="10" y="6"/>
                  </a:lnTo>
                  <a:lnTo>
                    <a:pt x="7" y="5"/>
                  </a:lnTo>
                  <a:lnTo>
                    <a:pt x="0" y="5"/>
                  </a:lnTo>
                  <a:lnTo>
                    <a:pt x="0" y="5"/>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 name="Freeform 8"/>
            <p:cNvSpPr>
              <a:spLocks/>
            </p:cNvSpPr>
            <p:nvPr userDrawn="1"/>
          </p:nvSpPr>
          <p:spPr bwMode="auto">
            <a:xfrm>
              <a:off x="1249" y="562"/>
              <a:ext cx="90" cy="87"/>
            </a:xfrm>
            <a:custGeom>
              <a:avLst/>
              <a:gdLst>
                <a:gd name="T0" fmla="*/ 90 w 90"/>
                <a:gd name="T1" fmla="*/ 21 h 87"/>
                <a:gd name="T2" fmla="*/ 86 w 90"/>
                <a:gd name="T3" fmla="*/ 21 h 87"/>
                <a:gd name="T4" fmla="*/ 85 w 90"/>
                <a:gd name="T5" fmla="*/ 19 h 87"/>
                <a:gd name="T6" fmla="*/ 85 w 90"/>
                <a:gd name="T7" fmla="*/ 19 h 87"/>
                <a:gd name="T8" fmla="*/ 83 w 90"/>
                <a:gd name="T9" fmla="*/ 12 h 87"/>
                <a:gd name="T10" fmla="*/ 81 w 90"/>
                <a:gd name="T11" fmla="*/ 10 h 87"/>
                <a:gd name="T12" fmla="*/ 76 w 90"/>
                <a:gd name="T13" fmla="*/ 8 h 87"/>
                <a:gd name="T14" fmla="*/ 69 w 90"/>
                <a:gd name="T15" fmla="*/ 8 h 87"/>
                <a:gd name="T16" fmla="*/ 54 w 90"/>
                <a:gd name="T17" fmla="*/ 8 h 87"/>
                <a:gd name="T18" fmla="*/ 54 w 90"/>
                <a:gd name="T19" fmla="*/ 66 h 87"/>
                <a:gd name="T20" fmla="*/ 54 w 90"/>
                <a:gd name="T21" fmla="*/ 66 h 87"/>
                <a:gd name="T22" fmla="*/ 54 w 90"/>
                <a:gd name="T23" fmla="*/ 75 h 87"/>
                <a:gd name="T24" fmla="*/ 57 w 90"/>
                <a:gd name="T25" fmla="*/ 80 h 87"/>
                <a:gd name="T26" fmla="*/ 58 w 90"/>
                <a:gd name="T27" fmla="*/ 81 h 87"/>
                <a:gd name="T28" fmla="*/ 60 w 90"/>
                <a:gd name="T29" fmla="*/ 82 h 87"/>
                <a:gd name="T30" fmla="*/ 68 w 90"/>
                <a:gd name="T31" fmla="*/ 82 h 87"/>
                <a:gd name="T32" fmla="*/ 68 w 90"/>
                <a:gd name="T33" fmla="*/ 87 h 87"/>
                <a:gd name="T34" fmla="*/ 22 w 90"/>
                <a:gd name="T35" fmla="*/ 87 h 87"/>
                <a:gd name="T36" fmla="*/ 22 w 90"/>
                <a:gd name="T37" fmla="*/ 82 h 87"/>
                <a:gd name="T38" fmla="*/ 22 w 90"/>
                <a:gd name="T39" fmla="*/ 82 h 87"/>
                <a:gd name="T40" fmla="*/ 30 w 90"/>
                <a:gd name="T41" fmla="*/ 82 h 87"/>
                <a:gd name="T42" fmla="*/ 32 w 90"/>
                <a:gd name="T43" fmla="*/ 81 h 87"/>
                <a:gd name="T44" fmla="*/ 33 w 90"/>
                <a:gd name="T45" fmla="*/ 80 h 87"/>
                <a:gd name="T46" fmla="*/ 36 w 90"/>
                <a:gd name="T47" fmla="*/ 75 h 87"/>
                <a:gd name="T48" fmla="*/ 36 w 90"/>
                <a:gd name="T49" fmla="*/ 66 h 87"/>
                <a:gd name="T50" fmla="*/ 36 w 90"/>
                <a:gd name="T51" fmla="*/ 8 h 87"/>
                <a:gd name="T52" fmla="*/ 21 w 90"/>
                <a:gd name="T53" fmla="*/ 8 h 87"/>
                <a:gd name="T54" fmla="*/ 21 w 90"/>
                <a:gd name="T55" fmla="*/ 8 h 87"/>
                <a:gd name="T56" fmla="*/ 14 w 90"/>
                <a:gd name="T57" fmla="*/ 8 h 87"/>
                <a:gd name="T58" fmla="*/ 9 w 90"/>
                <a:gd name="T59" fmla="*/ 10 h 87"/>
                <a:gd name="T60" fmla="*/ 6 w 90"/>
                <a:gd name="T61" fmla="*/ 12 h 87"/>
                <a:gd name="T62" fmla="*/ 5 w 90"/>
                <a:gd name="T63" fmla="*/ 19 h 87"/>
                <a:gd name="T64" fmla="*/ 4 w 90"/>
                <a:gd name="T65" fmla="*/ 21 h 87"/>
                <a:gd name="T66" fmla="*/ 0 w 90"/>
                <a:gd name="T67" fmla="*/ 21 h 87"/>
                <a:gd name="T68" fmla="*/ 2 w 90"/>
                <a:gd name="T69" fmla="*/ 0 h 87"/>
                <a:gd name="T70" fmla="*/ 88 w 90"/>
                <a:gd name="T71" fmla="*/ 0 h 87"/>
                <a:gd name="T72" fmla="*/ 90 w 90"/>
                <a:gd name="T73" fmla="*/ 2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87">
                  <a:moveTo>
                    <a:pt x="90" y="21"/>
                  </a:moveTo>
                  <a:lnTo>
                    <a:pt x="86" y="21"/>
                  </a:lnTo>
                  <a:lnTo>
                    <a:pt x="85" y="19"/>
                  </a:lnTo>
                  <a:lnTo>
                    <a:pt x="85" y="19"/>
                  </a:lnTo>
                  <a:lnTo>
                    <a:pt x="83" y="12"/>
                  </a:lnTo>
                  <a:lnTo>
                    <a:pt x="81" y="10"/>
                  </a:lnTo>
                  <a:lnTo>
                    <a:pt x="76" y="8"/>
                  </a:lnTo>
                  <a:lnTo>
                    <a:pt x="69" y="8"/>
                  </a:lnTo>
                  <a:lnTo>
                    <a:pt x="54" y="8"/>
                  </a:lnTo>
                  <a:lnTo>
                    <a:pt x="54" y="66"/>
                  </a:lnTo>
                  <a:lnTo>
                    <a:pt x="54" y="66"/>
                  </a:lnTo>
                  <a:lnTo>
                    <a:pt x="54" y="75"/>
                  </a:lnTo>
                  <a:lnTo>
                    <a:pt x="57" y="80"/>
                  </a:lnTo>
                  <a:lnTo>
                    <a:pt x="58" y="81"/>
                  </a:lnTo>
                  <a:lnTo>
                    <a:pt x="60" y="82"/>
                  </a:lnTo>
                  <a:lnTo>
                    <a:pt x="68" y="82"/>
                  </a:lnTo>
                  <a:lnTo>
                    <a:pt x="68" y="87"/>
                  </a:lnTo>
                  <a:lnTo>
                    <a:pt x="22" y="87"/>
                  </a:lnTo>
                  <a:lnTo>
                    <a:pt x="22" y="82"/>
                  </a:lnTo>
                  <a:lnTo>
                    <a:pt x="22" y="82"/>
                  </a:lnTo>
                  <a:lnTo>
                    <a:pt x="30" y="82"/>
                  </a:lnTo>
                  <a:lnTo>
                    <a:pt x="32" y="81"/>
                  </a:lnTo>
                  <a:lnTo>
                    <a:pt x="33" y="80"/>
                  </a:lnTo>
                  <a:lnTo>
                    <a:pt x="36" y="75"/>
                  </a:lnTo>
                  <a:lnTo>
                    <a:pt x="36" y="66"/>
                  </a:lnTo>
                  <a:lnTo>
                    <a:pt x="36" y="8"/>
                  </a:lnTo>
                  <a:lnTo>
                    <a:pt x="21" y="8"/>
                  </a:lnTo>
                  <a:lnTo>
                    <a:pt x="21" y="8"/>
                  </a:lnTo>
                  <a:lnTo>
                    <a:pt x="14" y="8"/>
                  </a:lnTo>
                  <a:lnTo>
                    <a:pt x="9" y="10"/>
                  </a:lnTo>
                  <a:lnTo>
                    <a:pt x="6" y="12"/>
                  </a:lnTo>
                  <a:lnTo>
                    <a:pt x="5" y="19"/>
                  </a:lnTo>
                  <a:lnTo>
                    <a:pt x="4" y="21"/>
                  </a:lnTo>
                  <a:lnTo>
                    <a:pt x="0" y="21"/>
                  </a:lnTo>
                  <a:lnTo>
                    <a:pt x="2" y="0"/>
                  </a:lnTo>
                  <a:lnTo>
                    <a:pt x="88" y="0"/>
                  </a:lnTo>
                  <a:lnTo>
                    <a:pt x="90" y="2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 name="Freeform 9"/>
            <p:cNvSpPr>
              <a:spLocks/>
            </p:cNvSpPr>
            <p:nvPr userDrawn="1"/>
          </p:nvSpPr>
          <p:spPr bwMode="auto">
            <a:xfrm>
              <a:off x="1357" y="562"/>
              <a:ext cx="45" cy="87"/>
            </a:xfrm>
            <a:custGeom>
              <a:avLst/>
              <a:gdLst>
                <a:gd name="T0" fmla="*/ 0 w 45"/>
                <a:gd name="T1" fmla="*/ 87 h 87"/>
                <a:gd name="T2" fmla="*/ 0 w 45"/>
                <a:gd name="T3" fmla="*/ 82 h 87"/>
                <a:gd name="T4" fmla="*/ 0 w 45"/>
                <a:gd name="T5" fmla="*/ 82 h 87"/>
                <a:gd name="T6" fmla="*/ 6 w 45"/>
                <a:gd name="T7" fmla="*/ 82 h 87"/>
                <a:gd name="T8" fmla="*/ 9 w 45"/>
                <a:gd name="T9" fmla="*/ 81 h 87"/>
                <a:gd name="T10" fmla="*/ 11 w 45"/>
                <a:gd name="T11" fmla="*/ 80 h 87"/>
                <a:gd name="T12" fmla="*/ 12 w 45"/>
                <a:gd name="T13" fmla="*/ 75 h 87"/>
                <a:gd name="T14" fmla="*/ 13 w 45"/>
                <a:gd name="T15" fmla="*/ 66 h 87"/>
                <a:gd name="T16" fmla="*/ 13 w 45"/>
                <a:gd name="T17" fmla="*/ 21 h 87"/>
                <a:gd name="T18" fmla="*/ 13 w 45"/>
                <a:gd name="T19" fmla="*/ 21 h 87"/>
                <a:gd name="T20" fmla="*/ 12 w 45"/>
                <a:gd name="T21" fmla="*/ 12 h 87"/>
                <a:gd name="T22" fmla="*/ 11 w 45"/>
                <a:gd name="T23" fmla="*/ 8 h 87"/>
                <a:gd name="T24" fmla="*/ 9 w 45"/>
                <a:gd name="T25" fmla="*/ 6 h 87"/>
                <a:gd name="T26" fmla="*/ 6 w 45"/>
                <a:gd name="T27" fmla="*/ 5 h 87"/>
                <a:gd name="T28" fmla="*/ 0 w 45"/>
                <a:gd name="T29" fmla="*/ 5 h 87"/>
                <a:gd name="T30" fmla="*/ 0 w 45"/>
                <a:gd name="T31" fmla="*/ 0 h 87"/>
                <a:gd name="T32" fmla="*/ 45 w 45"/>
                <a:gd name="T33" fmla="*/ 0 h 87"/>
                <a:gd name="T34" fmla="*/ 45 w 45"/>
                <a:gd name="T35" fmla="*/ 5 h 87"/>
                <a:gd name="T36" fmla="*/ 45 w 45"/>
                <a:gd name="T37" fmla="*/ 5 h 87"/>
                <a:gd name="T38" fmla="*/ 38 w 45"/>
                <a:gd name="T39" fmla="*/ 5 h 87"/>
                <a:gd name="T40" fmla="*/ 35 w 45"/>
                <a:gd name="T41" fmla="*/ 6 h 87"/>
                <a:gd name="T42" fmla="*/ 33 w 45"/>
                <a:gd name="T43" fmla="*/ 8 h 87"/>
                <a:gd name="T44" fmla="*/ 32 w 45"/>
                <a:gd name="T45" fmla="*/ 12 h 87"/>
                <a:gd name="T46" fmla="*/ 31 w 45"/>
                <a:gd name="T47" fmla="*/ 21 h 87"/>
                <a:gd name="T48" fmla="*/ 31 w 45"/>
                <a:gd name="T49" fmla="*/ 66 h 87"/>
                <a:gd name="T50" fmla="*/ 31 w 45"/>
                <a:gd name="T51" fmla="*/ 66 h 87"/>
                <a:gd name="T52" fmla="*/ 32 w 45"/>
                <a:gd name="T53" fmla="*/ 75 h 87"/>
                <a:gd name="T54" fmla="*/ 33 w 45"/>
                <a:gd name="T55" fmla="*/ 80 h 87"/>
                <a:gd name="T56" fmla="*/ 35 w 45"/>
                <a:gd name="T57" fmla="*/ 81 h 87"/>
                <a:gd name="T58" fmla="*/ 38 w 45"/>
                <a:gd name="T59" fmla="*/ 82 h 87"/>
                <a:gd name="T60" fmla="*/ 45 w 45"/>
                <a:gd name="T61" fmla="*/ 82 h 87"/>
                <a:gd name="T62" fmla="*/ 45 w 45"/>
                <a:gd name="T63" fmla="*/ 87 h 87"/>
                <a:gd name="T64" fmla="*/ 0 w 45"/>
                <a:gd name="T65"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5" h="87">
                  <a:moveTo>
                    <a:pt x="0" y="87"/>
                  </a:moveTo>
                  <a:lnTo>
                    <a:pt x="0" y="82"/>
                  </a:lnTo>
                  <a:lnTo>
                    <a:pt x="0" y="82"/>
                  </a:lnTo>
                  <a:lnTo>
                    <a:pt x="6" y="82"/>
                  </a:lnTo>
                  <a:lnTo>
                    <a:pt x="9" y="81"/>
                  </a:lnTo>
                  <a:lnTo>
                    <a:pt x="11" y="80"/>
                  </a:lnTo>
                  <a:lnTo>
                    <a:pt x="12" y="75"/>
                  </a:lnTo>
                  <a:lnTo>
                    <a:pt x="13" y="66"/>
                  </a:lnTo>
                  <a:lnTo>
                    <a:pt x="13" y="21"/>
                  </a:lnTo>
                  <a:lnTo>
                    <a:pt x="13" y="21"/>
                  </a:lnTo>
                  <a:lnTo>
                    <a:pt x="12" y="12"/>
                  </a:lnTo>
                  <a:lnTo>
                    <a:pt x="11" y="8"/>
                  </a:lnTo>
                  <a:lnTo>
                    <a:pt x="9" y="6"/>
                  </a:lnTo>
                  <a:lnTo>
                    <a:pt x="6" y="5"/>
                  </a:lnTo>
                  <a:lnTo>
                    <a:pt x="0" y="5"/>
                  </a:lnTo>
                  <a:lnTo>
                    <a:pt x="0" y="0"/>
                  </a:lnTo>
                  <a:lnTo>
                    <a:pt x="45" y="0"/>
                  </a:lnTo>
                  <a:lnTo>
                    <a:pt x="45" y="5"/>
                  </a:lnTo>
                  <a:lnTo>
                    <a:pt x="45" y="5"/>
                  </a:lnTo>
                  <a:lnTo>
                    <a:pt x="38" y="5"/>
                  </a:lnTo>
                  <a:lnTo>
                    <a:pt x="35" y="6"/>
                  </a:lnTo>
                  <a:lnTo>
                    <a:pt x="33" y="8"/>
                  </a:lnTo>
                  <a:lnTo>
                    <a:pt x="32" y="12"/>
                  </a:lnTo>
                  <a:lnTo>
                    <a:pt x="31" y="21"/>
                  </a:lnTo>
                  <a:lnTo>
                    <a:pt x="31" y="66"/>
                  </a:lnTo>
                  <a:lnTo>
                    <a:pt x="31" y="66"/>
                  </a:lnTo>
                  <a:lnTo>
                    <a:pt x="32" y="75"/>
                  </a:lnTo>
                  <a:lnTo>
                    <a:pt x="33" y="80"/>
                  </a:lnTo>
                  <a:lnTo>
                    <a:pt x="35" y="81"/>
                  </a:lnTo>
                  <a:lnTo>
                    <a:pt x="38" y="82"/>
                  </a:lnTo>
                  <a:lnTo>
                    <a:pt x="45" y="82"/>
                  </a:lnTo>
                  <a:lnTo>
                    <a:pt x="45" y="87"/>
                  </a:lnTo>
                  <a:lnTo>
                    <a:pt x="0" y="8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10"/>
            <p:cNvSpPr>
              <a:spLocks noEditPoints="1"/>
            </p:cNvSpPr>
            <p:nvPr userDrawn="1"/>
          </p:nvSpPr>
          <p:spPr bwMode="auto">
            <a:xfrm>
              <a:off x="1424" y="560"/>
              <a:ext cx="96" cy="91"/>
            </a:xfrm>
            <a:custGeom>
              <a:avLst/>
              <a:gdLst>
                <a:gd name="T0" fmla="*/ 48 w 96"/>
                <a:gd name="T1" fmla="*/ 91 h 91"/>
                <a:gd name="T2" fmla="*/ 30 w 96"/>
                <a:gd name="T3" fmla="*/ 88 h 91"/>
                <a:gd name="T4" fmla="*/ 15 w 96"/>
                <a:gd name="T5" fmla="*/ 78 h 91"/>
                <a:gd name="T6" fmla="*/ 4 w 96"/>
                <a:gd name="T7" fmla="*/ 63 h 91"/>
                <a:gd name="T8" fmla="*/ 0 w 96"/>
                <a:gd name="T9" fmla="*/ 46 h 91"/>
                <a:gd name="T10" fmla="*/ 1 w 96"/>
                <a:gd name="T11" fmla="*/ 36 h 91"/>
                <a:gd name="T12" fmla="*/ 9 w 96"/>
                <a:gd name="T13" fmla="*/ 21 h 91"/>
                <a:gd name="T14" fmla="*/ 21 w 96"/>
                <a:gd name="T15" fmla="*/ 8 h 91"/>
                <a:gd name="T16" fmla="*/ 38 w 96"/>
                <a:gd name="T17" fmla="*/ 1 h 91"/>
                <a:gd name="T18" fmla="*/ 48 w 96"/>
                <a:gd name="T19" fmla="*/ 0 h 91"/>
                <a:gd name="T20" fmla="*/ 66 w 96"/>
                <a:gd name="T21" fmla="*/ 3 h 91"/>
                <a:gd name="T22" fmla="*/ 82 w 96"/>
                <a:gd name="T23" fmla="*/ 13 h 91"/>
                <a:gd name="T24" fmla="*/ 92 w 96"/>
                <a:gd name="T25" fmla="*/ 28 h 91"/>
                <a:gd name="T26" fmla="*/ 96 w 96"/>
                <a:gd name="T27" fmla="*/ 46 h 91"/>
                <a:gd name="T28" fmla="*/ 96 w 96"/>
                <a:gd name="T29" fmla="*/ 55 h 91"/>
                <a:gd name="T30" fmla="*/ 88 w 96"/>
                <a:gd name="T31" fmla="*/ 71 h 91"/>
                <a:gd name="T32" fmla="*/ 75 w 96"/>
                <a:gd name="T33" fmla="*/ 83 h 91"/>
                <a:gd name="T34" fmla="*/ 58 w 96"/>
                <a:gd name="T35" fmla="*/ 90 h 91"/>
                <a:gd name="T36" fmla="*/ 48 w 96"/>
                <a:gd name="T37" fmla="*/ 91 h 91"/>
                <a:gd name="T38" fmla="*/ 48 w 96"/>
                <a:gd name="T39" fmla="*/ 7 h 91"/>
                <a:gd name="T40" fmla="*/ 36 w 96"/>
                <a:gd name="T41" fmla="*/ 11 h 91"/>
                <a:gd name="T42" fmla="*/ 26 w 96"/>
                <a:gd name="T43" fmla="*/ 19 h 91"/>
                <a:gd name="T44" fmla="*/ 21 w 96"/>
                <a:gd name="T45" fmla="*/ 33 h 91"/>
                <a:gd name="T46" fmla="*/ 20 w 96"/>
                <a:gd name="T47" fmla="*/ 46 h 91"/>
                <a:gd name="T48" fmla="*/ 20 w 96"/>
                <a:gd name="T49" fmla="*/ 52 h 91"/>
                <a:gd name="T50" fmla="*/ 23 w 96"/>
                <a:gd name="T51" fmla="*/ 66 h 91"/>
                <a:gd name="T52" fmla="*/ 31 w 96"/>
                <a:gd name="T53" fmla="*/ 77 h 91"/>
                <a:gd name="T54" fmla="*/ 41 w 96"/>
                <a:gd name="T55" fmla="*/ 83 h 91"/>
                <a:gd name="T56" fmla="*/ 48 w 96"/>
                <a:gd name="T57" fmla="*/ 84 h 91"/>
                <a:gd name="T58" fmla="*/ 61 w 96"/>
                <a:gd name="T59" fmla="*/ 80 h 91"/>
                <a:gd name="T60" fmla="*/ 70 w 96"/>
                <a:gd name="T61" fmla="*/ 72 h 91"/>
                <a:gd name="T62" fmla="*/ 75 w 96"/>
                <a:gd name="T63" fmla="*/ 58 h 91"/>
                <a:gd name="T64" fmla="*/ 77 w 96"/>
                <a:gd name="T65" fmla="*/ 46 h 91"/>
                <a:gd name="T66" fmla="*/ 76 w 96"/>
                <a:gd name="T67" fmla="*/ 39 h 91"/>
                <a:gd name="T68" fmla="*/ 74 w 96"/>
                <a:gd name="T69" fmla="*/ 25 h 91"/>
                <a:gd name="T70" fmla="*/ 66 w 96"/>
                <a:gd name="T71" fmla="*/ 14 h 91"/>
                <a:gd name="T72" fmla="*/ 55 w 96"/>
                <a:gd name="T73" fmla="*/ 8 h 91"/>
                <a:gd name="T74" fmla="*/ 48 w 96"/>
                <a:gd name="T75" fmla="*/ 7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6" h="91">
                  <a:moveTo>
                    <a:pt x="48" y="91"/>
                  </a:moveTo>
                  <a:lnTo>
                    <a:pt x="48" y="91"/>
                  </a:lnTo>
                  <a:lnTo>
                    <a:pt x="38" y="90"/>
                  </a:lnTo>
                  <a:lnTo>
                    <a:pt x="30" y="88"/>
                  </a:lnTo>
                  <a:lnTo>
                    <a:pt x="21" y="83"/>
                  </a:lnTo>
                  <a:lnTo>
                    <a:pt x="15" y="78"/>
                  </a:lnTo>
                  <a:lnTo>
                    <a:pt x="9" y="71"/>
                  </a:lnTo>
                  <a:lnTo>
                    <a:pt x="4" y="63"/>
                  </a:lnTo>
                  <a:lnTo>
                    <a:pt x="1" y="55"/>
                  </a:lnTo>
                  <a:lnTo>
                    <a:pt x="0" y="46"/>
                  </a:lnTo>
                  <a:lnTo>
                    <a:pt x="0" y="46"/>
                  </a:lnTo>
                  <a:lnTo>
                    <a:pt x="1" y="36"/>
                  </a:lnTo>
                  <a:lnTo>
                    <a:pt x="4" y="28"/>
                  </a:lnTo>
                  <a:lnTo>
                    <a:pt x="9" y="21"/>
                  </a:lnTo>
                  <a:lnTo>
                    <a:pt x="15" y="13"/>
                  </a:lnTo>
                  <a:lnTo>
                    <a:pt x="21" y="8"/>
                  </a:lnTo>
                  <a:lnTo>
                    <a:pt x="30" y="3"/>
                  </a:lnTo>
                  <a:lnTo>
                    <a:pt x="38" y="1"/>
                  </a:lnTo>
                  <a:lnTo>
                    <a:pt x="48" y="0"/>
                  </a:lnTo>
                  <a:lnTo>
                    <a:pt x="48" y="0"/>
                  </a:lnTo>
                  <a:lnTo>
                    <a:pt x="58" y="1"/>
                  </a:lnTo>
                  <a:lnTo>
                    <a:pt x="66" y="3"/>
                  </a:lnTo>
                  <a:lnTo>
                    <a:pt x="75" y="8"/>
                  </a:lnTo>
                  <a:lnTo>
                    <a:pt x="82" y="13"/>
                  </a:lnTo>
                  <a:lnTo>
                    <a:pt x="88" y="21"/>
                  </a:lnTo>
                  <a:lnTo>
                    <a:pt x="92" y="28"/>
                  </a:lnTo>
                  <a:lnTo>
                    <a:pt x="96" y="36"/>
                  </a:lnTo>
                  <a:lnTo>
                    <a:pt x="96" y="46"/>
                  </a:lnTo>
                  <a:lnTo>
                    <a:pt x="96" y="46"/>
                  </a:lnTo>
                  <a:lnTo>
                    <a:pt x="96" y="55"/>
                  </a:lnTo>
                  <a:lnTo>
                    <a:pt x="92" y="63"/>
                  </a:lnTo>
                  <a:lnTo>
                    <a:pt x="88" y="71"/>
                  </a:lnTo>
                  <a:lnTo>
                    <a:pt x="82" y="78"/>
                  </a:lnTo>
                  <a:lnTo>
                    <a:pt x="75" y="83"/>
                  </a:lnTo>
                  <a:lnTo>
                    <a:pt x="66" y="88"/>
                  </a:lnTo>
                  <a:lnTo>
                    <a:pt x="58" y="90"/>
                  </a:lnTo>
                  <a:lnTo>
                    <a:pt x="48" y="91"/>
                  </a:lnTo>
                  <a:lnTo>
                    <a:pt x="48" y="91"/>
                  </a:lnTo>
                  <a:close/>
                  <a:moveTo>
                    <a:pt x="48" y="7"/>
                  </a:moveTo>
                  <a:lnTo>
                    <a:pt x="48" y="7"/>
                  </a:lnTo>
                  <a:lnTo>
                    <a:pt x="41" y="8"/>
                  </a:lnTo>
                  <a:lnTo>
                    <a:pt x="36" y="11"/>
                  </a:lnTo>
                  <a:lnTo>
                    <a:pt x="31" y="14"/>
                  </a:lnTo>
                  <a:lnTo>
                    <a:pt x="26" y="19"/>
                  </a:lnTo>
                  <a:lnTo>
                    <a:pt x="23" y="25"/>
                  </a:lnTo>
                  <a:lnTo>
                    <a:pt x="21" y="33"/>
                  </a:lnTo>
                  <a:lnTo>
                    <a:pt x="20" y="39"/>
                  </a:lnTo>
                  <a:lnTo>
                    <a:pt x="20" y="46"/>
                  </a:lnTo>
                  <a:lnTo>
                    <a:pt x="20" y="46"/>
                  </a:lnTo>
                  <a:lnTo>
                    <a:pt x="20" y="52"/>
                  </a:lnTo>
                  <a:lnTo>
                    <a:pt x="21" y="58"/>
                  </a:lnTo>
                  <a:lnTo>
                    <a:pt x="23" y="66"/>
                  </a:lnTo>
                  <a:lnTo>
                    <a:pt x="26" y="72"/>
                  </a:lnTo>
                  <a:lnTo>
                    <a:pt x="31" y="77"/>
                  </a:lnTo>
                  <a:lnTo>
                    <a:pt x="36" y="80"/>
                  </a:lnTo>
                  <a:lnTo>
                    <a:pt x="41" y="83"/>
                  </a:lnTo>
                  <a:lnTo>
                    <a:pt x="48" y="84"/>
                  </a:lnTo>
                  <a:lnTo>
                    <a:pt x="48" y="84"/>
                  </a:lnTo>
                  <a:lnTo>
                    <a:pt x="55" y="83"/>
                  </a:lnTo>
                  <a:lnTo>
                    <a:pt x="61" y="80"/>
                  </a:lnTo>
                  <a:lnTo>
                    <a:pt x="66" y="77"/>
                  </a:lnTo>
                  <a:lnTo>
                    <a:pt x="70" y="72"/>
                  </a:lnTo>
                  <a:lnTo>
                    <a:pt x="74" y="66"/>
                  </a:lnTo>
                  <a:lnTo>
                    <a:pt x="75" y="58"/>
                  </a:lnTo>
                  <a:lnTo>
                    <a:pt x="76" y="52"/>
                  </a:lnTo>
                  <a:lnTo>
                    <a:pt x="77" y="46"/>
                  </a:lnTo>
                  <a:lnTo>
                    <a:pt x="77" y="46"/>
                  </a:lnTo>
                  <a:lnTo>
                    <a:pt x="76" y="39"/>
                  </a:lnTo>
                  <a:lnTo>
                    <a:pt x="75" y="33"/>
                  </a:lnTo>
                  <a:lnTo>
                    <a:pt x="74" y="25"/>
                  </a:lnTo>
                  <a:lnTo>
                    <a:pt x="70" y="19"/>
                  </a:lnTo>
                  <a:lnTo>
                    <a:pt x="66" y="14"/>
                  </a:lnTo>
                  <a:lnTo>
                    <a:pt x="61" y="11"/>
                  </a:lnTo>
                  <a:lnTo>
                    <a:pt x="55" y="8"/>
                  </a:lnTo>
                  <a:lnTo>
                    <a:pt x="48" y="7"/>
                  </a:lnTo>
                  <a:lnTo>
                    <a:pt x="48" y="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Freeform 11"/>
            <p:cNvSpPr>
              <a:spLocks/>
            </p:cNvSpPr>
            <p:nvPr userDrawn="1"/>
          </p:nvSpPr>
          <p:spPr bwMode="auto">
            <a:xfrm>
              <a:off x="1543" y="562"/>
              <a:ext cx="97" cy="89"/>
            </a:xfrm>
            <a:custGeom>
              <a:avLst/>
              <a:gdLst>
                <a:gd name="T0" fmla="*/ 76 w 97"/>
                <a:gd name="T1" fmla="*/ 21 h 89"/>
                <a:gd name="T2" fmla="*/ 76 w 97"/>
                <a:gd name="T3" fmla="*/ 21 h 89"/>
                <a:gd name="T4" fmla="*/ 76 w 97"/>
                <a:gd name="T5" fmla="*/ 12 h 89"/>
                <a:gd name="T6" fmla="*/ 75 w 97"/>
                <a:gd name="T7" fmla="*/ 8 h 89"/>
                <a:gd name="T8" fmla="*/ 72 w 97"/>
                <a:gd name="T9" fmla="*/ 6 h 89"/>
                <a:gd name="T10" fmla="*/ 70 w 97"/>
                <a:gd name="T11" fmla="*/ 5 h 89"/>
                <a:gd name="T12" fmla="*/ 62 w 97"/>
                <a:gd name="T13" fmla="*/ 5 h 89"/>
                <a:gd name="T14" fmla="*/ 62 w 97"/>
                <a:gd name="T15" fmla="*/ 0 h 89"/>
                <a:gd name="T16" fmla="*/ 97 w 97"/>
                <a:gd name="T17" fmla="*/ 0 h 89"/>
                <a:gd name="T18" fmla="*/ 97 w 97"/>
                <a:gd name="T19" fmla="*/ 5 h 89"/>
                <a:gd name="T20" fmla="*/ 97 w 97"/>
                <a:gd name="T21" fmla="*/ 5 h 89"/>
                <a:gd name="T22" fmla="*/ 89 w 97"/>
                <a:gd name="T23" fmla="*/ 5 h 89"/>
                <a:gd name="T24" fmla="*/ 87 w 97"/>
                <a:gd name="T25" fmla="*/ 6 h 89"/>
                <a:gd name="T26" fmla="*/ 86 w 97"/>
                <a:gd name="T27" fmla="*/ 8 h 89"/>
                <a:gd name="T28" fmla="*/ 83 w 97"/>
                <a:gd name="T29" fmla="*/ 12 h 89"/>
                <a:gd name="T30" fmla="*/ 83 w 97"/>
                <a:gd name="T31" fmla="*/ 21 h 89"/>
                <a:gd name="T32" fmla="*/ 83 w 97"/>
                <a:gd name="T33" fmla="*/ 89 h 89"/>
                <a:gd name="T34" fmla="*/ 79 w 97"/>
                <a:gd name="T35" fmla="*/ 89 h 89"/>
                <a:gd name="T36" fmla="*/ 19 w 97"/>
                <a:gd name="T37" fmla="*/ 19 h 89"/>
                <a:gd name="T38" fmla="*/ 19 w 97"/>
                <a:gd name="T39" fmla="*/ 66 h 89"/>
                <a:gd name="T40" fmla="*/ 19 w 97"/>
                <a:gd name="T41" fmla="*/ 66 h 89"/>
                <a:gd name="T42" fmla="*/ 21 w 97"/>
                <a:gd name="T43" fmla="*/ 75 h 89"/>
                <a:gd name="T44" fmla="*/ 22 w 97"/>
                <a:gd name="T45" fmla="*/ 80 h 89"/>
                <a:gd name="T46" fmla="*/ 24 w 97"/>
                <a:gd name="T47" fmla="*/ 81 h 89"/>
                <a:gd name="T48" fmla="*/ 27 w 97"/>
                <a:gd name="T49" fmla="*/ 82 h 89"/>
                <a:gd name="T50" fmla="*/ 33 w 97"/>
                <a:gd name="T51" fmla="*/ 82 h 89"/>
                <a:gd name="T52" fmla="*/ 33 w 97"/>
                <a:gd name="T53" fmla="*/ 87 h 89"/>
                <a:gd name="T54" fmla="*/ 0 w 97"/>
                <a:gd name="T55" fmla="*/ 87 h 89"/>
                <a:gd name="T56" fmla="*/ 0 w 97"/>
                <a:gd name="T57" fmla="*/ 82 h 89"/>
                <a:gd name="T58" fmla="*/ 0 w 97"/>
                <a:gd name="T59" fmla="*/ 82 h 89"/>
                <a:gd name="T60" fmla="*/ 7 w 97"/>
                <a:gd name="T61" fmla="*/ 82 h 89"/>
                <a:gd name="T62" fmla="*/ 10 w 97"/>
                <a:gd name="T63" fmla="*/ 81 h 89"/>
                <a:gd name="T64" fmla="*/ 11 w 97"/>
                <a:gd name="T65" fmla="*/ 80 h 89"/>
                <a:gd name="T66" fmla="*/ 13 w 97"/>
                <a:gd name="T67" fmla="*/ 75 h 89"/>
                <a:gd name="T68" fmla="*/ 13 w 97"/>
                <a:gd name="T69" fmla="*/ 66 h 89"/>
                <a:gd name="T70" fmla="*/ 13 w 97"/>
                <a:gd name="T71" fmla="*/ 21 h 89"/>
                <a:gd name="T72" fmla="*/ 13 w 97"/>
                <a:gd name="T73" fmla="*/ 21 h 89"/>
                <a:gd name="T74" fmla="*/ 13 w 97"/>
                <a:gd name="T75" fmla="*/ 12 h 89"/>
                <a:gd name="T76" fmla="*/ 11 w 97"/>
                <a:gd name="T77" fmla="*/ 8 h 89"/>
                <a:gd name="T78" fmla="*/ 10 w 97"/>
                <a:gd name="T79" fmla="*/ 6 h 89"/>
                <a:gd name="T80" fmla="*/ 7 w 97"/>
                <a:gd name="T81" fmla="*/ 5 h 89"/>
                <a:gd name="T82" fmla="*/ 0 w 97"/>
                <a:gd name="T83" fmla="*/ 5 h 89"/>
                <a:gd name="T84" fmla="*/ 0 w 97"/>
                <a:gd name="T85" fmla="*/ 0 h 89"/>
                <a:gd name="T86" fmla="*/ 28 w 97"/>
                <a:gd name="T87" fmla="*/ 0 h 89"/>
                <a:gd name="T88" fmla="*/ 76 w 97"/>
                <a:gd name="T89" fmla="*/ 58 h 89"/>
                <a:gd name="T90" fmla="*/ 76 w 97"/>
                <a:gd name="T91" fmla="*/ 2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89">
                  <a:moveTo>
                    <a:pt x="76" y="21"/>
                  </a:moveTo>
                  <a:lnTo>
                    <a:pt x="76" y="21"/>
                  </a:lnTo>
                  <a:lnTo>
                    <a:pt x="76" y="12"/>
                  </a:lnTo>
                  <a:lnTo>
                    <a:pt x="75" y="8"/>
                  </a:lnTo>
                  <a:lnTo>
                    <a:pt x="72" y="6"/>
                  </a:lnTo>
                  <a:lnTo>
                    <a:pt x="70" y="5"/>
                  </a:lnTo>
                  <a:lnTo>
                    <a:pt x="62" y="5"/>
                  </a:lnTo>
                  <a:lnTo>
                    <a:pt x="62" y="0"/>
                  </a:lnTo>
                  <a:lnTo>
                    <a:pt x="97" y="0"/>
                  </a:lnTo>
                  <a:lnTo>
                    <a:pt x="97" y="5"/>
                  </a:lnTo>
                  <a:lnTo>
                    <a:pt x="97" y="5"/>
                  </a:lnTo>
                  <a:lnTo>
                    <a:pt x="89" y="5"/>
                  </a:lnTo>
                  <a:lnTo>
                    <a:pt x="87" y="6"/>
                  </a:lnTo>
                  <a:lnTo>
                    <a:pt x="86" y="8"/>
                  </a:lnTo>
                  <a:lnTo>
                    <a:pt x="83" y="12"/>
                  </a:lnTo>
                  <a:lnTo>
                    <a:pt x="83" y="21"/>
                  </a:lnTo>
                  <a:lnTo>
                    <a:pt x="83" y="89"/>
                  </a:lnTo>
                  <a:lnTo>
                    <a:pt x="79" y="89"/>
                  </a:lnTo>
                  <a:lnTo>
                    <a:pt x="19" y="19"/>
                  </a:lnTo>
                  <a:lnTo>
                    <a:pt x="19" y="66"/>
                  </a:lnTo>
                  <a:lnTo>
                    <a:pt x="19" y="66"/>
                  </a:lnTo>
                  <a:lnTo>
                    <a:pt x="21" y="75"/>
                  </a:lnTo>
                  <a:lnTo>
                    <a:pt x="22" y="80"/>
                  </a:lnTo>
                  <a:lnTo>
                    <a:pt x="24" y="81"/>
                  </a:lnTo>
                  <a:lnTo>
                    <a:pt x="27" y="82"/>
                  </a:lnTo>
                  <a:lnTo>
                    <a:pt x="33" y="82"/>
                  </a:lnTo>
                  <a:lnTo>
                    <a:pt x="33" y="87"/>
                  </a:lnTo>
                  <a:lnTo>
                    <a:pt x="0" y="87"/>
                  </a:lnTo>
                  <a:lnTo>
                    <a:pt x="0" y="82"/>
                  </a:lnTo>
                  <a:lnTo>
                    <a:pt x="0" y="82"/>
                  </a:lnTo>
                  <a:lnTo>
                    <a:pt x="7" y="82"/>
                  </a:lnTo>
                  <a:lnTo>
                    <a:pt x="10" y="81"/>
                  </a:lnTo>
                  <a:lnTo>
                    <a:pt x="11" y="80"/>
                  </a:lnTo>
                  <a:lnTo>
                    <a:pt x="13" y="75"/>
                  </a:lnTo>
                  <a:lnTo>
                    <a:pt x="13" y="66"/>
                  </a:lnTo>
                  <a:lnTo>
                    <a:pt x="13" y="21"/>
                  </a:lnTo>
                  <a:lnTo>
                    <a:pt x="13" y="21"/>
                  </a:lnTo>
                  <a:lnTo>
                    <a:pt x="13" y="12"/>
                  </a:lnTo>
                  <a:lnTo>
                    <a:pt x="11" y="8"/>
                  </a:lnTo>
                  <a:lnTo>
                    <a:pt x="10" y="6"/>
                  </a:lnTo>
                  <a:lnTo>
                    <a:pt x="7" y="5"/>
                  </a:lnTo>
                  <a:lnTo>
                    <a:pt x="0" y="5"/>
                  </a:lnTo>
                  <a:lnTo>
                    <a:pt x="0" y="0"/>
                  </a:lnTo>
                  <a:lnTo>
                    <a:pt x="28" y="0"/>
                  </a:lnTo>
                  <a:lnTo>
                    <a:pt x="76" y="58"/>
                  </a:lnTo>
                  <a:lnTo>
                    <a:pt x="76" y="2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 name="Freeform 12"/>
            <p:cNvSpPr>
              <a:spLocks/>
            </p:cNvSpPr>
            <p:nvPr userDrawn="1"/>
          </p:nvSpPr>
          <p:spPr bwMode="auto">
            <a:xfrm>
              <a:off x="1662" y="562"/>
              <a:ext cx="79" cy="87"/>
            </a:xfrm>
            <a:custGeom>
              <a:avLst/>
              <a:gdLst>
                <a:gd name="T0" fmla="*/ 0 w 79"/>
                <a:gd name="T1" fmla="*/ 82 h 87"/>
                <a:gd name="T2" fmla="*/ 0 w 79"/>
                <a:gd name="T3" fmla="*/ 82 h 87"/>
                <a:gd name="T4" fmla="*/ 6 w 79"/>
                <a:gd name="T5" fmla="*/ 82 h 87"/>
                <a:gd name="T6" fmla="*/ 8 w 79"/>
                <a:gd name="T7" fmla="*/ 81 h 87"/>
                <a:gd name="T8" fmla="*/ 11 w 79"/>
                <a:gd name="T9" fmla="*/ 80 h 87"/>
                <a:gd name="T10" fmla="*/ 12 w 79"/>
                <a:gd name="T11" fmla="*/ 75 h 87"/>
                <a:gd name="T12" fmla="*/ 13 w 79"/>
                <a:gd name="T13" fmla="*/ 66 h 87"/>
                <a:gd name="T14" fmla="*/ 13 w 79"/>
                <a:gd name="T15" fmla="*/ 21 h 87"/>
                <a:gd name="T16" fmla="*/ 13 w 79"/>
                <a:gd name="T17" fmla="*/ 21 h 87"/>
                <a:gd name="T18" fmla="*/ 12 w 79"/>
                <a:gd name="T19" fmla="*/ 12 h 87"/>
                <a:gd name="T20" fmla="*/ 11 w 79"/>
                <a:gd name="T21" fmla="*/ 8 h 87"/>
                <a:gd name="T22" fmla="*/ 8 w 79"/>
                <a:gd name="T23" fmla="*/ 6 h 87"/>
                <a:gd name="T24" fmla="*/ 6 w 79"/>
                <a:gd name="T25" fmla="*/ 5 h 87"/>
                <a:gd name="T26" fmla="*/ 0 w 79"/>
                <a:gd name="T27" fmla="*/ 5 h 87"/>
                <a:gd name="T28" fmla="*/ 0 w 79"/>
                <a:gd name="T29" fmla="*/ 0 h 87"/>
                <a:gd name="T30" fmla="*/ 73 w 79"/>
                <a:gd name="T31" fmla="*/ 0 h 87"/>
                <a:gd name="T32" fmla="*/ 74 w 79"/>
                <a:gd name="T33" fmla="*/ 21 h 87"/>
                <a:gd name="T34" fmla="*/ 71 w 79"/>
                <a:gd name="T35" fmla="*/ 21 h 87"/>
                <a:gd name="T36" fmla="*/ 69 w 79"/>
                <a:gd name="T37" fmla="*/ 19 h 87"/>
                <a:gd name="T38" fmla="*/ 69 w 79"/>
                <a:gd name="T39" fmla="*/ 19 h 87"/>
                <a:gd name="T40" fmla="*/ 68 w 79"/>
                <a:gd name="T41" fmla="*/ 12 h 87"/>
                <a:gd name="T42" fmla="*/ 66 w 79"/>
                <a:gd name="T43" fmla="*/ 10 h 87"/>
                <a:gd name="T44" fmla="*/ 61 w 79"/>
                <a:gd name="T45" fmla="*/ 8 h 87"/>
                <a:gd name="T46" fmla="*/ 52 w 79"/>
                <a:gd name="T47" fmla="*/ 8 h 87"/>
                <a:gd name="T48" fmla="*/ 30 w 79"/>
                <a:gd name="T49" fmla="*/ 8 h 87"/>
                <a:gd name="T50" fmla="*/ 30 w 79"/>
                <a:gd name="T51" fmla="*/ 38 h 87"/>
                <a:gd name="T52" fmla="*/ 39 w 79"/>
                <a:gd name="T53" fmla="*/ 38 h 87"/>
                <a:gd name="T54" fmla="*/ 39 w 79"/>
                <a:gd name="T55" fmla="*/ 38 h 87"/>
                <a:gd name="T56" fmla="*/ 47 w 79"/>
                <a:gd name="T57" fmla="*/ 37 h 87"/>
                <a:gd name="T58" fmla="*/ 52 w 79"/>
                <a:gd name="T59" fmla="*/ 36 h 87"/>
                <a:gd name="T60" fmla="*/ 53 w 79"/>
                <a:gd name="T61" fmla="*/ 33 h 87"/>
                <a:gd name="T62" fmla="*/ 55 w 79"/>
                <a:gd name="T63" fmla="*/ 31 h 87"/>
                <a:gd name="T64" fmla="*/ 55 w 79"/>
                <a:gd name="T65" fmla="*/ 25 h 87"/>
                <a:gd name="T66" fmla="*/ 60 w 79"/>
                <a:gd name="T67" fmla="*/ 25 h 87"/>
                <a:gd name="T68" fmla="*/ 60 w 79"/>
                <a:gd name="T69" fmla="*/ 58 h 87"/>
                <a:gd name="T70" fmla="*/ 55 w 79"/>
                <a:gd name="T71" fmla="*/ 58 h 87"/>
                <a:gd name="T72" fmla="*/ 55 w 79"/>
                <a:gd name="T73" fmla="*/ 58 h 87"/>
                <a:gd name="T74" fmla="*/ 55 w 79"/>
                <a:gd name="T75" fmla="*/ 50 h 87"/>
                <a:gd name="T76" fmla="*/ 53 w 79"/>
                <a:gd name="T77" fmla="*/ 49 h 87"/>
                <a:gd name="T78" fmla="*/ 52 w 79"/>
                <a:gd name="T79" fmla="*/ 47 h 87"/>
                <a:gd name="T80" fmla="*/ 47 w 79"/>
                <a:gd name="T81" fmla="*/ 45 h 87"/>
                <a:gd name="T82" fmla="*/ 39 w 79"/>
                <a:gd name="T83" fmla="*/ 44 h 87"/>
                <a:gd name="T84" fmla="*/ 30 w 79"/>
                <a:gd name="T85" fmla="*/ 44 h 87"/>
                <a:gd name="T86" fmla="*/ 30 w 79"/>
                <a:gd name="T87" fmla="*/ 64 h 87"/>
                <a:gd name="T88" fmla="*/ 30 w 79"/>
                <a:gd name="T89" fmla="*/ 64 h 87"/>
                <a:gd name="T90" fmla="*/ 31 w 79"/>
                <a:gd name="T91" fmla="*/ 72 h 87"/>
                <a:gd name="T92" fmla="*/ 33 w 79"/>
                <a:gd name="T93" fmla="*/ 77 h 87"/>
                <a:gd name="T94" fmla="*/ 35 w 79"/>
                <a:gd name="T95" fmla="*/ 78 h 87"/>
                <a:gd name="T96" fmla="*/ 38 w 79"/>
                <a:gd name="T97" fmla="*/ 80 h 87"/>
                <a:gd name="T98" fmla="*/ 45 w 79"/>
                <a:gd name="T99" fmla="*/ 81 h 87"/>
                <a:gd name="T100" fmla="*/ 57 w 79"/>
                <a:gd name="T101" fmla="*/ 81 h 87"/>
                <a:gd name="T102" fmla="*/ 57 w 79"/>
                <a:gd name="T103" fmla="*/ 81 h 87"/>
                <a:gd name="T104" fmla="*/ 66 w 79"/>
                <a:gd name="T105" fmla="*/ 80 h 87"/>
                <a:gd name="T106" fmla="*/ 71 w 79"/>
                <a:gd name="T107" fmla="*/ 77 h 87"/>
                <a:gd name="T108" fmla="*/ 73 w 79"/>
                <a:gd name="T109" fmla="*/ 75 h 87"/>
                <a:gd name="T110" fmla="*/ 74 w 79"/>
                <a:gd name="T111" fmla="*/ 70 h 87"/>
                <a:gd name="T112" fmla="*/ 74 w 79"/>
                <a:gd name="T113" fmla="*/ 66 h 87"/>
                <a:gd name="T114" fmla="*/ 79 w 79"/>
                <a:gd name="T115" fmla="*/ 66 h 87"/>
                <a:gd name="T116" fmla="*/ 78 w 79"/>
                <a:gd name="T117" fmla="*/ 87 h 87"/>
                <a:gd name="T118" fmla="*/ 0 w 79"/>
                <a:gd name="T119" fmla="*/ 87 h 87"/>
                <a:gd name="T120" fmla="*/ 0 w 79"/>
                <a:gd name="T121" fmla="*/ 8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9" h="87">
                  <a:moveTo>
                    <a:pt x="0" y="82"/>
                  </a:moveTo>
                  <a:lnTo>
                    <a:pt x="0" y="82"/>
                  </a:lnTo>
                  <a:lnTo>
                    <a:pt x="6" y="82"/>
                  </a:lnTo>
                  <a:lnTo>
                    <a:pt x="8" y="81"/>
                  </a:lnTo>
                  <a:lnTo>
                    <a:pt x="11" y="80"/>
                  </a:lnTo>
                  <a:lnTo>
                    <a:pt x="12" y="75"/>
                  </a:lnTo>
                  <a:lnTo>
                    <a:pt x="13" y="66"/>
                  </a:lnTo>
                  <a:lnTo>
                    <a:pt x="13" y="21"/>
                  </a:lnTo>
                  <a:lnTo>
                    <a:pt x="13" y="21"/>
                  </a:lnTo>
                  <a:lnTo>
                    <a:pt x="12" y="12"/>
                  </a:lnTo>
                  <a:lnTo>
                    <a:pt x="11" y="8"/>
                  </a:lnTo>
                  <a:lnTo>
                    <a:pt x="8" y="6"/>
                  </a:lnTo>
                  <a:lnTo>
                    <a:pt x="6" y="5"/>
                  </a:lnTo>
                  <a:lnTo>
                    <a:pt x="0" y="5"/>
                  </a:lnTo>
                  <a:lnTo>
                    <a:pt x="0" y="0"/>
                  </a:lnTo>
                  <a:lnTo>
                    <a:pt x="73" y="0"/>
                  </a:lnTo>
                  <a:lnTo>
                    <a:pt x="74" y="21"/>
                  </a:lnTo>
                  <a:lnTo>
                    <a:pt x="71" y="21"/>
                  </a:lnTo>
                  <a:lnTo>
                    <a:pt x="69" y="19"/>
                  </a:lnTo>
                  <a:lnTo>
                    <a:pt x="69" y="19"/>
                  </a:lnTo>
                  <a:lnTo>
                    <a:pt x="68" y="12"/>
                  </a:lnTo>
                  <a:lnTo>
                    <a:pt x="66" y="10"/>
                  </a:lnTo>
                  <a:lnTo>
                    <a:pt x="61" y="8"/>
                  </a:lnTo>
                  <a:lnTo>
                    <a:pt x="52" y="8"/>
                  </a:lnTo>
                  <a:lnTo>
                    <a:pt x="30" y="8"/>
                  </a:lnTo>
                  <a:lnTo>
                    <a:pt x="30" y="38"/>
                  </a:lnTo>
                  <a:lnTo>
                    <a:pt x="39" y="38"/>
                  </a:lnTo>
                  <a:lnTo>
                    <a:pt x="39" y="38"/>
                  </a:lnTo>
                  <a:lnTo>
                    <a:pt x="47" y="37"/>
                  </a:lnTo>
                  <a:lnTo>
                    <a:pt x="52" y="36"/>
                  </a:lnTo>
                  <a:lnTo>
                    <a:pt x="53" y="33"/>
                  </a:lnTo>
                  <a:lnTo>
                    <a:pt x="55" y="31"/>
                  </a:lnTo>
                  <a:lnTo>
                    <a:pt x="55" y="25"/>
                  </a:lnTo>
                  <a:lnTo>
                    <a:pt x="60" y="25"/>
                  </a:lnTo>
                  <a:lnTo>
                    <a:pt x="60" y="58"/>
                  </a:lnTo>
                  <a:lnTo>
                    <a:pt x="55" y="58"/>
                  </a:lnTo>
                  <a:lnTo>
                    <a:pt x="55" y="58"/>
                  </a:lnTo>
                  <a:lnTo>
                    <a:pt x="55" y="50"/>
                  </a:lnTo>
                  <a:lnTo>
                    <a:pt x="53" y="49"/>
                  </a:lnTo>
                  <a:lnTo>
                    <a:pt x="52" y="47"/>
                  </a:lnTo>
                  <a:lnTo>
                    <a:pt x="47" y="45"/>
                  </a:lnTo>
                  <a:lnTo>
                    <a:pt x="39" y="44"/>
                  </a:lnTo>
                  <a:lnTo>
                    <a:pt x="30" y="44"/>
                  </a:lnTo>
                  <a:lnTo>
                    <a:pt x="30" y="64"/>
                  </a:lnTo>
                  <a:lnTo>
                    <a:pt x="30" y="64"/>
                  </a:lnTo>
                  <a:lnTo>
                    <a:pt x="31" y="72"/>
                  </a:lnTo>
                  <a:lnTo>
                    <a:pt x="33" y="77"/>
                  </a:lnTo>
                  <a:lnTo>
                    <a:pt x="35" y="78"/>
                  </a:lnTo>
                  <a:lnTo>
                    <a:pt x="38" y="80"/>
                  </a:lnTo>
                  <a:lnTo>
                    <a:pt x="45" y="81"/>
                  </a:lnTo>
                  <a:lnTo>
                    <a:pt x="57" y="81"/>
                  </a:lnTo>
                  <a:lnTo>
                    <a:pt x="57" y="81"/>
                  </a:lnTo>
                  <a:lnTo>
                    <a:pt x="66" y="80"/>
                  </a:lnTo>
                  <a:lnTo>
                    <a:pt x="71" y="77"/>
                  </a:lnTo>
                  <a:lnTo>
                    <a:pt x="73" y="75"/>
                  </a:lnTo>
                  <a:lnTo>
                    <a:pt x="74" y="70"/>
                  </a:lnTo>
                  <a:lnTo>
                    <a:pt x="74" y="66"/>
                  </a:lnTo>
                  <a:lnTo>
                    <a:pt x="79" y="66"/>
                  </a:lnTo>
                  <a:lnTo>
                    <a:pt x="78" y="87"/>
                  </a:lnTo>
                  <a:lnTo>
                    <a:pt x="0" y="87"/>
                  </a:lnTo>
                  <a:lnTo>
                    <a:pt x="0" y="8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13"/>
            <p:cNvSpPr>
              <a:spLocks/>
            </p:cNvSpPr>
            <p:nvPr userDrawn="1"/>
          </p:nvSpPr>
          <p:spPr bwMode="auto">
            <a:xfrm>
              <a:off x="1763" y="562"/>
              <a:ext cx="97" cy="89"/>
            </a:xfrm>
            <a:custGeom>
              <a:avLst/>
              <a:gdLst>
                <a:gd name="T0" fmla="*/ 61 w 97"/>
                <a:gd name="T1" fmla="*/ 0 h 89"/>
                <a:gd name="T2" fmla="*/ 97 w 97"/>
                <a:gd name="T3" fmla="*/ 5 h 89"/>
                <a:gd name="T4" fmla="*/ 89 w 97"/>
                <a:gd name="T5" fmla="*/ 5 h 89"/>
                <a:gd name="T6" fmla="*/ 86 w 97"/>
                <a:gd name="T7" fmla="*/ 8 h 89"/>
                <a:gd name="T8" fmla="*/ 83 w 97"/>
                <a:gd name="T9" fmla="*/ 21 h 89"/>
                <a:gd name="T10" fmla="*/ 83 w 97"/>
                <a:gd name="T11" fmla="*/ 55 h 89"/>
                <a:gd name="T12" fmla="*/ 80 w 97"/>
                <a:gd name="T13" fmla="*/ 70 h 89"/>
                <a:gd name="T14" fmla="*/ 72 w 97"/>
                <a:gd name="T15" fmla="*/ 81 h 89"/>
                <a:gd name="T16" fmla="*/ 61 w 97"/>
                <a:gd name="T17" fmla="*/ 87 h 89"/>
                <a:gd name="T18" fmla="*/ 48 w 97"/>
                <a:gd name="T19" fmla="*/ 89 h 89"/>
                <a:gd name="T20" fmla="*/ 42 w 97"/>
                <a:gd name="T21" fmla="*/ 88 h 89"/>
                <a:gd name="T22" fmla="*/ 30 w 97"/>
                <a:gd name="T23" fmla="*/ 84 h 89"/>
                <a:gd name="T24" fmla="*/ 20 w 97"/>
                <a:gd name="T25" fmla="*/ 76 h 89"/>
                <a:gd name="T26" fmla="*/ 15 w 97"/>
                <a:gd name="T27" fmla="*/ 63 h 89"/>
                <a:gd name="T28" fmla="*/ 14 w 97"/>
                <a:gd name="T29" fmla="*/ 21 h 89"/>
                <a:gd name="T30" fmla="*/ 14 w 97"/>
                <a:gd name="T31" fmla="*/ 12 h 89"/>
                <a:gd name="T32" fmla="*/ 10 w 97"/>
                <a:gd name="T33" fmla="*/ 6 h 89"/>
                <a:gd name="T34" fmla="*/ 0 w 97"/>
                <a:gd name="T35" fmla="*/ 5 h 89"/>
                <a:gd name="T36" fmla="*/ 45 w 97"/>
                <a:gd name="T37" fmla="*/ 0 h 89"/>
                <a:gd name="T38" fmla="*/ 45 w 97"/>
                <a:gd name="T39" fmla="*/ 5 h 89"/>
                <a:gd name="T40" fmla="*/ 36 w 97"/>
                <a:gd name="T41" fmla="*/ 6 h 89"/>
                <a:gd name="T42" fmla="*/ 32 w 97"/>
                <a:gd name="T43" fmla="*/ 12 h 89"/>
                <a:gd name="T44" fmla="*/ 32 w 97"/>
                <a:gd name="T45" fmla="*/ 53 h 89"/>
                <a:gd name="T46" fmla="*/ 32 w 97"/>
                <a:gd name="T47" fmla="*/ 60 h 89"/>
                <a:gd name="T48" fmla="*/ 36 w 97"/>
                <a:gd name="T49" fmla="*/ 70 h 89"/>
                <a:gd name="T50" fmla="*/ 42 w 97"/>
                <a:gd name="T51" fmla="*/ 76 h 89"/>
                <a:gd name="T52" fmla="*/ 49 w 97"/>
                <a:gd name="T53" fmla="*/ 80 h 89"/>
                <a:gd name="T54" fmla="*/ 54 w 97"/>
                <a:gd name="T55" fmla="*/ 81 h 89"/>
                <a:gd name="T56" fmla="*/ 63 w 97"/>
                <a:gd name="T57" fmla="*/ 78 h 89"/>
                <a:gd name="T58" fmla="*/ 69 w 97"/>
                <a:gd name="T59" fmla="*/ 73 h 89"/>
                <a:gd name="T60" fmla="*/ 74 w 97"/>
                <a:gd name="T61" fmla="*/ 65 h 89"/>
                <a:gd name="T62" fmla="*/ 75 w 97"/>
                <a:gd name="T63" fmla="*/ 53 h 89"/>
                <a:gd name="T64" fmla="*/ 75 w 97"/>
                <a:gd name="T65" fmla="*/ 21 h 89"/>
                <a:gd name="T66" fmla="*/ 72 w 97"/>
                <a:gd name="T67" fmla="*/ 8 h 89"/>
                <a:gd name="T68" fmla="*/ 69 w 97"/>
                <a:gd name="T69" fmla="*/ 5 h 89"/>
                <a:gd name="T70" fmla="*/ 61 w 97"/>
                <a:gd name="T71" fmla="*/ 5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7" h="89">
                  <a:moveTo>
                    <a:pt x="61" y="5"/>
                  </a:moveTo>
                  <a:lnTo>
                    <a:pt x="61" y="0"/>
                  </a:lnTo>
                  <a:lnTo>
                    <a:pt x="97" y="0"/>
                  </a:lnTo>
                  <a:lnTo>
                    <a:pt x="97" y="5"/>
                  </a:lnTo>
                  <a:lnTo>
                    <a:pt x="97" y="5"/>
                  </a:lnTo>
                  <a:lnTo>
                    <a:pt x="89" y="5"/>
                  </a:lnTo>
                  <a:lnTo>
                    <a:pt x="87" y="6"/>
                  </a:lnTo>
                  <a:lnTo>
                    <a:pt x="86" y="8"/>
                  </a:lnTo>
                  <a:lnTo>
                    <a:pt x="83" y="12"/>
                  </a:lnTo>
                  <a:lnTo>
                    <a:pt x="83" y="21"/>
                  </a:lnTo>
                  <a:lnTo>
                    <a:pt x="83" y="55"/>
                  </a:lnTo>
                  <a:lnTo>
                    <a:pt x="83" y="55"/>
                  </a:lnTo>
                  <a:lnTo>
                    <a:pt x="82" y="63"/>
                  </a:lnTo>
                  <a:lnTo>
                    <a:pt x="80" y="70"/>
                  </a:lnTo>
                  <a:lnTo>
                    <a:pt x="77" y="76"/>
                  </a:lnTo>
                  <a:lnTo>
                    <a:pt x="72" y="81"/>
                  </a:lnTo>
                  <a:lnTo>
                    <a:pt x="67" y="84"/>
                  </a:lnTo>
                  <a:lnTo>
                    <a:pt x="61" y="87"/>
                  </a:lnTo>
                  <a:lnTo>
                    <a:pt x="55" y="88"/>
                  </a:lnTo>
                  <a:lnTo>
                    <a:pt x="48" y="89"/>
                  </a:lnTo>
                  <a:lnTo>
                    <a:pt x="48" y="89"/>
                  </a:lnTo>
                  <a:lnTo>
                    <a:pt x="42" y="88"/>
                  </a:lnTo>
                  <a:lnTo>
                    <a:pt x="34" y="87"/>
                  </a:lnTo>
                  <a:lnTo>
                    <a:pt x="30" y="84"/>
                  </a:lnTo>
                  <a:lnTo>
                    <a:pt x="23" y="81"/>
                  </a:lnTo>
                  <a:lnTo>
                    <a:pt x="20" y="76"/>
                  </a:lnTo>
                  <a:lnTo>
                    <a:pt x="16" y="70"/>
                  </a:lnTo>
                  <a:lnTo>
                    <a:pt x="15" y="63"/>
                  </a:lnTo>
                  <a:lnTo>
                    <a:pt x="14" y="55"/>
                  </a:lnTo>
                  <a:lnTo>
                    <a:pt x="14" y="21"/>
                  </a:lnTo>
                  <a:lnTo>
                    <a:pt x="14" y="21"/>
                  </a:lnTo>
                  <a:lnTo>
                    <a:pt x="14" y="12"/>
                  </a:lnTo>
                  <a:lnTo>
                    <a:pt x="11" y="8"/>
                  </a:lnTo>
                  <a:lnTo>
                    <a:pt x="10" y="6"/>
                  </a:lnTo>
                  <a:lnTo>
                    <a:pt x="7" y="5"/>
                  </a:lnTo>
                  <a:lnTo>
                    <a:pt x="0" y="5"/>
                  </a:lnTo>
                  <a:lnTo>
                    <a:pt x="0" y="0"/>
                  </a:lnTo>
                  <a:lnTo>
                    <a:pt x="45" y="0"/>
                  </a:lnTo>
                  <a:lnTo>
                    <a:pt x="45" y="5"/>
                  </a:lnTo>
                  <a:lnTo>
                    <a:pt x="45" y="5"/>
                  </a:lnTo>
                  <a:lnTo>
                    <a:pt x="38" y="5"/>
                  </a:lnTo>
                  <a:lnTo>
                    <a:pt x="36" y="6"/>
                  </a:lnTo>
                  <a:lnTo>
                    <a:pt x="34" y="8"/>
                  </a:lnTo>
                  <a:lnTo>
                    <a:pt x="32" y="12"/>
                  </a:lnTo>
                  <a:lnTo>
                    <a:pt x="32" y="21"/>
                  </a:lnTo>
                  <a:lnTo>
                    <a:pt x="32" y="53"/>
                  </a:lnTo>
                  <a:lnTo>
                    <a:pt x="32" y="53"/>
                  </a:lnTo>
                  <a:lnTo>
                    <a:pt x="32" y="60"/>
                  </a:lnTo>
                  <a:lnTo>
                    <a:pt x="33" y="65"/>
                  </a:lnTo>
                  <a:lnTo>
                    <a:pt x="36" y="70"/>
                  </a:lnTo>
                  <a:lnTo>
                    <a:pt x="38" y="73"/>
                  </a:lnTo>
                  <a:lnTo>
                    <a:pt x="42" y="76"/>
                  </a:lnTo>
                  <a:lnTo>
                    <a:pt x="45" y="78"/>
                  </a:lnTo>
                  <a:lnTo>
                    <a:pt x="49" y="80"/>
                  </a:lnTo>
                  <a:lnTo>
                    <a:pt x="54" y="81"/>
                  </a:lnTo>
                  <a:lnTo>
                    <a:pt x="54" y="81"/>
                  </a:lnTo>
                  <a:lnTo>
                    <a:pt x="59" y="80"/>
                  </a:lnTo>
                  <a:lnTo>
                    <a:pt x="63" y="78"/>
                  </a:lnTo>
                  <a:lnTo>
                    <a:pt x="66" y="76"/>
                  </a:lnTo>
                  <a:lnTo>
                    <a:pt x="69" y="73"/>
                  </a:lnTo>
                  <a:lnTo>
                    <a:pt x="72" y="70"/>
                  </a:lnTo>
                  <a:lnTo>
                    <a:pt x="74" y="65"/>
                  </a:lnTo>
                  <a:lnTo>
                    <a:pt x="75" y="60"/>
                  </a:lnTo>
                  <a:lnTo>
                    <a:pt x="75" y="53"/>
                  </a:lnTo>
                  <a:lnTo>
                    <a:pt x="75" y="21"/>
                  </a:lnTo>
                  <a:lnTo>
                    <a:pt x="75" y="21"/>
                  </a:lnTo>
                  <a:lnTo>
                    <a:pt x="75" y="12"/>
                  </a:lnTo>
                  <a:lnTo>
                    <a:pt x="72" y="8"/>
                  </a:lnTo>
                  <a:lnTo>
                    <a:pt x="71" y="6"/>
                  </a:lnTo>
                  <a:lnTo>
                    <a:pt x="69" y="5"/>
                  </a:lnTo>
                  <a:lnTo>
                    <a:pt x="61" y="5"/>
                  </a:lnTo>
                  <a:lnTo>
                    <a:pt x="61" y="5"/>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 name="Freeform 14"/>
            <p:cNvSpPr>
              <a:spLocks/>
            </p:cNvSpPr>
            <p:nvPr userDrawn="1"/>
          </p:nvSpPr>
          <p:spPr bwMode="auto">
            <a:xfrm>
              <a:off x="1866" y="562"/>
              <a:ext cx="100" cy="89"/>
            </a:xfrm>
            <a:custGeom>
              <a:avLst/>
              <a:gdLst>
                <a:gd name="T0" fmla="*/ 83 w 100"/>
                <a:gd name="T1" fmla="*/ 17 h 89"/>
                <a:gd name="T2" fmla="*/ 51 w 100"/>
                <a:gd name="T3" fmla="*/ 89 h 89"/>
                <a:gd name="T4" fmla="*/ 49 w 100"/>
                <a:gd name="T5" fmla="*/ 89 h 89"/>
                <a:gd name="T6" fmla="*/ 17 w 100"/>
                <a:gd name="T7" fmla="*/ 17 h 89"/>
                <a:gd name="T8" fmla="*/ 17 w 100"/>
                <a:gd name="T9" fmla="*/ 17 h 89"/>
                <a:gd name="T10" fmla="*/ 15 w 100"/>
                <a:gd name="T11" fmla="*/ 11 h 89"/>
                <a:gd name="T12" fmla="*/ 11 w 100"/>
                <a:gd name="T13" fmla="*/ 8 h 89"/>
                <a:gd name="T14" fmla="*/ 7 w 100"/>
                <a:gd name="T15" fmla="*/ 5 h 89"/>
                <a:gd name="T16" fmla="*/ 0 w 100"/>
                <a:gd name="T17" fmla="*/ 5 h 89"/>
                <a:gd name="T18" fmla="*/ 0 w 100"/>
                <a:gd name="T19" fmla="*/ 0 h 89"/>
                <a:gd name="T20" fmla="*/ 48 w 100"/>
                <a:gd name="T21" fmla="*/ 0 h 89"/>
                <a:gd name="T22" fmla="*/ 48 w 100"/>
                <a:gd name="T23" fmla="*/ 5 h 89"/>
                <a:gd name="T24" fmla="*/ 48 w 100"/>
                <a:gd name="T25" fmla="*/ 5 h 89"/>
                <a:gd name="T26" fmla="*/ 39 w 100"/>
                <a:gd name="T27" fmla="*/ 5 h 89"/>
                <a:gd name="T28" fmla="*/ 35 w 100"/>
                <a:gd name="T29" fmla="*/ 8 h 89"/>
                <a:gd name="T30" fmla="*/ 35 w 100"/>
                <a:gd name="T31" fmla="*/ 9 h 89"/>
                <a:gd name="T32" fmla="*/ 34 w 100"/>
                <a:gd name="T33" fmla="*/ 11 h 89"/>
                <a:gd name="T34" fmla="*/ 37 w 100"/>
                <a:gd name="T35" fmla="*/ 16 h 89"/>
                <a:gd name="T36" fmla="*/ 56 w 100"/>
                <a:gd name="T37" fmla="*/ 63 h 89"/>
                <a:gd name="T38" fmla="*/ 77 w 100"/>
                <a:gd name="T39" fmla="*/ 16 h 89"/>
                <a:gd name="T40" fmla="*/ 77 w 100"/>
                <a:gd name="T41" fmla="*/ 16 h 89"/>
                <a:gd name="T42" fmla="*/ 78 w 100"/>
                <a:gd name="T43" fmla="*/ 11 h 89"/>
                <a:gd name="T44" fmla="*/ 78 w 100"/>
                <a:gd name="T45" fmla="*/ 9 h 89"/>
                <a:gd name="T46" fmla="*/ 77 w 100"/>
                <a:gd name="T47" fmla="*/ 8 h 89"/>
                <a:gd name="T48" fmla="*/ 73 w 100"/>
                <a:gd name="T49" fmla="*/ 5 h 89"/>
                <a:gd name="T50" fmla="*/ 66 w 100"/>
                <a:gd name="T51" fmla="*/ 5 h 89"/>
                <a:gd name="T52" fmla="*/ 66 w 100"/>
                <a:gd name="T53" fmla="*/ 0 h 89"/>
                <a:gd name="T54" fmla="*/ 100 w 100"/>
                <a:gd name="T55" fmla="*/ 0 h 89"/>
                <a:gd name="T56" fmla="*/ 100 w 100"/>
                <a:gd name="T57" fmla="*/ 5 h 89"/>
                <a:gd name="T58" fmla="*/ 100 w 100"/>
                <a:gd name="T59" fmla="*/ 5 h 89"/>
                <a:gd name="T60" fmla="*/ 94 w 100"/>
                <a:gd name="T61" fmla="*/ 5 h 89"/>
                <a:gd name="T62" fmla="*/ 89 w 100"/>
                <a:gd name="T63" fmla="*/ 8 h 89"/>
                <a:gd name="T64" fmla="*/ 87 w 100"/>
                <a:gd name="T65" fmla="*/ 11 h 89"/>
                <a:gd name="T66" fmla="*/ 83 w 100"/>
                <a:gd name="T67" fmla="*/ 17 h 89"/>
                <a:gd name="T68" fmla="*/ 83 w 100"/>
                <a:gd name="T69" fmla="*/ 1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0" h="89">
                  <a:moveTo>
                    <a:pt x="83" y="17"/>
                  </a:moveTo>
                  <a:lnTo>
                    <a:pt x="51" y="89"/>
                  </a:lnTo>
                  <a:lnTo>
                    <a:pt x="49" y="89"/>
                  </a:lnTo>
                  <a:lnTo>
                    <a:pt x="17" y="17"/>
                  </a:lnTo>
                  <a:lnTo>
                    <a:pt x="17" y="17"/>
                  </a:lnTo>
                  <a:lnTo>
                    <a:pt x="15" y="11"/>
                  </a:lnTo>
                  <a:lnTo>
                    <a:pt x="11" y="8"/>
                  </a:lnTo>
                  <a:lnTo>
                    <a:pt x="7" y="5"/>
                  </a:lnTo>
                  <a:lnTo>
                    <a:pt x="0" y="5"/>
                  </a:lnTo>
                  <a:lnTo>
                    <a:pt x="0" y="0"/>
                  </a:lnTo>
                  <a:lnTo>
                    <a:pt x="48" y="0"/>
                  </a:lnTo>
                  <a:lnTo>
                    <a:pt x="48" y="5"/>
                  </a:lnTo>
                  <a:lnTo>
                    <a:pt x="48" y="5"/>
                  </a:lnTo>
                  <a:lnTo>
                    <a:pt x="39" y="5"/>
                  </a:lnTo>
                  <a:lnTo>
                    <a:pt x="35" y="8"/>
                  </a:lnTo>
                  <a:lnTo>
                    <a:pt x="35" y="9"/>
                  </a:lnTo>
                  <a:lnTo>
                    <a:pt x="34" y="11"/>
                  </a:lnTo>
                  <a:lnTo>
                    <a:pt x="37" y="16"/>
                  </a:lnTo>
                  <a:lnTo>
                    <a:pt x="56" y="63"/>
                  </a:lnTo>
                  <a:lnTo>
                    <a:pt x="77" y="16"/>
                  </a:lnTo>
                  <a:lnTo>
                    <a:pt x="77" y="16"/>
                  </a:lnTo>
                  <a:lnTo>
                    <a:pt x="78" y="11"/>
                  </a:lnTo>
                  <a:lnTo>
                    <a:pt x="78" y="9"/>
                  </a:lnTo>
                  <a:lnTo>
                    <a:pt x="77" y="8"/>
                  </a:lnTo>
                  <a:lnTo>
                    <a:pt x="73" y="5"/>
                  </a:lnTo>
                  <a:lnTo>
                    <a:pt x="66" y="5"/>
                  </a:lnTo>
                  <a:lnTo>
                    <a:pt x="66" y="0"/>
                  </a:lnTo>
                  <a:lnTo>
                    <a:pt x="100" y="0"/>
                  </a:lnTo>
                  <a:lnTo>
                    <a:pt x="100" y="5"/>
                  </a:lnTo>
                  <a:lnTo>
                    <a:pt x="100" y="5"/>
                  </a:lnTo>
                  <a:lnTo>
                    <a:pt x="94" y="5"/>
                  </a:lnTo>
                  <a:lnTo>
                    <a:pt x="89" y="8"/>
                  </a:lnTo>
                  <a:lnTo>
                    <a:pt x="87" y="11"/>
                  </a:lnTo>
                  <a:lnTo>
                    <a:pt x="83" y="17"/>
                  </a:lnTo>
                  <a:lnTo>
                    <a:pt x="83" y="1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Freeform 15"/>
            <p:cNvSpPr>
              <a:spLocks noEditPoints="1"/>
            </p:cNvSpPr>
            <p:nvPr userDrawn="1"/>
          </p:nvSpPr>
          <p:spPr bwMode="auto">
            <a:xfrm>
              <a:off x="1976" y="560"/>
              <a:ext cx="95" cy="91"/>
            </a:xfrm>
            <a:custGeom>
              <a:avLst/>
              <a:gdLst>
                <a:gd name="T0" fmla="*/ 48 w 95"/>
                <a:gd name="T1" fmla="*/ 91 h 91"/>
                <a:gd name="T2" fmla="*/ 29 w 95"/>
                <a:gd name="T3" fmla="*/ 88 h 91"/>
                <a:gd name="T4" fmla="*/ 13 w 95"/>
                <a:gd name="T5" fmla="*/ 78 h 91"/>
                <a:gd name="T6" fmla="*/ 4 w 95"/>
                <a:gd name="T7" fmla="*/ 63 h 91"/>
                <a:gd name="T8" fmla="*/ 0 w 95"/>
                <a:gd name="T9" fmla="*/ 46 h 91"/>
                <a:gd name="T10" fmla="*/ 0 w 95"/>
                <a:gd name="T11" fmla="*/ 36 h 91"/>
                <a:gd name="T12" fmla="*/ 7 w 95"/>
                <a:gd name="T13" fmla="*/ 21 h 91"/>
                <a:gd name="T14" fmla="*/ 21 w 95"/>
                <a:gd name="T15" fmla="*/ 8 h 91"/>
                <a:gd name="T16" fmla="*/ 38 w 95"/>
                <a:gd name="T17" fmla="*/ 1 h 91"/>
                <a:gd name="T18" fmla="*/ 48 w 95"/>
                <a:gd name="T19" fmla="*/ 0 h 91"/>
                <a:gd name="T20" fmla="*/ 66 w 95"/>
                <a:gd name="T21" fmla="*/ 3 h 91"/>
                <a:gd name="T22" fmla="*/ 81 w 95"/>
                <a:gd name="T23" fmla="*/ 13 h 91"/>
                <a:gd name="T24" fmla="*/ 92 w 95"/>
                <a:gd name="T25" fmla="*/ 28 h 91"/>
                <a:gd name="T26" fmla="*/ 95 w 95"/>
                <a:gd name="T27" fmla="*/ 46 h 91"/>
                <a:gd name="T28" fmla="*/ 94 w 95"/>
                <a:gd name="T29" fmla="*/ 55 h 91"/>
                <a:gd name="T30" fmla="*/ 87 w 95"/>
                <a:gd name="T31" fmla="*/ 71 h 91"/>
                <a:gd name="T32" fmla="*/ 75 w 95"/>
                <a:gd name="T33" fmla="*/ 83 h 91"/>
                <a:gd name="T34" fmla="*/ 58 w 95"/>
                <a:gd name="T35" fmla="*/ 90 h 91"/>
                <a:gd name="T36" fmla="*/ 48 w 95"/>
                <a:gd name="T37" fmla="*/ 91 h 91"/>
                <a:gd name="T38" fmla="*/ 48 w 95"/>
                <a:gd name="T39" fmla="*/ 7 h 91"/>
                <a:gd name="T40" fmla="*/ 34 w 95"/>
                <a:gd name="T41" fmla="*/ 11 h 91"/>
                <a:gd name="T42" fmla="*/ 26 w 95"/>
                <a:gd name="T43" fmla="*/ 19 h 91"/>
                <a:gd name="T44" fmla="*/ 21 w 95"/>
                <a:gd name="T45" fmla="*/ 33 h 91"/>
                <a:gd name="T46" fmla="*/ 18 w 95"/>
                <a:gd name="T47" fmla="*/ 46 h 91"/>
                <a:gd name="T48" fmla="*/ 20 w 95"/>
                <a:gd name="T49" fmla="*/ 52 h 91"/>
                <a:gd name="T50" fmla="*/ 22 w 95"/>
                <a:gd name="T51" fmla="*/ 66 h 91"/>
                <a:gd name="T52" fmla="*/ 29 w 95"/>
                <a:gd name="T53" fmla="*/ 77 h 91"/>
                <a:gd name="T54" fmla="*/ 40 w 95"/>
                <a:gd name="T55" fmla="*/ 83 h 91"/>
                <a:gd name="T56" fmla="*/ 48 w 95"/>
                <a:gd name="T57" fmla="*/ 84 h 91"/>
                <a:gd name="T58" fmla="*/ 61 w 95"/>
                <a:gd name="T59" fmla="*/ 80 h 91"/>
                <a:gd name="T60" fmla="*/ 70 w 95"/>
                <a:gd name="T61" fmla="*/ 72 h 91"/>
                <a:gd name="T62" fmla="*/ 75 w 95"/>
                <a:gd name="T63" fmla="*/ 58 h 91"/>
                <a:gd name="T64" fmla="*/ 76 w 95"/>
                <a:gd name="T65" fmla="*/ 46 h 91"/>
                <a:gd name="T66" fmla="*/ 76 w 95"/>
                <a:gd name="T67" fmla="*/ 39 h 91"/>
                <a:gd name="T68" fmla="*/ 72 w 95"/>
                <a:gd name="T69" fmla="*/ 25 h 91"/>
                <a:gd name="T70" fmla="*/ 66 w 95"/>
                <a:gd name="T71" fmla="*/ 14 h 91"/>
                <a:gd name="T72" fmla="*/ 55 w 95"/>
                <a:gd name="T73" fmla="*/ 8 h 91"/>
                <a:gd name="T74" fmla="*/ 48 w 95"/>
                <a:gd name="T75" fmla="*/ 7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5" h="91">
                  <a:moveTo>
                    <a:pt x="48" y="91"/>
                  </a:moveTo>
                  <a:lnTo>
                    <a:pt x="48" y="91"/>
                  </a:lnTo>
                  <a:lnTo>
                    <a:pt x="38" y="90"/>
                  </a:lnTo>
                  <a:lnTo>
                    <a:pt x="29" y="88"/>
                  </a:lnTo>
                  <a:lnTo>
                    <a:pt x="21" y="83"/>
                  </a:lnTo>
                  <a:lnTo>
                    <a:pt x="13" y="78"/>
                  </a:lnTo>
                  <a:lnTo>
                    <a:pt x="7" y="71"/>
                  </a:lnTo>
                  <a:lnTo>
                    <a:pt x="4" y="63"/>
                  </a:lnTo>
                  <a:lnTo>
                    <a:pt x="0" y="55"/>
                  </a:lnTo>
                  <a:lnTo>
                    <a:pt x="0" y="46"/>
                  </a:lnTo>
                  <a:lnTo>
                    <a:pt x="0" y="46"/>
                  </a:lnTo>
                  <a:lnTo>
                    <a:pt x="0" y="36"/>
                  </a:lnTo>
                  <a:lnTo>
                    <a:pt x="4" y="28"/>
                  </a:lnTo>
                  <a:lnTo>
                    <a:pt x="7" y="21"/>
                  </a:lnTo>
                  <a:lnTo>
                    <a:pt x="13" y="13"/>
                  </a:lnTo>
                  <a:lnTo>
                    <a:pt x="21" y="8"/>
                  </a:lnTo>
                  <a:lnTo>
                    <a:pt x="29" y="3"/>
                  </a:lnTo>
                  <a:lnTo>
                    <a:pt x="38" y="1"/>
                  </a:lnTo>
                  <a:lnTo>
                    <a:pt x="48" y="0"/>
                  </a:lnTo>
                  <a:lnTo>
                    <a:pt x="48" y="0"/>
                  </a:lnTo>
                  <a:lnTo>
                    <a:pt x="58" y="1"/>
                  </a:lnTo>
                  <a:lnTo>
                    <a:pt x="66" y="3"/>
                  </a:lnTo>
                  <a:lnTo>
                    <a:pt x="75" y="8"/>
                  </a:lnTo>
                  <a:lnTo>
                    <a:pt x="81" y="13"/>
                  </a:lnTo>
                  <a:lnTo>
                    <a:pt x="87" y="21"/>
                  </a:lnTo>
                  <a:lnTo>
                    <a:pt x="92" y="28"/>
                  </a:lnTo>
                  <a:lnTo>
                    <a:pt x="94" y="36"/>
                  </a:lnTo>
                  <a:lnTo>
                    <a:pt x="95" y="46"/>
                  </a:lnTo>
                  <a:lnTo>
                    <a:pt x="95" y="46"/>
                  </a:lnTo>
                  <a:lnTo>
                    <a:pt x="94" y="55"/>
                  </a:lnTo>
                  <a:lnTo>
                    <a:pt x="92" y="63"/>
                  </a:lnTo>
                  <a:lnTo>
                    <a:pt x="87" y="71"/>
                  </a:lnTo>
                  <a:lnTo>
                    <a:pt x="81" y="78"/>
                  </a:lnTo>
                  <a:lnTo>
                    <a:pt x="75" y="83"/>
                  </a:lnTo>
                  <a:lnTo>
                    <a:pt x="66" y="88"/>
                  </a:lnTo>
                  <a:lnTo>
                    <a:pt x="58" y="90"/>
                  </a:lnTo>
                  <a:lnTo>
                    <a:pt x="48" y="91"/>
                  </a:lnTo>
                  <a:lnTo>
                    <a:pt x="48" y="91"/>
                  </a:lnTo>
                  <a:close/>
                  <a:moveTo>
                    <a:pt x="48" y="7"/>
                  </a:moveTo>
                  <a:lnTo>
                    <a:pt x="48" y="7"/>
                  </a:lnTo>
                  <a:lnTo>
                    <a:pt x="40" y="8"/>
                  </a:lnTo>
                  <a:lnTo>
                    <a:pt x="34" y="11"/>
                  </a:lnTo>
                  <a:lnTo>
                    <a:pt x="29" y="14"/>
                  </a:lnTo>
                  <a:lnTo>
                    <a:pt x="26" y="19"/>
                  </a:lnTo>
                  <a:lnTo>
                    <a:pt x="22" y="25"/>
                  </a:lnTo>
                  <a:lnTo>
                    <a:pt x="21" y="33"/>
                  </a:lnTo>
                  <a:lnTo>
                    <a:pt x="20" y="39"/>
                  </a:lnTo>
                  <a:lnTo>
                    <a:pt x="18" y="46"/>
                  </a:lnTo>
                  <a:lnTo>
                    <a:pt x="18" y="46"/>
                  </a:lnTo>
                  <a:lnTo>
                    <a:pt x="20" y="52"/>
                  </a:lnTo>
                  <a:lnTo>
                    <a:pt x="21" y="58"/>
                  </a:lnTo>
                  <a:lnTo>
                    <a:pt x="22" y="66"/>
                  </a:lnTo>
                  <a:lnTo>
                    <a:pt x="26" y="72"/>
                  </a:lnTo>
                  <a:lnTo>
                    <a:pt x="29" y="77"/>
                  </a:lnTo>
                  <a:lnTo>
                    <a:pt x="34" y="80"/>
                  </a:lnTo>
                  <a:lnTo>
                    <a:pt x="40" y="83"/>
                  </a:lnTo>
                  <a:lnTo>
                    <a:pt x="48" y="84"/>
                  </a:lnTo>
                  <a:lnTo>
                    <a:pt x="48" y="84"/>
                  </a:lnTo>
                  <a:lnTo>
                    <a:pt x="55" y="83"/>
                  </a:lnTo>
                  <a:lnTo>
                    <a:pt x="61" y="80"/>
                  </a:lnTo>
                  <a:lnTo>
                    <a:pt x="66" y="77"/>
                  </a:lnTo>
                  <a:lnTo>
                    <a:pt x="70" y="72"/>
                  </a:lnTo>
                  <a:lnTo>
                    <a:pt x="72" y="66"/>
                  </a:lnTo>
                  <a:lnTo>
                    <a:pt x="75" y="58"/>
                  </a:lnTo>
                  <a:lnTo>
                    <a:pt x="76" y="52"/>
                  </a:lnTo>
                  <a:lnTo>
                    <a:pt x="76" y="46"/>
                  </a:lnTo>
                  <a:lnTo>
                    <a:pt x="76" y="46"/>
                  </a:lnTo>
                  <a:lnTo>
                    <a:pt x="76" y="39"/>
                  </a:lnTo>
                  <a:lnTo>
                    <a:pt x="75" y="33"/>
                  </a:lnTo>
                  <a:lnTo>
                    <a:pt x="72" y="25"/>
                  </a:lnTo>
                  <a:lnTo>
                    <a:pt x="70" y="19"/>
                  </a:lnTo>
                  <a:lnTo>
                    <a:pt x="66" y="14"/>
                  </a:lnTo>
                  <a:lnTo>
                    <a:pt x="61" y="11"/>
                  </a:lnTo>
                  <a:lnTo>
                    <a:pt x="55" y="8"/>
                  </a:lnTo>
                  <a:lnTo>
                    <a:pt x="48" y="7"/>
                  </a:lnTo>
                  <a:lnTo>
                    <a:pt x="48" y="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9" name="Freeform 16"/>
            <p:cNvSpPr>
              <a:spLocks/>
            </p:cNvSpPr>
            <p:nvPr userDrawn="1"/>
          </p:nvSpPr>
          <p:spPr bwMode="auto">
            <a:xfrm>
              <a:off x="2100" y="560"/>
              <a:ext cx="58" cy="91"/>
            </a:xfrm>
            <a:custGeom>
              <a:avLst/>
              <a:gdLst>
                <a:gd name="T0" fmla="*/ 0 w 58"/>
                <a:gd name="T1" fmla="*/ 91 h 91"/>
                <a:gd name="T2" fmla="*/ 3 w 58"/>
                <a:gd name="T3" fmla="*/ 60 h 91"/>
                <a:gd name="T4" fmla="*/ 4 w 58"/>
                <a:gd name="T5" fmla="*/ 65 h 91"/>
                <a:gd name="T6" fmla="*/ 9 w 58"/>
                <a:gd name="T7" fmla="*/ 74 h 91"/>
                <a:gd name="T8" fmla="*/ 17 w 58"/>
                <a:gd name="T9" fmla="*/ 80 h 91"/>
                <a:gd name="T10" fmla="*/ 25 w 58"/>
                <a:gd name="T11" fmla="*/ 84 h 91"/>
                <a:gd name="T12" fmla="*/ 30 w 58"/>
                <a:gd name="T13" fmla="*/ 85 h 91"/>
                <a:gd name="T14" fmla="*/ 40 w 58"/>
                <a:gd name="T15" fmla="*/ 82 h 91"/>
                <a:gd name="T16" fmla="*/ 44 w 58"/>
                <a:gd name="T17" fmla="*/ 71 h 91"/>
                <a:gd name="T18" fmla="*/ 44 w 58"/>
                <a:gd name="T19" fmla="*/ 67 h 91"/>
                <a:gd name="T20" fmla="*/ 38 w 58"/>
                <a:gd name="T21" fmla="*/ 58 h 91"/>
                <a:gd name="T22" fmla="*/ 20 w 58"/>
                <a:gd name="T23" fmla="*/ 49 h 91"/>
                <a:gd name="T24" fmla="*/ 12 w 58"/>
                <a:gd name="T25" fmla="*/ 44 h 91"/>
                <a:gd name="T26" fmla="*/ 3 w 58"/>
                <a:gd name="T27" fmla="*/ 35 h 91"/>
                <a:gd name="T28" fmla="*/ 1 w 58"/>
                <a:gd name="T29" fmla="*/ 27 h 91"/>
                <a:gd name="T30" fmla="*/ 1 w 58"/>
                <a:gd name="T31" fmla="*/ 22 h 91"/>
                <a:gd name="T32" fmla="*/ 2 w 58"/>
                <a:gd name="T33" fmla="*/ 13 h 91"/>
                <a:gd name="T34" fmla="*/ 8 w 58"/>
                <a:gd name="T35" fmla="*/ 7 h 91"/>
                <a:gd name="T36" fmla="*/ 16 w 58"/>
                <a:gd name="T37" fmla="*/ 2 h 91"/>
                <a:gd name="T38" fmla="*/ 25 w 58"/>
                <a:gd name="T39" fmla="*/ 0 h 91"/>
                <a:gd name="T40" fmla="*/ 31 w 58"/>
                <a:gd name="T41" fmla="*/ 1 h 91"/>
                <a:gd name="T42" fmla="*/ 42 w 58"/>
                <a:gd name="T43" fmla="*/ 6 h 91"/>
                <a:gd name="T44" fmla="*/ 45 w 58"/>
                <a:gd name="T45" fmla="*/ 3 h 91"/>
                <a:gd name="T46" fmla="*/ 51 w 58"/>
                <a:gd name="T47" fmla="*/ 0 h 91"/>
                <a:gd name="T48" fmla="*/ 47 w 58"/>
                <a:gd name="T49" fmla="*/ 32 h 91"/>
                <a:gd name="T50" fmla="*/ 45 w 58"/>
                <a:gd name="T51" fmla="*/ 22 h 91"/>
                <a:gd name="T52" fmla="*/ 39 w 58"/>
                <a:gd name="T53" fmla="*/ 11 h 91"/>
                <a:gd name="T54" fmla="*/ 31 w 58"/>
                <a:gd name="T55" fmla="*/ 7 h 91"/>
                <a:gd name="T56" fmla="*/ 27 w 58"/>
                <a:gd name="T57" fmla="*/ 6 h 91"/>
                <a:gd name="T58" fmla="*/ 18 w 58"/>
                <a:gd name="T59" fmla="*/ 10 h 91"/>
                <a:gd name="T60" fmla="*/ 14 w 58"/>
                <a:gd name="T61" fmla="*/ 18 h 91"/>
                <a:gd name="T62" fmla="*/ 16 w 58"/>
                <a:gd name="T63" fmla="*/ 22 h 91"/>
                <a:gd name="T64" fmla="*/ 22 w 58"/>
                <a:gd name="T65" fmla="*/ 29 h 91"/>
                <a:gd name="T66" fmla="*/ 40 w 58"/>
                <a:gd name="T67" fmla="*/ 40 h 91"/>
                <a:gd name="T68" fmla="*/ 47 w 58"/>
                <a:gd name="T69" fmla="*/ 44 h 91"/>
                <a:gd name="T70" fmla="*/ 57 w 58"/>
                <a:gd name="T71" fmla="*/ 57 h 91"/>
                <a:gd name="T72" fmla="*/ 58 w 58"/>
                <a:gd name="T73" fmla="*/ 65 h 91"/>
                <a:gd name="T74" fmla="*/ 58 w 58"/>
                <a:gd name="T75" fmla="*/ 71 h 91"/>
                <a:gd name="T76" fmla="*/ 53 w 58"/>
                <a:gd name="T77" fmla="*/ 80 h 91"/>
                <a:gd name="T78" fmla="*/ 45 w 58"/>
                <a:gd name="T79" fmla="*/ 86 h 91"/>
                <a:gd name="T80" fmla="*/ 35 w 58"/>
                <a:gd name="T81" fmla="*/ 90 h 91"/>
                <a:gd name="T82" fmla="*/ 30 w 58"/>
                <a:gd name="T83" fmla="*/ 91 h 91"/>
                <a:gd name="T84" fmla="*/ 17 w 58"/>
                <a:gd name="T85" fmla="*/ 88 h 91"/>
                <a:gd name="T86" fmla="*/ 7 w 58"/>
                <a:gd name="T87" fmla="*/ 84 h 91"/>
                <a:gd name="T88" fmla="*/ 3 w 58"/>
                <a:gd name="T89"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8" h="91">
                  <a:moveTo>
                    <a:pt x="3" y="91"/>
                  </a:moveTo>
                  <a:lnTo>
                    <a:pt x="0" y="91"/>
                  </a:lnTo>
                  <a:lnTo>
                    <a:pt x="0" y="60"/>
                  </a:lnTo>
                  <a:lnTo>
                    <a:pt x="3" y="60"/>
                  </a:lnTo>
                  <a:lnTo>
                    <a:pt x="3" y="60"/>
                  </a:lnTo>
                  <a:lnTo>
                    <a:pt x="4" y="65"/>
                  </a:lnTo>
                  <a:lnTo>
                    <a:pt x="7" y="69"/>
                  </a:lnTo>
                  <a:lnTo>
                    <a:pt x="9" y="74"/>
                  </a:lnTo>
                  <a:lnTo>
                    <a:pt x="13" y="78"/>
                  </a:lnTo>
                  <a:lnTo>
                    <a:pt x="17" y="80"/>
                  </a:lnTo>
                  <a:lnTo>
                    <a:pt x="22" y="83"/>
                  </a:lnTo>
                  <a:lnTo>
                    <a:pt x="25" y="84"/>
                  </a:lnTo>
                  <a:lnTo>
                    <a:pt x="30" y="85"/>
                  </a:lnTo>
                  <a:lnTo>
                    <a:pt x="30" y="85"/>
                  </a:lnTo>
                  <a:lnTo>
                    <a:pt x="35" y="84"/>
                  </a:lnTo>
                  <a:lnTo>
                    <a:pt x="40" y="82"/>
                  </a:lnTo>
                  <a:lnTo>
                    <a:pt x="44" y="77"/>
                  </a:lnTo>
                  <a:lnTo>
                    <a:pt x="44" y="71"/>
                  </a:lnTo>
                  <a:lnTo>
                    <a:pt x="44" y="71"/>
                  </a:lnTo>
                  <a:lnTo>
                    <a:pt x="44" y="67"/>
                  </a:lnTo>
                  <a:lnTo>
                    <a:pt x="41" y="62"/>
                  </a:lnTo>
                  <a:lnTo>
                    <a:pt x="38" y="58"/>
                  </a:lnTo>
                  <a:lnTo>
                    <a:pt x="34" y="56"/>
                  </a:lnTo>
                  <a:lnTo>
                    <a:pt x="20" y="49"/>
                  </a:lnTo>
                  <a:lnTo>
                    <a:pt x="20" y="49"/>
                  </a:lnTo>
                  <a:lnTo>
                    <a:pt x="12" y="44"/>
                  </a:lnTo>
                  <a:lnTo>
                    <a:pt x="6" y="38"/>
                  </a:lnTo>
                  <a:lnTo>
                    <a:pt x="3" y="35"/>
                  </a:lnTo>
                  <a:lnTo>
                    <a:pt x="2" y="32"/>
                  </a:lnTo>
                  <a:lnTo>
                    <a:pt x="1" y="27"/>
                  </a:lnTo>
                  <a:lnTo>
                    <a:pt x="1" y="22"/>
                  </a:lnTo>
                  <a:lnTo>
                    <a:pt x="1" y="22"/>
                  </a:lnTo>
                  <a:lnTo>
                    <a:pt x="1" y="17"/>
                  </a:lnTo>
                  <a:lnTo>
                    <a:pt x="2" y="13"/>
                  </a:lnTo>
                  <a:lnTo>
                    <a:pt x="4" y="10"/>
                  </a:lnTo>
                  <a:lnTo>
                    <a:pt x="8" y="7"/>
                  </a:lnTo>
                  <a:lnTo>
                    <a:pt x="12" y="3"/>
                  </a:lnTo>
                  <a:lnTo>
                    <a:pt x="16" y="2"/>
                  </a:lnTo>
                  <a:lnTo>
                    <a:pt x="20" y="1"/>
                  </a:lnTo>
                  <a:lnTo>
                    <a:pt x="25" y="0"/>
                  </a:lnTo>
                  <a:lnTo>
                    <a:pt x="25" y="0"/>
                  </a:lnTo>
                  <a:lnTo>
                    <a:pt x="31" y="1"/>
                  </a:lnTo>
                  <a:lnTo>
                    <a:pt x="35" y="2"/>
                  </a:lnTo>
                  <a:lnTo>
                    <a:pt x="42" y="6"/>
                  </a:lnTo>
                  <a:lnTo>
                    <a:pt x="42" y="6"/>
                  </a:lnTo>
                  <a:lnTo>
                    <a:pt x="45" y="3"/>
                  </a:lnTo>
                  <a:lnTo>
                    <a:pt x="47" y="0"/>
                  </a:lnTo>
                  <a:lnTo>
                    <a:pt x="51" y="0"/>
                  </a:lnTo>
                  <a:lnTo>
                    <a:pt x="51" y="32"/>
                  </a:lnTo>
                  <a:lnTo>
                    <a:pt x="47" y="32"/>
                  </a:lnTo>
                  <a:lnTo>
                    <a:pt x="47" y="32"/>
                  </a:lnTo>
                  <a:lnTo>
                    <a:pt x="45" y="22"/>
                  </a:lnTo>
                  <a:lnTo>
                    <a:pt x="42" y="14"/>
                  </a:lnTo>
                  <a:lnTo>
                    <a:pt x="39" y="11"/>
                  </a:lnTo>
                  <a:lnTo>
                    <a:pt x="35" y="8"/>
                  </a:lnTo>
                  <a:lnTo>
                    <a:pt x="31" y="7"/>
                  </a:lnTo>
                  <a:lnTo>
                    <a:pt x="27" y="6"/>
                  </a:lnTo>
                  <a:lnTo>
                    <a:pt x="27" y="6"/>
                  </a:lnTo>
                  <a:lnTo>
                    <a:pt x="22" y="7"/>
                  </a:lnTo>
                  <a:lnTo>
                    <a:pt x="18" y="10"/>
                  </a:lnTo>
                  <a:lnTo>
                    <a:pt x="16" y="13"/>
                  </a:lnTo>
                  <a:lnTo>
                    <a:pt x="14" y="18"/>
                  </a:lnTo>
                  <a:lnTo>
                    <a:pt x="14" y="18"/>
                  </a:lnTo>
                  <a:lnTo>
                    <a:pt x="16" y="22"/>
                  </a:lnTo>
                  <a:lnTo>
                    <a:pt x="18" y="25"/>
                  </a:lnTo>
                  <a:lnTo>
                    <a:pt x="22" y="29"/>
                  </a:lnTo>
                  <a:lnTo>
                    <a:pt x="27" y="33"/>
                  </a:lnTo>
                  <a:lnTo>
                    <a:pt x="40" y="40"/>
                  </a:lnTo>
                  <a:lnTo>
                    <a:pt x="40" y="40"/>
                  </a:lnTo>
                  <a:lnTo>
                    <a:pt x="47" y="44"/>
                  </a:lnTo>
                  <a:lnTo>
                    <a:pt x="53" y="50"/>
                  </a:lnTo>
                  <a:lnTo>
                    <a:pt x="57" y="57"/>
                  </a:lnTo>
                  <a:lnTo>
                    <a:pt x="58" y="61"/>
                  </a:lnTo>
                  <a:lnTo>
                    <a:pt x="58" y="65"/>
                  </a:lnTo>
                  <a:lnTo>
                    <a:pt x="58" y="65"/>
                  </a:lnTo>
                  <a:lnTo>
                    <a:pt x="58" y="71"/>
                  </a:lnTo>
                  <a:lnTo>
                    <a:pt x="56" y="75"/>
                  </a:lnTo>
                  <a:lnTo>
                    <a:pt x="53" y="80"/>
                  </a:lnTo>
                  <a:lnTo>
                    <a:pt x="50" y="84"/>
                  </a:lnTo>
                  <a:lnTo>
                    <a:pt x="45" y="86"/>
                  </a:lnTo>
                  <a:lnTo>
                    <a:pt x="40" y="89"/>
                  </a:lnTo>
                  <a:lnTo>
                    <a:pt x="35" y="90"/>
                  </a:lnTo>
                  <a:lnTo>
                    <a:pt x="30" y="91"/>
                  </a:lnTo>
                  <a:lnTo>
                    <a:pt x="30" y="91"/>
                  </a:lnTo>
                  <a:lnTo>
                    <a:pt x="23" y="90"/>
                  </a:lnTo>
                  <a:lnTo>
                    <a:pt x="17" y="88"/>
                  </a:lnTo>
                  <a:lnTo>
                    <a:pt x="7" y="84"/>
                  </a:lnTo>
                  <a:lnTo>
                    <a:pt x="7" y="84"/>
                  </a:lnTo>
                  <a:lnTo>
                    <a:pt x="4" y="88"/>
                  </a:lnTo>
                  <a:lnTo>
                    <a:pt x="3" y="91"/>
                  </a:lnTo>
                  <a:lnTo>
                    <a:pt x="3" y="9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Freeform 17"/>
            <p:cNvSpPr>
              <a:spLocks/>
            </p:cNvSpPr>
            <p:nvPr userDrawn="1"/>
          </p:nvSpPr>
          <p:spPr bwMode="auto">
            <a:xfrm>
              <a:off x="2177" y="562"/>
              <a:ext cx="90" cy="87"/>
            </a:xfrm>
            <a:custGeom>
              <a:avLst/>
              <a:gdLst>
                <a:gd name="T0" fmla="*/ 90 w 90"/>
                <a:gd name="T1" fmla="*/ 21 h 87"/>
                <a:gd name="T2" fmla="*/ 85 w 90"/>
                <a:gd name="T3" fmla="*/ 21 h 87"/>
                <a:gd name="T4" fmla="*/ 85 w 90"/>
                <a:gd name="T5" fmla="*/ 19 h 87"/>
                <a:gd name="T6" fmla="*/ 85 w 90"/>
                <a:gd name="T7" fmla="*/ 19 h 87"/>
                <a:gd name="T8" fmla="*/ 84 w 90"/>
                <a:gd name="T9" fmla="*/ 12 h 87"/>
                <a:gd name="T10" fmla="*/ 80 w 90"/>
                <a:gd name="T11" fmla="*/ 10 h 87"/>
                <a:gd name="T12" fmla="*/ 77 w 90"/>
                <a:gd name="T13" fmla="*/ 8 h 87"/>
                <a:gd name="T14" fmla="*/ 68 w 90"/>
                <a:gd name="T15" fmla="*/ 8 h 87"/>
                <a:gd name="T16" fmla="*/ 54 w 90"/>
                <a:gd name="T17" fmla="*/ 8 h 87"/>
                <a:gd name="T18" fmla="*/ 54 w 90"/>
                <a:gd name="T19" fmla="*/ 66 h 87"/>
                <a:gd name="T20" fmla="*/ 54 w 90"/>
                <a:gd name="T21" fmla="*/ 66 h 87"/>
                <a:gd name="T22" fmla="*/ 55 w 90"/>
                <a:gd name="T23" fmla="*/ 75 h 87"/>
                <a:gd name="T24" fmla="*/ 56 w 90"/>
                <a:gd name="T25" fmla="*/ 80 h 87"/>
                <a:gd name="T26" fmla="*/ 58 w 90"/>
                <a:gd name="T27" fmla="*/ 81 h 87"/>
                <a:gd name="T28" fmla="*/ 61 w 90"/>
                <a:gd name="T29" fmla="*/ 82 h 87"/>
                <a:gd name="T30" fmla="*/ 68 w 90"/>
                <a:gd name="T31" fmla="*/ 82 h 87"/>
                <a:gd name="T32" fmla="*/ 68 w 90"/>
                <a:gd name="T33" fmla="*/ 87 h 87"/>
                <a:gd name="T34" fmla="*/ 23 w 90"/>
                <a:gd name="T35" fmla="*/ 87 h 87"/>
                <a:gd name="T36" fmla="*/ 23 w 90"/>
                <a:gd name="T37" fmla="*/ 82 h 87"/>
                <a:gd name="T38" fmla="*/ 23 w 90"/>
                <a:gd name="T39" fmla="*/ 82 h 87"/>
                <a:gd name="T40" fmla="*/ 29 w 90"/>
                <a:gd name="T41" fmla="*/ 82 h 87"/>
                <a:gd name="T42" fmla="*/ 31 w 90"/>
                <a:gd name="T43" fmla="*/ 81 h 87"/>
                <a:gd name="T44" fmla="*/ 34 w 90"/>
                <a:gd name="T45" fmla="*/ 80 h 87"/>
                <a:gd name="T46" fmla="*/ 35 w 90"/>
                <a:gd name="T47" fmla="*/ 75 h 87"/>
                <a:gd name="T48" fmla="*/ 36 w 90"/>
                <a:gd name="T49" fmla="*/ 66 h 87"/>
                <a:gd name="T50" fmla="*/ 36 w 90"/>
                <a:gd name="T51" fmla="*/ 8 h 87"/>
                <a:gd name="T52" fmla="*/ 22 w 90"/>
                <a:gd name="T53" fmla="*/ 8 h 87"/>
                <a:gd name="T54" fmla="*/ 22 w 90"/>
                <a:gd name="T55" fmla="*/ 8 h 87"/>
                <a:gd name="T56" fmla="*/ 14 w 90"/>
                <a:gd name="T57" fmla="*/ 8 h 87"/>
                <a:gd name="T58" fmla="*/ 9 w 90"/>
                <a:gd name="T59" fmla="*/ 10 h 87"/>
                <a:gd name="T60" fmla="*/ 7 w 90"/>
                <a:gd name="T61" fmla="*/ 12 h 87"/>
                <a:gd name="T62" fmla="*/ 5 w 90"/>
                <a:gd name="T63" fmla="*/ 19 h 87"/>
                <a:gd name="T64" fmla="*/ 5 w 90"/>
                <a:gd name="T65" fmla="*/ 21 h 87"/>
                <a:gd name="T66" fmla="*/ 0 w 90"/>
                <a:gd name="T67" fmla="*/ 21 h 87"/>
                <a:gd name="T68" fmla="*/ 1 w 90"/>
                <a:gd name="T69" fmla="*/ 0 h 87"/>
                <a:gd name="T70" fmla="*/ 89 w 90"/>
                <a:gd name="T71" fmla="*/ 0 h 87"/>
                <a:gd name="T72" fmla="*/ 90 w 90"/>
                <a:gd name="T73" fmla="*/ 2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87">
                  <a:moveTo>
                    <a:pt x="90" y="21"/>
                  </a:moveTo>
                  <a:lnTo>
                    <a:pt x="85" y="21"/>
                  </a:lnTo>
                  <a:lnTo>
                    <a:pt x="85" y="19"/>
                  </a:lnTo>
                  <a:lnTo>
                    <a:pt x="85" y="19"/>
                  </a:lnTo>
                  <a:lnTo>
                    <a:pt x="84" y="12"/>
                  </a:lnTo>
                  <a:lnTo>
                    <a:pt x="80" y="10"/>
                  </a:lnTo>
                  <a:lnTo>
                    <a:pt x="77" y="8"/>
                  </a:lnTo>
                  <a:lnTo>
                    <a:pt x="68" y="8"/>
                  </a:lnTo>
                  <a:lnTo>
                    <a:pt x="54" y="8"/>
                  </a:lnTo>
                  <a:lnTo>
                    <a:pt x="54" y="66"/>
                  </a:lnTo>
                  <a:lnTo>
                    <a:pt x="54" y="66"/>
                  </a:lnTo>
                  <a:lnTo>
                    <a:pt x="55" y="75"/>
                  </a:lnTo>
                  <a:lnTo>
                    <a:pt x="56" y="80"/>
                  </a:lnTo>
                  <a:lnTo>
                    <a:pt x="58" y="81"/>
                  </a:lnTo>
                  <a:lnTo>
                    <a:pt x="61" y="82"/>
                  </a:lnTo>
                  <a:lnTo>
                    <a:pt x="68" y="82"/>
                  </a:lnTo>
                  <a:lnTo>
                    <a:pt x="68" y="87"/>
                  </a:lnTo>
                  <a:lnTo>
                    <a:pt x="23" y="87"/>
                  </a:lnTo>
                  <a:lnTo>
                    <a:pt x="23" y="82"/>
                  </a:lnTo>
                  <a:lnTo>
                    <a:pt x="23" y="82"/>
                  </a:lnTo>
                  <a:lnTo>
                    <a:pt x="29" y="82"/>
                  </a:lnTo>
                  <a:lnTo>
                    <a:pt x="31" y="81"/>
                  </a:lnTo>
                  <a:lnTo>
                    <a:pt x="34" y="80"/>
                  </a:lnTo>
                  <a:lnTo>
                    <a:pt x="35" y="75"/>
                  </a:lnTo>
                  <a:lnTo>
                    <a:pt x="36" y="66"/>
                  </a:lnTo>
                  <a:lnTo>
                    <a:pt x="36" y="8"/>
                  </a:lnTo>
                  <a:lnTo>
                    <a:pt x="22" y="8"/>
                  </a:lnTo>
                  <a:lnTo>
                    <a:pt x="22" y="8"/>
                  </a:lnTo>
                  <a:lnTo>
                    <a:pt x="14" y="8"/>
                  </a:lnTo>
                  <a:lnTo>
                    <a:pt x="9" y="10"/>
                  </a:lnTo>
                  <a:lnTo>
                    <a:pt x="7" y="12"/>
                  </a:lnTo>
                  <a:lnTo>
                    <a:pt x="5" y="19"/>
                  </a:lnTo>
                  <a:lnTo>
                    <a:pt x="5" y="21"/>
                  </a:lnTo>
                  <a:lnTo>
                    <a:pt x="0" y="21"/>
                  </a:lnTo>
                  <a:lnTo>
                    <a:pt x="1" y="0"/>
                  </a:lnTo>
                  <a:lnTo>
                    <a:pt x="89" y="0"/>
                  </a:lnTo>
                  <a:lnTo>
                    <a:pt x="90" y="21"/>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1" name="Freeform 18"/>
            <p:cNvSpPr>
              <a:spLocks noEditPoints="1"/>
            </p:cNvSpPr>
            <p:nvPr userDrawn="1"/>
          </p:nvSpPr>
          <p:spPr bwMode="auto">
            <a:xfrm>
              <a:off x="2286" y="560"/>
              <a:ext cx="95" cy="91"/>
            </a:xfrm>
            <a:custGeom>
              <a:avLst/>
              <a:gdLst>
                <a:gd name="T0" fmla="*/ 47 w 95"/>
                <a:gd name="T1" fmla="*/ 91 h 91"/>
                <a:gd name="T2" fmla="*/ 29 w 95"/>
                <a:gd name="T3" fmla="*/ 88 h 91"/>
                <a:gd name="T4" fmla="*/ 13 w 95"/>
                <a:gd name="T5" fmla="*/ 78 h 91"/>
                <a:gd name="T6" fmla="*/ 3 w 95"/>
                <a:gd name="T7" fmla="*/ 63 h 91"/>
                <a:gd name="T8" fmla="*/ 0 w 95"/>
                <a:gd name="T9" fmla="*/ 46 h 91"/>
                <a:gd name="T10" fmla="*/ 1 w 95"/>
                <a:gd name="T11" fmla="*/ 36 h 91"/>
                <a:gd name="T12" fmla="*/ 7 w 95"/>
                <a:gd name="T13" fmla="*/ 21 h 91"/>
                <a:gd name="T14" fmla="*/ 20 w 95"/>
                <a:gd name="T15" fmla="*/ 8 h 91"/>
                <a:gd name="T16" fmla="*/ 37 w 95"/>
                <a:gd name="T17" fmla="*/ 1 h 91"/>
                <a:gd name="T18" fmla="*/ 47 w 95"/>
                <a:gd name="T19" fmla="*/ 0 h 91"/>
                <a:gd name="T20" fmla="*/ 66 w 95"/>
                <a:gd name="T21" fmla="*/ 3 h 91"/>
                <a:gd name="T22" fmla="*/ 82 w 95"/>
                <a:gd name="T23" fmla="*/ 13 h 91"/>
                <a:gd name="T24" fmla="*/ 91 w 95"/>
                <a:gd name="T25" fmla="*/ 28 h 91"/>
                <a:gd name="T26" fmla="*/ 95 w 95"/>
                <a:gd name="T27" fmla="*/ 46 h 91"/>
                <a:gd name="T28" fmla="*/ 94 w 95"/>
                <a:gd name="T29" fmla="*/ 55 h 91"/>
                <a:gd name="T30" fmla="*/ 86 w 95"/>
                <a:gd name="T31" fmla="*/ 71 h 91"/>
                <a:gd name="T32" fmla="*/ 74 w 95"/>
                <a:gd name="T33" fmla="*/ 83 h 91"/>
                <a:gd name="T34" fmla="*/ 57 w 95"/>
                <a:gd name="T35" fmla="*/ 90 h 91"/>
                <a:gd name="T36" fmla="*/ 47 w 95"/>
                <a:gd name="T37" fmla="*/ 91 h 91"/>
                <a:gd name="T38" fmla="*/ 47 w 95"/>
                <a:gd name="T39" fmla="*/ 7 h 91"/>
                <a:gd name="T40" fmla="*/ 34 w 95"/>
                <a:gd name="T41" fmla="*/ 11 h 91"/>
                <a:gd name="T42" fmla="*/ 25 w 95"/>
                <a:gd name="T43" fmla="*/ 19 h 91"/>
                <a:gd name="T44" fmla="*/ 20 w 95"/>
                <a:gd name="T45" fmla="*/ 33 h 91"/>
                <a:gd name="T46" fmla="*/ 19 w 95"/>
                <a:gd name="T47" fmla="*/ 46 h 91"/>
                <a:gd name="T48" fmla="*/ 19 w 95"/>
                <a:gd name="T49" fmla="*/ 52 h 91"/>
                <a:gd name="T50" fmla="*/ 23 w 95"/>
                <a:gd name="T51" fmla="*/ 66 h 91"/>
                <a:gd name="T52" fmla="*/ 29 w 95"/>
                <a:gd name="T53" fmla="*/ 77 h 91"/>
                <a:gd name="T54" fmla="*/ 40 w 95"/>
                <a:gd name="T55" fmla="*/ 83 h 91"/>
                <a:gd name="T56" fmla="*/ 47 w 95"/>
                <a:gd name="T57" fmla="*/ 84 h 91"/>
                <a:gd name="T58" fmla="*/ 61 w 95"/>
                <a:gd name="T59" fmla="*/ 80 h 91"/>
                <a:gd name="T60" fmla="*/ 69 w 95"/>
                <a:gd name="T61" fmla="*/ 72 h 91"/>
                <a:gd name="T62" fmla="*/ 74 w 95"/>
                <a:gd name="T63" fmla="*/ 58 h 91"/>
                <a:gd name="T64" fmla="*/ 75 w 95"/>
                <a:gd name="T65" fmla="*/ 46 h 91"/>
                <a:gd name="T66" fmla="*/ 75 w 95"/>
                <a:gd name="T67" fmla="*/ 39 h 91"/>
                <a:gd name="T68" fmla="*/ 72 w 95"/>
                <a:gd name="T69" fmla="*/ 25 h 91"/>
                <a:gd name="T70" fmla="*/ 66 w 95"/>
                <a:gd name="T71" fmla="*/ 14 h 91"/>
                <a:gd name="T72" fmla="*/ 55 w 95"/>
                <a:gd name="T73" fmla="*/ 8 h 91"/>
                <a:gd name="T74" fmla="*/ 47 w 95"/>
                <a:gd name="T75" fmla="*/ 7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5" h="91">
                  <a:moveTo>
                    <a:pt x="47" y="91"/>
                  </a:moveTo>
                  <a:lnTo>
                    <a:pt x="47" y="91"/>
                  </a:lnTo>
                  <a:lnTo>
                    <a:pt x="37" y="90"/>
                  </a:lnTo>
                  <a:lnTo>
                    <a:pt x="29" y="88"/>
                  </a:lnTo>
                  <a:lnTo>
                    <a:pt x="20" y="83"/>
                  </a:lnTo>
                  <a:lnTo>
                    <a:pt x="13" y="78"/>
                  </a:lnTo>
                  <a:lnTo>
                    <a:pt x="7" y="71"/>
                  </a:lnTo>
                  <a:lnTo>
                    <a:pt x="3" y="63"/>
                  </a:lnTo>
                  <a:lnTo>
                    <a:pt x="1" y="55"/>
                  </a:lnTo>
                  <a:lnTo>
                    <a:pt x="0" y="46"/>
                  </a:lnTo>
                  <a:lnTo>
                    <a:pt x="0" y="46"/>
                  </a:lnTo>
                  <a:lnTo>
                    <a:pt x="1" y="36"/>
                  </a:lnTo>
                  <a:lnTo>
                    <a:pt x="3" y="28"/>
                  </a:lnTo>
                  <a:lnTo>
                    <a:pt x="7" y="21"/>
                  </a:lnTo>
                  <a:lnTo>
                    <a:pt x="13" y="13"/>
                  </a:lnTo>
                  <a:lnTo>
                    <a:pt x="20" y="8"/>
                  </a:lnTo>
                  <a:lnTo>
                    <a:pt x="29" y="3"/>
                  </a:lnTo>
                  <a:lnTo>
                    <a:pt x="37" y="1"/>
                  </a:lnTo>
                  <a:lnTo>
                    <a:pt x="47" y="0"/>
                  </a:lnTo>
                  <a:lnTo>
                    <a:pt x="47" y="0"/>
                  </a:lnTo>
                  <a:lnTo>
                    <a:pt x="57" y="1"/>
                  </a:lnTo>
                  <a:lnTo>
                    <a:pt x="66" y="3"/>
                  </a:lnTo>
                  <a:lnTo>
                    <a:pt x="74" y="8"/>
                  </a:lnTo>
                  <a:lnTo>
                    <a:pt x="82" y="13"/>
                  </a:lnTo>
                  <a:lnTo>
                    <a:pt x="86" y="21"/>
                  </a:lnTo>
                  <a:lnTo>
                    <a:pt x="91" y="28"/>
                  </a:lnTo>
                  <a:lnTo>
                    <a:pt x="94" y="36"/>
                  </a:lnTo>
                  <a:lnTo>
                    <a:pt x="95" y="46"/>
                  </a:lnTo>
                  <a:lnTo>
                    <a:pt x="95" y="46"/>
                  </a:lnTo>
                  <a:lnTo>
                    <a:pt x="94" y="55"/>
                  </a:lnTo>
                  <a:lnTo>
                    <a:pt x="91" y="63"/>
                  </a:lnTo>
                  <a:lnTo>
                    <a:pt x="86" y="71"/>
                  </a:lnTo>
                  <a:lnTo>
                    <a:pt x="82" y="78"/>
                  </a:lnTo>
                  <a:lnTo>
                    <a:pt x="74" y="83"/>
                  </a:lnTo>
                  <a:lnTo>
                    <a:pt x="66" y="88"/>
                  </a:lnTo>
                  <a:lnTo>
                    <a:pt x="57" y="90"/>
                  </a:lnTo>
                  <a:lnTo>
                    <a:pt x="47" y="91"/>
                  </a:lnTo>
                  <a:lnTo>
                    <a:pt x="47" y="91"/>
                  </a:lnTo>
                  <a:close/>
                  <a:moveTo>
                    <a:pt x="47" y="7"/>
                  </a:moveTo>
                  <a:lnTo>
                    <a:pt x="47" y="7"/>
                  </a:lnTo>
                  <a:lnTo>
                    <a:pt x="40" y="8"/>
                  </a:lnTo>
                  <a:lnTo>
                    <a:pt x="34" y="11"/>
                  </a:lnTo>
                  <a:lnTo>
                    <a:pt x="29" y="14"/>
                  </a:lnTo>
                  <a:lnTo>
                    <a:pt x="25" y="19"/>
                  </a:lnTo>
                  <a:lnTo>
                    <a:pt x="23" y="25"/>
                  </a:lnTo>
                  <a:lnTo>
                    <a:pt x="20" y="33"/>
                  </a:lnTo>
                  <a:lnTo>
                    <a:pt x="19" y="39"/>
                  </a:lnTo>
                  <a:lnTo>
                    <a:pt x="19" y="46"/>
                  </a:lnTo>
                  <a:lnTo>
                    <a:pt x="19" y="46"/>
                  </a:lnTo>
                  <a:lnTo>
                    <a:pt x="19" y="52"/>
                  </a:lnTo>
                  <a:lnTo>
                    <a:pt x="20" y="58"/>
                  </a:lnTo>
                  <a:lnTo>
                    <a:pt x="23" y="66"/>
                  </a:lnTo>
                  <a:lnTo>
                    <a:pt x="25" y="72"/>
                  </a:lnTo>
                  <a:lnTo>
                    <a:pt x="29" y="77"/>
                  </a:lnTo>
                  <a:lnTo>
                    <a:pt x="34" y="80"/>
                  </a:lnTo>
                  <a:lnTo>
                    <a:pt x="40" y="83"/>
                  </a:lnTo>
                  <a:lnTo>
                    <a:pt x="47" y="84"/>
                  </a:lnTo>
                  <a:lnTo>
                    <a:pt x="47" y="84"/>
                  </a:lnTo>
                  <a:lnTo>
                    <a:pt x="55" y="83"/>
                  </a:lnTo>
                  <a:lnTo>
                    <a:pt x="61" y="80"/>
                  </a:lnTo>
                  <a:lnTo>
                    <a:pt x="66" y="77"/>
                  </a:lnTo>
                  <a:lnTo>
                    <a:pt x="69" y="72"/>
                  </a:lnTo>
                  <a:lnTo>
                    <a:pt x="72" y="66"/>
                  </a:lnTo>
                  <a:lnTo>
                    <a:pt x="74" y="58"/>
                  </a:lnTo>
                  <a:lnTo>
                    <a:pt x="75" y="52"/>
                  </a:lnTo>
                  <a:lnTo>
                    <a:pt x="75" y="46"/>
                  </a:lnTo>
                  <a:lnTo>
                    <a:pt x="75" y="46"/>
                  </a:lnTo>
                  <a:lnTo>
                    <a:pt x="75" y="39"/>
                  </a:lnTo>
                  <a:lnTo>
                    <a:pt x="74" y="33"/>
                  </a:lnTo>
                  <a:lnTo>
                    <a:pt x="72" y="25"/>
                  </a:lnTo>
                  <a:lnTo>
                    <a:pt x="69" y="19"/>
                  </a:lnTo>
                  <a:lnTo>
                    <a:pt x="66" y="14"/>
                  </a:lnTo>
                  <a:lnTo>
                    <a:pt x="61" y="11"/>
                  </a:lnTo>
                  <a:lnTo>
                    <a:pt x="55" y="8"/>
                  </a:lnTo>
                  <a:lnTo>
                    <a:pt x="47" y="7"/>
                  </a:lnTo>
                  <a:lnTo>
                    <a:pt x="47" y="7"/>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19"/>
            <p:cNvSpPr>
              <a:spLocks/>
            </p:cNvSpPr>
            <p:nvPr userDrawn="1"/>
          </p:nvSpPr>
          <p:spPr bwMode="auto">
            <a:xfrm>
              <a:off x="979" y="726"/>
              <a:ext cx="56" cy="91"/>
            </a:xfrm>
            <a:custGeom>
              <a:avLst/>
              <a:gdLst>
                <a:gd name="T0" fmla="*/ 2 w 56"/>
                <a:gd name="T1" fmla="*/ 60 h 91"/>
                <a:gd name="T2" fmla="*/ 2 w 56"/>
                <a:gd name="T3" fmla="*/ 63 h 91"/>
                <a:gd name="T4" fmla="*/ 6 w 56"/>
                <a:gd name="T5" fmla="*/ 73 h 91"/>
                <a:gd name="T6" fmla="*/ 13 w 56"/>
                <a:gd name="T7" fmla="*/ 82 h 91"/>
                <a:gd name="T8" fmla="*/ 29 w 56"/>
                <a:gd name="T9" fmla="*/ 85 h 91"/>
                <a:gd name="T10" fmla="*/ 35 w 56"/>
                <a:gd name="T11" fmla="*/ 84 h 91"/>
                <a:gd name="T12" fmla="*/ 45 w 56"/>
                <a:gd name="T13" fmla="*/ 76 h 91"/>
                <a:gd name="T14" fmla="*/ 46 w 56"/>
                <a:gd name="T15" fmla="*/ 69 h 91"/>
                <a:gd name="T16" fmla="*/ 43 w 56"/>
                <a:gd name="T17" fmla="*/ 61 h 91"/>
                <a:gd name="T18" fmla="*/ 30 w 56"/>
                <a:gd name="T19" fmla="*/ 52 h 91"/>
                <a:gd name="T20" fmla="*/ 17 w 56"/>
                <a:gd name="T21" fmla="*/ 45 h 91"/>
                <a:gd name="T22" fmla="*/ 6 w 56"/>
                <a:gd name="T23" fmla="*/ 36 h 91"/>
                <a:gd name="T24" fmla="*/ 1 w 56"/>
                <a:gd name="T25" fmla="*/ 22 h 91"/>
                <a:gd name="T26" fmla="*/ 1 w 56"/>
                <a:gd name="T27" fmla="*/ 17 h 91"/>
                <a:gd name="T28" fmla="*/ 5 w 56"/>
                <a:gd name="T29" fmla="*/ 10 h 91"/>
                <a:gd name="T30" fmla="*/ 11 w 56"/>
                <a:gd name="T31" fmla="*/ 3 h 91"/>
                <a:gd name="T32" fmla="*/ 19 w 56"/>
                <a:gd name="T33" fmla="*/ 1 h 91"/>
                <a:gd name="T34" fmla="*/ 24 w 56"/>
                <a:gd name="T35" fmla="*/ 0 h 91"/>
                <a:gd name="T36" fmla="*/ 34 w 56"/>
                <a:gd name="T37" fmla="*/ 2 h 91"/>
                <a:gd name="T38" fmla="*/ 41 w 56"/>
                <a:gd name="T39" fmla="*/ 6 h 91"/>
                <a:gd name="T40" fmla="*/ 46 w 56"/>
                <a:gd name="T41" fmla="*/ 0 h 91"/>
                <a:gd name="T42" fmla="*/ 49 w 56"/>
                <a:gd name="T43" fmla="*/ 32 h 91"/>
                <a:gd name="T44" fmla="*/ 46 w 56"/>
                <a:gd name="T45" fmla="*/ 32 h 91"/>
                <a:gd name="T46" fmla="*/ 43 w 56"/>
                <a:gd name="T47" fmla="*/ 18 h 91"/>
                <a:gd name="T48" fmla="*/ 38 w 56"/>
                <a:gd name="T49" fmla="*/ 11 h 91"/>
                <a:gd name="T50" fmla="*/ 29 w 56"/>
                <a:gd name="T51" fmla="*/ 7 h 91"/>
                <a:gd name="T52" fmla="*/ 24 w 56"/>
                <a:gd name="T53" fmla="*/ 6 h 91"/>
                <a:gd name="T54" fmla="*/ 15 w 56"/>
                <a:gd name="T55" fmla="*/ 10 h 91"/>
                <a:gd name="T56" fmla="*/ 10 w 56"/>
                <a:gd name="T57" fmla="*/ 19 h 91"/>
                <a:gd name="T58" fmla="*/ 11 w 56"/>
                <a:gd name="T59" fmla="*/ 24 h 91"/>
                <a:gd name="T60" fmla="*/ 19 w 56"/>
                <a:gd name="T61" fmla="*/ 32 h 91"/>
                <a:gd name="T62" fmla="*/ 41 w 56"/>
                <a:gd name="T63" fmla="*/ 44 h 91"/>
                <a:gd name="T64" fmla="*/ 49 w 56"/>
                <a:gd name="T65" fmla="*/ 49 h 91"/>
                <a:gd name="T66" fmla="*/ 55 w 56"/>
                <a:gd name="T67" fmla="*/ 60 h 91"/>
                <a:gd name="T68" fmla="*/ 56 w 56"/>
                <a:gd name="T69" fmla="*/ 66 h 91"/>
                <a:gd name="T70" fmla="*/ 54 w 56"/>
                <a:gd name="T71" fmla="*/ 76 h 91"/>
                <a:gd name="T72" fmla="*/ 48 w 56"/>
                <a:gd name="T73" fmla="*/ 84 h 91"/>
                <a:gd name="T74" fmla="*/ 39 w 56"/>
                <a:gd name="T75" fmla="*/ 89 h 91"/>
                <a:gd name="T76" fmla="*/ 29 w 56"/>
                <a:gd name="T77" fmla="*/ 91 h 91"/>
                <a:gd name="T78" fmla="*/ 22 w 56"/>
                <a:gd name="T79" fmla="*/ 90 h 91"/>
                <a:gd name="T80" fmla="*/ 6 w 56"/>
                <a:gd name="T81" fmla="*/ 84 h 91"/>
                <a:gd name="T82" fmla="*/ 4 w 56"/>
                <a:gd name="T83" fmla="*/ 88 h 91"/>
                <a:gd name="T84" fmla="*/ 0 w 56"/>
                <a:gd name="T85"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6" h="91">
                  <a:moveTo>
                    <a:pt x="0" y="60"/>
                  </a:moveTo>
                  <a:lnTo>
                    <a:pt x="2" y="60"/>
                  </a:lnTo>
                  <a:lnTo>
                    <a:pt x="2" y="60"/>
                  </a:lnTo>
                  <a:lnTo>
                    <a:pt x="2" y="63"/>
                  </a:lnTo>
                  <a:lnTo>
                    <a:pt x="4" y="68"/>
                  </a:lnTo>
                  <a:lnTo>
                    <a:pt x="6" y="73"/>
                  </a:lnTo>
                  <a:lnTo>
                    <a:pt x="8" y="77"/>
                  </a:lnTo>
                  <a:lnTo>
                    <a:pt x="13" y="82"/>
                  </a:lnTo>
                  <a:lnTo>
                    <a:pt x="21" y="84"/>
                  </a:lnTo>
                  <a:lnTo>
                    <a:pt x="29" y="85"/>
                  </a:lnTo>
                  <a:lnTo>
                    <a:pt x="29" y="85"/>
                  </a:lnTo>
                  <a:lnTo>
                    <a:pt x="35" y="84"/>
                  </a:lnTo>
                  <a:lnTo>
                    <a:pt x="41" y="82"/>
                  </a:lnTo>
                  <a:lnTo>
                    <a:pt x="45" y="76"/>
                  </a:lnTo>
                  <a:lnTo>
                    <a:pt x="46" y="69"/>
                  </a:lnTo>
                  <a:lnTo>
                    <a:pt x="46" y="69"/>
                  </a:lnTo>
                  <a:lnTo>
                    <a:pt x="45" y="65"/>
                  </a:lnTo>
                  <a:lnTo>
                    <a:pt x="43" y="61"/>
                  </a:lnTo>
                  <a:lnTo>
                    <a:pt x="37" y="56"/>
                  </a:lnTo>
                  <a:lnTo>
                    <a:pt x="30" y="52"/>
                  </a:lnTo>
                  <a:lnTo>
                    <a:pt x="17" y="45"/>
                  </a:lnTo>
                  <a:lnTo>
                    <a:pt x="17" y="45"/>
                  </a:lnTo>
                  <a:lnTo>
                    <a:pt x="11" y="41"/>
                  </a:lnTo>
                  <a:lnTo>
                    <a:pt x="6" y="36"/>
                  </a:lnTo>
                  <a:lnTo>
                    <a:pt x="2" y="29"/>
                  </a:lnTo>
                  <a:lnTo>
                    <a:pt x="1" y="22"/>
                  </a:lnTo>
                  <a:lnTo>
                    <a:pt x="1" y="22"/>
                  </a:lnTo>
                  <a:lnTo>
                    <a:pt x="1" y="17"/>
                  </a:lnTo>
                  <a:lnTo>
                    <a:pt x="2" y="13"/>
                  </a:lnTo>
                  <a:lnTo>
                    <a:pt x="5" y="10"/>
                  </a:lnTo>
                  <a:lnTo>
                    <a:pt x="7" y="6"/>
                  </a:lnTo>
                  <a:lnTo>
                    <a:pt x="11" y="3"/>
                  </a:lnTo>
                  <a:lnTo>
                    <a:pt x="15" y="2"/>
                  </a:lnTo>
                  <a:lnTo>
                    <a:pt x="19" y="1"/>
                  </a:lnTo>
                  <a:lnTo>
                    <a:pt x="24" y="0"/>
                  </a:lnTo>
                  <a:lnTo>
                    <a:pt x="24" y="0"/>
                  </a:lnTo>
                  <a:lnTo>
                    <a:pt x="30" y="1"/>
                  </a:lnTo>
                  <a:lnTo>
                    <a:pt x="34" y="2"/>
                  </a:lnTo>
                  <a:lnTo>
                    <a:pt x="41" y="6"/>
                  </a:lnTo>
                  <a:lnTo>
                    <a:pt x="41" y="6"/>
                  </a:lnTo>
                  <a:lnTo>
                    <a:pt x="44" y="3"/>
                  </a:lnTo>
                  <a:lnTo>
                    <a:pt x="46" y="0"/>
                  </a:lnTo>
                  <a:lnTo>
                    <a:pt x="49" y="0"/>
                  </a:lnTo>
                  <a:lnTo>
                    <a:pt x="49" y="32"/>
                  </a:lnTo>
                  <a:lnTo>
                    <a:pt x="46" y="32"/>
                  </a:lnTo>
                  <a:lnTo>
                    <a:pt x="46" y="32"/>
                  </a:lnTo>
                  <a:lnTo>
                    <a:pt x="44" y="22"/>
                  </a:lnTo>
                  <a:lnTo>
                    <a:pt x="43" y="18"/>
                  </a:lnTo>
                  <a:lnTo>
                    <a:pt x="40" y="14"/>
                  </a:lnTo>
                  <a:lnTo>
                    <a:pt x="38" y="11"/>
                  </a:lnTo>
                  <a:lnTo>
                    <a:pt x="34" y="8"/>
                  </a:lnTo>
                  <a:lnTo>
                    <a:pt x="29" y="7"/>
                  </a:lnTo>
                  <a:lnTo>
                    <a:pt x="24" y="6"/>
                  </a:lnTo>
                  <a:lnTo>
                    <a:pt x="24" y="6"/>
                  </a:lnTo>
                  <a:lnTo>
                    <a:pt x="18" y="7"/>
                  </a:lnTo>
                  <a:lnTo>
                    <a:pt x="15" y="10"/>
                  </a:lnTo>
                  <a:lnTo>
                    <a:pt x="11" y="13"/>
                  </a:lnTo>
                  <a:lnTo>
                    <a:pt x="10" y="19"/>
                  </a:lnTo>
                  <a:lnTo>
                    <a:pt x="10" y="19"/>
                  </a:lnTo>
                  <a:lnTo>
                    <a:pt x="11" y="24"/>
                  </a:lnTo>
                  <a:lnTo>
                    <a:pt x="15" y="28"/>
                  </a:lnTo>
                  <a:lnTo>
                    <a:pt x="19" y="32"/>
                  </a:lnTo>
                  <a:lnTo>
                    <a:pt x="28" y="36"/>
                  </a:lnTo>
                  <a:lnTo>
                    <a:pt x="41" y="44"/>
                  </a:lnTo>
                  <a:lnTo>
                    <a:pt x="41" y="44"/>
                  </a:lnTo>
                  <a:lnTo>
                    <a:pt x="49" y="49"/>
                  </a:lnTo>
                  <a:lnTo>
                    <a:pt x="52" y="54"/>
                  </a:lnTo>
                  <a:lnTo>
                    <a:pt x="55" y="60"/>
                  </a:lnTo>
                  <a:lnTo>
                    <a:pt x="56" y="66"/>
                  </a:lnTo>
                  <a:lnTo>
                    <a:pt x="56" y="66"/>
                  </a:lnTo>
                  <a:lnTo>
                    <a:pt x="56" y="71"/>
                  </a:lnTo>
                  <a:lnTo>
                    <a:pt x="54" y="76"/>
                  </a:lnTo>
                  <a:lnTo>
                    <a:pt x="51" y="80"/>
                  </a:lnTo>
                  <a:lnTo>
                    <a:pt x="48" y="84"/>
                  </a:lnTo>
                  <a:lnTo>
                    <a:pt x="44" y="88"/>
                  </a:lnTo>
                  <a:lnTo>
                    <a:pt x="39" y="89"/>
                  </a:lnTo>
                  <a:lnTo>
                    <a:pt x="34" y="90"/>
                  </a:lnTo>
                  <a:lnTo>
                    <a:pt x="29" y="91"/>
                  </a:lnTo>
                  <a:lnTo>
                    <a:pt x="29" y="91"/>
                  </a:lnTo>
                  <a:lnTo>
                    <a:pt x="22" y="90"/>
                  </a:lnTo>
                  <a:lnTo>
                    <a:pt x="16" y="88"/>
                  </a:lnTo>
                  <a:lnTo>
                    <a:pt x="6" y="84"/>
                  </a:lnTo>
                  <a:lnTo>
                    <a:pt x="6" y="84"/>
                  </a:lnTo>
                  <a:lnTo>
                    <a:pt x="4" y="88"/>
                  </a:lnTo>
                  <a:lnTo>
                    <a:pt x="2" y="91"/>
                  </a:lnTo>
                  <a:lnTo>
                    <a:pt x="0" y="91"/>
                  </a:lnTo>
                  <a:lnTo>
                    <a:pt x="0" y="6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3" name="Freeform 20"/>
            <p:cNvSpPr>
              <a:spLocks/>
            </p:cNvSpPr>
            <p:nvPr userDrawn="1"/>
          </p:nvSpPr>
          <p:spPr bwMode="auto">
            <a:xfrm>
              <a:off x="1052" y="728"/>
              <a:ext cx="91" cy="87"/>
            </a:xfrm>
            <a:custGeom>
              <a:avLst/>
              <a:gdLst>
                <a:gd name="T0" fmla="*/ 26 w 91"/>
                <a:gd name="T1" fmla="*/ 83 h 87"/>
                <a:gd name="T2" fmla="*/ 26 w 91"/>
                <a:gd name="T3" fmla="*/ 83 h 87"/>
                <a:gd name="T4" fmla="*/ 33 w 91"/>
                <a:gd name="T5" fmla="*/ 83 h 87"/>
                <a:gd name="T6" fmla="*/ 36 w 91"/>
                <a:gd name="T7" fmla="*/ 82 h 87"/>
                <a:gd name="T8" fmla="*/ 37 w 91"/>
                <a:gd name="T9" fmla="*/ 81 h 87"/>
                <a:gd name="T10" fmla="*/ 39 w 91"/>
                <a:gd name="T11" fmla="*/ 76 h 87"/>
                <a:gd name="T12" fmla="*/ 39 w 91"/>
                <a:gd name="T13" fmla="*/ 67 h 87"/>
                <a:gd name="T14" fmla="*/ 39 w 91"/>
                <a:gd name="T15" fmla="*/ 6 h 87"/>
                <a:gd name="T16" fmla="*/ 21 w 91"/>
                <a:gd name="T17" fmla="*/ 6 h 87"/>
                <a:gd name="T18" fmla="*/ 21 w 91"/>
                <a:gd name="T19" fmla="*/ 6 h 87"/>
                <a:gd name="T20" fmla="*/ 14 w 91"/>
                <a:gd name="T21" fmla="*/ 6 h 87"/>
                <a:gd name="T22" fmla="*/ 9 w 91"/>
                <a:gd name="T23" fmla="*/ 9 h 87"/>
                <a:gd name="T24" fmla="*/ 6 w 91"/>
                <a:gd name="T25" fmla="*/ 12 h 87"/>
                <a:gd name="T26" fmla="*/ 4 w 91"/>
                <a:gd name="T27" fmla="*/ 17 h 87"/>
                <a:gd name="T28" fmla="*/ 4 w 91"/>
                <a:gd name="T29" fmla="*/ 20 h 87"/>
                <a:gd name="T30" fmla="*/ 0 w 91"/>
                <a:gd name="T31" fmla="*/ 20 h 87"/>
                <a:gd name="T32" fmla="*/ 2 w 91"/>
                <a:gd name="T33" fmla="*/ 0 h 87"/>
                <a:gd name="T34" fmla="*/ 90 w 91"/>
                <a:gd name="T35" fmla="*/ 0 h 87"/>
                <a:gd name="T36" fmla="*/ 91 w 91"/>
                <a:gd name="T37" fmla="*/ 20 h 87"/>
                <a:gd name="T38" fmla="*/ 87 w 91"/>
                <a:gd name="T39" fmla="*/ 20 h 87"/>
                <a:gd name="T40" fmla="*/ 87 w 91"/>
                <a:gd name="T41" fmla="*/ 17 h 87"/>
                <a:gd name="T42" fmla="*/ 87 w 91"/>
                <a:gd name="T43" fmla="*/ 17 h 87"/>
                <a:gd name="T44" fmla="*/ 85 w 91"/>
                <a:gd name="T45" fmla="*/ 12 h 87"/>
                <a:gd name="T46" fmla="*/ 82 w 91"/>
                <a:gd name="T47" fmla="*/ 9 h 87"/>
                <a:gd name="T48" fmla="*/ 77 w 91"/>
                <a:gd name="T49" fmla="*/ 6 h 87"/>
                <a:gd name="T50" fmla="*/ 70 w 91"/>
                <a:gd name="T51" fmla="*/ 6 h 87"/>
                <a:gd name="T52" fmla="*/ 52 w 91"/>
                <a:gd name="T53" fmla="*/ 6 h 87"/>
                <a:gd name="T54" fmla="*/ 52 w 91"/>
                <a:gd name="T55" fmla="*/ 67 h 87"/>
                <a:gd name="T56" fmla="*/ 52 w 91"/>
                <a:gd name="T57" fmla="*/ 67 h 87"/>
                <a:gd name="T58" fmla="*/ 52 w 91"/>
                <a:gd name="T59" fmla="*/ 76 h 87"/>
                <a:gd name="T60" fmla="*/ 54 w 91"/>
                <a:gd name="T61" fmla="*/ 81 h 87"/>
                <a:gd name="T62" fmla="*/ 55 w 91"/>
                <a:gd name="T63" fmla="*/ 82 h 87"/>
                <a:gd name="T64" fmla="*/ 58 w 91"/>
                <a:gd name="T65" fmla="*/ 83 h 87"/>
                <a:gd name="T66" fmla="*/ 65 w 91"/>
                <a:gd name="T67" fmla="*/ 83 h 87"/>
                <a:gd name="T68" fmla="*/ 65 w 91"/>
                <a:gd name="T69" fmla="*/ 87 h 87"/>
                <a:gd name="T70" fmla="*/ 26 w 91"/>
                <a:gd name="T71" fmla="*/ 87 h 87"/>
                <a:gd name="T72" fmla="*/ 26 w 91"/>
                <a:gd name="T73" fmla="*/ 8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1" h="87">
                  <a:moveTo>
                    <a:pt x="26" y="83"/>
                  </a:moveTo>
                  <a:lnTo>
                    <a:pt x="26" y="83"/>
                  </a:lnTo>
                  <a:lnTo>
                    <a:pt x="33" y="83"/>
                  </a:lnTo>
                  <a:lnTo>
                    <a:pt x="36" y="82"/>
                  </a:lnTo>
                  <a:lnTo>
                    <a:pt x="37" y="81"/>
                  </a:lnTo>
                  <a:lnTo>
                    <a:pt x="39" y="76"/>
                  </a:lnTo>
                  <a:lnTo>
                    <a:pt x="39" y="67"/>
                  </a:lnTo>
                  <a:lnTo>
                    <a:pt x="39" y="6"/>
                  </a:lnTo>
                  <a:lnTo>
                    <a:pt x="21" y="6"/>
                  </a:lnTo>
                  <a:lnTo>
                    <a:pt x="21" y="6"/>
                  </a:lnTo>
                  <a:lnTo>
                    <a:pt x="14" y="6"/>
                  </a:lnTo>
                  <a:lnTo>
                    <a:pt x="9" y="9"/>
                  </a:lnTo>
                  <a:lnTo>
                    <a:pt x="6" y="12"/>
                  </a:lnTo>
                  <a:lnTo>
                    <a:pt x="4" y="17"/>
                  </a:lnTo>
                  <a:lnTo>
                    <a:pt x="4" y="20"/>
                  </a:lnTo>
                  <a:lnTo>
                    <a:pt x="0" y="20"/>
                  </a:lnTo>
                  <a:lnTo>
                    <a:pt x="2" y="0"/>
                  </a:lnTo>
                  <a:lnTo>
                    <a:pt x="90" y="0"/>
                  </a:lnTo>
                  <a:lnTo>
                    <a:pt x="91" y="20"/>
                  </a:lnTo>
                  <a:lnTo>
                    <a:pt x="87" y="20"/>
                  </a:lnTo>
                  <a:lnTo>
                    <a:pt x="87" y="17"/>
                  </a:lnTo>
                  <a:lnTo>
                    <a:pt x="87" y="17"/>
                  </a:lnTo>
                  <a:lnTo>
                    <a:pt x="85" y="12"/>
                  </a:lnTo>
                  <a:lnTo>
                    <a:pt x="82" y="9"/>
                  </a:lnTo>
                  <a:lnTo>
                    <a:pt x="77" y="6"/>
                  </a:lnTo>
                  <a:lnTo>
                    <a:pt x="70" y="6"/>
                  </a:lnTo>
                  <a:lnTo>
                    <a:pt x="52" y="6"/>
                  </a:lnTo>
                  <a:lnTo>
                    <a:pt x="52" y="67"/>
                  </a:lnTo>
                  <a:lnTo>
                    <a:pt x="52" y="67"/>
                  </a:lnTo>
                  <a:lnTo>
                    <a:pt x="52" y="76"/>
                  </a:lnTo>
                  <a:lnTo>
                    <a:pt x="54" y="81"/>
                  </a:lnTo>
                  <a:lnTo>
                    <a:pt x="55" y="82"/>
                  </a:lnTo>
                  <a:lnTo>
                    <a:pt x="58" y="83"/>
                  </a:lnTo>
                  <a:lnTo>
                    <a:pt x="65" y="83"/>
                  </a:lnTo>
                  <a:lnTo>
                    <a:pt x="65" y="87"/>
                  </a:lnTo>
                  <a:lnTo>
                    <a:pt x="26" y="87"/>
                  </a:lnTo>
                  <a:lnTo>
                    <a:pt x="26" y="83"/>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Freeform 21"/>
            <p:cNvSpPr>
              <a:spLocks noEditPoints="1"/>
            </p:cNvSpPr>
            <p:nvPr userDrawn="1"/>
          </p:nvSpPr>
          <p:spPr bwMode="auto">
            <a:xfrm>
              <a:off x="1140" y="726"/>
              <a:ext cx="101" cy="89"/>
            </a:xfrm>
            <a:custGeom>
              <a:avLst/>
              <a:gdLst>
                <a:gd name="T0" fmla="*/ 0 w 101"/>
                <a:gd name="T1" fmla="*/ 85 h 89"/>
                <a:gd name="T2" fmla="*/ 0 w 101"/>
                <a:gd name="T3" fmla="*/ 85 h 89"/>
                <a:gd name="T4" fmla="*/ 8 w 101"/>
                <a:gd name="T5" fmla="*/ 85 h 89"/>
                <a:gd name="T6" fmla="*/ 13 w 101"/>
                <a:gd name="T7" fmla="*/ 83 h 89"/>
                <a:gd name="T8" fmla="*/ 15 w 101"/>
                <a:gd name="T9" fmla="*/ 79 h 89"/>
                <a:gd name="T10" fmla="*/ 18 w 101"/>
                <a:gd name="T11" fmla="*/ 73 h 89"/>
                <a:gd name="T12" fmla="*/ 49 w 101"/>
                <a:gd name="T13" fmla="*/ 0 h 89"/>
                <a:gd name="T14" fmla="*/ 52 w 101"/>
                <a:gd name="T15" fmla="*/ 0 h 89"/>
                <a:gd name="T16" fmla="*/ 84 w 101"/>
                <a:gd name="T17" fmla="*/ 73 h 89"/>
                <a:gd name="T18" fmla="*/ 84 w 101"/>
                <a:gd name="T19" fmla="*/ 73 h 89"/>
                <a:gd name="T20" fmla="*/ 86 w 101"/>
                <a:gd name="T21" fmla="*/ 79 h 89"/>
                <a:gd name="T22" fmla="*/ 88 w 101"/>
                <a:gd name="T23" fmla="*/ 83 h 89"/>
                <a:gd name="T24" fmla="*/ 93 w 101"/>
                <a:gd name="T25" fmla="*/ 85 h 89"/>
                <a:gd name="T26" fmla="*/ 101 w 101"/>
                <a:gd name="T27" fmla="*/ 85 h 89"/>
                <a:gd name="T28" fmla="*/ 101 w 101"/>
                <a:gd name="T29" fmla="*/ 89 h 89"/>
                <a:gd name="T30" fmla="*/ 60 w 101"/>
                <a:gd name="T31" fmla="*/ 89 h 89"/>
                <a:gd name="T32" fmla="*/ 60 w 101"/>
                <a:gd name="T33" fmla="*/ 85 h 89"/>
                <a:gd name="T34" fmla="*/ 60 w 101"/>
                <a:gd name="T35" fmla="*/ 85 h 89"/>
                <a:gd name="T36" fmla="*/ 68 w 101"/>
                <a:gd name="T37" fmla="*/ 85 h 89"/>
                <a:gd name="T38" fmla="*/ 71 w 101"/>
                <a:gd name="T39" fmla="*/ 83 h 89"/>
                <a:gd name="T40" fmla="*/ 73 w 101"/>
                <a:gd name="T41" fmla="*/ 82 h 89"/>
                <a:gd name="T42" fmla="*/ 73 w 101"/>
                <a:gd name="T43" fmla="*/ 80 h 89"/>
                <a:gd name="T44" fmla="*/ 71 w 101"/>
                <a:gd name="T45" fmla="*/ 74 h 89"/>
                <a:gd name="T46" fmla="*/ 65 w 101"/>
                <a:gd name="T47" fmla="*/ 58 h 89"/>
                <a:gd name="T48" fmla="*/ 30 w 101"/>
                <a:gd name="T49" fmla="*/ 58 h 89"/>
                <a:gd name="T50" fmla="*/ 24 w 101"/>
                <a:gd name="T51" fmla="*/ 74 h 89"/>
                <a:gd name="T52" fmla="*/ 24 w 101"/>
                <a:gd name="T53" fmla="*/ 74 h 89"/>
                <a:gd name="T54" fmla="*/ 21 w 101"/>
                <a:gd name="T55" fmla="*/ 80 h 89"/>
                <a:gd name="T56" fmla="*/ 22 w 101"/>
                <a:gd name="T57" fmla="*/ 82 h 89"/>
                <a:gd name="T58" fmla="*/ 22 w 101"/>
                <a:gd name="T59" fmla="*/ 83 h 89"/>
                <a:gd name="T60" fmla="*/ 27 w 101"/>
                <a:gd name="T61" fmla="*/ 85 h 89"/>
                <a:gd name="T62" fmla="*/ 35 w 101"/>
                <a:gd name="T63" fmla="*/ 85 h 89"/>
                <a:gd name="T64" fmla="*/ 35 w 101"/>
                <a:gd name="T65" fmla="*/ 89 h 89"/>
                <a:gd name="T66" fmla="*/ 0 w 101"/>
                <a:gd name="T67" fmla="*/ 89 h 89"/>
                <a:gd name="T68" fmla="*/ 0 w 101"/>
                <a:gd name="T69" fmla="*/ 85 h 89"/>
                <a:gd name="T70" fmla="*/ 63 w 101"/>
                <a:gd name="T71" fmla="*/ 54 h 89"/>
                <a:gd name="T72" fmla="*/ 47 w 101"/>
                <a:gd name="T73" fmla="*/ 19 h 89"/>
                <a:gd name="T74" fmla="*/ 32 w 101"/>
                <a:gd name="T75" fmla="*/ 54 h 89"/>
                <a:gd name="T76" fmla="*/ 63 w 101"/>
                <a:gd name="T77" fmla="*/ 5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1" h="89">
                  <a:moveTo>
                    <a:pt x="0" y="85"/>
                  </a:moveTo>
                  <a:lnTo>
                    <a:pt x="0" y="85"/>
                  </a:lnTo>
                  <a:lnTo>
                    <a:pt x="8" y="85"/>
                  </a:lnTo>
                  <a:lnTo>
                    <a:pt x="13" y="83"/>
                  </a:lnTo>
                  <a:lnTo>
                    <a:pt x="15" y="79"/>
                  </a:lnTo>
                  <a:lnTo>
                    <a:pt x="18" y="73"/>
                  </a:lnTo>
                  <a:lnTo>
                    <a:pt x="49" y="0"/>
                  </a:lnTo>
                  <a:lnTo>
                    <a:pt x="52" y="0"/>
                  </a:lnTo>
                  <a:lnTo>
                    <a:pt x="84" y="73"/>
                  </a:lnTo>
                  <a:lnTo>
                    <a:pt x="84" y="73"/>
                  </a:lnTo>
                  <a:lnTo>
                    <a:pt x="86" y="79"/>
                  </a:lnTo>
                  <a:lnTo>
                    <a:pt x="88" y="83"/>
                  </a:lnTo>
                  <a:lnTo>
                    <a:pt x="93" y="85"/>
                  </a:lnTo>
                  <a:lnTo>
                    <a:pt x="101" y="85"/>
                  </a:lnTo>
                  <a:lnTo>
                    <a:pt x="101" y="89"/>
                  </a:lnTo>
                  <a:lnTo>
                    <a:pt x="60" y="89"/>
                  </a:lnTo>
                  <a:lnTo>
                    <a:pt x="60" y="85"/>
                  </a:lnTo>
                  <a:lnTo>
                    <a:pt x="60" y="85"/>
                  </a:lnTo>
                  <a:lnTo>
                    <a:pt x="68" y="85"/>
                  </a:lnTo>
                  <a:lnTo>
                    <a:pt x="71" y="83"/>
                  </a:lnTo>
                  <a:lnTo>
                    <a:pt x="73" y="82"/>
                  </a:lnTo>
                  <a:lnTo>
                    <a:pt x="73" y="80"/>
                  </a:lnTo>
                  <a:lnTo>
                    <a:pt x="71" y="74"/>
                  </a:lnTo>
                  <a:lnTo>
                    <a:pt x="65" y="58"/>
                  </a:lnTo>
                  <a:lnTo>
                    <a:pt x="30" y="58"/>
                  </a:lnTo>
                  <a:lnTo>
                    <a:pt x="24" y="74"/>
                  </a:lnTo>
                  <a:lnTo>
                    <a:pt x="24" y="74"/>
                  </a:lnTo>
                  <a:lnTo>
                    <a:pt x="21" y="80"/>
                  </a:lnTo>
                  <a:lnTo>
                    <a:pt x="22" y="82"/>
                  </a:lnTo>
                  <a:lnTo>
                    <a:pt x="22" y="83"/>
                  </a:lnTo>
                  <a:lnTo>
                    <a:pt x="27" y="85"/>
                  </a:lnTo>
                  <a:lnTo>
                    <a:pt x="35" y="85"/>
                  </a:lnTo>
                  <a:lnTo>
                    <a:pt x="35" y="89"/>
                  </a:lnTo>
                  <a:lnTo>
                    <a:pt x="0" y="89"/>
                  </a:lnTo>
                  <a:lnTo>
                    <a:pt x="0" y="85"/>
                  </a:lnTo>
                  <a:close/>
                  <a:moveTo>
                    <a:pt x="63" y="54"/>
                  </a:moveTo>
                  <a:lnTo>
                    <a:pt x="47" y="19"/>
                  </a:lnTo>
                  <a:lnTo>
                    <a:pt x="32" y="54"/>
                  </a:lnTo>
                  <a:lnTo>
                    <a:pt x="63" y="5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Freeform 22"/>
            <p:cNvSpPr>
              <a:spLocks/>
            </p:cNvSpPr>
            <p:nvPr userDrawn="1"/>
          </p:nvSpPr>
          <p:spPr bwMode="auto">
            <a:xfrm>
              <a:off x="1239" y="728"/>
              <a:ext cx="90" cy="87"/>
            </a:xfrm>
            <a:custGeom>
              <a:avLst/>
              <a:gdLst>
                <a:gd name="T0" fmla="*/ 26 w 90"/>
                <a:gd name="T1" fmla="*/ 83 h 87"/>
                <a:gd name="T2" fmla="*/ 26 w 90"/>
                <a:gd name="T3" fmla="*/ 83 h 87"/>
                <a:gd name="T4" fmla="*/ 34 w 90"/>
                <a:gd name="T5" fmla="*/ 83 h 87"/>
                <a:gd name="T6" fmla="*/ 36 w 90"/>
                <a:gd name="T7" fmla="*/ 82 h 87"/>
                <a:gd name="T8" fmla="*/ 37 w 90"/>
                <a:gd name="T9" fmla="*/ 81 h 87"/>
                <a:gd name="T10" fmla="*/ 40 w 90"/>
                <a:gd name="T11" fmla="*/ 76 h 87"/>
                <a:gd name="T12" fmla="*/ 40 w 90"/>
                <a:gd name="T13" fmla="*/ 67 h 87"/>
                <a:gd name="T14" fmla="*/ 40 w 90"/>
                <a:gd name="T15" fmla="*/ 6 h 87"/>
                <a:gd name="T16" fmla="*/ 21 w 90"/>
                <a:gd name="T17" fmla="*/ 6 h 87"/>
                <a:gd name="T18" fmla="*/ 21 w 90"/>
                <a:gd name="T19" fmla="*/ 6 h 87"/>
                <a:gd name="T20" fmla="*/ 13 w 90"/>
                <a:gd name="T21" fmla="*/ 6 h 87"/>
                <a:gd name="T22" fmla="*/ 9 w 90"/>
                <a:gd name="T23" fmla="*/ 9 h 87"/>
                <a:gd name="T24" fmla="*/ 5 w 90"/>
                <a:gd name="T25" fmla="*/ 12 h 87"/>
                <a:gd name="T26" fmla="*/ 4 w 90"/>
                <a:gd name="T27" fmla="*/ 17 h 87"/>
                <a:gd name="T28" fmla="*/ 4 w 90"/>
                <a:gd name="T29" fmla="*/ 20 h 87"/>
                <a:gd name="T30" fmla="*/ 0 w 90"/>
                <a:gd name="T31" fmla="*/ 20 h 87"/>
                <a:gd name="T32" fmla="*/ 2 w 90"/>
                <a:gd name="T33" fmla="*/ 0 h 87"/>
                <a:gd name="T34" fmla="*/ 89 w 90"/>
                <a:gd name="T35" fmla="*/ 0 h 87"/>
                <a:gd name="T36" fmla="*/ 90 w 90"/>
                <a:gd name="T37" fmla="*/ 20 h 87"/>
                <a:gd name="T38" fmla="*/ 87 w 90"/>
                <a:gd name="T39" fmla="*/ 20 h 87"/>
                <a:gd name="T40" fmla="*/ 86 w 90"/>
                <a:gd name="T41" fmla="*/ 17 h 87"/>
                <a:gd name="T42" fmla="*/ 86 w 90"/>
                <a:gd name="T43" fmla="*/ 17 h 87"/>
                <a:gd name="T44" fmla="*/ 85 w 90"/>
                <a:gd name="T45" fmla="*/ 12 h 87"/>
                <a:gd name="T46" fmla="*/ 82 w 90"/>
                <a:gd name="T47" fmla="*/ 9 h 87"/>
                <a:gd name="T48" fmla="*/ 78 w 90"/>
                <a:gd name="T49" fmla="*/ 6 h 87"/>
                <a:gd name="T50" fmla="*/ 70 w 90"/>
                <a:gd name="T51" fmla="*/ 6 h 87"/>
                <a:gd name="T52" fmla="*/ 51 w 90"/>
                <a:gd name="T53" fmla="*/ 6 h 87"/>
                <a:gd name="T54" fmla="*/ 51 w 90"/>
                <a:gd name="T55" fmla="*/ 67 h 87"/>
                <a:gd name="T56" fmla="*/ 51 w 90"/>
                <a:gd name="T57" fmla="*/ 67 h 87"/>
                <a:gd name="T58" fmla="*/ 52 w 90"/>
                <a:gd name="T59" fmla="*/ 76 h 87"/>
                <a:gd name="T60" fmla="*/ 53 w 90"/>
                <a:gd name="T61" fmla="*/ 81 h 87"/>
                <a:gd name="T62" fmla="*/ 56 w 90"/>
                <a:gd name="T63" fmla="*/ 82 h 87"/>
                <a:gd name="T64" fmla="*/ 58 w 90"/>
                <a:gd name="T65" fmla="*/ 83 h 87"/>
                <a:gd name="T66" fmla="*/ 65 w 90"/>
                <a:gd name="T67" fmla="*/ 83 h 87"/>
                <a:gd name="T68" fmla="*/ 65 w 90"/>
                <a:gd name="T69" fmla="*/ 87 h 87"/>
                <a:gd name="T70" fmla="*/ 26 w 90"/>
                <a:gd name="T71" fmla="*/ 87 h 87"/>
                <a:gd name="T72" fmla="*/ 26 w 90"/>
                <a:gd name="T73" fmla="*/ 8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87">
                  <a:moveTo>
                    <a:pt x="26" y="83"/>
                  </a:moveTo>
                  <a:lnTo>
                    <a:pt x="26" y="83"/>
                  </a:lnTo>
                  <a:lnTo>
                    <a:pt x="34" y="83"/>
                  </a:lnTo>
                  <a:lnTo>
                    <a:pt x="36" y="82"/>
                  </a:lnTo>
                  <a:lnTo>
                    <a:pt x="37" y="81"/>
                  </a:lnTo>
                  <a:lnTo>
                    <a:pt x="40" y="76"/>
                  </a:lnTo>
                  <a:lnTo>
                    <a:pt x="40" y="67"/>
                  </a:lnTo>
                  <a:lnTo>
                    <a:pt x="40" y="6"/>
                  </a:lnTo>
                  <a:lnTo>
                    <a:pt x="21" y="6"/>
                  </a:lnTo>
                  <a:lnTo>
                    <a:pt x="21" y="6"/>
                  </a:lnTo>
                  <a:lnTo>
                    <a:pt x="13" y="6"/>
                  </a:lnTo>
                  <a:lnTo>
                    <a:pt x="9" y="9"/>
                  </a:lnTo>
                  <a:lnTo>
                    <a:pt x="5" y="12"/>
                  </a:lnTo>
                  <a:lnTo>
                    <a:pt x="4" y="17"/>
                  </a:lnTo>
                  <a:lnTo>
                    <a:pt x="4" y="20"/>
                  </a:lnTo>
                  <a:lnTo>
                    <a:pt x="0" y="20"/>
                  </a:lnTo>
                  <a:lnTo>
                    <a:pt x="2" y="0"/>
                  </a:lnTo>
                  <a:lnTo>
                    <a:pt x="89" y="0"/>
                  </a:lnTo>
                  <a:lnTo>
                    <a:pt x="90" y="20"/>
                  </a:lnTo>
                  <a:lnTo>
                    <a:pt x="87" y="20"/>
                  </a:lnTo>
                  <a:lnTo>
                    <a:pt x="86" y="17"/>
                  </a:lnTo>
                  <a:lnTo>
                    <a:pt x="86" y="17"/>
                  </a:lnTo>
                  <a:lnTo>
                    <a:pt x="85" y="12"/>
                  </a:lnTo>
                  <a:lnTo>
                    <a:pt x="82" y="9"/>
                  </a:lnTo>
                  <a:lnTo>
                    <a:pt x="78" y="6"/>
                  </a:lnTo>
                  <a:lnTo>
                    <a:pt x="70" y="6"/>
                  </a:lnTo>
                  <a:lnTo>
                    <a:pt x="51" y="6"/>
                  </a:lnTo>
                  <a:lnTo>
                    <a:pt x="51" y="67"/>
                  </a:lnTo>
                  <a:lnTo>
                    <a:pt x="51" y="67"/>
                  </a:lnTo>
                  <a:lnTo>
                    <a:pt x="52" y="76"/>
                  </a:lnTo>
                  <a:lnTo>
                    <a:pt x="53" y="81"/>
                  </a:lnTo>
                  <a:lnTo>
                    <a:pt x="56" y="82"/>
                  </a:lnTo>
                  <a:lnTo>
                    <a:pt x="58" y="83"/>
                  </a:lnTo>
                  <a:lnTo>
                    <a:pt x="65" y="83"/>
                  </a:lnTo>
                  <a:lnTo>
                    <a:pt x="65" y="87"/>
                  </a:lnTo>
                  <a:lnTo>
                    <a:pt x="26" y="87"/>
                  </a:lnTo>
                  <a:lnTo>
                    <a:pt x="26" y="83"/>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23"/>
            <p:cNvSpPr>
              <a:spLocks/>
            </p:cNvSpPr>
            <p:nvPr userDrawn="1"/>
          </p:nvSpPr>
          <p:spPr bwMode="auto">
            <a:xfrm>
              <a:off x="1348" y="726"/>
              <a:ext cx="58" cy="91"/>
            </a:xfrm>
            <a:custGeom>
              <a:avLst/>
              <a:gdLst>
                <a:gd name="T0" fmla="*/ 4 w 58"/>
                <a:gd name="T1" fmla="*/ 60 h 91"/>
                <a:gd name="T2" fmla="*/ 4 w 58"/>
                <a:gd name="T3" fmla="*/ 63 h 91"/>
                <a:gd name="T4" fmla="*/ 6 w 58"/>
                <a:gd name="T5" fmla="*/ 73 h 91"/>
                <a:gd name="T6" fmla="*/ 15 w 58"/>
                <a:gd name="T7" fmla="*/ 82 h 91"/>
                <a:gd name="T8" fmla="*/ 30 w 58"/>
                <a:gd name="T9" fmla="*/ 85 h 91"/>
                <a:gd name="T10" fmla="*/ 37 w 58"/>
                <a:gd name="T11" fmla="*/ 84 h 91"/>
                <a:gd name="T12" fmla="*/ 47 w 58"/>
                <a:gd name="T13" fmla="*/ 76 h 91"/>
                <a:gd name="T14" fmla="*/ 48 w 58"/>
                <a:gd name="T15" fmla="*/ 69 h 91"/>
                <a:gd name="T16" fmla="*/ 43 w 58"/>
                <a:gd name="T17" fmla="*/ 61 h 91"/>
                <a:gd name="T18" fmla="*/ 32 w 58"/>
                <a:gd name="T19" fmla="*/ 52 h 91"/>
                <a:gd name="T20" fmla="*/ 18 w 58"/>
                <a:gd name="T21" fmla="*/ 45 h 91"/>
                <a:gd name="T22" fmla="*/ 6 w 58"/>
                <a:gd name="T23" fmla="*/ 36 h 91"/>
                <a:gd name="T24" fmla="*/ 2 w 58"/>
                <a:gd name="T25" fmla="*/ 22 h 91"/>
                <a:gd name="T26" fmla="*/ 3 w 58"/>
                <a:gd name="T27" fmla="*/ 17 h 91"/>
                <a:gd name="T28" fmla="*/ 5 w 58"/>
                <a:gd name="T29" fmla="*/ 10 h 91"/>
                <a:gd name="T30" fmla="*/ 13 w 58"/>
                <a:gd name="T31" fmla="*/ 3 h 91"/>
                <a:gd name="T32" fmla="*/ 21 w 58"/>
                <a:gd name="T33" fmla="*/ 1 h 91"/>
                <a:gd name="T34" fmla="*/ 26 w 58"/>
                <a:gd name="T35" fmla="*/ 0 h 91"/>
                <a:gd name="T36" fmla="*/ 36 w 58"/>
                <a:gd name="T37" fmla="*/ 2 h 91"/>
                <a:gd name="T38" fmla="*/ 43 w 58"/>
                <a:gd name="T39" fmla="*/ 6 h 91"/>
                <a:gd name="T40" fmla="*/ 47 w 58"/>
                <a:gd name="T41" fmla="*/ 0 h 91"/>
                <a:gd name="T42" fmla="*/ 51 w 58"/>
                <a:gd name="T43" fmla="*/ 32 h 91"/>
                <a:gd name="T44" fmla="*/ 47 w 58"/>
                <a:gd name="T45" fmla="*/ 32 h 91"/>
                <a:gd name="T46" fmla="*/ 44 w 58"/>
                <a:gd name="T47" fmla="*/ 18 h 91"/>
                <a:gd name="T48" fmla="*/ 40 w 58"/>
                <a:gd name="T49" fmla="*/ 11 h 91"/>
                <a:gd name="T50" fmla="*/ 31 w 58"/>
                <a:gd name="T51" fmla="*/ 7 h 91"/>
                <a:gd name="T52" fmla="*/ 25 w 58"/>
                <a:gd name="T53" fmla="*/ 6 h 91"/>
                <a:gd name="T54" fmla="*/ 15 w 58"/>
                <a:gd name="T55" fmla="*/ 10 h 91"/>
                <a:gd name="T56" fmla="*/ 11 w 58"/>
                <a:gd name="T57" fmla="*/ 19 h 91"/>
                <a:gd name="T58" fmla="*/ 13 w 58"/>
                <a:gd name="T59" fmla="*/ 24 h 91"/>
                <a:gd name="T60" fmla="*/ 21 w 58"/>
                <a:gd name="T61" fmla="*/ 32 h 91"/>
                <a:gd name="T62" fmla="*/ 42 w 58"/>
                <a:gd name="T63" fmla="*/ 44 h 91"/>
                <a:gd name="T64" fmla="*/ 49 w 58"/>
                <a:gd name="T65" fmla="*/ 49 h 91"/>
                <a:gd name="T66" fmla="*/ 57 w 58"/>
                <a:gd name="T67" fmla="*/ 60 h 91"/>
                <a:gd name="T68" fmla="*/ 58 w 58"/>
                <a:gd name="T69" fmla="*/ 66 h 91"/>
                <a:gd name="T70" fmla="*/ 55 w 58"/>
                <a:gd name="T71" fmla="*/ 76 h 91"/>
                <a:gd name="T72" fmla="*/ 49 w 58"/>
                <a:gd name="T73" fmla="*/ 84 h 91"/>
                <a:gd name="T74" fmla="*/ 41 w 58"/>
                <a:gd name="T75" fmla="*/ 89 h 91"/>
                <a:gd name="T76" fmla="*/ 30 w 58"/>
                <a:gd name="T77" fmla="*/ 91 h 91"/>
                <a:gd name="T78" fmla="*/ 22 w 58"/>
                <a:gd name="T79" fmla="*/ 90 h 91"/>
                <a:gd name="T80" fmla="*/ 8 w 58"/>
                <a:gd name="T81" fmla="*/ 84 h 91"/>
                <a:gd name="T82" fmla="*/ 5 w 58"/>
                <a:gd name="T83" fmla="*/ 88 h 91"/>
                <a:gd name="T84" fmla="*/ 0 w 58"/>
                <a:gd name="T85"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8" h="91">
                  <a:moveTo>
                    <a:pt x="0" y="60"/>
                  </a:moveTo>
                  <a:lnTo>
                    <a:pt x="4" y="60"/>
                  </a:lnTo>
                  <a:lnTo>
                    <a:pt x="4" y="60"/>
                  </a:lnTo>
                  <a:lnTo>
                    <a:pt x="4" y="63"/>
                  </a:lnTo>
                  <a:lnTo>
                    <a:pt x="5" y="68"/>
                  </a:lnTo>
                  <a:lnTo>
                    <a:pt x="6" y="73"/>
                  </a:lnTo>
                  <a:lnTo>
                    <a:pt x="10" y="77"/>
                  </a:lnTo>
                  <a:lnTo>
                    <a:pt x="15" y="82"/>
                  </a:lnTo>
                  <a:lnTo>
                    <a:pt x="21" y="84"/>
                  </a:lnTo>
                  <a:lnTo>
                    <a:pt x="30" y="85"/>
                  </a:lnTo>
                  <a:lnTo>
                    <a:pt x="30" y="85"/>
                  </a:lnTo>
                  <a:lnTo>
                    <a:pt x="37" y="84"/>
                  </a:lnTo>
                  <a:lnTo>
                    <a:pt x="43" y="82"/>
                  </a:lnTo>
                  <a:lnTo>
                    <a:pt x="47" y="76"/>
                  </a:lnTo>
                  <a:lnTo>
                    <a:pt x="48" y="69"/>
                  </a:lnTo>
                  <a:lnTo>
                    <a:pt x="48" y="69"/>
                  </a:lnTo>
                  <a:lnTo>
                    <a:pt x="47" y="65"/>
                  </a:lnTo>
                  <a:lnTo>
                    <a:pt x="43" y="61"/>
                  </a:lnTo>
                  <a:lnTo>
                    <a:pt x="38" y="56"/>
                  </a:lnTo>
                  <a:lnTo>
                    <a:pt x="32" y="52"/>
                  </a:lnTo>
                  <a:lnTo>
                    <a:pt x="18" y="45"/>
                  </a:lnTo>
                  <a:lnTo>
                    <a:pt x="18" y="45"/>
                  </a:lnTo>
                  <a:lnTo>
                    <a:pt x="11" y="41"/>
                  </a:lnTo>
                  <a:lnTo>
                    <a:pt x="6" y="36"/>
                  </a:lnTo>
                  <a:lnTo>
                    <a:pt x="3" y="29"/>
                  </a:lnTo>
                  <a:lnTo>
                    <a:pt x="2" y="22"/>
                  </a:lnTo>
                  <a:lnTo>
                    <a:pt x="2" y="22"/>
                  </a:lnTo>
                  <a:lnTo>
                    <a:pt x="3" y="17"/>
                  </a:lnTo>
                  <a:lnTo>
                    <a:pt x="4" y="13"/>
                  </a:lnTo>
                  <a:lnTo>
                    <a:pt x="5" y="10"/>
                  </a:lnTo>
                  <a:lnTo>
                    <a:pt x="9" y="6"/>
                  </a:lnTo>
                  <a:lnTo>
                    <a:pt x="13" y="3"/>
                  </a:lnTo>
                  <a:lnTo>
                    <a:pt x="16" y="2"/>
                  </a:lnTo>
                  <a:lnTo>
                    <a:pt x="21" y="1"/>
                  </a:lnTo>
                  <a:lnTo>
                    <a:pt x="26" y="0"/>
                  </a:lnTo>
                  <a:lnTo>
                    <a:pt x="26" y="0"/>
                  </a:lnTo>
                  <a:lnTo>
                    <a:pt x="31" y="1"/>
                  </a:lnTo>
                  <a:lnTo>
                    <a:pt x="36" y="2"/>
                  </a:lnTo>
                  <a:lnTo>
                    <a:pt x="43" y="6"/>
                  </a:lnTo>
                  <a:lnTo>
                    <a:pt x="43" y="6"/>
                  </a:lnTo>
                  <a:lnTo>
                    <a:pt x="46" y="3"/>
                  </a:lnTo>
                  <a:lnTo>
                    <a:pt x="47" y="0"/>
                  </a:lnTo>
                  <a:lnTo>
                    <a:pt x="51" y="0"/>
                  </a:lnTo>
                  <a:lnTo>
                    <a:pt x="51" y="32"/>
                  </a:lnTo>
                  <a:lnTo>
                    <a:pt x="47" y="32"/>
                  </a:lnTo>
                  <a:lnTo>
                    <a:pt x="47" y="32"/>
                  </a:lnTo>
                  <a:lnTo>
                    <a:pt x="46" y="22"/>
                  </a:lnTo>
                  <a:lnTo>
                    <a:pt x="44" y="18"/>
                  </a:lnTo>
                  <a:lnTo>
                    <a:pt x="42" y="14"/>
                  </a:lnTo>
                  <a:lnTo>
                    <a:pt x="40" y="11"/>
                  </a:lnTo>
                  <a:lnTo>
                    <a:pt x="36" y="8"/>
                  </a:lnTo>
                  <a:lnTo>
                    <a:pt x="31" y="7"/>
                  </a:lnTo>
                  <a:lnTo>
                    <a:pt x="25" y="6"/>
                  </a:lnTo>
                  <a:lnTo>
                    <a:pt x="25" y="6"/>
                  </a:lnTo>
                  <a:lnTo>
                    <a:pt x="20" y="7"/>
                  </a:lnTo>
                  <a:lnTo>
                    <a:pt x="15" y="10"/>
                  </a:lnTo>
                  <a:lnTo>
                    <a:pt x="13" y="13"/>
                  </a:lnTo>
                  <a:lnTo>
                    <a:pt x="11" y="19"/>
                  </a:lnTo>
                  <a:lnTo>
                    <a:pt x="11" y="19"/>
                  </a:lnTo>
                  <a:lnTo>
                    <a:pt x="13" y="24"/>
                  </a:lnTo>
                  <a:lnTo>
                    <a:pt x="15" y="28"/>
                  </a:lnTo>
                  <a:lnTo>
                    <a:pt x="21" y="32"/>
                  </a:lnTo>
                  <a:lnTo>
                    <a:pt x="29" y="36"/>
                  </a:lnTo>
                  <a:lnTo>
                    <a:pt x="42" y="44"/>
                  </a:lnTo>
                  <a:lnTo>
                    <a:pt x="42" y="44"/>
                  </a:lnTo>
                  <a:lnTo>
                    <a:pt x="49" y="49"/>
                  </a:lnTo>
                  <a:lnTo>
                    <a:pt x="54" y="54"/>
                  </a:lnTo>
                  <a:lnTo>
                    <a:pt x="57" y="60"/>
                  </a:lnTo>
                  <a:lnTo>
                    <a:pt x="58" y="66"/>
                  </a:lnTo>
                  <a:lnTo>
                    <a:pt x="58" y="66"/>
                  </a:lnTo>
                  <a:lnTo>
                    <a:pt x="57" y="71"/>
                  </a:lnTo>
                  <a:lnTo>
                    <a:pt x="55" y="76"/>
                  </a:lnTo>
                  <a:lnTo>
                    <a:pt x="53" y="80"/>
                  </a:lnTo>
                  <a:lnTo>
                    <a:pt x="49" y="84"/>
                  </a:lnTo>
                  <a:lnTo>
                    <a:pt x="46" y="88"/>
                  </a:lnTo>
                  <a:lnTo>
                    <a:pt x="41" y="89"/>
                  </a:lnTo>
                  <a:lnTo>
                    <a:pt x="36" y="90"/>
                  </a:lnTo>
                  <a:lnTo>
                    <a:pt x="30" y="91"/>
                  </a:lnTo>
                  <a:lnTo>
                    <a:pt x="30" y="91"/>
                  </a:lnTo>
                  <a:lnTo>
                    <a:pt x="22" y="90"/>
                  </a:lnTo>
                  <a:lnTo>
                    <a:pt x="16" y="88"/>
                  </a:lnTo>
                  <a:lnTo>
                    <a:pt x="8" y="84"/>
                  </a:lnTo>
                  <a:lnTo>
                    <a:pt x="8" y="84"/>
                  </a:lnTo>
                  <a:lnTo>
                    <a:pt x="5" y="88"/>
                  </a:lnTo>
                  <a:lnTo>
                    <a:pt x="4" y="91"/>
                  </a:lnTo>
                  <a:lnTo>
                    <a:pt x="0" y="91"/>
                  </a:lnTo>
                  <a:lnTo>
                    <a:pt x="0" y="6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7" name="Freeform 24"/>
            <p:cNvSpPr>
              <a:spLocks noEditPoints="1"/>
            </p:cNvSpPr>
            <p:nvPr userDrawn="1"/>
          </p:nvSpPr>
          <p:spPr bwMode="auto">
            <a:xfrm>
              <a:off x="1430" y="728"/>
              <a:ext cx="84" cy="87"/>
            </a:xfrm>
            <a:custGeom>
              <a:avLst/>
              <a:gdLst>
                <a:gd name="T0" fmla="*/ 0 w 84"/>
                <a:gd name="T1" fmla="*/ 83 h 87"/>
                <a:gd name="T2" fmla="*/ 9 w 84"/>
                <a:gd name="T3" fmla="*/ 82 h 87"/>
                <a:gd name="T4" fmla="*/ 13 w 84"/>
                <a:gd name="T5" fmla="*/ 76 h 87"/>
                <a:gd name="T6" fmla="*/ 14 w 84"/>
                <a:gd name="T7" fmla="*/ 20 h 87"/>
                <a:gd name="T8" fmla="*/ 13 w 84"/>
                <a:gd name="T9" fmla="*/ 11 h 87"/>
                <a:gd name="T10" fmla="*/ 9 w 84"/>
                <a:gd name="T11" fmla="*/ 5 h 87"/>
                <a:gd name="T12" fmla="*/ 0 w 84"/>
                <a:gd name="T13" fmla="*/ 4 h 87"/>
                <a:gd name="T14" fmla="*/ 38 w 84"/>
                <a:gd name="T15" fmla="*/ 0 h 87"/>
                <a:gd name="T16" fmla="*/ 44 w 84"/>
                <a:gd name="T17" fmla="*/ 1 h 87"/>
                <a:gd name="T18" fmla="*/ 57 w 84"/>
                <a:gd name="T19" fmla="*/ 5 h 87"/>
                <a:gd name="T20" fmla="*/ 64 w 84"/>
                <a:gd name="T21" fmla="*/ 11 h 87"/>
                <a:gd name="T22" fmla="*/ 68 w 84"/>
                <a:gd name="T23" fmla="*/ 20 h 87"/>
                <a:gd name="T24" fmla="*/ 69 w 84"/>
                <a:gd name="T25" fmla="*/ 25 h 87"/>
                <a:gd name="T26" fmla="*/ 66 w 84"/>
                <a:gd name="T27" fmla="*/ 33 h 87"/>
                <a:gd name="T28" fmla="*/ 62 w 84"/>
                <a:gd name="T29" fmla="*/ 41 h 87"/>
                <a:gd name="T30" fmla="*/ 54 w 84"/>
                <a:gd name="T31" fmla="*/ 47 h 87"/>
                <a:gd name="T32" fmla="*/ 43 w 84"/>
                <a:gd name="T33" fmla="*/ 49 h 87"/>
                <a:gd name="T34" fmla="*/ 57 w 84"/>
                <a:gd name="T35" fmla="*/ 65 h 87"/>
                <a:gd name="T36" fmla="*/ 70 w 84"/>
                <a:gd name="T37" fmla="*/ 78 h 87"/>
                <a:gd name="T38" fmla="*/ 84 w 84"/>
                <a:gd name="T39" fmla="*/ 83 h 87"/>
                <a:gd name="T40" fmla="*/ 60 w 84"/>
                <a:gd name="T41" fmla="*/ 87 h 87"/>
                <a:gd name="T42" fmla="*/ 25 w 84"/>
                <a:gd name="T43" fmla="*/ 49 h 87"/>
                <a:gd name="T44" fmla="*/ 25 w 84"/>
                <a:gd name="T45" fmla="*/ 67 h 87"/>
                <a:gd name="T46" fmla="*/ 27 w 84"/>
                <a:gd name="T47" fmla="*/ 81 h 87"/>
                <a:gd name="T48" fmla="*/ 31 w 84"/>
                <a:gd name="T49" fmla="*/ 83 h 87"/>
                <a:gd name="T50" fmla="*/ 38 w 84"/>
                <a:gd name="T51" fmla="*/ 87 h 87"/>
                <a:gd name="T52" fmla="*/ 0 w 84"/>
                <a:gd name="T53" fmla="*/ 83 h 87"/>
                <a:gd name="T54" fmla="*/ 37 w 84"/>
                <a:gd name="T55" fmla="*/ 44 h 87"/>
                <a:gd name="T56" fmla="*/ 46 w 84"/>
                <a:gd name="T57" fmla="*/ 43 h 87"/>
                <a:gd name="T58" fmla="*/ 52 w 84"/>
                <a:gd name="T59" fmla="*/ 38 h 87"/>
                <a:gd name="T60" fmla="*/ 55 w 84"/>
                <a:gd name="T61" fmla="*/ 25 h 87"/>
                <a:gd name="T62" fmla="*/ 54 w 84"/>
                <a:gd name="T63" fmla="*/ 17 h 87"/>
                <a:gd name="T64" fmla="*/ 49 w 84"/>
                <a:gd name="T65" fmla="*/ 9 h 87"/>
                <a:gd name="T66" fmla="*/ 42 w 84"/>
                <a:gd name="T67" fmla="*/ 6 h 87"/>
                <a:gd name="T68" fmla="*/ 25 w 84"/>
                <a:gd name="T69" fmla="*/ 6 h 87"/>
                <a:gd name="T70" fmla="*/ 37 w 84"/>
                <a:gd name="T71" fmla="*/ 44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4" h="87">
                  <a:moveTo>
                    <a:pt x="0" y="83"/>
                  </a:moveTo>
                  <a:lnTo>
                    <a:pt x="0" y="83"/>
                  </a:lnTo>
                  <a:lnTo>
                    <a:pt x="6" y="83"/>
                  </a:lnTo>
                  <a:lnTo>
                    <a:pt x="9" y="82"/>
                  </a:lnTo>
                  <a:lnTo>
                    <a:pt x="11" y="81"/>
                  </a:lnTo>
                  <a:lnTo>
                    <a:pt x="13" y="76"/>
                  </a:lnTo>
                  <a:lnTo>
                    <a:pt x="14" y="67"/>
                  </a:lnTo>
                  <a:lnTo>
                    <a:pt x="14" y="20"/>
                  </a:lnTo>
                  <a:lnTo>
                    <a:pt x="14" y="20"/>
                  </a:lnTo>
                  <a:lnTo>
                    <a:pt x="13" y="11"/>
                  </a:lnTo>
                  <a:lnTo>
                    <a:pt x="11" y="6"/>
                  </a:lnTo>
                  <a:lnTo>
                    <a:pt x="9" y="5"/>
                  </a:lnTo>
                  <a:lnTo>
                    <a:pt x="6" y="4"/>
                  </a:lnTo>
                  <a:lnTo>
                    <a:pt x="0" y="4"/>
                  </a:lnTo>
                  <a:lnTo>
                    <a:pt x="0" y="0"/>
                  </a:lnTo>
                  <a:lnTo>
                    <a:pt x="38" y="0"/>
                  </a:lnTo>
                  <a:lnTo>
                    <a:pt x="38" y="0"/>
                  </a:lnTo>
                  <a:lnTo>
                    <a:pt x="44" y="1"/>
                  </a:lnTo>
                  <a:lnTo>
                    <a:pt x="51" y="3"/>
                  </a:lnTo>
                  <a:lnTo>
                    <a:pt x="57" y="5"/>
                  </a:lnTo>
                  <a:lnTo>
                    <a:pt x="60" y="8"/>
                  </a:lnTo>
                  <a:lnTo>
                    <a:pt x="64" y="11"/>
                  </a:lnTo>
                  <a:lnTo>
                    <a:pt x="66" y="16"/>
                  </a:lnTo>
                  <a:lnTo>
                    <a:pt x="68" y="20"/>
                  </a:lnTo>
                  <a:lnTo>
                    <a:pt x="69" y="25"/>
                  </a:lnTo>
                  <a:lnTo>
                    <a:pt x="69" y="25"/>
                  </a:lnTo>
                  <a:lnTo>
                    <a:pt x="68" y="30"/>
                  </a:lnTo>
                  <a:lnTo>
                    <a:pt x="66" y="33"/>
                  </a:lnTo>
                  <a:lnTo>
                    <a:pt x="65" y="38"/>
                  </a:lnTo>
                  <a:lnTo>
                    <a:pt x="62" y="41"/>
                  </a:lnTo>
                  <a:lnTo>
                    <a:pt x="58" y="44"/>
                  </a:lnTo>
                  <a:lnTo>
                    <a:pt x="54" y="47"/>
                  </a:lnTo>
                  <a:lnTo>
                    <a:pt x="49" y="48"/>
                  </a:lnTo>
                  <a:lnTo>
                    <a:pt x="43" y="49"/>
                  </a:lnTo>
                  <a:lnTo>
                    <a:pt x="57" y="65"/>
                  </a:lnTo>
                  <a:lnTo>
                    <a:pt x="57" y="65"/>
                  </a:lnTo>
                  <a:lnTo>
                    <a:pt x="64" y="72"/>
                  </a:lnTo>
                  <a:lnTo>
                    <a:pt x="70" y="78"/>
                  </a:lnTo>
                  <a:lnTo>
                    <a:pt x="77" y="82"/>
                  </a:lnTo>
                  <a:lnTo>
                    <a:pt x="84" y="83"/>
                  </a:lnTo>
                  <a:lnTo>
                    <a:pt x="84" y="87"/>
                  </a:lnTo>
                  <a:lnTo>
                    <a:pt x="60" y="87"/>
                  </a:lnTo>
                  <a:lnTo>
                    <a:pt x="32" y="49"/>
                  </a:lnTo>
                  <a:lnTo>
                    <a:pt x="25" y="49"/>
                  </a:lnTo>
                  <a:lnTo>
                    <a:pt x="25" y="67"/>
                  </a:lnTo>
                  <a:lnTo>
                    <a:pt x="25" y="67"/>
                  </a:lnTo>
                  <a:lnTo>
                    <a:pt x="25" y="76"/>
                  </a:lnTo>
                  <a:lnTo>
                    <a:pt x="27" y="81"/>
                  </a:lnTo>
                  <a:lnTo>
                    <a:pt x="28" y="82"/>
                  </a:lnTo>
                  <a:lnTo>
                    <a:pt x="31" y="83"/>
                  </a:lnTo>
                  <a:lnTo>
                    <a:pt x="38" y="83"/>
                  </a:lnTo>
                  <a:lnTo>
                    <a:pt x="38" y="87"/>
                  </a:lnTo>
                  <a:lnTo>
                    <a:pt x="0" y="87"/>
                  </a:lnTo>
                  <a:lnTo>
                    <a:pt x="0" y="83"/>
                  </a:lnTo>
                  <a:close/>
                  <a:moveTo>
                    <a:pt x="37" y="44"/>
                  </a:moveTo>
                  <a:lnTo>
                    <a:pt x="37" y="44"/>
                  </a:lnTo>
                  <a:lnTo>
                    <a:pt x="42" y="43"/>
                  </a:lnTo>
                  <a:lnTo>
                    <a:pt x="46" y="43"/>
                  </a:lnTo>
                  <a:lnTo>
                    <a:pt x="49" y="41"/>
                  </a:lnTo>
                  <a:lnTo>
                    <a:pt x="52" y="38"/>
                  </a:lnTo>
                  <a:lnTo>
                    <a:pt x="54" y="32"/>
                  </a:lnTo>
                  <a:lnTo>
                    <a:pt x="55" y="25"/>
                  </a:lnTo>
                  <a:lnTo>
                    <a:pt x="55" y="25"/>
                  </a:lnTo>
                  <a:lnTo>
                    <a:pt x="54" y="17"/>
                  </a:lnTo>
                  <a:lnTo>
                    <a:pt x="52" y="11"/>
                  </a:lnTo>
                  <a:lnTo>
                    <a:pt x="49" y="9"/>
                  </a:lnTo>
                  <a:lnTo>
                    <a:pt x="46" y="8"/>
                  </a:lnTo>
                  <a:lnTo>
                    <a:pt x="42" y="6"/>
                  </a:lnTo>
                  <a:lnTo>
                    <a:pt x="37" y="6"/>
                  </a:lnTo>
                  <a:lnTo>
                    <a:pt x="25" y="6"/>
                  </a:lnTo>
                  <a:lnTo>
                    <a:pt x="25" y="44"/>
                  </a:lnTo>
                  <a:lnTo>
                    <a:pt x="37" y="44"/>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Freeform 25"/>
            <p:cNvSpPr>
              <a:spLocks noEditPoints="1"/>
            </p:cNvSpPr>
            <p:nvPr userDrawn="1"/>
          </p:nvSpPr>
          <p:spPr bwMode="auto">
            <a:xfrm>
              <a:off x="1518" y="694"/>
              <a:ext cx="101" cy="121"/>
            </a:xfrm>
            <a:custGeom>
              <a:avLst/>
              <a:gdLst>
                <a:gd name="T0" fmla="*/ 0 w 101"/>
                <a:gd name="T1" fmla="*/ 117 h 121"/>
                <a:gd name="T2" fmla="*/ 13 w 101"/>
                <a:gd name="T3" fmla="*/ 115 h 121"/>
                <a:gd name="T4" fmla="*/ 18 w 101"/>
                <a:gd name="T5" fmla="*/ 105 h 121"/>
                <a:gd name="T6" fmla="*/ 52 w 101"/>
                <a:gd name="T7" fmla="*/ 32 h 121"/>
                <a:gd name="T8" fmla="*/ 84 w 101"/>
                <a:gd name="T9" fmla="*/ 105 h 121"/>
                <a:gd name="T10" fmla="*/ 89 w 101"/>
                <a:gd name="T11" fmla="*/ 115 h 121"/>
                <a:gd name="T12" fmla="*/ 101 w 101"/>
                <a:gd name="T13" fmla="*/ 117 h 121"/>
                <a:gd name="T14" fmla="*/ 60 w 101"/>
                <a:gd name="T15" fmla="*/ 121 h 121"/>
                <a:gd name="T16" fmla="*/ 60 w 101"/>
                <a:gd name="T17" fmla="*/ 117 h 121"/>
                <a:gd name="T18" fmla="*/ 71 w 101"/>
                <a:gd name="T19" fmla="*/ 115 h 121"/>
                <a:gd name="T20" fmla="*/ 73 w 101"/>
                <a:gd name="T21" fmla="*/ 112 h 121"/>
                <a:gd name="T22" fmla="*/ 65 w 101"/>
                <a:gd name="T23" fmla="*/ 90 h 121"/>
                <a:gd name="T24" fmla="*/ 24 w 101"/>
                <a:gd name="T25" fmla="*/ 106 h 121"/>
                <a:gd name="T26" fmla="*/ 21 w 101"/>
                <a:gd name="T27" fmla="*/ 112 h 121"/>
                <a:gd name="T28" fmla="*/ 22 w 101"/>
                <a:gd name="T29" fmla="*/ 115 h 121"/>
                <a:gd name="T30" fmla="*/ 35 w 101"/>
                <a:gd name="T31" fmla="*/ 117 h 121"/>
                <a:gd name="T32" fmla="*/ 0 w 101"/>
                <a:gd name="T33" fmla="*/ 121 h 121"/>
                <a:gd name="T34" fmla="*/ 63 w 101"/>
                <a:gd name="T35" fmla="*/ 86 h 121"/>
                <a:gd name="T36" fmla="*/ 32 w 101"/>
                <a:gd name="T37" fmla="*/ 86 h 121"/>
                <a:gd name="T38" fmla="*/ 38 w 101"/>
                <a:gd name="T39" fmla="*/ 12 h 121"/>
                <a:gd name="T40" fmla="*/ 40 w 101"/>
                <a:gd name="T41" fmla="*/ 7 h 121"/>
                <a:gd name="T42" fmla="*/ 46 w 101"/>
                <a:gd name="T43" fmla="*/ 1 h 121"/>
                <a:gd name="T44" fmla="*/ 51 w 101"/>
                <a:gd name="T45" fmla="*/ 0 h 121"/>
                <a:gd name="T46" fmla="*/ 58 w 101"/>
                <a:gd name="T47" fmla="*/ 4 h 121"/>
                <a:gd name="T48" fmla="*/ 62 w 101"/>
                <a:gd name="T49" fmla="*/ 12 h 121"/>
                <a:gd name="T50" fmla="*/ 62 w 101"/>
                <a:gd name="T51" fmla="*/ 17 h 121"/>
                <a:gd name="T52" fmla="*/ 54 w 101"/>
                <a:gd name="T53" fmla="*/ 23 h 121"/>
                <a:gd name="T54" fmla="*/ 51 w 101"/>
                <a:gd name="T55" fmla="*/ 25 h 121"/>
                <a:gd name="T56" fmla="*/ 42 w 101"/>
                <a:gd name="T57" fmla="*/ 21 h 121"/>
                <a:gd name="T58" fmla="*/ 38 w 101"/>
                <a:gd name="T59" fmla="*/ 12 h 121"/>
                <a:gd name="T60" fmla="*/ 57 w 101"/>
                <a:gd name="T61" fmla="*/ 12 h 121"/>
                <a:gd name="T62" fmla="*/ 57 w 101"/>
                <a:gd name="T63" fmla="*/ 10 h 121"/>
                <a:gd name="T64" fmla="*/ 53 w 101"/>
                <a:gd name="T65" fmla="*/ 6 h 121"/>
                <a:gd name="T66" fmla="*/ 51 w 101"/>
                <a:gd name="T67" fmla="*/ 6 h 121"/>
                <a:gd name="T68" fmla="*/ 46 w 101"/>
                <a:gd name="T69" fmla="*/ 7 h 121"/>
                <a:gd name="T70" fmla="*/ 43 w 101"/>
                <a:gd name="T71" fmla="*/ 12 h 121"/>
                <a:gd name="T72" fmla="*/ 44 w 101"/>
                <a:gd name="T73" fmla="*/ 15 h 121"/>
                <a:gd name="T74" fmla="*/ 47 w 101"/>
                <a:gd name="T75" fmla="*/ 18 h 121"/>
                <a:gd name="T76" fmla="*/ 51 w 101"/>
                <a:gd name="T77" fmla="*/ 18 h 121"/>
                <a:gd name="T78" fmla="*/ 54 w 101"/>
                <a:gd name="T79" fmla="*/ 17 h 121"/>
                <a:gd name="T80" fmla="*/ 57 w 101"/>
                <a:gd name="T81" fmla="*/ 1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1" h="121">
                  <a:moveTo>
                    <a:pt x="0" y="117"/>
                  </a:moveTo>
                  <a:lnTo>
                    <a:pt x="0" y="117"/>
                  </a:lnTo>
                  <a:lnTo>
                    <a:pt x="8" y="117"/>
                  </a:lnTo>
                  <a:lnTo>
                    <a:pt x="13" y="115"/>
                  </a:lnTo>
                  <a:lnTo>
                    <a:pt x="15" y="111"/>
                  </a:lnTo>
                  <a:lnTo>
                    <a:pt x="18" y="105"/>
                  </a:lnTo>
                  <a:lnTo>
                    <a:pt x="49" y="32"/>
                  </a:lnTo>
                  <a:lnTo>
                    <a:pt x="52" y="32"/>
                  </a:lnTo>
                  <a:lnTo>
                    <a:pt x="84" y="105"/>
                  </a:lnTo>
                  <a:lnTo>
                    <a:pt x="84" y="105"/>
                  </a:lnTo>
                  <a:lnTo>
                    <a:pt x="86" y="111"/>
                  </a:lnTo>
                  <a:lnTo>
                    <a:pt x="89" y="115"/>
                  </a:lnTo>
                  <a:lnTo>
                    <a:pt x="93" y="117"/>
                  </a:lnTo>
                  <a:lnTo>
                    <a:pt x="101" y="117"/>
                  </a:lnTo>
                  <a:lnTo>
                    <a:pt x="101" y="121"/>
                  </a:lnTo>
                  <a:lnTo>
                    <a:pt x="60" y="121"/>
                  </a:lnTo>
                  <a:lnTo>
                    <a:pt x="60" y="117"/>
                  </a:lnTo>
                  <a:lnTo>
                    <a:pt x="60" y="117"/>
                  </a:lnTo>
                  <a:lnTo>
                    <a:pt x="68" y="117"/>
                  </a:lnTo>
                  <a:lnTo>
                    <a:pt x="71" y="115"/>
                  </a:lnTo>
                  <a:lnTo>
                    <a:pt x="73" y="114"/>
                  </a:lnTo>
                  <a:lnTo>
                    <a:pt x="73" y="112"/>
                  </a:lnTo>
                  <a:lnTo>
                    <a:pt x="71" y="106"/>
                  </a:lnTo>
                  <a:lnTo>
                    <a:pt x="65" y="90"/>
                  </a:lnTo>
                  <a:lnTo>
                    <a:pt x="30" y="90"/>
                  </a:lnTo>
                  <a:lnTo>
                    <a:pt x="24" y="106"/>
                  </a:lnTo>
                  <a:lnTo>
                    <a:pt x="24" y="106"/>
                  </a:lnTo>
                  <a:lnTo>
                    <a:pt x="21" y="112"/>
                  </a:lnTo>
                  <a:lnTo>
                    <a:pt x="22" y="114"/>
                  </a:lnTo>
                  <a:lnTo>
                    <a:pt x="22" y="115"/>
                  </a:lnTo>
                  <a:lnTo>
                    <a:pt x="27" y="117"/>
                  </a:lnTo>
                  <a:lnTo>
                    <a:pt x="35" y="117"/>
                  </a:lnTo>
                  <a:lnTo>
                    <a:pt x="35" y="121"/>
                  </a:lnTo>
                  <a:lnTo>
                    <a:pt x="0" y="121"/>
                  </a:lnTo>
                  <a:lnTo>
                    <a:pt x="0" y="117"/>
                  </a:lnTo>
                  <a:close/>
                  <a:moveTo>
                    <a:pt x="63" y="86"/>
                  </a:moveTo>
                  <a:lnTo>
                    <a:pt x="47" y="51"/>
                  </a:lnTo>
                  <a:lnTo>
                    <a:pt x="32" y="86"/>
                  </a:lnTo>
                  <a:lnTo>
                    <a:pt x="63" y="86"/>
                  </a:lnTo>
                  <a:close/>
                  <a:moveTo>
                    <a:pt x="38" y="12"/>
                  </a:moveTo>
                  <a:lnTo>
                    <a:pt x="38" y="12"/>
                  </a:lnTo>
                  <a:lnTo>
                    <a:pt x="40" y="7"/>
                  </a:lnTo>
                  <a:lnTo>
                    <a:pt x="42" y="4"/>
                  </a:lnTo>
                  <a:lnTo>
                    <a:pt x="46" y="1"/>
                  </a:lnTo>
                  <a:lnTo>
                    <a:pt x="51" y="0"/>
                  </a:lnTo>
                  <a:lnTo>
                    <a:pt x="51" y="0"/>
                  </a:lnTo>
                  <a:lnTo>
                    <a:pt x="54" y="1"/>
                  </a:lnTo>
                  <a:lnTo>
                    <a:pt x="58" y="4"/>
                  </a:lnTo>
                  <a:lnTo>
                    <a:pt x="62" y="7"/>
                  </a:lnTo>
                  <a:lnTo>
                    <a:pt x="62" y="12"/>
                  </a:lnTo>
                  <a:lnTo>
                    <a:pt x="62" y="12"/>
                  </a:lnTo>
                  <a:lnTo>
                    <a:pt x="62" y="17"/>
                  </a:lnTo>
                  <a:lnTo>
                    <a:pt x="58" y="21"/>
                  </a:lnTo>
                  <a:lnTo>
                    <a:pt x="54" y="23"/>
                  </a:lnTo>
                  <a:lnTo>
                    <a:pt x="51" y="25"/>
                  </a:lnTo>
                  <a:lnTo>
                    <a:pt x="51" y="25"/>
                  </a:lnTo>
                  <a:lnTo>
                    <a:pt x="46" y="23"/>
                  </a:lnTo>
                  <a:lnTo>
                    <a:pt x="42" y="21"/>
                  </a:lnTo>
                  <a:lnTo>
                    <a:pt x="40" y="17"/>
                  </a:lnTo>
                  <a:lnTo>
                    <a:pt x="38" y="12"/>
                  </a:lnTo>
                  <a:lnTo>
                    <a:pt x="38" y="12"/>
                  </a:lnTo>
                  <a:close/>
                  <a:moveTo>
                    <a:pt x="57" y="12"/>
                  </a:moveTo>
                  <a:lnTo>
                    <a:pt x="57" y="12"/>
                  </a:lnTo>
                  <a:lnTo>
                    <a:pt x="57" y="10"/>
                  </a:lnTo>
                  <a:lnTo>
                    <a:pt x="54" y="7"/>
                  </a:lnTo>
                  <a:lnTo>
                    <a:pt x="53" y="6"/>
                  </a:lnTo>
                  <a:lnTo>
                    <a:pt x="51" y="6"/>
                  </a:lnTo>
                  <a:lnTo>
                    <a:pt x="51" y="6"/>
                  </a:lnTo>
                  <a:lnTo>
                    <a:pt x="47" y="6"/>
                  </a:lnTo>
                  <a:lnTo>
                    <a:pt x="46" y="7"/>
                  </a:lnTo>
                  <a:lnTo>
                    <a:pt x="44" y="10"/>
                  </a:lnTo>
                  <a:lnTo>
                    <a:pt x="43" y="12"/>
                  </a:lnTo>
                  <a:lnTo>
                    <a:pt x="43" y="12"/>
                  </a:lnTo>
                  <a:lnTo>
                    <a:pt x="44" y="15"/>
                  </a:lnTo>
                  <a:lnTo>
                    <a:pt x="46" y="17"/>
                  </a:lnTo>
                  <a:lnTo>
                    <a:pt x="47" y="18"/>
                  </a:lnTo>
                  <a:lnTo>
                    <a:pt x="51" y="18"/>
                  </a:lnTo>
                  <a:lnTo>
                    <a:pt x="51" y="18"/>
                  </a:lnTo>
                  <a:lnTo>
                    <a:pt x="53" y="18"/>
                  </a:lnTo>
                  <a:lnTo>
                    <a:pt x="54" y="17"/>
                  </a:lnTo>
                  <a:lnTo>
                    <a:pt x="57" y="15"/>
                  </a:lnTo>
                  <a:lnTo>
                    <a:pt x="57" y="12"/>
                  </a:lnTo>
                  <a:lnTo>
                    <a:pt x="57" y="1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9" name="Freeform 26"/>
            <p:cNvSpPr>
              <a:spLocks noEditPoints="1"/>
            </p:cNvSpPr>
            <p:nvPr userDrawn="1"/>
          </p:nvSpPr>
          <p:spPr bwMode="auto">
            <a:xfrm>
              <a:off x="1629" y="728"/>
              <a:ext cx="88" cy="87"/>
            </a:xfrm>
            <a:custGeom>
              <a:avLst/>
              <a:gdLst>
                <a:gd name="T0" fmla="*/ 0 w 88"/>
                <a:gd name="T1" fmla="*/ 83 h 87"/>
                <a:gd name="T2" fmla="*/ 9 w 88"/>
                <a:gd name="T3" fmla="*/ 82 h 87"/>
                <a:gd name="T4" fmla="*/ 13 w 88"/>
                <a:gd name="T5" fmla="*/ 76 h 87"/>
                <a:gd name="T6" fmla="*/ 14 w 88"/>
                <a:gd name="T7" fmla="*/ 20 h 87"/>
                <a:gd name="T8" fmla="*/ 13 w 88"/>
                <a:gd name="T9" fmla="*/ 11 h 87"/>
                <a:gd name="T10" fmla="*/ 9 w 88"/>
                <a:gd name="T11" fmla="*/ 5 h 87"/>
                <a:gd name="T12" fmla="*/ 0 w 88"/>
                <a:gd name="T13" fmla="*/ 4 h 87"/>
                <a:gd name="T14" fmla="*/ 39 w 88"/>
                <a:gd name="T15" fmla="*/ 0 h 87"/>
                <a:gd name="T16" fmla="*/ 51 w 88"/>
                <a:gd name="T17" fmla="*/ 1 h 87"/>
                <a:gd name="T18" fmla="*/ 69 w 88"/>
                <a:gd name="T19" fmla="*/ 8 h 87"/>
                <a:gd name="T20" fmla="*/ 80 w 88"/>
                <a:gd name="T21" fmla="*/ 20 h 87"/>
                <a:gd name="T22" fmla="*/ 86 w 88"/>
                <a:gd name="T23" fmla="*/ 36 h 87"/>
                <a:gd name="T24" fmla="*/ 88 w 88"/>
                <a:gd name="T25" fmla="*/ 44 h 87"/>
                <a:gd name="T26" fmla="*/ 84 w 88"/>
                <a:gd name="T27" fmla="*/ 60 h 87"/>
                <a:gd name="T28" fmla="*/ 75 w 88"/>
                <a:gd name="T29" fmla="*/ 75 h 87"/>
                <a:gd name="T30" fmla="*/ 61 w 88"/>
                <a:gd name="T31" fmla="*/ 83 h 87"/>
                <a:gd name="T32" fmla="*/ 39 w 88"/>
                <a:gd name="T33" fmla="*/ 87 h 87"/>
                <a:gd name="T34" fmla="*/ 0 w 88"/>
                <a:gd name="T35" fmla="*/ 83 h 87"/>
                <a:gd name="T36" fmla="*/ 39 w 88"/>
                <a:gd name="T37" fmla="*/ 82 h 87"/>
                <a:gd name="T38" fmla="*/ 56 w 88"/>
                <a:gd name="T39" fmla="*/ 78 h 87"/>
                <a:gd name="T40" fmla="*/ 67 w 88"/>
                <a:gd name="T41" fmla="*/ 69 h 87"/>
                <a:gd name="T42" fmla="*/ 72 w 88"/>
                <a:gd name="T43" fmla="*/ 56 h 87"/>
                <a:gd name="T44" fmla="*/ 73 w 88"/>
                <a:gd name="T45" fmla="*/ 44 h 87"/>
                <a:gd name="T46" fmla="*/ 73 w 88"/>
                <a:gd name="T47" fmla="*/ 37 h 87"/>
                <a:gd name="T48" fmla="*/ 71 w 88"/>
                <a:gd name="T49" fmla="*/ 25 h 87"/>
                <a:gd name="T50" fmla="*/ 62 w 88"/>
                <a:gd name="T51" fmla="*/ 14 h 87"/>
                <a:gd name="T52" fmla="*/ 48 w 88"/>
                <a:gd name="T53" fmla="*/ 6 h 87"/>
                <a:gd name="T54" fmla="*/ 25 w 88"/>
                <a:gd name="T55" fmla="*/ 6 h 87"/>
                <a:gd name="T56" fmla="*/ 25 w 88"/>
                <a:gd name="T57" fmla="*/ 65 h 87"/>
                <a:gd name="T58" fmla="*/ 28 w 88"/>
                <a:gd name="T59" fmla="*/ 78 h 87"/>
                <a:gd name="T60" fmla="*/ 31 w 88"/>
                <a:gd name="T61" fmla="*/ 81 h 87"/>
                <a:gd name="T62" fmla="*/ 39 w 88"/>
                <a:gd name="T63" fmla="*/ 8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8" h="87">
                  <a:moveTo>
                    <a:pt x="0" y="83"/>
                  </a:moveTo>
                  <a:lnTo>
                    <a:pt x="0" y="83"/>
                  </a:lnTo>
                  <a:lnTo>
                    <a:pt x="7" y="83"/>
                  </a:lnTo>
                  <a:lnTo>
                    <a:pt x="9" y="82"/>
                  </a:lnTo>
                  <a:lnTo>
                    <a:pt x="12" y="81"/>
                  </a:lnTo>
                  <a:lnTo>
                    <a:pt x="13" y="76"/>
                  </a:lnTo>
                  <a:lnTo>
                    <a:pt x="14" y="67"/>
                  </a:lnTo>
                  <a:lnTo>
                    <a:pt x="14" y="20"/>
                  </a:lnTo>
                  <a:lnTo>
                    <a:pt x="14" y="20"/>
                  </a:lnTo>
                  <a:lnTo>
                    <a:pt x="13" y="11"/>
                  </a:lnTo>
                  <a:lnTo>
                    <a:pt x="12" y="6"/>
                  </a:lnTo>
                  <a:lnTo>
                    <a:pt x="9" y="5"/>
                  </a:lnTo>
                  <a:lnTo>
                    <a:pt x="7" y="4"/>
                  </a:lnTo>
                  <a:lnTo>
                    <a:pt x="0" y="4"/>
                  </a:lnTo>
                  <a:lnTo>
                    <a:pt x="0" y="0"/>
                  </a:lnTo>
                  <a:lnTo>
                    <a:pt x="39" y="0"/>
                  </a:lnTo>
                  <a:lnTo>
                    <a:pt x="39" y="0"/>
                  </a:lnTo>
                  <a:lnTo>
                    <a:pt x="51" y="1"/>
                  </a:lnTo>
                  <a:lnTo>
                    <a:pt x="61" y="4"/>
                  </a:lnTo>
                  <a:lnTo>
                    <a:pt x="69" y="8"/>
                  </a:lnTo>
                  <a:lnTo>
                    <a:pt x="75" y="14"/>
                  </a:lnTo>
                  <a:lnTo>
                    <a:pt x="80" y="20"/>
                  </a:lnTo>
                  <a:lnTo>
                    <a:pt x="84" y="27"/>
                  </a:lnTo>
                  <a:lnTo>
                    <a:pt x="86" y="36"/>
                  </a:lnTo>
                  <a:lnTo>
                    <a:pt x="88" y="44"/>
                  </a:lnTo>
                  <a:lnTo>
                    <a:pt x="88" y="44"/>
                  </a:lnTo>
                  <a:lnTo>
                    <a:pt x="86" y="53"/>
                  </a:lnTo>
                  <a:lnTo>
                    <a:pt x="84" y="60"/>
                  </a:lnTo>
                  <a:lnTo>
                    <a:pt x="80" y="67"/>
                  </a:lnTo>
                  <a:lnTo>
                    <a:pt x="75" y="75"/>
                  </a:lnTo>
                  <a:lnTo>
                    <a:pt x="69" y="80"/>
                  </a:lnTo>
                  <a:lnTo>
                    <a:pt x="61" y="83"/>
                  </a:lnTo>
                  <a:lnTo>
                    <a:pt x="51" y="86"/>
                  </a:lnTo>
                  <a:lnTo>
                    <a:pt x="39" y="87"/>
                  </a:lnTo>
                  <a:lnTo>
                    <a:pt x="0" y="87"/>
                  </a:lnTo>
                  <a:lnTo>
                    <a:pt x="0" y="83"/>
                  </a:lnTo>
                  <a:close/>
                  <a:moveTo>
                    <a:pt x="39" y="82"/>
                  </a:moveTo>
                  <a:lnTo>
                    <a:pt x="39" y="82"/>
                  </a:lnTo>
                  <a:lnTo>
                    <a:pt x="48" y="81"/>
                  </a:lnTo>
                  <a:lnTo>
                    <a:pt x="56" y="78"/>
                  </a:lnTo>
                  <a:lnTo>
                    <a:pt x="62" y="74"/>
                  </a:lnTo>
                  <a:lnTo>
                    <a:pt x="67" y="69"/>
                  </a:lnTo>
                  <a:lnTo>
                    <a:pt x="71" y="63"/>
                  </a:lnTo>
                  <a:lnTo>
                    <a:pt x="72" y="56"/>
                  </a:lnTo>
                  <a:lnTo>
                    <a:pt x="73" y="50"/>
                  </a:lnTo>
                  <a:lnTo>
                    <a:pt x="73" y="44"/>
                  </a:lnTo>
                  <a:lnTo>
                    <a:pt x="73" y="44"/>
                  </a:lnTo>
                  <a:lnTo>
                    <a:pt x="73" y="37"/>
                  </a:lnTo>
                  <a:lnTo>
                    <a:pt x="72" y="31"/>
                  </a:lnTo>
                  <a:lnTo>
                    <a:pt x="71" y="25"/>
                  </a:lnTo>
                  <a:lnTo>
                    <a:pt x="67" y="19"/>
                  </a:lnTo>
                  <a:lnTo>
                    <a:pt x="62" y="14"/>
                  </a:lnTo>
                  <a:lnTo>
                    <a:pt x="56" y="10"/>
                  </a:lnTo>
                  <a:lnTo>
                    <a:pt x="48" y="6"/>
                  </a:lnTo>
                  <a:lnTo>
                    <a:pt x="39" y="6"/>
                  </a:lnTo>
                  <a:lnTo>
                    <a:pt x="25" y="6"/>
                  </a:lnTo>
                  <a:lnTo>
                    <a:pt x="25" y="65"/>
                  </a:lnTo>
                  <a:lnTo>
                    <a:pt x="25" y="65"/>
                  </a:lnTo>
                  <a:lnTo>
                    <a:pt x="25" y="74"/>
                  </a:lnTo>
                  <a:lnTo>
                    <a:pt x="28" y="78"/>
                  </a:lnTo>
                  <a:lnTo>
                    <a:pt x="29" y="80"/>
                  </a:lnTo>
                  <a:lnTo>
                    <a:pt x="31" y="81"/>
                  </a:lnTo>
                  <a:lnTo>
                    <a:pt x="39" y="82"/>
                  </a:lnTo>
                  <a:lnTo>
                    <a:pt x="39" y="8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0" name="Freeform 27"/>
            <p:cNvSpPr>
              <a:spLocks/>
            </p:cNvSpPr>
            <p:nvPr userDrawn="1"/>
          </p:nvSpPr>
          <p:spPr bwMode="auto">
            <a:xfrm>
              <a:off x="1739" y="728"/>
              <a:ext cx="72" cy="87"/>
            </a:xfrm>
            <a:custGeom>
              <a:avLst/>
              <a:gdLst>
                <a:gd name="T0" fmla="*/ 0 w 72"/>
                <a:gd name="T1" fmla="*/ 83 h 87"/>
                <a:gd name="T2" fmla="*/ 0 w 72"/>
                <a:gd name="T3" fmla="*/ 83 h 87"/>
                <a:gd name="T4" fmla="*/ 7 w 72"/>
                <a:gd name="T5" fmla="*/ 83 h 87"/>
                <a:gd name="T6" fmla="*/ 9 w 72"/>
                <a:gd name="T7" fmla="*/ 82 h 87"/>
                <a:gd name="T8" fmla="*/ 11 w 72"/>
                <a:gd name="T9" fmla="*/ 81 h 87"/>
                <a:gd name="T10" fmla="*/ 13 w 72"/>
                <a:gd name="T11" fmla="*/ 76 h 87"/>
                <a:gd name="T12" fmla="*/ 13 w 72"/>
                <a:gd name="T13" fmla="*/ 67 h 87"/>
                <a:gd name="T14" fmla="*/ 13 w 72"/>
                <a:gd name="T15" fmla="*/ 20 h 87"/>
                <a:gd name="T16" fmla="*/ 13 w 72"/>
                <a:gd name="T17" fmla="*/ 20 h 87"/>
                <a:gd name="T18" fmla="*/ 13 w 72"/>
                <a:gd name="T19" fmla="*/ 11 h 87"/>
                <a:gd name="T20" fmla="*/ 11 w 72"/>
                <a:gd name="T21" fmla="*/ 6 h 87"/>
                <a:gd name="T22" fmla="*/ 9 w 72"/>
                <a:gd name="T23" fmla="*/ 5 h 87"/>
                <a:gd name="T24" fmla="*/ 7 w 72"/>
                <a:gd name="T25" fmla="*/ 4 h 87"/>
                <a:gd name="T26" fmla="*/ 0 w 72"/>
                <a:gd name="T27" fmla="*/ 4 h 87"/>
                <a:gd name="T28" fmla="*/ 0 w 72"/>
                <a:gd name="T29" fmla="*/ 0 h 87"/>
                <a:gd name="T30" fmla="*/ 66 w 72"/>
                <a:gd name="T31" fmla="*/ 0 h 87"/>
                <a:gd name="T32" fmla="*/ 67 w 72"/>
                <a:gd name="T33" fmla="*/ 20 h 87"/>
                <a:gd name="T34" fmla="*/ 63 w 72"/>
                <a:gd name="T35" fmla="*/ 20 h 87"/>
                <a:gd name="T36" fmla="*/ 63 w 72"/>
                <a:gd name="T37" fmla="*/ 17 h 87"/>
                <a:gd name="T38" fmla="*/ 63 w 72"/>
                <a:gd name="T39" fmla="*/ 17 h 87"/>
                <a:gd name="T40" fmla="*/ 61 w 72"/>
                <a:gd name="T41" fmla="*/ 12 h 87"/>
                <a:gd name="T42" fmla="*/ 58 w 72"/>
                <a:gd name="T43" fmla="*/ 9 h 87"/>
                <a:gd name="T44" fmla="*/ 55 w 72"/>
                <a:gd name="T45" fmla="*/ 6 h 87"/>
                <a:gd name="T46" fmla="*/ 46 w 72"/>
                <a:gd name="T47" fmla="*/ 6 h 87"/>
                <a:gd name="T48" fmla="*/ 25 w 72"/>
                <a:gd name="T49" fmla="*/ 6 h 87"/>
                <a:gd name="T50" fmla="*/ 25 w 72"/>
                <a:gd name="T51" fmla="*/ 38 h 87"/>
                <a:gd name="T52" fmla="*/ 33 w 72"/>
                <a:gd name="T53" fmla="*/ 38 h 87"/>
                <a:gd name="T54" fmla="*/ 33 w 72"/>
                <a:gd name="T55" fmla="*/ 38 h 87"/>
                <a:gd name="T56" fmla="*/ 41 w 72"/>
                <a:gd name="T57" fmla="*/ 38 h 87"/>
                <a:gd name="T58" fmla="*/ 46 w 72"/>
                <a:gd name="T59" fmla="*/ 36 h 87"/>
                <a:gd name="T60" fmla="*/ 47 w 72"/>
                <a:gd name="T61" fmla="*/ 34 h 87"/>
                <a:gd name="T62" fmla="*/ 49 w 72"/>
                <a:gd name="T63" fmla="*/ 32 h 87"/>
                <a:gd name="T64" fmla="*/ 49 w 72"/>
                <a:gd name="T65" fmla="*/ 25 h 87"/>
                <a:gd name="T66" fmla="*/ 52 w 72"/>
                <a:gd name="T67" fmla="*/ 25 h 87"/>
                <a:gd name="T68" fmla="*/ 52 w 72"/>
                <a:gd name="T69" fmla="*/ 58 h 87"/>
                <a:gd name="T70" fmla="*/ 49 w 72"/>
                <a:gd name="T71" fmla="*/ 58 h 87"/>
                <a:gd name="T72" fmla="*/ 49 w 72"/>
                <a:gd name="T73" fmla="*/ 58 h 87"/>
                <a:gd name="T74" fmla="*/ 49 w 72"/>
                <a:gd name="T75" fmla="*/ 50 h 87"/>
                <a:gd name="T76" fmla="*/ 47 w 72"/>
                <a:gd name="T77" fmla="*/ 48 h 87"/>
                <a:gd name="T78" fmla="*/ 46 w 72"/>
                <a:gd name="T79" fmla="*/ 47 h 87"/>
                <a:gd name="T80" fmla="*/ 41 w 72"/>
                <a:gd name="T81" fmla="*/ 44 h 87"/>
                <a:gd name="T82" fmla="*/ 33 w 72"/>
                <a:gd name="T83" fmla="*/ 44 h 87"/>
                <a:gd name="T84" fmla="*/ 25 w 72"/>
                <a:gd name="T85" fmla="*/ 44 h 87"/>
                <a:gd name="T86" fmla="*/ 25 w 72"/>
                <a:gd name="T87" fmla="*/ 65 h 87"/>
                <a:gd name="T88" fmla="*/ 25 w 72"/>
                <a:gd name="T89" fmla="*/ 65 h 87"/>
                <a:gd name="T90" fmla="*/ 25 w 72"/>
                <a:gd name="T91" fmla="*/ 74 h 87"/>
                <a:gd name="T92" fmla="*/ 28 w 72"/>
                <a:gd name="T93" fmla="*/ 78 h 87"/>
                <a:gd name="T94" fmla="*/ 29 w 72"/>
                <a:gd name="T95" fmla="*/ 80 h 87"/>
                <a:gd name="T96" fmla="*/ 31 w 72"/>
                <a:gd name="T97" fmla="*/ 81 h 87"/>
                <a:gd name="T98" fmla="*/ 39 w 72"/>
                <a:gd name="T99" fmla="*/ 82 h 87"/>
                <a:gd name="T100" fmla="*/ 51 w 72"/>
                <a:gd name="T101" fmla="*/ 82 h 87"/>
                <a:gd name="T102" fmla="*/ 51 w 72"/>
                <a:gd name="T103" fmla="*/ 82 h 87"/>
                <a:gd name="T104" fmla="*/ 58 w 72"/>
                <a:gd name="T105" fmla="*/ 81 h 87"/>
                <a:gd name="T106" fmla="*/ 63 w 72"/>
                <a:gd name="T107" fmla="*/ 78 h 87"/>
                <a:gd name="T108" fmla="*/ 66 w 72"/>
                <a:gd name="T109" fmla="*/ 76 h 87"/>
                <a:gd name="T110" fmla="*/ 68 w 72"/>
                <a:gd name="T111" fmla="*/ 71 h 87"/>
                <a:gd name="T112" fmla="*/ 68 w 72"/>
                <a:gd name="T113" fmla="*/ 67 h 87"/>
                <a:gd name="T114" fmla="*/ 72 w 72"/>
                <a:gd name="T115" fmla="*/ 67 h 87"/>
                <a:gd name="T116" fmla="*/ 71 w 72"/>
                <a:gd name="T117" fmla="*/ 87 h 87"/>
                <a:gd name="T118" fmla="*/ 0 w 72"/>
                <a:gd name="T119" fmla="*/ 87 h 87"/>
                <a:gd name="T120" fmla="*/ 0 w 72"/>
                <a:gd name="T121" fmla="*/ 8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2" h="87">
                  <a:moveTo>
                    <a:pt x="0" y="83"/>
                  </a:moveTo>
                  <a:lnTo>
                    <a:pt x="0" y="83"/>
                  </a:lnTo>
                  <a:lnTo>
                    <a:pt x="7" y="83"/>
                  </a:lnTo>
                  <a:lnTo>
                    <a:pt x="9" y="82"/>
                  </a:lnTo>
                  <a:lnTo>
                    <a:pt x="11" y="81"/>
                  </a:lnTo>
                  <a:lnTo>
                    <a:pt x="13" y="76"/>
                  </a:lnTo>
                  <a:lnTo>
                    <a:pt x="13" y="67"/>
                  </a:lnTo>
                  <a:lnTo>
                    <a:pt x="13" y="20"/>
                  </a:lnTo>
                  <a:lnTo>
                    <a:pt x="13" y="20"/>
                  </a:lnTo>
                  <a:lnTo>
                    <a:pt x="13" y="11"/>
                  </a:lnTo>
                  <a:lnTo>
                    <a:pt x="11" y="6"/>
                  </a:lnTo>
                  <a:lnTo>
                    <a:pt x="9" y="5"/>
                  </a:lnTo>
                  <a:lnTo>
                    <a:pt x="7" y="4"/>
                  </a:lnTo>
                  <a:lnTo>
                    <a:pt x="0" y="4"/>
                  </a:lnTo>
                  <a:lnTo>
                    <a:pt x="0" y="0"/>
                  </a:lnTo>
                  <a:lnTo>
                    <a:pt x="66" y="0"/>
                  </a:lnTo>
                  <a:lnTo>
                    <a:pt x="67" y="20"/>
                  </a:lnTo>
                  <a:lnTo>
                    <a:pt x="63" y="20"/>
                  </a:lnTo>
                  <a:lnTo>
                    <a:pt x="63" y="17"/>
                  </a:lnTo>
                  <a:lnTo>
                    <a:pt x="63" y="17"/>
                  </a:lnTo>
                  <a:lnTo>
                    <a:pt x="61" y="12"/>
                  </a:lnTo>
                  <a:lnTo>
                    <a:pt x="58" y="9"/>
                  </a:lnTo>
                  <a:lnTo>
                    <a:pt x="55" y="6"/>
                  </a:lnTo>
                  <a:lnTo>
                    <a:pt x="46" y="6"/>
                  </a:lnTo>
                  <a:lnTo>
                    <a:pt x="25" y="6"/>
                  </a:lnTo>
                  <a:lnTo>
                    <a:pt x="25" y="38"/>
                  </a:lnTo>
                  <a:lnTo>
                    <a:pt x="33" y="38"/>
                  </a:lnTo>
                  <a:lnTo>
                    <a:pt x="33" y="38"/>
                  </a:lnTo>
                  <a:lnTo>
                    <a:pt x="41" y="38"/>
                  </a:lnTo>
                  <a:lnTo>
                    <a:pt x="46" y="36"/>
                  </a:lnTo>
                  <a:lnTo>
                    <a:pt x="47" y="34"/>
                  </a:lnTo>
                  <a:lnTo>
                    <a:pt x="49" y="32"/>
                  </a:lnTo>
                  <a:lnTo>
                    <a:pt x="49" y="25"/>
                  </a:lnTo>
                  <a:lnTo>
                    <a:pt x="52" y="25"/>
                  </a:lnTo>
                  <a:lnTo>
                    <a:pt x="52" y="58"/>
                  </a:lnTo>
                  <a:lnTo>
                    <a:pt x="49" y="58"/>
                  </a:lnTo>
                  <a:lnTo>
                    <a:pt x="49" y="58"/>
                  </a:lnTo>
                  <a:lnTo>
                    <a:pt x="49" y="50"/>
                  </a:lnTo>
                  <a:lnTo>
                    <a:pt x="47" y="48"/>
                  </a:lnTo>
                  <a:lnTo>
                    <a:pt x="46" y="47"/>
                  </a:lnTo>
                  <a:lnTo>
                    <a:pt x="41" y="44"/>
                  </a:lnTo>
                  <a:lnTo>
                    <a:pt x="33" y="44"/>
                  </a:lnTo>
                  <a:lnTo>
                    <a:pt x="25" y="44"/>
                  </a:lnTo>
                  <a:lnTo>
                    <a:pt x="25" y="65"/>
                  </a:lnTo>
                  <a:lnTo>
                    <a:pt x="25" y="65"/>
                  </a:lnTo>
                  <a:lnTo>
                    <a:pt x="25" y="74"/>
                  </a:lnTo>
                  <a:lnTo>
                    <a:pt x="28" y="78"/>
                  </a:lnTo>
                  <a:lnTo>
                    <a:pt x="29" y="80"/>
                  </a:lnTo>
                  <a:lnTo>
                    <a:pt x="31" y="81"/>
                  </a:lnTo>
                  <a:lnTo>
                    <a:pt x="39" y="82"/>
                  </a:lnTo>
                  <a:lnTo>
                    <a:pt x="51" y="82"/>
                  </a:lnTo>
                  <a:lnTo>
                    <a:pt x="51" y="82"/>
                  </a:lnTo>
                  <a:lnTo>
                    <a:pt x="58" y="81"/>
                  </a:lnTo>
                  <a:lnTo>
                    <a:pt x="63" y="78"/>
                  </a:lnTo>
                  <a:lnTo>
                    <a:pt x="66" y="76"/>
                  </a:lnTo>
                  <a:lnTo>
                    <a:pt x="68" y="71"/>
                  </a:lnTo>
                  <a:lnTo>
                    <a:pt x="68" y="67"/>
                  </a:lnTo>
                  <a:lnTo>
                    <a:pt x="72" y="67"/>
                  </a:lnTo>
                  <a:lnTo>
                    <a:pt x="71" y="87"/>
                  </a:lnTo>
                  <a:lnTo>
                    <a:pt x="0" y="87"/>
                  </a:lnTo>
                  <a:lnTo>
                    <a:pt x="0" y="83"/>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1" name="Freeform 28"/>
            <p:cNvSpPr>
              <a:spLocks/>
            </p:cNvSpPr>
            <p:nvPr userDrawn="1"/>
          </p:nvSpPr>
          <p:spPr bwMode="auto">
            <a:xfrm>
              <a:off x="1829" y="728"/>
              <a:ext cx="90" cy="87"/>
            </a:xfrm>
            <a:custGeom>
              <a:avLst/>
              <a:gdLst>
                <a:gd name="T0" fmla="*/ 26 w 90"/>
                <a:gd name="T1" fmla="*/ 83 h 87"/>
                <a:gd name="T2" fmla="*/ 26 w 90"/>
                <a:gd name="T3" fmla="*/ 83 h 87"/>
                <a:gd name="T4" fmla="*/ 32 w 90"/>
                <a:gd name="T5" fmla="*/ 83 h 87"/>
                <a:gd name="T6" fmla="*/ 34 w 90"/>
                <a:gd name="T7" fmla="*/ 82 h 87"/>
                <a:gd name="T8" fmla="*/ 37 w 90"/>
                <a:gd name="T9" fmla="*/ 81 h 87"/>
                <a:gd name="T10" fmla="*/ 38 w 90"/>
                <a:gd name="T11" fmla="*/ 76 h 87"/>
                <a:gd name="T12" fmla="*/ 39 w 90"/>
                <a:gd name="T13" fmla="*/ 67 h 87"/>
                <a:gd name="T14" fmla="*/ 39 w 90"/>
                <a:gd name="T15" fmla="*/ 6 h 87"/>
                <a:gd name="T16" fmla="*/ 21 w 90"/>
                <a:gd name="T17" fmla="*/ 6 h 87"/>
                <a:gd name="T18" fmla="*/ 21 w 90"/>
                <a:gd name="T19" fmla="*/ 6 h 87"/>
                <a:gd name="T20" fmla="*/ 12 w 90"/>
                <a:gd name="T21" fmla="*/ 6 h 87"/>
                <a:gd name="T22" fmla="*/ 8 w 90"/>
                <a:gd name="T23" fmla="*/ 9 h 87"/>
                <a:gd name="T24" fmla="*/ 5 w 90"/>
                <a:gd name="T25" fmla="*/ 12 h 87"/>
                <a:gd name="T26" fmla="*/ 4 w 90"/>
                <a:gd name="T27" fmla="*/ 17 h 87"/>
                <a:gd name="T28" fmla="*/ 3 w 90"/>
                <a:gd name="T29" fmla="*/ 20 h 87"/>
                <a:gd name="T30" fmla="*/ 0 w 90"/>
                <a:gd name="T31" fmla="*/ 20 h 87"/>
                <a:gd name="T32" fmla="*/ 1 w 90"/>
                <a:gd name="T33" fmla="*/ 0 h 87"/>
                <a:gd name="T34" fmla="*/ 88 w 90"/>
                <a:gd name="T35" fmla="*/ 0 h 87"/>
                <a:gd name="T36" fmla="*/ 90 w 90"/>
                <a:gd name="T37" fmla="*/ 20 h 87"/>
                <a:gd name="T38" fmla="*/ 87 w 90"/>
                <a:gd name="T39" fmla="*/ 20 h 87"/>
                <a:gd name="T40" fmla="*/ 86 w 90"/>
                <a:gd name="T41" fmla="*/ 17 h 87"/>
                <a:gd name="T42" fmla="*/ 86 w 90"/>
                <a:gd name="T43" fmla="*/ 17 h 87"/>
                <a:gd name="T44" fmla="*/ 85 w 90"/>
                <a:gd name="T45" fmla="*/ 12 h 87"/>
                <a:gd name="T46" fmla="*/ 82 w 90"/>
                <a:gd name="T47" fmla="*/ 9 h 87"/>
                <a:gd name="T48" fmla="*/ 77 w 90"/>
                <a:gd name="T49" fmla="*/ 6 h 87"/>
                <a:gd name="T50" fmla="*/ 70 w 90"/>
                <a:gd name="T51" fmla="*/ 6 h 87"/>
                <a:gd name="T52" fmla="*/ 50 w 90"/>
                <a:gd name="T53" fmla="*/ 6 h 87"/>
                <a:gd name="T54" fmla="*/ 50 w 90"/>
                <a:gd name="T55" fmla="*/ 67 h 87"/>
                <a:gd name="T56" fmla="*/ 50 w 90"/>
                <a:gd name="T57" fmla="*/ 67 h 87"/>
                <a:gd name="T58" fmla="*/ 52 w 90"/>
                <a:gd name="T59" fmla="*/ 76 h 87"/>
                <a:gd name="T60" fmla="*/ 53 w 90"/>
                <a:gd name="T61" fmla="*/ 81 h 87"/>
                <a:gd name="T62" fmla="*/ 55 w 90"/>
                <a:gd name="T63" fmla="*/ 82 h 87"/>
                <a:gd name="T64" fmla="*/ 58 w 90"/>
                <a:gd name="T65" fmla="*/ 83 h 87"/>
                <a:gd name="T66" fmla="*/ 65 w 90"/>
                <a:gd name="T67" fmla="*/ 83 h 87"/>
                <a:gd name="T68" fmla="*/ 65 w 90"/>
                <a:gd name="T69" fmla="*/ 87 h 87"/>
                <a:gd name="T70" fmla="*/ 26 w 90"/>
                <a:gd name="T71" fmla="*/ 87 h 87"/>
                <a:gd name="T72" fmla="*/ 26 w 90"/>
                <a:gd name="T73" fmla="*/ 8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87">
                  <a:moveTo>
                    <a:pt x="26" y="83"/>
                  </a:moveTo>
                  <a:lnTo>
                    <a:pt x="26" y="83"/>
                  </a:lnTo>
                  <a:lnTo>
                    <a:pt x="32" y="83"/>
                  </a:lnTo>
                  <a:lnTo>
                    <a:pt x="34" y="82"/>
                  </a:lnTo>
                  <a:lnTo>
                    <a:pt x="37" y="81"/>
                  </a:lnTo>
                  <a:lnTo>
                    <a:pt x="38" y="76"/>
                  </a:lnTo>
                  <a:lnTo>
                    <a:pt x="39" y="67"/>
                  </a:lnTo>
                  <a:lnTo>
                    <a:pt x="39" y="6"/>
                  </a:lnTo>
                  <a:lnTo>
                    <a:pt x="21" y="6"/>
                  </a:lnTo>
                  <a:lnTo>
                    <a:pt x="21" y="6"/>
                  </a:lnTo>
                  <a:lnTo>
                    <a:pt x="12" y="6"/>
                  </a:lnTo>
                  <a:lnTo>
                    <a:pt x="8" y="9"/>
                  </a:lnTo>
                  <a:lnTo>
                    <a:pt x="5" y="12"/>
                  </a:lnTo>
                  <a:lnTo>
                    <a:pt x="4" y="17"/>
                  </a:lnTo>
                  <a:lnTo>
                    <a:pt x="3" y="20"/>
                  </a:lnTo>
                  <a:lnTo>
                    <a:pt x="0" y="20"/>
                  </a:lnTo>
                  <a:lnTo>
                    <a:pt x="1" y="0"/>
                  </a:lnTo>
                  <a:lnTo>
                    <a:pt x="88" y="0"/>
                  </a:lnTo>
                  <a:lnTo>
                    <a:pt x="90" y="20"/>
                  </a:lnTo>
                  <a:lnTo>
                    <a:pt x="87" y="20"/>
                  </a:lnTo>
                  <a:lnTo>
                    <a:pt x="86" y="17"/>
                  </a:lnTo>
                  <a:lnTo>
                    <a:pt x="86" y="17"/>
                  </a:lnTo>
                  <a:lnTo>
                    <a:pt x="85" y="12"/>
                  </a:lnTo>
                  <a:lnTo>
                    <a:pt x="82" y="9"/>
                  </a:lnTo>
                  <a:lnTo>
                    <a:pt x="77" y="6"/>
                  </a:lnTo>
                  <a:lnTo>
                    <a:pt x="70" y="6"/>
                  </a:lnTo>
                  <a:lnTo>
                    <a:pt x="50" y="6"/>
                  </a:lnTo>
                  <a:lnTo>
                    <a:pt x="50" y="67"/>
                  </a:lnTo>
                  <a:lnTo>
                    <a:pt x="50" y="67"/>
                  </a:lnTo>
                  <a:lnTo>
                    <a:pt x="52" y="76"/>
                  </a:lnTo>
                  <a:lnTo>
                    <a:pt x="53" y="81"/>
                  </a:lnTo>
                  <a:lnTo>
                    <a:pt x="55" y="82"/>
                  </a:lnTo>
                  <a:lnTo>
                    <a:pt x="58" y="83"/>
                  </a:lnTo>
                  <a:lnTo>
                    <a:pt x="65" y="83"/>
                  </a:lnTo>
                  <a:lnTo>
                    <a:pt x="65" y="87"/>
                  </a:lnTo>
                  <a:lnTo>
                    <a:pt x="26" y="87"/>
                  </a:lnTo>
                  <a:lnTo>
                    <a:pt x="26" y="83"/>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2" name="Freeform 29"/>
            <p:cNvSpPr>
              <a:spLocks noEditPoints="1"/>
            </p:cNvSpPr>
            <p:nvPr userDrawn="1"/>
          </p:nvSpPr>
          <p:spPr bwMode="auto">
            <a:xfrm>
              <a:off x="443" y="395"/>
              <a:ext cx="415" cy="564"/>
            </a:xfrm>
            <a:custGeom>
              <a:avLst/>
              <a:gdLst>
                <a:gd name="T0" fmla="*/ 323 w 415"/>
                <a:gd name="T1" fmla="*/ 529 h 564"/>
                <a:gd name="T2" fmla="*/ 124 w 415"/>
                <a:gd name="T3" fmla="*/ 503 h 564"/>
                <a:gd name="T4" fmla="*/ 213 w 415"/>
                <a:gd name="T5" fmla="*/ 333 h 564"/>
                <a:gd name="T6" fmla="*/ 193 w 415"/>
                <a:gd name="T7" fmla="*/ 372 h 564"/>
                <a:gd name="T8" fmla="*/ 80 w 415"/>
                <a:gd name="T9" fmla="*/ 398 h 564"/>
                <a:gd name="T10" fmla="*/ 73 w 415"/>
                <a:gd name="T11" fmla="*/ 416 h 564"/>
                <a:gd name="T12" fmla="*/ 111 w 415"/>
                <a:gd name="T13" fmla="*/ 438 h 564"/>
                <a:gd name="T14" fmla="*/ 93 w 415"/>
                <a:gd name="T15" fmla="*/ 465 h 564"/>
                <a:gd name="T16" fmla="*/ 137 w 415"/>
                <a:gd name="T17" fmla="*/ 469 h 564"/>
                <a:gd name="T18" fmla="*/ 181 w 415"/>
                <a:gd name="T19" fmla="*/ 425 h 564"/>
                <a:gd name="T20" fmla="*/ 246 w 415"/>
                <a:gd name="T21" fmla="*/ 410 h 564"/>
                <a:gd name="T22" fmla="*/ 28 w 415"/>
                <a:gd name="T23" fmla="*/ 493 h 564"/>
                <a:gd name="T24" fmla="*/ 91 w 415"/>
                <a:gd name="T25" fmla="*/ 544 h 564"/>
                <a:gd name="T26" fmla="*/ 121 w 415"/>
                <a:gd name="T27" fmla="*/ 515 h 564"/>
                <a:gd name="T28" fmla="*/ 119 w 415"/>
                <a:gd name="T29" fmla="*/ 479 h 564"/>
                <a:gd name="T30" fmla="*/ 33 w 415"/>
                <a:gd name="T31" fmla="*/ 474 h 564"/>
                <a:gd name="T32" fmla="*/ 92 w 415"/>
                <a:gd name="T33" fmla="*/ 71 h 564"/>
                <a:gd name="T34" fmla="*/ 58 w 415"/>
                <a:gd name="T35" fmla="*/ 45 h 564"/>
                <a:gd name="T36" fmla="*/ 77 w 415"/>
                <a:gd name="T37" fmla="*/ 79 h 564"/>
                <a:gd name="T38" fmla="*/ 103 w 415"/>
                <a:gd name="T39" fmla="*/ 48 h 564"/>
                <a:gd name="T40" fmla="*/ 62 w 415"/>
                <a:gd name="T41" fmla="*/ 110 h 564"/>
                <a:gd name="T42" fmla="*/ 117 w 415"/>
                <a:gd name="T43" fmla="*/ 222 h 564"/>
                <a:gd name="T44" fmla="*/ 109 w 415"/>
                <a:gd name="T45" fmla="*/ 73 h 564"/>
                <a:gd name="T46" fmla="*/ 139 w 415"/>
                <a:gd name="T47" fmla="*/ 54 h 564"/>
                <a:gd name="T48" fmla="*/ 283 w 415"/>
                <a:gd name="T49" fmla="*/ 42 h 564"/>
                <a:gd name="T50" fmla="*/ 250 w 415"/>
                <a:gd name="T51" fmla="*/ 46 h 564"/>
                <a:gd name="T52" fmla="*/ 234 w 415"/>
                <a:gd name="T53" fmla="*/ 26 h 564"/>
                <a:gd name="T54" fmla="*/ 201 w 415"/>
                <a:gd name="T55" fmla="*/ 28 h 564"/>
                <a:gd name="T56" fmla="*/ 237 w 415"/>
                <a:gd name="T57" fmla="*/ 55 h 564"/>
                <a:gd name="T58" fmla="*/ 311 w 415"/>
                <a:gd name="T59" fmla="*/ 143 h 564"/>
                <a:gd name="T60" fmla="*/ 363 w 415"/>
                <a:gd name="T61" fmla="*/ 110 h 564"/>
                <a:gd name="T62" fmla="*/ 176 w 415"/>
                <a:gd name="T63" fmla="*/ 89 h 564"/>
                <a:gd name="T64" fmla="*/ 369 w 415"/>
                <a:gd name="T65" fmla="*/ 190 h 564"/>
                <a:gd name="T66" fmla="*/ 310 w 415"/>
                <a:gd name="T67" fmla="*/ 106 h 564"/>
                <a:gd name="T68" fmla="*/ 312 w 415"/>
                <a:gd name="T69" fmla="*/ 255 h 564"/>
                <a:gd name="T70" fmla="*/ 341 w 415"/>
                <a:gd name="T71" fmla="*/ 195 h 564"/>
                <a:gd name="T72" fmla="*/ 346 w 415"/>
                <a:gd name="T73" fmla="*/ 286 h 564"/>
                <a:gd name="T74" fmla="*/ 254 w 415"/>
                <a:gd name="T75" fmla="*/ 178 h 564"/>
                <a:gd name="T76" fmla="*/ 277 w 415"/>
                <a:gd name="T77" fmla="*/ 138 h 564"/>
                <a:gd name="T78" fmla="*/ 234 w 415"/>
                <a:gd name="T79" fmla="*/ 61 h 564"/>
                <a:gd name="T80" fmla="*/ 150 w 415"/>
                <a:gd name="T81" fmla="*/ 116 h 564"/>
                <a:gd name="T82" fmla="*/ 195 w 415"/>
                <a:gd name="T83" fmla="*/ 125 h 564"/>
                <a:gd name="T84" fmla="*/ 135 w 415"/>
                <a:gd name="T85" fmla="*/ 143 h 564"/>
                <a:gd name="T86" fmla="*/ 168 w 415"/>
                <a:gd name="T87" fmla="*/ 140 h 564"/>
                <a:gd name="T88" fmla="*/ 175 w 415"/>
                <a:gd name="T89" fmla="*/ 190 h 564"/>
                <a:gd name="T90" fmla="*/ 16 w 415"/>
                <a:gd name="T91" fmla="*/ 230 h 564"/>
                <a:gd name="T92" fmla="*/ 15 w 415"/>
                <a:gd name="T93" fmla="*/ 244 h 564"/>
                <a:gd name="T94" fmla="*/ 46 w 415"/>
                <a:gd name="T95" fmla="*/ 265 h 564"/>
                <a:gd name="T96" fmla="*/ 53 w 415"/>
                <a:gd name="T97" fmla="*/ 282 h 564"/>
                <a:gd name="T98" fmla="*/ 87 w 415"/>
                <a:gd name="T99" fmla="*/ 284 h 564"/>
                <a:gd name="T100" fmla="*/ 171 w 415"/>
                <a:gd name="T101" fmla="*/ 261 h 564"/>
                <a:gd name="T102" fmla="*/ 300 w 415"/>
                <a:gd name="T103" fmla="*/ 328 h 564"/>
                <a:gd name="T104" fmla="*/ 317 w 415"/>
                <a:gd name="T105" fmla="*/ 419 h 564"/>
                <a:gd name="T106" fmla="*/ 330 w 415"/>
                <a:gd name="T107" fmla="*/ 465 h 564"/>
                <a:gd name="T108" fmla="*/ 346 w 415"/>
                <a:gd name="T109" fmla="*/ 490 h 564"/>
                <a:gd name="T110" fmla="*/ 323 w 415"/>
                <a:gd name="T111" fmla="*/ 516 h 564"/>
                <a:gd name="T112" fmla="*/ 350 w 415"/>
                <a:gd name="T113" fmla="*/ 532 h 564"/>
                <a:gd name="T114" fmla="*/ 384 w 415"/>
                <a:gd name="T115" fmla="*/ 502 h 564"/>
                <a:gd name="T116" fmla="*/ 390 w 415"/>
                <a:gd name="T117" fmla="*/ 459 h 564"/>
                <a:gd name="T118" fmla="*/ 403 w 415"/>
                <a:gd name="T119" fmla="*/ 398 h 564"/>
                <a:gd name="T120" fmla="*/ 368 w 415"/>
                <a:gd name="T121" fmla="*/ 363 h 564"/>
                <a:gd name="T122" fmla="*/ 388 w 415"/>
                <a:gd name="T123" fmla="*/ 291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15" h="564">
                  <a:moveTo>
                    <a:pt x="114" y="526"/>
                  </a:moveTo>
                  <a:lnTo>
                    <a:pt x="114" y="526"/>
                  </a:lnTo>
                  <a:lnTo>
                    <a:pt x="127" y="536"/>
                  </a:lnTo>
                  <a:lnTo>
                    <a:pt x="139" y="543"/>
                  </a:lnTo>
                  <a:lnTo>
                    <a:pt x="139" y="543"/>
                  </a:lnTo>
                  <a:lnTo>
                    <a:pt x="160" y="551"/>
                  </a:lnTo>
                  <a:lnTo>
                    <a:pt x="174" y="555"/>
                  </a:lnTo>
                  <a:lnTo>
                    <a:pt x="188" y="559"/>
                  </a:lnTo>
                  <a:lnTo>
                    <a:pt x="206" y="562"/>
                  </a:lnTo>
                  <a:lnTo>
                    <a:pt x="224" y="564"/>
                  </a:lnTo>
                  <a:lnTo>
                    <a:pt x="243" y="564"/>
                  </a:lnTo>
                  <a:lnTo>
                    <a:pt x="265" y="563"/>
                  </a:lnTo>
                  <a:lnTo>
                    <a:pt x="265" y="563"/>
                  </a:lnTo>
                  <a:lnTo>
                    <a:pt x="285" y="560"/>
                  </a:lnTo>
                  <a:lnTo>
                    <a:pt x="301" y="557"/>
                  </a:lnTo>
                  <a:lnTo>
                    <a:pt x="316" y="553"/>
                  </a:lnTo>
                  <a:lnTo>
                    <a:pt x="327" y="549"/>
                  </a:lnTo>
                  <a:lnTo>
                    <a:pt x="343" y="541"/>
                  </a:lnTo>
                  <a:lnTo>
                    <a:pt x="347" y="538"/>
                  </a:lnTo>
                  <a:lnTo>
                    <a:pt x="347" y="538"/>
                  </a:lnTo>
                  <a:lnTo>
                    <a:pt x="340" y="536"/>
                  </a:lnTo>
                  <a:lnTo>
                    <a:pt x="334" y="532"/>
                  </a:lnTo>
                  <a:lnTo>
                    <a:pt x="324" y="524"/>
                  </a:lnTo>
                  <a:lnTo>
                    <a:pt x="324" y="524"/>
                  </a:lnTo>
                  <a:lnTo>
                    <a:pt x="323" y="529"/>
                  </a:lnTo>
                  <a:lnTo>
                    <a:pt x="323" y="529"/>
                  </a:lnTo>
                  <a:lnTo>
                    <a:pt x="322" y="537"/>
                  </a:lnTo>
                  <a:lnTo>
                    <a:pt x="322" y="537"/>
                  </a:lnTo>
                  <a:lnTo>
                    <a:pt x="317" y="536"/>
                  </a:lnTo>
                  <a:lnTo>
                    <a:pt x="317" y="536"/>
                  </a:lnTo>
                  <a:lnTo>
                    <a:pt x="313" y="533"/>
                  </a:lnTo>
                  <a:lnTo>
                    <a:pt x="310" y="530"/>
                  </a:lnTo>
                  <a:lnTo>
                    <a:pt x="307" y="525"/>
                  </a:lnTo>
                  <a:lnTo>
                    <a:pt x="306" y="519"/>
                  </a:lnTo>
                  <a:lnTo>
                    <a:pt x="306" y="519"/>
                  </a:lnTo>
                  <a:lnTo>
                    <a:pt x="306" y="518"/>
                  </a:lnTo>
                  <a:lnTo>
                    <a:pt x="306" y="518"/>
                  </a:lnTo>
                  <a:lnTo>
                    <a:pt x="296" y="521"/>
                  </a:lnTo>
                  <a:lnTo>
                    <a:pt x="283" y="525"/>
                  </a:lnTo>
                  <a:lnTo>
                    <a:pt x="267" y="529"/>
                  </a:lnTo>
                  <a:lnTo>
                    <a:pt x="251" y="530"/>
                  </a:lnTo>
                  <a:lnTo>
                    <a:pt x="251" y="530"/>
                  </a:lnTo>
                  <a:lnTo>
                    <a:pt x="221" y="529"/>
                  </a:lnTo>
                  <a:lnTo>
                    <a:pt x="207" y="527"/>
                  </a:lnTo>
                  <a:lnTo>
                    <a:pt x="192" y="525"/>
                  </a:lnTo>
                  <a:lnTo>
                    <a:pt x="177" y="522"/>
                  </a:lnTo>
                  <a:lnTo>
                    <a:pt x="163" y="518"/>
                  </a:lnTo>
                  <a:lnTo>
                    <a:pt x="148" y="513"/>
                  </a:lnTo>
                  <a:lnTo>
                    <a:pt x="135" y="508"/>
                  </a:lnTo>
                  <a:lnTo>
                    <a:pt x="135" y="508"/>
                  </a:lnTo>
                  <a:lnTo>
                    <a:pt x="124" y="503"/>
                  </a:lnTo>
                  <a:lnTo>
                    <a:pt x="124" y="503"/>
                  </a:lnTo>
                  <a:lnTo>
                    <a:pt x="124" y="504"/>
                  </a:lnTo>
                  <a:lnTo>
                    <a:pt x="124" y="507"/>
                  </a:lnTo>
                  <a:lnTo>
                    <a:pt x="126" y="513"/>
                  </a:lnTo>
                  <a:lnTo>
                    <a:pt x="131" y="520"/>
                  </a:lnTo>
                  <a:lnTo>
                    <a:pt x="131" y="520"/>
                  </a:lnTo>
                  <a:lnTo>
                    <a:pt x="125" y="519"/>
                  </a:lnTo>
                  <a:lnTo>
                    <a:pt x="119" y="521"/>
                  </a:lnTo>
                  <a:lnTo>
                    <a:pt x="119" y="521"/>
                  </a:lnTo>
                  <a:lnTo>
                    <a:pt x="115" y="524"/>
                  </a:lnTo>
                  <a:lnTo>
                    <a:pt x="114" y="526"/>
                  </a:lnTo>
                  <a:close/>
                  <a:moveTo>
                    <a:pt x="291" y="327"/>
                  </a:moveTo>
                  <a:lnTo>
                    <a:pt x="291" y="327"/>
                  </a:lnTo>
                  <a:lnTo>
                    <a:pt x="285" y="322"/>
                  </a:lnTo>
                  <a:lnTo>
                    <a:pt x="279" y="320"/>
                  </a:lnTo>
                  <a:lnTo>
                    <a:pt x="268" y="315"/>
                  </a:lnTo>
                  <a:lnTo>
                    <a:pt x="268" y="315"/>
                  </a:lnTo>
                  <a:lnTo>
                    <a:pt x="273" y="311"/>
                  </a:lnTo>
                  <a:lnTo>
                    <a:pt x="275" y="309"/>
                  </a:lnTo>
                  <a:lnTo>
                    <a:pt x="275" y="308"/>
                  </a:lnTo>
                  <a:lnTo>
                    <a:pt x="275" y="308"/>
                  </a:lnTo>
                  <a:lnTo>
                    <a:pt x="272" y="306"/>
                  </a:lnTo>
                  <a:lnTo>
                    <a:pt x="269" y="306"/>
                  </a:lnTo>
                  <a:lnTo>
                    <a:pt x="269" y="306"/>
                  </a:lnTo>
                  <a:lnTo>
                    <a:pt x="248" y="315"/>
                  </a:lnTo>
                  <a:lnTo>
                    <a:pt x="230" y="324"/>
                  </a:lnTo>
                  <a:lnTo>
                    <a:pt x="213" y="333"/>
                  </a:lnTo>
                  <a:lnTo>
                    <a:pt x="201" y="342"/>
                  </a:lnTo>
                  <a:lnTo>
                    <a:pt x="201" y="342"/>
                  </a:lnTo>
                  <a:lnTo>
                    <a:pt x="199" y="342"/>
                  </a:lnTo>
                  <a:lnTo>
                    <a:pt x="199" y="342"/>
                  </a:lnTo>
                  <a:lnTo>
                    <a:pt x="196" y="344"/>
                  </a:lnTo>
                  <a:lnTo>
                    <a:pt x="192" y="344"/>
                  </a:lnTo>
                  <a:lnTo>
                    <a:pt x="185" y="343"/>
                  </a:lnTo>
                  <a:lnTo>
                    <a:pt x="179" y="342"/>
                  </a:lnTo>
                  <a:lnTo>
                    <a:pt x="177" y="341"/>
                  </a:lnTo>
                  <a:lnTo>
                    <a:pt x="175" y="352"/>
                  </a:lnTo>
                  <a:lnTo>
                    <a:pt x="175" y="352"/>
                  </a:lnTo>
                  <a:lnTo>
                    <a:pt x="182" y="354"/>
                  </a:lnTo>
                  <a:lnTo>
                    <a:pt x="187" y="356"/>
                  </a:lnTo>
                  <a:lnTo>
                    <a:pt x="187" y="356"/>
                  </a:lnTo>
                  <a:lnTo>
                    <a:pt x="180" y="358"/>
                  </a:lnTo>
                  <a:lnTo>
                    <a:pt x="176" y="359"/>
                  </a:lnTo>
                  <a:lnTo>
                    <a:pt x="174" y="361"/>
                  </a:lnTo>
                  <a:lnTo>
                    <a:pt x="177" y="371"/>
                  </a:lnTo>
                  <a:lnTo>
                    <a:pt x="177" y="371"/>
                  </a:lnTo>
                  <a:lnTo>
                    <a:pt x="182" y="369"/>
                  </a:lnTo>
                  <a:lnTo>
                    <a:pt x="187" y="367"/>
                  </a:lnTo>
                  <a:lnTo>
                    <a:pt x="193" y="366"/>
                  </a:lnTo>
                  <a:lnTo>
                    <a:pt x="193" y="366"/>
                  </a:lnTo>
                  <a:lnTo>
                    <a:pt x="193" y="367"/>
                  </a:lnTo>
                  <a:lnTo>
                    <a:pt x="193" y="367"/>
                  </a:lnTo>
                  <a:lnTo>
                    <a:pt x="193" y="372"/>
                  </a:lnTo>
                  <a:lnTo>
                    <a:pt x="191" y="377"/>
                  </a:lnTo>
                  <a:lnTo>
                    <a:pt x="187" y="383"/>
                  </a:lnTo>
                  <a:lnTo>
                    <a:pt x="182" y="388"/>
                  </a:lnTo>
                  <a:lnTo>
                    <a:pt x="171" y="398"/>
                  </a:lnTo>
                  <a:lnTo>
                    <a:pt x="165" y="402"/>
                  </a:lnTo>
                  <a:lnTo>
                    <a:pt x="159" y="404"/>
                  </a:lnTo>
                  <a:lnTo>
                    <a:pt x="159" y="404"/>
                  </a:lnTo>
                  <a:lnTo>
                    <a:pt x="147" y="408"/>
                  </a:lnTo>
                  <a:lnTo>
                    <a:pt x="136" y="410"/>
                  </a:lnTo>
                  <a:lnTo>
                    <a:pt x="128" y="410"/>
                  </a:lnTo>
                  <a:lnTo>
                    <a:pt x="125" y="409"/>
                  </a:lnTo>
                  <a:lnTo>
                    <a:pt x="125" y="409"/>
                  </a:lnTo>
                  <a:lnTo>
                    <a:pt x="117" y="403"/>
                  </a:lnTo>
                  <a:lnTo>
                    <a:pt x="114" y="398"/>
                  </a:lnTo>
                  <a:lnTo>
                    <a:pt x="110" y="393"/>
                  </a:lnTo>
                  <a:lnTo>
                    <a:pt x="109" y="391"/>
                  </a:lnTo>
                  <a:lnTo>
                    <a:pt x="106" y="391"/>
                  </a:lnTo>
                  <a:lnTo>
                    <a:pt x="106" y="391"/>
                  </a:lnTo>
                  <a:lnTo>
                    <a:pt x="104" y="391"/>
                  </a:lnTo>
                  <a:lnTo>
                    <a:pt x="102" y="392"/>
                  </a:lnTo>
                  <a:lnTo>
                    <a:pt x="102" y="392"/>
                  </a:lnTo>
                  <a:lnTo>
                    <a:pt x="94" y="391"/>
                  </a:lnTo>
                  <a:lnTo>
                    <a:pt x="88" y="392"/>
                  </a:lnTo>
                  <a:lnTo>
                    <a:pt x="83" y="394"/>
                  </a:lnTo>
                  <a:lnTo>
                    <a:pt x="81" y="396"/>
                  </a:lnTo>
                  <a:lnTo>
                    <a:pt x="80" y="398"/>
                  </a:lnTo>
                  <a:lnTo>
                    <a:pt x="80" y="398"/>
                  </a:lnTo>
                  <a:lnTo>
                    <a:pt x="88" y="398"/>
                  </a:lnTo>
                  <a:lnTo>
                    <a:pt x="93" y="399"/>
                  </a:lnTo>
                  <a:lnTo>
                    <a:pt x="93" y="400"/>
                  </a:lnTo>
                  <a:lnTo>
                    <a:pt x="92" y="402"/>
                  </a:lnTo>
                  <a:lnTo>
                    <a:pt x="92" y="402"/>
                  </a:lnTo>
                  <a:lnTo>
                    <a:pt x="89" y="404"/>
                  </a:lnTo>
                  <a:lnTo>
                    <a:pt x="91" y="407"/>
                  </a:lnTo>
                  <a:lnTo>
                    <a:pt x="92" y="409"/>
                  </a:lnTo>
                  <a:lnTo>
                    <a:pt x="95" y="411"/>
                  </a:lnTo>
                  <a:lnTo>
                    <a:pt x="111" y="420"/>
                  </a:lnTo>
                  <a:lnTo>
                    <a:pt x="111" y="420"/>
                  </a:lnTo>
                  <a:lnTo>
                    <a:pt x="111" y="420"/>
                  </a:lnTo>
                  <a:lnTo>
                    <a:pt x="111" y="421"/>
                  </a:lnTo>
                  <a:lnTo>
                    <a:pt x="111" y="421"/>
                  </a:lnTo>
                  <a:lnTo>
                    <a:pt x="111" y="421"/>
                  </a:lnTo>
                  <a:lnTo>
                    <a:pt x="106" y="421"/>
                  </a:lnTo>
                  <a:lnTo>
                    <a:pt x="100" y="419"/>
                  </a:lnTo>
                  <a:lnTo>
                    <a:pt x="87" y="414"/>
                  </a:lnTo>
                  <a:lnTo>
                    <a:pt x="87" y="414"/>
                  </a:lnTo>
                  <a:lnTo>
                    <a:pt x="84" y="414"/>
                  </a:lnTo>
                  <a:lnTo>
                    <a:pt x="82" y="414"/>
                  </a:lnTo>
                  <a:lnTo>
                    <a:pt x="80" y="416"/>
                  </a:lnTo>
                  <a:lnTo>
                    <a:pt x="80" y="416"/>
                  </a:lnTo>
                  <a:lnTo>
                    <a:pt x="77" y="416"/>
                  </a:lnTo>
                  <a:lnTo>
                    <a:pt x="73" y="416"/>
                  </a:lnTo>
                  <a:lnTo>
                    <a:pt x="69" y="419"/>
                  </a:lnTo>
                  <a:lnTo>
                    <a:pt x="66" y="421"/>
                  </a:lnTo>
                  <a:lnTo>
                    <a:pt x="62" y="424"/>
                  </a:lnTo>
                  <a:lnTo>
                    <a:pt x="61" y="427"/>
                  </a:lnTo>
                  <a:lnTo>
                    <a:pt x="61" y="431"/>
                  </a:lnTo>
                  <a:lnTo>
                    <a:pt x="62" y="436"/>
                  </a:lnTo>
                  <a:lnTo>
                    <a:pt x="62" y="436"/>
                  </a:lnTo>
                  <a:lnTo>
                    <a:pt x="66" y="431"/>
                  </a:lnTo>
                  <a:lnTo>
                    <a:pt x="70" y="427"/>
                  </a:lnTo>
                  <a:lnTo>
                    <a:pt x="72" y="427"/>
                  </a:lnTo>
                  <a:lnTo>
                    <a:pt x="75" y="427"/>
                  </a:lnTo>
                  <a:lnTo>
                    <a:pt x="75" y="427"/>
                  </a:lnTo>
                  <a:lnTo>
                    <a:pt x="76" y="428"/>
                  </a:lnTo>
                  <a:lnTo>
                    <a:pt x="76" y="432"/>
                  </a:lnTo>
                  <a:lnTo>
                    <a:pt x="76" y="435"/>
                  </a:lnTo>
                  <a:lnTo>
                    <a:pt x="77" y="437"/>
                  </a:lnTo>
                  <a:lnTo>
                    <a:pt x="78" y="438"/>
                  </a:lnTo>
                  <a:lnTo>
                    <a:pt x="78" y="438"/>
                  </a:lnTo>
                  <a:lnTo>
                    <a:pt x="81" y="439"/>
                  </a:lnTo>
                  <a:lnTo>
                    <a:pt x="86" y="439"/>
                  </a:lnTo>
                  <a:lnTo>
                    <a:pt x="95" y="438"/>
                  </a:lnTo>
                  <a:lnTo>
                    <a:pt x="105" y="437"/>
                  </a:lnTo>
                  <a:lnTo>
                    <a:pt x="110" y="437"/>
                  </a:lnTo>
                  <a:lnTo>
                    <a:pt x="111" y="437"/>
                  </a:lnTo>
                  <a:lnTo>
                    <a:pt x="111" y="437"/>
                  </a:lnTo>
                  <a:lnTo>
                    <a:pt x="111" y="438"/>
                  </a:lnTo>
                  <a:lnTo>
                    <a:pt x="109" y="439"/>
                  </a:lnTo>
                  <a:lnTo>
                    <a:pt x="100" y="441"/>
                  </a:lnTo>
                  <a:lnTo>
                    <a:pt x="91" y="442"/>
                  </a:lnTo>
                  <a:lnTo>
                    <a:pt x="87" y="444"/>
                  </a:lnTo>
                  <a:lnTo>
                    <a:pt x="86" y="446"/>
                  </a:lnTo>
                  <a:lnTo>
                    <a:pt x="86" y="446"/>
                  </a:lnTo>
                  <a:lnTo>
                    <a:pt x="86" y="449"/>
                  </a:lnTo>
                  <a:lnTo>
                    <a:pt x="86" y="449"/>
                  </a:lnTo>
                  <a:lnTo>
                    <a:pt x="86" y="450"/>
                  </a:lnTo>
                  <a:lnTo>
                    <a:pt x="83" y="453"/>
                  </a:lnTo>
                  <a:lnTo>
                    <a:pt x="81" y="458"/>
                  </a:lnTo>
                  <a:lnTo>
                    <a:pt x="80" y="463"/>
                  </a:lnTo>
                  <a:lnTo>
                    <a:pt x="80" y="463"/>
                  </a:lnTo>
                  <a:lnTo>
                    <a:pt x="80" y="465"/>
                  </a:lnTo>
                  <a:lnTo>
                    <a:pt x="81" y="469"/>
                  </a:lnTo>
                  <a:lnTo>
                    <a:pt x="84" y="472"/>
                  </a:lnTo>
                  <a:lnTo>
                    <a:pt x="88" y="476"/>
                  </a:lnTo>
                  <a:lnTo>
                    <a:pt x="88" y="476"/>
                  </a:lnTo>
                  <a:lnTo>
                    <a:pt x="89" y="475"/>
                  </a:lnTo>
                  <a:lnTo>
                    <a:pt x="88" y="470"/>
                  </a:lnTo>
                  <a:lnTo>
                    <a:pt x="88" y="466"/>
                  </a:lnTo>
                  <a:lnTo>
                    <a:pt x="89" y="465"/>
                  </a:lnTo>
                  <a:lnTo>
                    <a:pt x="89" y="464"/>
                  </a:lnTo>
                  <a:lnTo>
                    <a:pt x="89" y="464"/>
                  </a:lnTo>
                  <a:lnTo>
                    <a:pt x="92" y="464"/>
                  </a:lnTo>
                  <a:lnTo>
                    <a:pt x="93" y="465"/>
                  </a:lnTo>
                  <a:lnTo>
                    <a:pt x="95" y="468"/>
                  </a:lnTo>
                  <a:lnTo>
                    <a:pt x="98" y="469"/>
                  </a:lnTo>
                  <a:lnTo>
                    <a:pt x="98" y="469"/>
                  </a:lnTo>
                  <a:lnTo>
                    <a:pt x="100" y="468"/>
                  </a:lnTo>
                  <a:lnTo>
                    <a:pt x="103" y="466"/>
                  </a:lnTo>
                  <a:lnTo>
                    <a:pt x="109" y="461"/>
                  </a:lnTo>
                  <a:lnTo>
                    <a:pt x="115" y="455"/>
                  </a:lnTo>
                  <a:lnTo>
                    <a:pt x="119" y="452"/>
                  </a:lnTo>
                  <a:lnTo>
                    <a:pt x="124" y="449"/>
                  </a:lnTo>
                  <a:lnTo>
                    <a:pt x="124" y="449"/>
                  </a:lnTo>
                  <a:lnTo>
                    <a:pt x="130" y="447"/>
                  </a:lnTo>
                  <a:lnTo>
                    <a:pt x="132" y="446"/>
                  </a:lnTo>
                  <a:lnTo>
                    <a:pt x="133" y="447"/>
                  </a:lnTo>
                  <a:lnTo>
                    <a:pt x="133" y="448"/>
                  </a:lnTo>
                  <a:lnTo>
                    <a:pt x="133" y="452"/>
                  </a:lnTo>
                  <a:lnTo>
                    <a:pt x="133" y="454"/>
                  </a:lnTo>
                  <a:lnTo>
                    <a:pt x="135" y="455"/>
                  </a:lnTo>
                  <a:lnTo>
                    <a:pt x="135" y="455"/>
                  </a:lnTo>
                  <a:lnTo>
                    <a:pt x="138" y="457"/>
                  </a:lnTo>
                  <a:lnTo>
                    <a:pt x="139" y="458"/>
                  </a:lnTo>
                  <a:lnTo>
                    <a:pt x="139" y="460"/>
                  </a:lnTo>
                  <a:lnTo>
                    <a:pt x="138" y="463"/>
                  </a:lnTo>
                  <a:lnTo>
                    <a:pt x="136" y="466"/>
                  </a:lnTo>
                  <a:lnTo>
                    <a:pt x="133" y="469"/>
                  </a:lnTo>
                  <a:lnTo>
                    <a:pt x="133" y="469"/>
                  </a:lnTo>
                  <a:lnTo>
                    <a:pt x="137" y="469"/>
                  </a:lnTo>
                  <a:lnTo>
                    <a:pt x="142" y="468"/>
                  </a:lnTo>
                  <a:lnTo>
                    <a:pt x="147" y="463"/>
                  </a:lnTo>
                  <a:lnTo>
                    <a:pt x="149" y="460"/>
                  </a:lnTo>
                  <a:lnTo>
                    <a:pt x="152" y="457"/>
                  </a:lnTo>
                  <a:lnTo>
                    <a:pt x="152" y="457"/>
                  </a:lnTo>
                  <a:lnTo>
                    <a:pt x="152" y="454"/>
                  </a:lnTo>
                  <a:lnTo>
                    <a:pt x="153" y="454"/>
                  </a:lnTo>
                  <a:lnTo>
                    <a:pt x="155" y="453"/>
                  </a:lnTo>
                  <a:lnTo>
                    <a:pt x="157" y="452"/>
                  </a:lnTo>
                  <a:lnTo>
                    <a:pt x="157" y="452"/>
                  </a:lnTo>
                  <a:lnTo>
                    <a:pt x="158" y="450"/>
                  </a:lnTo>
                  <a:lnTo>
                    <a:pt x="158" y="448"/>
                  </a:lnTo>
                  <a:lnTo>
                    <a:pt x="158" y="446"/>
                  </a:lnTo>
                  <a:lnTo>
                    <a:pt x="158" y="443"/>
                  </a:lnTo>
                  <a:lnTo>
                    <a:pt x="158" y="443"/>
                  </a:lnTo>
                  <a:lnTo>
                    <a:pt x="159" y="441"/>
                  </a:lnTo>
                  <a:lnTo>
                    <a:pt x="162" y="439"/>
                  </a:lnTo>
                  <a:lnTo>
                    <a:pt x="166" y="438"/>
                  </a:lnTo>
                  <a:lnTo>
                    <a:pt x="171" y="437"/>
                  </a:lnTo>
                  <a:lnTo>
                    <a:pt x="173" y="436"/>
                  </a:lnTo>
                  <a:lnTo>
                    <a:pt x="173" y="435"/>
                  </a:lnTo>
                  <a:lnTo>
                    <a:pt x="173" y="435"/>
                  </a:lnTo>
                  <a:lnTo>
                    <a:pt x="173" y="431"/>
                  </a:lnTo>
                  <a:lnTo>
                    <a:pt x="175" y="427"/>
                  </a:lnTo>
                  <a:lnTo>
                    <a:pt x="179" y="426"/>
                  </a:lnTo>
                  <a:lnTo>
                    <a:pt x="181" y="425"/>
                  </a:lnTo>
                  <a:lnTo>
                    <a:pt x="181" y="425"/>
                  </a:lnTo>
                  <a:lnTo>
                    <a:pt x="182" y="426"/>
                  </a:lnTo>
                  <a:lnTo>
                    <a:pt x="184" y="430"/>
                  </a:lnTo>
                  <a:lnTo>
                    <a:pt x="187" y="433"/>
                  </a:lnTo>
                  <a:lnTo>
                    <a:pt x="191" y="436"/>
                  </a:lnTo>
                  <a:lnTo>
                    <a:pt x="195" y="438"/>
                  </a:lnTo>
                  <a:lnTo>
                    <a:pt x="195" y="438"/>
                  </a:lnTo>
                  <a:lnTo>
                    <a:pt x="209" y="431"/>
                  </a:lnTo>
                  <a:lnTo>
                    <a:pt x="209" y="431"/>
                  </a:lnTo>
                  <a:lnTo>
                    <a:pt x="215" y="428"/>
                  </a:lnTo>
                  <a:lnTo>
                    <a:pt x="218" y="426"/>
                  </a:lnTo>
                  <a:lnTo>
                    <a:pt x="218" y="426"/>
                  </a:lnTo>
                  <a:lnTo>
                    <a:pt x="215" y="422"/>
                  </a:lnTo>
                  <a:lnTo>
                    <a:pt x="213" y="420"/>
                  </a:lnTo>
                  <a:lnTo>
                    <a:pt x="212" y="416"/>
                  </a:lnTo>
                  <a:lnTo>
                    <a:pt x="212" y="416"/>
                  </a:lnTo>
                  <a:lnTo>
                    <a:pt x="210" y="413"/>
                  </a:lnTo>
                  <a:lnTo>
                    <a:pt x="210" y="410"/>
                  </a:lnTo>
                  <a:lnTo>
                    <a:pt x="210" y="410"/>
                  </a:lnTo>
                  <a:lnTo>
                    <a:pt x="214" y="415"/>
                  </a:lnTo>
                  <a:lnTo>
                    <a:pt x="219" y="419"/>
                  </a:lnTo>
                  <a:lnTo>
                    <a:pt x="225" y="422"/>
                  </a:lnTo>
                  <a:lnTo>
                    <a:pt x="225" y="422"/>
                  </a:lnTo>
                  <a:lnTo>
                    <a:pt x="242" y="411"/>
                  </a:lnTo>
                  <a:lnTo>
                    <a:pt x="242" y="411"/>
                  </a:lnTo>
                  <a:lnTo>
                    <a:pt x="246" y="410"/>
                  </a:lnTo>
                  <a:lnTo>
                    <a:pt x="246" y="410"/>
                  </a:lnTo>
                  <a:lnTo>
                    <a:pt x="246" y="410"/>
                  </a:lnTo>
                  <a:lnTo>
                    <a:pt x="246" y="410"/>
                  </a:lnTo>
                  <a:lnTo>
                    <a:pt x="243" y="407"/>
                  </a:lnTo>
                  <a:lnTo>
                    <a:pt x="240" y="403"/>
                  </a:lnTo>
                  <a:lnTo>
                    <a:pt x="236" y="398"/>
                  </a:lnTo>
                  <a:lnTo>
                    <a:pt x="236" y="396"/>
                  </a:lnTo>
                  <a:lnTo>
                    <a:pt x="237" y="394"/>
                  </a:lnTo>
                  <a:lnTo>
                    <a:pt x="237" y="394"/>
                  </a:lnTo>
                  <a:lnTo>
                    <a:pt x="239" y="393"/>
                  </a:lnTo>
                  <a:lnTo>
                    <a:pt x="239" y="391"/>
                  </a:lnTo>
                  <a:lnTo>
                    <a:pt x="236" y="383"/>
                  </a:lnTo>
                  <a:lnTo>
                    <a:pt x="234" y="377"/>
                  </a:lnTo>
                  <a:lnTo>
                    <a:pt x="234" y="374"/>
                  </a:lnTo>
                  <a:lnTo>
                    <a:pt x="236" y="372"/>
                  </a:lnTo>
                  <a:lnTo>
                    <a:pt x="236" y="372"/>
                  </a:lnTo>
                  <a:lnTo>
                    <a:pt x="270" y="355"/>
                  </a:lnTo>
                  <a:lnTo>
                    <a:pt x="300" y="341"/>
                  </a:lnTo>
                  <a:lnTo>
                    <a:pt x="300" y="341"/>
                  </a:lnTo>
                  <a:lnTo>
                    <a:pt x="297" y="337"/>
                  </a:lnTo>
                  <a:lnTo>
                    <a:pt x="295" y="332"/>
                  </a:lnTo>
                  <a:lnTo>
                    <a:pt x="291" y="327"/>
                  </a:lnTo>
                  <a:close/>
                  <a:moveTo>
                    <a:pt x="27" y="487"/>
                  </a:moveTo>
                  <a:lnTo>
                    <a:pt x="27" y="487"/>
                  </a:lnTo>
                  <a:lnTo>
                    <a:pt x="27" y="491"/>
                  </a:lnTo>
                  <a:lnTo>
                    <a:pt x="28" y="493"/>
                  </a:lnTo>
                  <a:lnTo>
                    <a:pt x="29" y="497"/>
                  </a:lnTo>
                  <a:lnTo>
                    <a:pt x="29" y="497"/>
                  </a:lnTo>
                  <a:lnTo>
                    <a:pt x="34" y="498"/>
                  </a:lnTo>
                  <a:lnTo>
                    <a:pt x="37" y="499"/>
                  </a:lnTo>
                  <a:lnTo>
                    <a:pt x="39" y="498"/>
                  </a:lnTo>
                  <a:lnTo>
                    <a:pt x="39" y="498"/>
                  </a:lnTo>
                  <a:lnTo>
                    <a:pt x="40" y="496"/>
                  </a:lnTo>
                  <a:lnTo>
                    <a:pt x="40" y="493"/>
                  </a:lnTo>
                  <a:lnTo>
                    <a:pt x="40" y="491"/>
                  </a:lnTo>
                  <a:lnTo>
                    <a:pt x="42" y="488"/>
                  </a:lnTo>
                  <a:lnTo>
                    <a:pt x="42" y="488"/>
                  </a:lnTo>
                  <a:lnTo>
                    <a:pt x="43" y="487"/>
                  </a:lnTo>
                  <a:lnTo>
                    <a:pt x="44" y="487"/>
                  </a:lnTo>
                  <a:lnTo>
                    <a:pt x="44" y="487"/>
                  </a:lnTo>
                  <a:lnTo>
                    <a:pt x="45" y="486"/>
                  </a:lnTo>
                  <a:lnTo>
                    <a:pt x="45" y="486"/>
                  </a:lnTo>
                  <a:lnTo>
                    <a:pt x="59" y="492"/>
                  </a:lnTo>
                  <a:lnTo>
                    <a:pt x="72" y="499"/>
                  </a:lnTo>
                  <a:lnTo>
                    <a:pt x="98" y="516"/>
                  </a:lnTo>
                  <a:lnTo>
                    <a:pt x="98" y="516"/>
                  </a:lnTo>
                  <a:lnTo>
                    <a:pt x="102" y="519"/>
                  </a:lnTo>
                  <a:lnTo>
                    <a:pt x="102" y="519"/>
                  </a:lnTo>
                  <a:lnTo>
                    <a:pt x="98" y="526"/>
                  </a:lnTo>
                  <a:lnTo>
                    <a:pt x="98" y="526"/>
                  </a:lnTo>
                  <a:lnTo>
                    <a:pt x="92" y="538"/>
                  </a:lnTo>
                  <a:lnTo>
                    <a:pt x="91" y="544"/>
                  </a:lnTo>
                  <a:lnTo>
                    <a:pt x="89" y="549"/>
                  </a:lnTo>
                  <a:lnTo>
                    <a:pt x="89" y="549"/>
                  </a:lnTo>
                  <a:lnTo>
                    <a:pt x="91" y="552"/>
                  </a:lnTo>
                  <a:lnTo>
                    <a:pt x="92" y="554"/>
                  </a:lnTo>
                  <a:lnTo>
                    <a:pt x="94" y="555"/>
                  </a:lnTo>
                  <a:lnTo>
                    <a:pt x="97" y="555"/>
                  </a:lnTo>
                  <a:lnTo>
                    <a:pt x="97" y="555"/>
                  </a:lnTo>
                  <a:lnTo>
                    <a:pt x="100" y="555"/>
                  </a:lnTo>
                  <a:lnTo>
                    <a:pt x="103" y="554"/>
                  </a:lnTo>
                  <a:lnTo>
                    <a:pt x="105" y="552"/>
                  </a:lnTo>
                  <a:lnTo>
                    <a:pt x="106" y="549"/>
                  </a:lnTo>
                  <a:lnTo>
                    <a:pt x="106" y="549"/>
                  </a:lnTo>
                  <a:lnTo>
                    <a:pt x="106" y="547"/>
                  </a:lnTo>
                  <a:lnTo>
                    <a:pt x="106" y="546"/>
                  </a:lnTo>
                  <a:lnTo>
                    <a:pt x="104" y="542"/>
                  </a:lnTo>
                  <a:lnTo>
                    <a:pt x="102" y="541"/>
                  </a:lnTo>
                  <a:lnTo>
                    <a:pt x="100" y="541"/>
                  </a:lnTo>
                  <a:lnTo>
                    <a:pt x="100" y="541"/>
                  </a:lnTo>
                  <a:lnTo>
                    <a:pt x="104" y="532"/>
                  </a:lnTo>
                  <a:lnTo>
                    <a:pt x="104" y="532"/>
                  </a:lnTo>
                  <a:lnTo>
                    <a:pt x="106" y="526"/>
                  </a:lnTo>
                  <a:lnTo>
                    <a:pt x="109" y="521"/>
                  </a:lnTo>
                  <a:lnTo>
                    <a:pt x="113" y="519"/>
                  </a:lnTo>
                  <a:lnTo>
                    <a:pt x="115" y="516"/>
                  </a:lnTo>
                  <a:lnTo>
                    <a:pt x="119" y="515"/>
                  </a:lnTo>
                  <a:lnTo>
                    <a:pt x="121" y="515"/>
                  </a:lnTo>
                  <a:lnTo>
                    <a:pt x="121" y="515"/>
                  </a:lnTo>
                  <a:lnTo>
                    <a:pt x="120" y="513"/>
                  </a:lnTo>
                  <a:lnTo>
                    <a:pt x="117" y="509"/>
                  </a:lnTo>
                  <a:lnTo>
                    <a:pt x="117" y="505"/>
                  </a:lnTo>
                  <a:lnTo>
                    <a:pt x="117" y="502"/>
                  </a:lnTo>
                  <a:lnTo>
                    <a:pt x="119" y="497"/>
                  </a:lnTo>
                  <a:lnTo>
                    <a:pt x="121" y="492"/>
                  </a:lnTo>
                  <a:lnTo>
                    <a:pt x="121" y="492"/>
                  </a:lnTo>
                  <a:lnTo>
                    <a:pt x="126" y="480"/>
                  </a:lnTo>
                  <a:lnTo>
                    <a:pt x="128" y="471"/>
                  </a:lnTo>
                  <a:lnTo>
                    <a:pt x="128" y="471"/>
                  </a:lnTo>
                  <a:lnTo>
                    <a:pt x="128" y="468"/>
                  </a:lnTo>
                  <a:lnTo>
                    <a:pt x="127" y="465"/>
                  </a:lnTo>
                  <a:lnTo>
                    <a:pt x="125" y="463"/>
                  </a:lnTo>
                  <a:lnTo>
                    <a:pt x="121" y="461"/>
                  </a:lnTo>
                  <a:lnTo>
                    <a:pt x="121" y="461"/>
                  </a:lnTo>
                  <a:lnTo>
                    <a:pt x="119" y="463"/>
                  </a:lnTo>
                  <a:lnTo>
                    <a:pt x="115" y="464"/>
                  </a:lnTo>
                  <a:lnTo>
                    <a:pt x="114" y="466"/>
                  </a:lnTo>
                  <a:lnTo>
                    <a:pt x="113" y="469"/>
                  </a:lnTo>
                  <a:lnTo>
                    <a:pt x="113" y="469"/>
                  </a:lnTo>
                  <a:lnTo>
                    <a:pt x="113" y="472"/>
                  </a:lnTo>
                  <a:lnTo>
                    <a:pt x="114" y="475"/>
                  </a:lnTo>
                  <a:lnTo>
                    <a:pt x="116" y="477"/>
                  </a:lnTo>
                  <a:lnTo>
                    <a:pt x="119" y="479"/>
                  </a:lnTo>
                  <a:lnTo>
                    <a:pt x="119" y="479"/>
                  </a:lnTo>
                  <a:lnTo>
                    <a:pt x="119" y="479"/>
                  </a:lnTo>
                  <a:lnTo>
                    <a:pt x="115" y="490"/>
                  </a:lnTo>
                  <a:lnTo>
                    <a:pt x="110" y="496"/>
                  </a:lnTo>
                  <a:lnTo>
                    <a:pt x="110" y="496"/>
                  </a:lnTo>
                  <a:lnTo>
                    <a:pt x="105" y="493"/>
                  </a:lnTo>
                  <a:lnTo>
                    <a:pt x="105" y="493"/>
                  </a:lnTo>
                  <a:lnTo>
                    <a:pt x="81" y="480"/>
                  </a:lnTo>
                  <a:lnTo>
                    <a:pt x="67" y="475"/>
                  </a:lnTo>
                  <a:lnTo>
                    <a:pt x="54" y="471"/>
                  </a:lnTo>
                  <a:lnTo>
                    <a:pt x="54" y="471"/>
                  </a:lnTo>
                  <a:lnTo>
                    <a:pt x="55" y="468"/>
                  </a:lnTo>
                  <a:lnTo>
                    <a:pt x="55" y="468"/>
                  </a:lnTo>
                  <a:lnTo>
                    <a:pt x="59" y="461"/>
                  </a:lnTo>
                  <a:lnTo>
                    <a:pt x="60" y="459"/>
                  </a:lnTo>
                  <a:lnTo>
                    <a:pt x="60" y="459"/>
                  </a:lnTo>
                  <a:lnTo>
                    <a:pt x="58" y="460"/>
                  </a:lnTo>
                  <a:lnTo>
                    <a:pt x="53" y="463"/>
                  </a:lnTo>
                  <a:lnTo>
                    <a:pt x="53" y="463"/>
                  </a:lnTo>
                  <a:lnTo>
                    <a:pt x="46" y="465"/>
                  </a:lnTo>
                  <a:lnTo>
                    <a:pt x="43" y="466"/>
                  </a:lnTo>
                  <a:lnTo>
                    <a:pt x="43" y="466"/>
                  </a:lnTo>
                  <a:lnTo>
                    <a:pt x="39" y="466"/>
                  </a:lnTo>
                  <a:lnTo>
                    <a:pt x="37" y="466"/>
                  </a:lnTo>
                  <a:lnTo>
                    <a:pt x="37" y="466"/>
                  </a:lnTo>
                  <a:lnTo>
                    <a:pt x="35" y="468"/>
                  </a:lnTo>
                  <a:lnTo>
                    <a:pt x="33" y="474"/>
                  </a:lnTo>
                  <a:lnTo>
                    <a:pt x="33" y="474"/>
                  </a:lnTo>
                  <a:lnTo>
                    <a:pt x="31" y="481"/>
                  </a:lnTo>
                  <a:lnTo>
                    <a:pt x="31" y="481"/>
                  </a:lnTo>
                  <a:lnTo>
                    <a:pt x="28" y="485"/>
                  </a:lnTo>
                  <a:lnTo>
                    <a:pt x="27" y="487"/>
                  </a:lnTo>
                  <a:close/>
                  <a:moveTo>
                    <a:pt x="33" y="81"/>
                  </a:moveTo>
                  <a:lnTo>
                    <a:pt x="33" y="81"/>
                  </a:lnTo>
                  <a:lnTo>
                    <a:pt x="43" y="79"/>
                  </a:lnTo>
                  <a:lnTo>
                    <a:pt x="49" y="78"/>
                  </a:lnTo>
                  <a:lnTo>
                    <a:pt x="49" y="54"/>
                  </a:lnTo>
                  <a:lnTo>
                    <a:pt x="49" y="54"/>
                  </a:lnTo>
                  <a:lnTo>
                    <a:pt x="35" y="51"/>
                  </a:lnTo>
                  <a:lnTo>
                    <a:pt x="35" y="51"/>
                  </a:lnTo>
                  <a:lnTo>
                    <a:pt x="32" y="51"/>
                  </a:lnTo>
                  <a:lnTo>
                    <a:pt x="29" y="52"/>
                  </a:lnTo>
                  <a:lnTo>
                    <a:pt x="27" y="54"/>
                  </a:lnTo>
                  <a:lnTo>
                    <a:pt x="26" y="56"/>
                  </a:lnTo>
                  <a:lnTo>
                    <a:pt x="24" y="60"/>
                  </a:lnTo>
                  <a:lnTo>
                    <a:pt x="24" y="62"/>
                  </a:lnTo>
                  <a:lnTo>
                    <a:pt x="24" y="70"/>
                  </a:lnTo>
                  <a:lnTo>
                    <a:pt x="24" y="70"/>
                  </a:lnTo>
                  <a:lnTo>
                    <a:pt x="26" y="74"/>
                  </a:lnTo>
                  <a:lnTo>
                    <a:pt x="28" y="78"/>
                  </a:lnTo>
                  <a:lnTo>
                    <a:pt x="31" y="79"/>
                  </a:lnTo>
                  <a:lnTo>
                    <a:pt x="33" y="81"/>
                  </a:lnTo>
                  <a:close/>
                  <a:moveTo>
                    <a:pt x="92" y="71"/>
                  </a:moveTo>
                  <a:lnTo>
                    <a:pt x="92" y="71"/>
                  </a:lnTo>
                  <a:lnTo>
                    <a:pt x="92" y="63"/>
                  </a:lnTo>
                  <a:lnTo>
                    <a:pt x="92" y="63"/>
                  </a:lnTo>
                  <a:lnTo>
                    <a:pt x="92" y="50"/>
                  </a:lnTo>
                  <a:lnTo>
                    <a:pt x="92" y="50"/>
                  </a:lnTo>
                  <a:lnTo>
                    <a:pt x="92" y="48"/>
                  </a:lnTo>
                  <a:lnTo>
                    <a:pt x="92" y="46"/>
                  </a:lnTo>
                  <a:lnTo>
                    <a:pt x="91" y="45"/>
                  </a:lnTo>
                  <a:lnTo>
                    <a:pt x="91" y="45"/>
                  </a:lnTo>
                  <a:lnTo>
                    <a:pt x="86" y="45"/>
                  </a:lnTo>
                  <a:lnTo>
                    <a:pt x="86" y="45"/>
                  </a:lnTo>
                  <a:lnTo>
                    <a:pt x="83" y="50"/>
                  </a:lnTo>
                  <a:lnTo>
                    <a:pt x="82" y="45"/>
                  </a:lnTo>
                  <a:lnTo>
                    <a:pt x="82" y="45"/>
                  </a:lnTo>
                  <a:lnTo>
                    <a:pt x="75" y="45"/>
                  </a:lnTo>
                  <a:lnTo>
                    <a:pt x="75" y="45"/>
                  </a:lnTo>
                  <a:lnTo>
                    <a:pt x="73" y="50"/>
                  </a:lnTo>
                  <a:lnTo>
                    <a:pt x="72" y="45"/>
                  </a:lnTo>
                  <a:lnTo>
                    <a:pt x="72" y="45"/>
                  </a:lnTo>
                  <a:lnTo>
                    <a:pt x="66" y="45"/>
                  </a:lnTo>
                  <a:lnTo>
                    <a:pt x="66" y="45"/>
                  </a:lnTo>
                  <a:lnTo>
                    <a:pt x="64" y="50"/>
                  </a:lnTo>
                  <a:lnTo>
                    <a:pt x="62" y="45"/>
                  </a:lnTo>
                  <a:lnTo>
                    <a:pt x="62" y="45"/>
                  </a:lnTo>
                  <a:lnTo>
                    <a:pt x="58" y="45"/>
                  </a:lnTo>
                  <a:lnTo>
                    <a:pt x="58" y="45"/>
                  </a:lnTo>
                  <a:lnTo>
                    <a:pt x="56" y="46"/>
                  </a:lnTo>
                  <a:lnTo>
                    <a:pt x="55" y="48"/>
                  </a:lnTo>
                  <a:lnTo>
                    <a:pt x="55" y="50"/>
                  </a:lnTo>
                  <a:lnTo>
                    <a:pt x="55" y="50"/>
                  </a:lnTo>
                  <a:lnTo>
                    <a:pt x="55" y="63"/>
                  </a:lnTo>
                  <a:lnTo>
                    <a:pt x="55" y="63"/>
                  </a:lnTo>
                  <a:lnTo>
                    <a:pt x="55" y="78"/>
                  </a:lnTo>
                  <a:lnTo>
                    <a:pt x="55" y="78"/>
                  </a:lnTo>
                  <a:lnTo>
                    <a:pt x="59" y="78"/>
                  </a:lnTo>
                  <a:lnTo>
                    <a:pt x="61" y="77"/>
                  </a:lnTo>
                  <a:lnTo>
                    <a:pt x="61" y="77"/>
                  </a:lnTo>
                  <a:lnTo>
                    <a:pt x="62" y="73"/>
                  </a:lnTo>
                  <a:lnTo>
                    <a:pt x="64" y="72"/>
                  </a:lnTo>
                  <a:lnTo>
                    <a:pt x="64" y="72"/>
                  </a:lnTo>
                  <a:lnTo>
                    <a:pt x="64" y="81"/>
                  </a:lnTo>
                  <a:lnTo>
                    <a:pt x="64" y="81"/>
                  </a:lnTo>
                  <a:lnTo>
                    <a:pt x="66" y="81"/>
                  </a:lnTo>
                  <a:lnTo>
                    <a:pt x="69" y="79"/>
                  </a:lnTo>
                  <a:lnTo>
                    <a:pt x="71" y="78"/>
                  </a:lnTo>
                  <a:lnTo>
                    <a:pt x="71" y="78"/>
                  </a:lnTo>
                  <a:lnTo>
                    <a:pt x="72" y="74"/>
                  </a:lnTo>
                  <a:lnTo>
                    <a:pt x="73" y="72"/>
                  </a:lnTo>
                  <a:lnTo>
                    <a:pt x="73" y="72"/>
                  </a:lnTo>
                  <a:lnTo>
                    <a:pt x="73" y="81"/>
                  </a:lnTo>
                  <a:lnTo>
                    <a:pt x="73" y="81"/>
                  </a:lnTo>
                  <a:lnTo>
                    <a:pt x="77" y="79"/>
                  </a:lnTo>
                  <a:lnTo>
                    <a:pt x="81" y="78"/>
                  </a:lnTo>
                  <a:lnTo>
                    <a:pt x="81" y="78"/>
                  </a:lnTo>
                  <a:lnTo>
                    <a:pt x="83" y="74"/>
                  </a:lnTo>
                  <a:lnTo>
                    <a:pt x="83" y="72"/>
                  </a:lnTo>
                  <a:lnTo>
                    <a:pt x="83" y="72"/>
                  </a:lnTo>
                  <a:lnTo>
                    <a:pt x="83" y="78"/>
                  </a:lnTo>
                  <a:lnTo>
                    <a:pt x="83" y="78"/>
                  </a:lnTo>
                  <a:lnTo>
                    <a:pt x="86" y="77"/>
                  </a:lnTo>
                  <a:lnTo>
                    <a:pt x="86" y="77"/>
                  </a:lnTo>
                  <a:lnTo>
                    <a:pt x="89" y="76"/>
                  </a:lnTo>
                  <a:lnTo>
                    <a:pt x="89" y="76"/>
                  </a:lnTo>
                  <a:lnTo>
                    <a:pt x="91" y="74"/>
                  </a:lnTo>
                  <a:lnTo>
                    <a:pt x="92" y="71"/>
                  </a:lnTo>
                  <a:close/>
                  <a:moveTo>
                    <a:pt x="105" y="84"/>
                  </a:moveTo>
                  <a:lnTo>
                    <a:pt x="105" y="76"/>
                  </a:lnTo>
                  <a:lnTo>
                    <a:pt x="105" y="76"/>
                  </a:lnTo>
                  <a:lnTo>
                    <a:pt x="104" y="74"/>
                  </a:lnTo>
                  <a:lnTo>
                    <a:pt x="103" y="71"/>
                  </a:lnTo>
                  <a:lnTo>
                    <a:pt x="103" y="66"/>
                  </a:lnTo>
                  <a:lnTo>
                    <a:pt x="103" y="66"/>
                  </a:lnTo>
                  <a:lnTo>
                    <a:pt x="103" y="63"/>
                  </a:lnTo>
                  <a:lnTo>
                    <a:pt x="104" y="60"/>
                  </a:lnTo>
                  <a:lnTo>
                    <a:pt x="105" y="57"/>
                  </a:lnTo>
                  <a:lnTo>
                    <a:pt x="105" y="50"/>
                  </a:lnTo>
                  <a:lnTo>
                    <a:pt x="105" y="50"/>
                  </a:lnTo>
                  <a:lnTo>
                    <a:pt x="103" y="48"/>
                  </a:lnTo>
                  <a:lnTo>
                    <a:pt x="100" y="46"/>
                  </a:lnTo>
                  <a:lnTo>
                    <a:pt x="98" y="46"/>
                  </a:lnTo>
                  <a:lnTo>
                    <a:pt x="98" y="73"/>
                  </a:lnTo>
                  <a:lnTo>
                    <a:pt x="98" y="73"/>
                  </a:lnTo>
                  <a:lnTo>
                    <a:pt x="97" y="77"/>
                  </a:lnTo>
                  <a:lnTo>
                    <a:pt x="94" y="81"/>
                  </a:lnTo>
                  <a:lnTo>
                    <a:pt x="91" y="83"/>
                  </a:lnTo>
                  <a:lnTo>
                    <a:pt x="86" y="84"/>
                  </a:lnTo>
                  <a:lnTo>
                    <a:pt x="86" y="84"/>
                  </a:lnTo>
                  <a:lnTo>
                    <a:pt x="76" y="85"/>
                  </a:lnTo>
                  <a:lnTo>
                    <a:pt x="67" y="87"/>
                  </a:lnTo>
                  <a:lnTo>
                    <a:pt x="60" y="87"/>
                  </a:lnTo>
                  <a:lnTo>
                    <a:pt x="60" y="87"/>
                  </a:lnTo>
                  <a:lnTo>
                    <a:pt x="61" y="93"/>
                  </a:lnTo>
                  <a:lnTo>
                    <a:pt x="61" y="93"/>
                  </a:lnTo>
                  <a:lnTo>
                    <a:pt x="64" y="96"/>
                  </a:lnTo>
                  <a:lnTo>
                    <a:pt x="65" y="98"/>
                  </a:lnTo>
                  <a:lnTo>
                    <a:pt x="97" y="98"/>
                  </a:lnTo>
                  <a:lnTo>
                    <a:pt x="105" y="84"/>
                  </a:lnTo>
                  <a:close/>
                  <a:moveTo>
                    <a:pt x="65" y="116"/>
                  </a:moveTo>
                  <a:lnTo>
                    <a:pt x="97" y="116"/>
                  </a:lnTo>
                  <a:lnTo>
                    <a:pt x="97" y="116"/>
                  </a:lnTo>
                  <a:lnTo>
                    <a:pt x="99" y="110"/>
                  </a:lnTo>
                  <a:lnTo>
                    <a:pt x="98" y="104"/>
                  </a:lnTo>
                  <a:lnTo>
                    <a:pt x="65" y="104"/>
                  </a:lnTo>
                  <a:lnTo>
                    <a:pt x="62" y="110"/>
                  </a:lnTo>
                  <a:lnTo>
                    <a:pt x="65" y="116"/>
                  </a:lnTo>
                  <a:close/>
                  <a:moveTo>
                    <a:pt x="97" y="122"/>
                  </a:moveTo>
                  <a:lnTo>
                    <a:pt x="65" y="122"/>
                  </a:lnTo>
                  <a:lnTo>
                    <a:pt x="65" y="164"/>
                  </a:lnTo>
                  <a:lnTo>
                    <a:pt x="93" y="165"/>
                  </a:lnTo>
                  <a:lnTo>
                    <a:pt x="102" y="157"/>
                  </a:lnTo>
                  <a:lnTo>
                    <a:pt x="97" y="122"/>
                  </a:lnTo>
                  <a:close/>
                  <a:moveTo>
                    <a:pt x="113" y="175"/>
                  </a:moveTo>
                  <a:lnTo>
                    <a:pt x="113" y="175"/>
                  </a:lnTo>
                  <a:lnTo>
                    <a:pt x="106" y="170"/>
                  </a:lnTo>
                  <a:lnTo>
                    <a:pt x="106" y="170"/>
                  </a:lnTo>
                  <a:lnTo>
                    <a:pt x="105" y="164"/>
                  </a:lnTo>
                  <a:lnTo>
                    <a:pt x="95" y="171"/>
                  </a:lnTo>
                  <a:lnTo>
                    <a:pt x="64" y="171"/>
                  </a:lnTo>
                  <a:lnTo>
                    <a:pt x="64" y="171"/>
                  </a:lnTo>
                  <a:lnTo>
                    <a:pt x="64" y="182"/>
                  </a:lnTo>
                  <a:lnTo>
                    <a:pt x="64" y="194"/>
                  </a:lnTo>
                  <a:lnTo>
                    <a:pt x="64" y="194"/>
                  </a:lnTo>
                  <a:lnTo>
                    <a:pt x="71" y="200"/>
                  </a:lnTo>
                  <a:lnTo>
                    <a:pt x="80" y="206"/>
                  </a:lnTo>
                  <a:lnTo>
                    <a:pt x="100" y="181"/>
                  </a:lnTo>
                  <a:lnTo>
                    <a:pt x="113" y="175"/>
                  </a:lnTo>
                  <a:close/>
                  <a:moveTo>
                    <a:pt x="105" y="184"/>
                  </a:moveTo>
                  <a:lnTo>
                    <a:pt x="87" y="209"/>
                  </a:lnTo>
                  <a:lnTo>
                    <a:pt x="117" y="222"/>
                  </a:lnTo>
                  <a:lnTo>
                    <a:pt x="117" y="222"/>
                  </a:lnTo>
                  <a:lnTo>
                    <a:pt x="131" y="214"/>
                  </a:lnTo>
                  <a:lnTo>
                    <a:pt x="144" y="205"/>
                  </a:lnTo>
                  <a:lnTo>
                    <a:pt x="159" y="195"/>
                  </a:lnTo>
                  <a:lnTo>
                    <a:pt x="116" y="179"/>
                  </a:lnTo>
                  <a:lnTo>
                    <a:pt x="105" y="184"/>
                  </a:lnTo>
                  <a:close/>
                  <a:moveTo>
                    <a:pt x="122" y="59"/>
                  </a:moveTo>
                  <a:lnTo>
                    <a:pt x="122" y="59"/>
                  </a:lnTo>
                  <a:lnTo>
                    <a:pt x="122" y="33"/>
                  </a:lnTo>
                  <a:lnTo>
                    <a:pt x="122" y="33"/>
                  </a:lnTo>
                  <a:lnTo>
                    <a:pt x="124" y="31"/>
                  </a:lnTo>
                  <a:lnTo>
                    <a:pt x="124" y="31"/>
                  </a:lnTo>
                  <a:lnTo>
                    <a:pt x="124" y="28"/>
                  </a:lnTo>
                  <a:lnTo>
                    <a:pt x="124" y="26"/>
                  </a:lnTo>
                  <a:lnTo>
                    <a:pt x="109" y="26"/>
                  </a:lnTo>
                  <a:lnTo>
                    <a:pt x="109" y="26"/>
                  </a:lnTo>
                  <a:lnTo>
                    <a:pt x="109" y="29"/>
                  </a:lnTo>
                  <a:lnTo>
                    <a:pt x="109" y="29"/>
                  </a:lnTo>
                  <a:lnTo>
                    <a:pt x="109" y="32"/>
                  </a:lnTo>
                  <a:lnTo>
                    <a:pt x="110" y="33"/>
                  </a:lnTo>
                  <a:lnTo>
                    <a:pt x="110" y="59"/>
                  </a:lnTo>
                  <a:lnTo>
                    <a:pt x="110" y="59"/>
                  </a:lnTo>
                  <a:lnTo>
                    <a:pt x="109" y="60"/>
                  </a:lnTo>
                  <a:lnTo>
                    <a:pt x="108" y="66"/>
                  </a:lnTo>
                  <a:lnTo>
                    <a:pt x="108" y="66"/>
                  </a:lnTo>
                  <a:lnTo>
                    <a:pt x="108" y="70"/>
                  </a:lnTo>
                  <a:lnTo>
                    <a:pt x="109" y="73"/>
                  </a:lnTo>
                  <a:lnTo>
                    <a:pt x="111" y="76"/>
                  </a:lnTo>
                  <a:lnTo>
                    <a:pt x="110" y="96"/>
                  </a:lnTo>
                  <a:lnTo>
                    <a:pt x="110" y="96"/>
                  </a:lnTo>
                  <a:lnTo>
                    <a:pt x="110" y="98"/>
                  </a:lnTo>
                  <a:lnTo>
                    <a:pt x="109" y="100"/>
                  </a:lnTo>
                  <a:lnTo>
                    <a:pt x="109" y="100"/>
                  </a:lnTo>
                  <a:lnTo>
                    <a:pt x="109" y="104"/>
                  </a:lnTo>
                  <a:lnTo>
                    <a:pt x="124" y="104"/>
                  </a:lnTo>
                  <a:lnTo>
                    <a:pt x="124" y="104"/>
                  </a:lnTo>
                  <a:lnTo>
                    <a:pt x="124" y="99"/>
                  </a:lnTo>
                  <a:lnTo>
                    <a:pt x="124" y="99"/>
                  </a:lnTo>
                  <a:lnTo>
                    <a:pt x="122" y="96"/>
                  </a:lnTo>
                  <a:lnTo>
                    <a:pt x="122" y="76"/>
                  </a:lnTo>
                  <a:lnTo>
                    <a:pt x="122" y="76"/>
                  </a:lnTo>
                  <a:lnTo>
                    <a:pt x="125" y="72"/>
                  </a:lnTo>
                  <a:lnTo>
                    <a:pt x="125" y="70"/>
                  </a:lnTo>
                  <a:lnTo>
                    <a:pt x="126" y="67"/>
                  </a:lnTo>
                  <a:lnTo>
                    <a:pt x="126" y="67"/>
                  </a:lnTo>
                  <a:lnTo>
                    <a:pt x="124" y="61"/>
                  </a:lnTo>
                  <a:lnTo>
                    <a:pt x="122" y="59"/>
                  </a:lnTo>
                  <a:close/>
                  <a:moveTo>
                    <a:pt x="154" y="79"/>
                  </a:moveTo>
                  <a:lnTo>
                    <a:pt x="177" y="55"/>
                  </a:lnTo>
                  <a:lnTo>
                    <a:pt x="177" y="55"/>
                  </a:lnTo>
                  <a:lnTo>
                    <a:pt x="143" y="55"/>
                  </a:lnTo>
                  <a:lnTo>
                    <a:pt x="143" y="55"/>
                  </a:lnTo>
                  <a:lnTo>
                    <a:pt x="139" y="54"/>
                  </a:lnTo>
                  <a:lnTo>
                    <a:pt x="136" y="51"/>
                  </a:lnTo>
                  <a:lnTo>
                    <a:pt x="131" y="49"/>
                  </a:lnTo>
                  <a:lnTo>
                    <a:pt x="130" y="49"/>
                  </a:lnTo>
                  <a:lnTo>
                    <a:pt x="130" y="49"/>
                  </a:lnTo>
                  <a:lnTo>
                    <a:pt x="126" y="56"/>
                  </a:lnTo>
                  <a:lnTo>
                    <a:pt x="126" y="56"/>
                  </a:lnTo>
                  <a:lnTo>
                    <a:pt x="128" y="60"/>
                  </a:lnTo>
                  <a:lnTo>
                    <a:pt x="130" y="62"/>
                  </a:lnTo>
                  <a:lnTo>
                    <a:pt x="131" y="67"/>
                  </a:lnTo>
                  <a:lnTo>
                    <a:pt x="131" y="67"/>
                  </a:lnTo>
                  <a:lnTo>
                    <a:pt x="131" y="71"/>
                  </a:lnTo>
                  <a:lnTo>
                    <a:pt x="128" y="74"/>
                  </a:lnTo>
                  <a:lnTo>
                    <a:pt x="126" y="77"/>
                  </a:lnTo>
                  <a:lnTo>
                    <a:pt x="126" y="77"/>
                  </a:lnTo>
                  <a:lnTo>
                    <a:pt x="131" y="85"/>
                  </a:lnTo>
                  <a:lnTo>
                    <a:pt x="131" y="85"/>
                  </a:lnTo>
                  <a:lnTo>
                    <a:pt x="135" y="83"/>
                  </a:lnTo>
                  <a:lnTo>
                    <a:pt x="144" y="79"/>
                  </a:lnTo>
                  <a:lnTo>
                    <a:pt x="144" y="79"/>
                  </a:lnTo>
                  <a:lnTo>
                    <a:pt x="154" y="79"/>
                  </a:lnTo>
                  <a:close/>
                  <a:moveTo>
                    <a:pt x="261" y="79"/>
                  </a:moveTo>
                  <a:lnTo>
                    <a:pt x="291" y="40"/>
                  </a:lnTo>
                  <a:lnTo>
                    <a:pt x="291" y="40"/>
                  </a:lnTo>
                  <a:lnTo>
                    <a:pt x="289" y="39"/>
                  </a:lnTo>
                  <a:lnTo>
                    <a:pt x="286" y="40"/>
                  </a:lnTo>
                  <a:lnTo>
                    <a:pt x="283" y="42"/>
                  </a:lnTo>
                  <a:lnTo>
                    <a:pt x="283" y="42"/>
                  </a:lnTo>
                  <a:lnTo>
                    <a:pt x="280" y="43"/>
                  </a:lnTo>
                  <a:lnTo>
                    <a:pt x="279" y="46"/>
                  </a:lnTo>
                  <a:lnTo>
                    <a:pt x="279" y="50"/>
                  </a:lnTo>
                  <a:lnTo>
                    <a:pt x="279" y="50"/>
                  </a:lnTo>
                  <a:lnTo>
                    <a:pt x="277" y="48"/>
                  </a:lnTo>
                  <a:lnTo>
                    <a:pt x="275" y="46"/>
                  </a:lnTo>
                  <a:lnTo>
                    <a:pt x="270" y="46"/>
                  </a:lnTo>
                  <a:lnTo>
                    <a:pt x="267" y="46"/>
                  </a:lnTo>
                  <a:lnTo>
                    <a:pt x="265" y="48"/>
                  </a:lnTo>
                  <a:lnTo>
                    <a:pt x="265" y="48"/>
                  </a:lnTo>
                  <a:lnTo>
                    <a:pt x="268" y="54"/>
                  </a:lnTo>
                  <a:lnTo>
                    <a:pt x="268" y="57"/>
                  </a:lnTo>
                  <a:lnTo>
                    <a:pt x="265" y="60"/>
                  </a:lnTo>
                  <a:lnTo>
                    <a:pt x="263" y="60"/>
                  </a:lnTo>
                  <a:lnTo>
                    <a:pt x="263" y="60"/>
                  </a:lnTo>
                  <a:lnTo>
                    <a:pt x="259" y="59"/>
                  </a:lnTo>
                  <a:lnTo>
                    <a:pt x="258" y="56"/>
                  </a:lnTo>
                  <a:lnTo>
                    <a:pt x="258" y="52"/>
                  </a:lnTo>
                  <a:lnTo>
                    <a:pt x="258" y="52"/>
                  </a:lnTo>
                  <a:lnTo>
                    <a:pt x="254" y="55"/>
                  </a:lnTo>
                  <a:lnTo>
                    <a:pt x="252" y="55"/>
                  </a:lnTo>
                  <a:lnTo>
                    <a:pt x="248" y="52"/>
                  </a:lnTo>
                  <a:lnTo>
                    <a:pt x="248" y="52"/>
                  </a:lnTo>
                  <a:lnTo>
                    <a:pt x="247" y="50"/>
                  </a:lnTo>
                  <a:lnTo>
                    <a:pt x="250" y="46"/>
                  </a:lnTo>
                  <a:lnTo>
                    <a:pt x="253" y="45"/>
                  </a:lnTo>
                  <a:lnTo>
                    <a:pt x="259" y="44"/>
                  </a:lnTo>
                  <a:lnTo>
                    <a:pt x="259" y="44"/>
                  </a:lnTo>
                  <a:lnTo>
                    <a:pt x="258" y="40"/>
                  </a:lnTo>
                  <a:lnTo>
                    <a:pt x="257" y="38"/>
                  </a:lnTo>
                  <a:lnTo>
                    <a:pt x="254" y="35"/>
                  </a:lnTo>
                  <a:lnTo>
                    <a:pt x="254" y="35"/>
                  </a:lnTo>
                  <a:lnTo>
                    <a:pt x="251" y="34"/>
                  </a:lnTo>
                  <a:lnTo>
                    <a:pt x="248" y="34"/>
                  </a:lnTo>
                  <a:lnTo>
                    <a:pt x="245" y="35"/>
                  </a:lnTo>
                  <a:lnTo>
                    <a:pt x="245" y="35"/>
                  </a:lnTo>
                  <a:lnTo>
                    <a:pt x="247" y="34"/>
                  </a:lnTo>
                  <a:lnTo>
                    <a:pt x="248" y="32"/>
                  </a:lnTo>
                  <a:lnTo>
                    <a:pt x="250" y="29"/>
                  </a:lnTo>
                  <a:lnTo>
                    <a:pt x="250" y="29"/>
                  </a:lnTo>
                  <a:lnTo>
                    <a:pt x="250" y="23"/>
                  </a:lnTo>
                  <a:lnTo>
                    <a:pt x="248" y="21"/>
                  </a:lnTo>
                  <a:lnTo>
                    <a:pt x="246" y="17"/>
                  </a:lnTo>
                  <a:lnTo>
                    <a:pt x="246" y="17"/>
                  </a:lnTo>
                  <a:lnTo>
                    <a:pt x="246" y="17"/>
                  </a:lnTo>
                  <a:lnTo>
                    <a:pt x="246" y="17"/>
                  </a:lnTo>
                  <a:lnTo>
                    <a:pt x="242" y="18"/>
                  </a:lnTo>
                  <a:lnTo>
                    <a:pt x="239" y="20"/>
                  </a:lnTo>
                  <a:lnTo>
                    <a:pt x="235" y="22"/>
                  </a:lnTo>
                  <a:lnTo>
                    <a:pt x="235" y="22"/>
                  </a:lnTo>
                  <a:lnTo>
                    <a:pt x="234" y="26"/>
                  </a:lnTo>
                  <a:lnTo>
                    <a:pt x="234" y="28"/>
                  </a:lnTo>
                  <a:lnTo>
                    <a:pt x="234" y="31"/>
                  </a:lnTo>
                  <a:lnTo>
                    <a:pt x="234" y="31"/>
                  </a:lnTo>
                  <a:lnTo>
                    <a:pt x="231" y="27"/>
                  </a:lnTo>
                  <a:lnTo>
                    <a:pt x="230" y="24"/>
                  </a:lnTo>
                  <a:lnTo>
                    <a:pt x="226" y="23"/>
                  </a:lnTo>
                  <a:lnTo>
                    <a:pt x="226" y="23"/>
                  </a:lnTo>
                  <a:lnTo>
                    <a:pt x="223" y="23"/>
                  </a:lnTo>
                  <a:lnTo>
                    <a:pt x="220" y="24"/>
                  </a:lnTo>
                  <a:lnTo>
                    <a:pt x="218" y="26"/>
                  </a:lnTo>
                  <a:lnTo>
                    <a:pt x="218" y="26"/>
                  </a:lnTo>
                  <a:lnTo>
                    <a:pt x="221" y="31"/>
                  </a:lnTo>
                  <a:lnTo>
                    <a:pt x="221" y="35"/>
                  </a:lnTo>
                  <a:lnTo>
                    <a:pt x="221" y="38"/>
                  </a:lnTo>
                  <a:lnTo>
                    <a:pt x="218" y="39"/>
                  </a:lnTo>
                  <a:lnTo>
                    <a:pt x="218" y="39"/>
                  </a:lnTo>
                  <a:lnTo>
                    <a:pt x="214" y="38"/>
                  </a:lnTo>
                  <a:lnTo>
                    <a:pt x="213" y="35"/>
                  </a:lnTo>
                  <a:lnTo>
                    <a:pt x="212" y="32"/>
                  </a:lnTo>
                  <a:lnTo>
                    <a:pt x="212" y="32"/>
                  </a:lnTo>
                  <a:lnTo>
                    <a:pt x="209" y="34"/>
                  </a:lnTo>
                  <a:lnTo>
                    <a:pt x="207" y="35"/>
                  </a:lnTo>
                  <a:lnTo>
                    <a:pt x="203" y="34"/>
                  </a:lnTo>
                  <a:lnTo>
                    <a:pt x="203" y="34"/>
                  </a:lnTo>
                  <a:lnTo>
                    <a:pt x="201" y="32"/>
                  </a:lnTo>
                  <a:lnTo>
                    <a:pt x="201" y="28"/>
                  </a:lnTo>
                  <a:lnTo>
                    <a:pt x="204" y="26"/>
                  </a:lnTo>
                  <a:lnTo>
                    <a:pt x="210" y="23"/>
                  </a:lnTo>
                  <a:lnTo>
                    <a:pt x="210" y="23"/>
                  </a:lnTo>
                  <a:lnTo>
                    <a:pt x="209" y="22"/>
                  </a:lnTo>
                  <a:lnTo>
                    <a:pt x="208" y="18"/>
                  </a:lnTo>
                  <a:lnTo>
                    <a:pt x="204" y="16"/>
                  </a:lnTo>
                  <a:lnTo>
                    <a:pt x="202" y="15"/>
                  </a:lnTo>
                  <a:lnTo>
                    <a:pt x="199" y="16"/>
                  </a:lnTo>
                  <a:lnTo>
                    <a:pt x="199" y="16"/>
                  </a:lnTo>
                  <a:lnTo>
                    <a:pt x="202" y="12"/>
                  </a:lnTo>
                  <a:lnTo>
                    <a:pt x="203" y="10"/>
                  </a:lnTo>
                  <a:lnTo>
                    <a:pt x="203" y="6"/>
                  </a:lnTo>
                  <a:lnTo>
                    <a:pt x="203" y="6"/>
                  </a:lnTo>
                  <a:lnTo>
                    <a:pt x="202" y="4"/>
                  </a:lnTo>
                  <a:lnTo>
                    <a:pt x="201" y="1"/>
                  </a:lnTo>
                  <a:lnTo>
                    <a:pt x="198" y="0"/>
                  </a:lnTo>
                  <a:lnTo>
                    <a:pt x="190" y="49"/>
                  </a:lnTo>
                  <a:lnTo>
                    <a:pt x="213" y="59"/>
                  </a:lnTo>
                  <a:lnTo>
                    <a:pt x="213" y="59"/>
                  </a:lnTo>
                  <a:lnTo>
                    <a:pt x="220" y="55"/>
                  </a:lnTo>
                  <a:lnTo>
                    <a:pt x="220" y="55"/>
                  </a:lnTo>
                  <a:lnTo>
                    <a:pt x="224" y="52"/>
                  </a:lnTo>
                  <a:lnTo>
                    <a:pt x="229" y="52"/>
                  </a:lnTo>
                  <a:lnTo>
                    <a:pt x="234" y="54"/>
                  </a:lnTo>
                  <a:lnTo>
                    <a:pt x="237" y="55"/>
                  </a:lnTo>
                  <a:lnTo>
                    <a:pt x="237" y="55"/>
                  </a:lnTo>
                  <a:lnTo>
                    <a:pt x="242" y="57"/>
                  </a:lnTo>
                  <a:lnTo>
                    <a:pt x="245" y="60"/>
                  </a:lnTo>
                  <a:lnTo>
                    <a:pt x="246" y="63"/>
                  </a:lnTo>
                  <a:lnTo>
                    <a:pt x="246" y="66"/>
                  </a:lnTo>
                  <a:lnTo>
                    <a:pt x="246" y="66"/>
                  </a:lnTo>
                  <a:lnTo>
                    <a:pt x="246" y="70"/>
                  </a:lnTo>
                  <a:lnTo>
                    <a:pt x="243" y="73"/>
                  </a:lnTo>
                  <a:lnTo>
                    <a:pt x="261" y="79"/>
                  </a:lnTo>
                  <a:close/>
                  <a:moveTo>
                    <a:pt x="373" y="73"/>
                  </a:moveTo>
                  <a:lnTo>
                    <a:pt x="393" y="65"/>
                  </a:lnTo>
                  <a:lnTo>
                    <a:pt x="373" y="56"/>
                  </a:lnTo>
                  <a:lnTo>
                    <a:pt x="373" y="56"/>
                  </a:lnTo>
                  <a:lnTo>
                    <a:pt x="340" y="56"/>
                  </a:lnTo>
                  <a:lnTo>
                    <a:pt x="288" y="55"/>
                  </a:lnTo>
                  <a:lnTo>
                    <a:pt x="272" y="76"/>
                  </a:lnTo>
                  <a:lnTo>
                    <a:pt x="272" y="76"/>
                  </a:lnTo>
                  <a:lnTo>
                    <a:pt x="373" y="73"/>
                  </a:lnTo>
                  <a:close/>
                  <a:moveTo>
                    <a:pt x="347" y="178"/>
                  </a:moveTo>
                  <a:lnTo>
                    <a:pt x="347" y="178"/>
                  </a:lnTo>
                  <a:lnTo>
                    <a:pt x="336" y="172"/>
                  </a:lnTo>
                  <a:lnTo>
                    <a:pt x="328" y="167"/>
                  </a:lnTo>
                  <a:lnTo>
                    <a:pt x="319" y="161"/>
                  </a:lnTo>
                  <a:lnTo>
                    <a:pt x="313" y="154"/>
                  </a:lnTo>
                  <a:lnTo>
                    <a:pt x="313" y="154"/>
                  </a:lnTo>
                  <a:lnTo>
                    <a:pt x="311" y="149"/>
                  </a:lnTo>
                  <a:lnTo>
                    <a:pt x="311" y="143"/>
                  </a:lnTo>
                  <a:lnTo>
                    <a:pt x="311" y="138"/>
                  </a:lnTo>
                  <a:lnTo>
                    <a:pt x="311" y="132"/>
                  </a:lnTo>
                  <a:lnTo>
                    <a:pt x="313" y="126"/>
                  </a:lnTo>
                  <a:lnTo>
                    <a:pt x="316" y="121"/>
                  </a:lnTo>
                  <a:lnTo>
                    <a:pt x="321" y="116"/>
                  </a:lnTo>
                  <a:lnTo>
                    <a:pt x="325" y="112"/>
                  </a:lnTo>
                  <a:lnTo>
                    <a:pt x="325" y="112"/>
                  </a:lnTo>
                  <a:lnTo>
                    <a:pt x="328" y="115"/>
                  </a:lnTo>
                  <a:lnTo>
                    <a:pt x="329" y="117"/>
                  </a:lnTo>
                  <a:lnTo>
                    <a:pt x="329" y="120"/>
                  </a:lnTo>
                  <a:lnTo>
                    <a:pt x="329" y="120"/>
                  </a:lnTo>
                  <a:lnTo>
                    <a:pt x="345" y="118"/>
                  </a:lnTo>
                  <a:lnTo>
                    <a:pt x="345" y="118"/>
                  </a:lnTo>
                  <a:lnTo>
                    <a:pt x="345" y="114"/>
                  </a:lnTo>
                  <a:lnTo>
                    <a:pt x="345" y="110"/>
                  </a:lnTo>
                  <a:lnTo>
                    <a:pt x="344" y="107"/>
                  </a:lnTo>
                  <a:lnTo>
                    <a:pt x="344" y="107"/>
                  </a:lnTo>
                  <a:lnTo>
                    <a:pt x="349" y="111"/>
                  </a:lnTo>
                  <a:lnTo>
                    <a:pt x="350" y="115"/>
                  </a:lnTo>
                  <a:lnTo>
                    <a:pt x="351" y="118"/>
                  </a:lnTo>
                  <a:lnTo>
                    <a:pt x="351" y="118"/>
                  </a:lnTo>
                  <a:lnTo>
                    <a:pt x="366" y="120"/>
                  </a:lnTo>
                  <a:lnTo>
                    <a:pt x="366" y="120"/>
                  </a:lnTo>
                  <a:lnTo>
                    <a:pt x="366" y="115"/>
                  </a:lnTo>
                  <a:lnTo>
                    <a:pt x="363" y="110"/>
                  </a:lnTo>
                  <a:lnTo>
                    <a:pt x="363" y="110"/>
                  </a:lnTo>
                  <a:lnTo>
                    <a:pt x="368" y="114"/>
                  </a:lnTo>
                  <a:lnTo>
                    <a:pt x="373" y="116"/>
                  </a:lnTo>
                  <a:lnTo>
                    <a:pt x="377" y="121"/>
                  </a:lnTo>
                  <a:lnTo>
                    <a:pt x="379" y="125"/>
                  </a:lnTo>
                  <a:lnTo>
                    <a:pt x="382" y="133"/>
                  </a:lnTo>
                  <a:lnTo>
                    <a:pt x="383" y="140"/>
                  </a:lnTo>
                  <a:lnTo>
                    <a:pt x="383" y="140"/>
                  </a:lnTo>
                  <a:lnTo>
                    <a:pt x="382" y="149"/>
                  </a:lnTo>
                  <a:lnTo>
                    <a:pt x="379" y="156"/>
                  </a:lnTo>
                  <a:lnTo>
                    <a:pt x="374" y="162"/>
                  </a:lnTo>
                  <a:lnTo>
                    <a:pt x="368" y="167"/>
                  </a:lnTo>
                  <a:lnTo>
                    <a:pt x="368" y="167"/>
                  </a:lnTo>
                  <a:lnTo>
                    <a:pt x="357" y="173"/>
                  </a:lnTo>
                  <a:lnTo>
                    <a:pt x="347" y="178"/>
                  </a:lnTo>
                  <a:close/>
                  <a:moveTo>
                    <a:pt x="333" y="282"/>
                  </a:moveTo>
                  <a:lnTo>
                    <a:pt x="333" y="282"/>
                  </a:lnTo>
                  <a:lnTo>
                    <a:pt x="332" y="281"/>
                  </a:lnTo>
                  <a:lnTo>
                    <a:pt x="332" y="281"/>
                  </a:lnTo>
                  <a:lnTo>
                    <a:pt x="330" y="281"/>
                  </a:lnTo>
                  <a:lnTo>
                    <a:pt x="330" y="281"/>
                  </a:lnTo>
                  <a:lnTo>
                    <a:pt x="333" y="282"/>
                  </a:lnTo>
                  <a:close/>
                  <a:moveTo>
                    <a:pt x="188" y="88"/>
                  </a:moveTo>
                  <a:lnTo>
                    <a:pt x="188" y="88"/>
                  </a:lnTo>
                  <a:lnTo>
                    <a:pt x="187" y="88"/>
                  </a:lnTo>
                  <a:lnTo>
                    <a:pt x="182" y="89"/>
                  </a:lnTo>
                  <a:lnTo>
                    <a:pt x="176" y="89"/>
                  </a:lnTo>
                  <a:lnTo>
                    <a:pt x="176" y="89"/>
                  </a:lnTo>
                  <a:lnTo>
                    <a:pt x="175" y="87"/>
                  </a:lnTo>
                  <a:lnTo>
                    <a:pt x="175" y="82"/>
                  </a:lnTo>
                  <a:lnTo>
                    <a:pt x="175" y="82"/>
                  </a:lnTo>
                  <a:lnTo>
                    <a:pt x="177" y="82"/>
                  </a:lnTo>
                  <a:lnTo>
                    <a:pt x="182" y="83"/>
                  </a:lnTo>
                  <a:lnTo>
                    <a:pt x="186" y="84"/>
                  </a:lnTo>
                  <a:lnTo>
                    <a:pt x="188" y="88"/>
                  </a:lnTo>
                  <a:close/>
                  <a:moveTo>
                    <a:pt x="404" y="242"/>
                  </a:moveTo>
                  <a:lnTo>
                    <a:pt x="404" y="242"/>
                  </a:lnTo>
                  <a:lnTo>
                    <a:pt x="410" y="243"/>
                  </a:lnTo>
                  <a:lnTo>
                    <a:pt x="415" y="242"/>
                  </a:lnTo>
                  <a:lnTo>
                    <a:pt x="415" y="242"/>
                  </a:lnTo>
                  <a:lnTo>
                    <a:pt x="414" y="234"/>
                  </a:lnTo>
                  <a:lnTo>
                    <a:pt x="412" y="223"/>
                  </a:lnTo>
                  <a:lnTo>
                    <a:pt x="412" y="223"/>
                  </a:lnTo>
                  <a:lnTo>
                    <a:pt x="409" y="223"/>
                  </a:lnTo>
                  <a:lnTo>
                    <a:pt x="405" y="223"/>
                  </a:lnTo>
                  <a:lnTo>
                    <a:pt x="401" y="222"/>
                  </a:lnTo>
                  <a:lnTo>
                    <a:pt x="396" y="219"/>
                  </a:lnTo>
                  <a:lnTo>
                    <a:pt x="396" y="219"/>
                  </a:lnTo>
                  <a:lnTo>
                    <a:pt x="394" y="214"/>
                  </a:lnTo>
                  <a:lnTo>
                    <a:pt x="394" y="214"/>
                  </a:lnTo>
                  <a:lnTo>
                    <a:pt x="387" y="204"/>
                  </a:lnTo>
                  <a:lnTo>
                    <a:pt x="378" y="197"/>
                  </a:lnTo>
                  <a:lnTo>
                    <a:pt x="369" y="190"/>
                  </a:lnTo>
                  <a:lnTo>
                    <a:pt x="362" y="186"/>
                  </a:lnTo>
                  <a:lnTo>
                    <a:pt x="362" y="186"/>
                  </a:lnTo>
                  <a:lnTo>
                    <a:pt x="374" y="178"/>
                  </a:lnTo>
                  <a:lnTo>
                    <a:pt x="383" y="171"/>
                  </a:lnTo>
                  <a:lnTo>
                    <a:pt x="389" y="165"/>
                  </a:lnTo>
                  <a:lnTo>
                    <a:pt x="392" y="160"/>
                  </a:lnTo>
                  <a:lnTo>
                    <a:pt x="392" y="160"/>
                  </a:lnTo>
                  <a:lnTo>
                    <a:pt x="394" y="155"/>
                  </a:lnTo>
                  <a:lnTo>
                    <a:pt x="396" y="148"/>
                  </a:lnTo>
                  <a:lnTo>
                    <a:pt x="396" y="140"/>
                  </a:lnTo>
                  <a:lnTo>
                    <a:pt x="396" y="132"/>
                  </a:lnTo>
                  <a:lnTo>
                    <a:pt x="394" y="123"/>
                  </a:lnTo>
                  <a:lnTo>
                    <a:pt x="390" y="115"/>
                  </a:lnTo>
                  <a:lnTo>
                    <a:pt x="384" y="107"/>
                  </a:lnTo>
                  <a:lnTo>
                    <a:pt x="379" y="104"/>
                  </a:lnTo>
                  <a:lnTo>
                    <a:pt x="374" y="100"/>
                  </a:lnTo>
                  <a:lnTo>
                    <a:pt x="374" y="100"/>
                  </a:lnTo>
                  <a:lnTo>
                    <a:pt x="367" y="96"/>
                  </a:lnTo>
                  <a:lnTo>
                    <a:pt x="358" y="94"/>
                  </a:lnTo>
                  <a:lnTo>
                    <a:pt x="351" y="93"/>
                  </a:lnTo>
                  <a:lnTo>
                    <a:pt x="344" y="93"/>
                  </a:lnTo>
                  <a:lnTo>
                    <a:pt x="332" y="95"/>
                  </a:lnTo>
                  <a:lnTo>
                    <a:pt x="322" y="98"/>
                  </a:lnTo>
                  <a:lnTo>
                    <a:pt x="322" y="98"/>
                  </a:lnTo>
                  <a:lnTo>
                    <a:pt x="316" y="101"/>
                  </a:lnTo>
                  <a:lnTo>
                    <a:pt x="310" y="106"/>
                  </a:lnTo>
                  <a:lnTo>
                    <a:pt x="305" y="111"/>
                  </a:lnTo>
                  <a:lnTo>
                    <a:pt x="301" y="117"/>
                  </a:lnTo>
                  <a:lnTo>
                    <a:pt x="299" y="125"/>
                  </a:lnTo>
                  <a:lnTo>
                    <a:pt x="296" y="132"/>
                  </a:lnTo>
                  <a:lnTo>
                    <a:pt x="296" y="139"/>
                  </a:lnTo>
                  <a:lnTo>
                    <a:pt x="296" y="149"/>
                  </a:lnTo>
                  <a:lnTo>
                    <a:pt x="296" y="149"/>
                  </a:lnTo>
                  <a:lnTo>
                    <a:pt x="299" y="155"/>
                  </a:lnTo>
                  <a:lnTo>
                    <a:pt x="301" y="161"/>
                  </a:lnTo>
                  <a:lnTo>
                    <a:pt x="305" y="167"/>
                  </a:lnTo>
                  <a:lnTo>
                    <a:pt x="308" y="171"/>
                  </a:lnTo>
                  <a:lnTo>
                    <a:pt x="319" y="178"/>
                  </a:lnTo>
                  <a:lnTo>
                    <a:pt x="332" y="186"/>
                  </a:lnTo>
                  <a:lnTo>
                    <a:pt x="332" y="186"/>
                  </a:lnTo>
                  <a:lnTo>
                    <a:pt x="322" y="190"/>
                  </a:lnTo>
                  <a:lnTo>
                    <a:pt x="314" y="198"/>
                  </a:lnTo>
                  <a:lnTo>
                    <a:pt x="312" y="201"/>
                  </a:lnTo>
                  <a:lnTo>
                    <a:pt x="311" y="206"/>
                  </a:lnTo>
                  <a:lnTo>
                    <a:pt x="310" y="211"/>
                  </a:lnTo>
                  <a:lnTo>
                    <a:pt x="308" y="217"/>
                  </a:lnTo>
                  <a:lnTo>
                    <a:pt x="308" y="217"/>
                  </a:lnTo>
                  <a:lnTo>
                    <a:pt x="310" y="225"/>
                  </a:lnTo>
                  <a:lnTo>
                    <a:pt x="312" y="233"/>
                  </a:lnTo>
                  <a:lnTo>
                    <a:pt x="313" y="243"/>
                  </a:lnTo>
                  <a:lnTo>
                    <a:pt x="313" y="249"/>
                  </a:lnTo>
                  <a:lnTo>
                    <a:pt x="312" y="255"/>
                  </a:lnTo>
                  <a:lnTo>
                    <a:pt x="312" y="255"/>
                  </a:lnTo>
                  <a:lnTo>
                    <a:pt x="313" y="255"/>
                  </a:lnTo>
                  <a:lnTo>
                    <a:pt x="318" y="254"/>
                  </a:lnTo>
                  <a:lnTo>
                    <a:pt x="324" y="249"/>
                  </a:lnTo>
                  <a:lnTo>
                    <a:pt x="324" y="249"/>
                  </a:lnTo>
                  <a:lnTo>
                    <a:pt x="327" y="242"/>
                  </a:lnTo>
                  <a:lnTo>
                    <a:pt x="328" y="234"/>
                  </a:lnTo>
                  <a:lnTo>
                    <a:pt x="328" y="226"/>
                  </a:lnTo>
                  <a:lnTo>
                    <a:pt x="328" y="226"/>
                  </a:lnTo>
                  <a:lnTo>
                    <a:pt x="330" y="230"/>
                  </a:lnTo>
                  <a:lnTo>
                    <a:pt x="332" y="236"/>
                  </a:lnTo>
                  <a:lnTo>
                    <a:pt x="332" y="240"/>
                  </a:lnTo>
                  <a:lnTo>
                    <a:pt x="330" y="245"/>
                  </a:lnTo>
                  <a:lnTo>
                    <a:pt x="330" y="245"/>
                  </a:lnTo>
                  <a:lnTo>
                    <a:pt x="335" y="243"/>
                  </a:lnTo>
                  <a:lnTo>
                    <a:pt x="338" y="240"/>
                  </a:lnTo>
                  <a:lnTo>
                    <a:pt x="340" y="238"/>
                  </a:lnTo>
                  <a:lnTo>
                    <a:pt x="340" y="238"/>
                  </a:lnTo>
                  <a:lnTo>
                    <a:pt x="341" y="230"/>
                  </a:lnTo>
                  <a:lnTo>
                    <a:pt x="341" y="221"/>
                  </a:lnTo>
                  <a:lnTo>
                    <a:pt x="339" y="215"/>
                  </a:lnTo>
                  <a:lnTo>
                    <a:pt x="338" y="210"/>
                  </a:lnTo>
                  <a:lnTo>
                    <a:pt x="338" y="210"/>
                  </a:lnTo>
                  <a:lnTo>
                    <a:pt x="336" y="205"/>
                  </a:lnTo>
                  <a:lnTo>
                    <a:pt x="338" y="200"/>
                  </a:lnTo>
                  <a:lnTo>
                    <a:pt x="341" y="195"/>
                  </a:lnTo>
                  <a:lnTo>
                    <a:pt x="345" y="193"/>
                  </a:lnTo>
                  <a:lnTo>
                    <a:pt x="345" y="193"/>
                  </a:lnTo>
                  <a:lnTo>
                    <a:pt x="357" y="199"/>
                  </a:lnTo>
                  <a:lnTo>
                    <a:pt x="357" y="199"/>
                  </a:lnTo>
                  <a:lnTo>
                    <a:pt x="362" y="203"/>
                  </a:lnTo>
                  <a:lnTo>
                    <a:pt x="369" y="209"/>
                  </a:lnTo>
                  <a:lnTo>
                    <a:pt x="377" y="217"/>
                  </a:lnTo>
                  <a:lnTo>
                    <a:pt x="381" y="222"/>
                  </a:lnTo>
                  <a:lnTo>
                    <a:pt x="383" y="228"/>
                  </a:lnTo>
                  <a:lnTo>
                    <a:pt x="383" y="228"/>
                  </a:lnTo>
                  <a:lnTo>
                    <a:pt x="387" y="236"/>
                  </a:lnTo>
                  <a:lnTo>
                    <a:pt x="388" y="243"/>
                  </a:lnTo>
                  <a:lnTo>
                    <a:pt x="388" y="249"/>
                  </a:lnTo>
                  <a:lnTo>
                    <a:pt x="388" y="255"/>
                  </a:lnTo>
                  <a:lnTo>
                    <a:pt x="385" y="264"/>
                  </a:lnTo>
                  <a:lnTo>
                    <a:pt x="383" y="269"/>
                  </a:lnTo>
                  <a:lnTo>
                    <a:pt x="383" y="269"/>
                  </a:lnTo>
                  <a:lnTo>
                    <a:pt x="378" y="275"/>
                  </a:lnTo>
                  <a:lnTo>
                    <a:pt x="373" y="281"/>
                  </a:lnTo>
                  <a:lnTo>
                    <a:pt x="366" y="284"/>
                  </a:lnTo>
                  <a:lnTo>
                    <a:pt x="357" y="286"/>
                  </a:lnTo>
                  <a:lnTo>
                    <a:pt x="357" y="286"/>
                  </a:lnTo>
                  <a:lnTo>
                    <a:pt x="356" y="286"/>
                  </a:lnTo>
                  <a:lnTo>
                    <a:pt x="356" y="286"/>
                  </a:lnTo>
                  <a:lnTo>
                    <a:pt x="346" y="286"/>
                  </a:lnTo>
                  <a:lnTo>
                    <a:pt x="346" y="286"/>
                  </a:lnTo>
                  <a:lnTo>
                    <a:pt x="338" y="283"/>
                  </a:lnTo>
                  <a:lnTo>
                    <a:pt x="338" y="283"/>
                  </a:lnTo>
                  <a:lnTo>
                    <a:pt x="330" y="281"/>
                  </a:lnTo>
                  <a:lnTo>
                    <a:pt x="330" y="281"/>
                  </a:lnTo>
                  <a:lnTo>
                    <a:pt x="323" y="277"/>
                  </a:lnTo>
                  <a:lnTo>
                    <a:pt x="312" y="270"/>
                  </a:lnTo>
                  <a:lnTo>
                    <a:pt x="300" y="261"/>
                  </a:lnTo>
                  <a:lnTo>
                    <a:pt x="288" y="249"/>
                  </a:lnTo>
                  <a:lnTo>
                    <a:pt x="288" y="249"/>
                  </a:lnTo>
                  <a:lnTo>
                    <a:pt x="272" y="230"/>
                  </a:lnTo>
                  <a:lnTo>
                    <a:pt x="261" y="216"/>
                  </a:lnTo>
                  <a:lnTo>
                    <a:pt x="261" y="216"/>
                  </a:lnTo>
                  <a:lnTo>
                    <a:pt x="267" y="219"/>
                  </a:lnTo>
                  <a:lnTo>
                    <a:pt x="272" y="219"/>
                  </a:lnTo>
                  <a:lnTo>
                    <a:pt x="278" y="219"/>
                  </a:lnTo>
                  <a:lnTo>
                    <a:pt x="278" y="219"/>
                  </a:lnTo>
                  <a:lnTo>
                    <a:pt x="279" y="208"/>
                  </a:lnTo>
                  <a:lnTo>
                    <a:pt x="279" y="197"/>
                  </a:lnTo>
                  <a:lnTo>
                    <a:pt x="279" y="197"/>
                  </a:lnTo>
                  <a:lnTo>
                    <a:pt x="279" y="187"/>
                  </a:lnTo>
                  <a:lnTo>
                    <a:pt x="279" y="187"/>
                  </a:lnTo>
                  <a:lnTo>
                    <a:pt x="275" y="187"/>
                  </a:lnTo>
                  <a:lnTo>
                    <a:pt x="267" y="184"/>
                  </a:lnTo>
                  <a:lnTo>
                    <a:pt x="263" y="183"/>
                  </a:lnTo>
                  <a:lnTo>
                    <a:pt x="258" y="181"/>
                  </a:lnTo>
                  <a:lnTo>
                    <a:pt x="254" y="178"/>
                  </a:lnTo>
                  <a:lnTo>
                    <a:pt x="252" y="175"/>
                  </a:lnTo>
                  <a:lnTo>
                    <a:pt x="252" y="175"/>
                  </a:lnTo>
                  <a:lnTo>
                    <a:pt x="256" y="176"/>
                  </a:lnTo>
                  <a:lnTo>
                    <a:pt x="259" y="177"/>
                  </a:lnTo>
                  <a:lnTo>
                    <a:pt x="264" y="178"/>
                  </a:lnTo>
                  <a:lnTo>
                    <a:pt x="264" y="178"/>
                  </a:lnTo>
                  <a:lnTo>
                    <a:pt x="275" y="177"/>
                  </a:lnTo>
                  <a:lnTo>
                    <a:pt x="280" y="177"/>
                  </a:lnTo>
                  <a:lnTo>
                    <a:pt x="280" y="177"/>
                  </a:lnTo>
                  <a:lnTo>
                    <a:pt x="281" y="166"/>
                  </a:lnTo>
                  <a:lnTo>
                    <a:pt x="281" y="156"/>
                  </a:lnTo>
                  <a:lnTo>
                    <a:pt x="281" y="156"/>
                  </a:lnTo>
                  <a:lnTo>
                    <a:pt x="281" y="146"/>
                  </a:lnTo>
                  <a:lnTo>
                    <a:pt x="281" y="146"/>
                  </a:lnTo>
                  <a:lnTo>
                    <a:pt x="274" y="146"/>
                  </a:lnTo>
                  <a:lnTo>
                    <a:pt x="265" y="145"/>
                  </a:lnTo>
                  <a:lnTo>
                    <a:pt x="265" y="145"/>
                  </a:lnTo>
                  <a:lnTo>
                    <a:pt x="257" y="142"/>
                  </a:lnTo>
                  <a:lnTo>
                    <a:pt x="253" y="139"/>
                  </a:lnTo>
                  <a:lnTo>
                    <a:pt x="251" y="136"/>
                  </a:lnTo>
                  <a:lnTo>
                    <a:pt x="251" y="136"/>
                  </a:lnTo>
                  <a:lnTo>
                    <a:pt x="254" y="137"/>
                  </a:lnTo>
                  <a:lnTo>
                    <a:pt x="264" y="139"/>
                  </a:lnTo>
                  <a:lnTo>
                    <a:pt x="264" y="139"/>
                  </a:lnTo>
                  <a:lnTo>
                    <a:pt x="270" y="139"/>
                  </a:lnTo>
                  <a:lnTo>
                    <a:pt x="277" y="138"/>
                  </a:lnTo>
                  <a:lnTo>
                    <a:pt x="281" y="138"/>
                  </a:lnTo>
                  <a:lnTo>
                    <a:pt x="283" y="137"/>
                  </a:lnTo>
                  <a:lnTo>
                    <a:pt x="283" y="137"/>
                  </a:lnTo>
                  <a:lnTo>
                    <a:pt x="283" y="117"/>
                  </a:lnTo>
                  <a:lnTo>
                    <a:pt x="283" y="117"/>
                  </a:lnTo>
                  <a:lnTo>
                    <a:pt x="284" y="112"/>
                  </a:lnTo>
                  <a:lnTo>
                    <a:pt x="284" y="106"/>
                  </a:lnTo>
                  <a:lnTo>
                    <a:pt x="284" y="106"/>
                  </a:lnTo>
                  <a:lnTo>
                    <a:pt x="280" y="106"/>
                  </a:lnTo>
                  <a:lnTo>
                    <a:pt x="273" y="105"/>
                  </a:lnTo>
                  <a:lnTo>
                    <a:pt x="264" y="101"/>
                  </a:lnTo>
                  <a:lnTo>
                    <a:pt x="261" y="99"/>
                  </a:lnTo>
                  <a:lnTo>
                    <a:pt x="256" y="95"/>
                  </a:lnTo>
                  <a:lnTo>
                    <a:pt x="256" y="95"/>
                  </a:lnTo>
                  <a:lnTo>
                    <a:pt x="254" y="93"/>
                  </a:lnTo>
                  <a:lnTo>
                    <a:pt x="254" y="90"/>
                  </a:lnTo>
                  <a:lnTo>
                    <a:pt x="256" y="85"/>
                  </a:lnTo>
                  <a:lnTo>
                    <a:pt x="256" y="85"/>
                  </a:lnTo>
                  <a:lnTo>
                    <a:pt x="234" y="76"/>
                  </a:lnTo>
                  <a:lnTo>
                    <a:pt x="234" y="76"/>
                  </a:lnTo>
                  <a:lnTo>
                    <a:pt x="236" y="73"/>
                  </a:lnTo>
                  <a:lnTo>
                    <a:pt x="239" y="70"/>
                  </a:lnTo>
                  <a:lnTo>
                    <a:pt x="239" y="67"/>
                  </a:lnTo>
                  <a:lnTo>
                    <a:pt x="239" y="67"/>
                  </a:lnTo>
                  <a:lnTo>
                    <a:pt x="237" y="63"/>
                  </a:lnTo>
                  <a:lnTo>
                    <a:pt x="234" y="61"/>
                  </a:lnTo>
                  <a:lnTo>
                    <a:pt x="230" y="60"/>
                  </a:lnTo>
                  <a:lnTo>
                    <a:pt x="225" y="60"/>
                  </a:lnTo>
                  <a:lnTo>
                    <a:pt x="225" y="60"/>
                  </a:lnTo>
                  <a:lnTo>
                    <a:pt x="220" y="61"/>
                  </a:lnTo>
                  <a:lnTo>
                    <a:pt x="218" y="63"/>
                  </a:lnTo>
                  <a:lnTo>
                    <a:pt x="214" y="67"/>
                  </a:lnTo>
                  <a:lnTo>
                    <a:pt x="187" y="55"/>
                  </a:lnTo>
                  <a:lnTo>
                    <a:pt x="165" y="77"/>
                  </a:lnTo>
                  <a:lnTo>
                    <a:pt x="165" y="77"/>
                  </a:lnTo>
                  <a:lnTo>
                    <a:pt x="164" y="78"/>
                  </a:lnTo>
                  <a:lnTo>
                    <a:pt x="164" y="81"/>
                  </a:lnTo>
                  <a:lnTo>
                    <a:pt x="164" y="83"/>
                  </a:lnTo>
                  <a:lnTo>
                    <a:pt x="164" y="83"/>
                  </a:lnTo>
                  <a:lnTo>
                    <a:pt x="164" y="84"/>
                  </a:lnTo>
                  <a:lnTo>
                    <a:pt x="163" y="85"/>
                  </a:lnTo>
                  <a:lnTo>
                    <a:pt x="163" y="85"/>
                  </a:lnTo>
                  <a:lnTo>
                    <a:pt x="157" y="93"/>
                  </a:lnTo>
                  <a:lnTo>
                    <a:pt x="157" y="93"/>
                  </a:lnTo>
                  <a:lnTo>
                    <a:pt x="153" y="99"/>
                  </a:lnTo>
                  <a:lnTo>
                    <a:pt x="153" y="99"/>
                  </a:lnTo>
                  <a:lnTo>
                    <a:pt x="150" y="104"/>
                  </a:lnTo>
                  <a:lnTo>
                    <a:pt x="149" y="107"/>
                  </a:lnTo>
                  <a:lnTo>
                    <a:pt x="149" y="107"/>
                  </a:lnTo>
                  <a:lnTo>
                    <a:pt x="148" y="109"/>
                  </a:lnTo>
                  <a:lnTo>
                    <a:pt x="148" y="111"/>
                  </a:lnTo>
                  <a:lnTo>
                    <a:pt x="150" y="116"/>
                  </a:lnTo>
                  <a:lnTo>
                    <a:pt x="157" y="121"/>
                  </a:lnTo>
                  <a:lnTo>
                    <a:pt x="157" y="122"/>
                  </a:lnTo>
                  <a:lnTo>
                    <a:pt x="157" y="122"/>
                  </a:lnTo>
                  <a:lnTo>
                    <a:pt x="158" y="121"/>
                  </a:lnTo>
                  <a:lnTo>
                    <a:pt x="159" y="121"/>
                  </a:lnTo>
                  <a:lnTo>
                    <a:pt x="159" y="121"/>
                  </a:lnTo>
                  <a:lnTo>
                    <a:pt x="163" y="125"/>
                  </a:lnTo>
                  <a:lnTo>
                    <a:pt x="163" y="125"/>
                  </a:lnTo>
                  <a:lnTo>
                    <a:pt x="164" y="122"/>
                  </a:lnTo>
                  <a:lnTo>
                    <a:pt x="166" y="118"/>
                  </a:lnTo>
                  <a:lnTo>
                    <a:pt x="166" y="118"/>
                  </a:lnTo>
                  <a:lnTo>
                    <a:pt x="170" y="114"/>
                  </a:lnTo>
                  <a:lnTo>
                    <a:pt x="175" y="110"/>
                  </a:lnTo>
                  <a:lnTo>
                    <a:pt x="175" y="110"/>
                  </a:lnTo>
                  <a:lnTo>
                    <a:pt x="180" y="107"/>
                  </a:lnTo>
                  <a:lnTo>
                    <a:pt x="185" y="107"/>
                  </a:lnTo>
                  <a:lnTo>
                    <a:pt x="185" y="107"/>
                  </a:lnTo>
                  <a:lnTo>
                    <a:pt x="190" y="107"/>
                  </a:lnTo>
                  <a:lnTo>
                    <a:pt x="193" y="110"/>
                  </a:lnTo>
                  <a:lnTo>
                    <a:pt x="193" y="110"/>
                  </a:lnTo>
                  <a:lnTo>
                    <a:pt x="196" y="114"/>
                  </a:lnTo>
                  <a:lnTo>
                    <a:pt x="197" y="118"/>
                  </a:lnTo>
                  <a:lnTo>
                    <a:pt x="197" y="123"/>
                  </a:lnTo>
                  <a:lnTo>
                    <a:pt x="197" y="127"/>
                  </a:lnTo>
                  <a:lnTo>
                    <a:pt x="197" y="127"/>
                  </a:lnTo>
                  <a:lnTo>
                    <a:pt x="195" y="125"/>
                  </a:lnTo>
                  <a:lnTo>
                    <a:pt x="195" y="125"/>
                  </a:lnTo>
                  <a:lnTo>
                    <a:pt x="191" y="123"/>
                  </a:lnTo>
                  <a:lnTo>
                    <a:pt x="185" y="122"/>
                  </a:lnTo>
                  <a:lnTo>
                    <a:pt x="177" y="122"/>
                  </a:lnTo>
                  <a:lnTo>
                    <a:pt x="170" y="123"/>
                  </a:lnTo>
                  <a:lnTo>
                    <a:pt x="170" y="123"/>
                  </a:lnTo>
                  <a:lnTo>
                    <a:pt x="162" y="127"/>
                  </a:lnTo>
                  <a:lnTo>
                    <a:pt x="147" y="132"/>
                  </a:lnTo>
                  <a:lnTo>
                    <a:pt x="147" y="132"/>
                  </a:lnTo>
                  <a:lnTo>
                    <a:pt x="143" y="133"/>
                  </a:lnTo>
                  <a:lnTo>
                    <a:pt x="139" y="133"/>
                  </a:lnTo>
                  <a:lnTo>
                    <a:pt x="137" y="131"/>
                  </a:lnTo>
                  <a:lnTo>
                    <a:pt x="136" y="128"/>
                  </a:lnTo>
                  <a:lnTo>
                    <a:pt x="136" y="128"/>
                  </a:lnTo>
                  <a:lnTo>
                    <a:pt x="136" y="125"/>
                  </a:lnTo>
                  <a:lnTo>
                    <a:pt x="136" y="122"/>
                  </a:lnTo>
                  <a:lnTo>
                    <a:pt x="137" y="120"/>
                  </a:lnTo>
                  <a:lnTo>
                    <a:pt x="137" y="120"/>
                  </a:lnTo>
                  <a:lnTo>
                    <a:pt x="133" y="122"/>
                  </a:lnTo>
                  <a:lnTo>
                    <a:pt x="130" y="125"/>
                  </a:lnTo>
                  <a:lnTo>
                    <a:pt x="127" y="128"/>
                  </a:lnTo>
                  <a:lnTo>
                    <a:pt x="127" y="128"/>
                  </a:lnTo>
                  <a:lnTo>
                    <a:pt x="127" y="133"/>
                  </a:lnTo>
                  <a:lnTo>
                    <a:pt x="128" y="138"/>
                  </a:lnTo>
                  <a:lnTo>
                    <a:pt x="131" y="140"/>
                  </a:lnTo>
                  <a:lnTo>
                    <a:pt x="135" y="143"/>
                  </a:lnTo>
                  <a:lnTo>
                    <a:pt x="135" y="143"/>
                  </a:lnTo>
                  <a:lnTo>
                    <a:pt x="139" y="143"/>
                  </a:lnTo>
                  <a:lnTo>
                    <a:pt x="146" y="142"/>
                  </a:lnTo>
                  <a:lnTo>
                    <a:pt x="157" y="137"/>
                  </a:lnTo>
                  <a:lnTo>
                    <a:pt x="157" y="137"/>
                  </a:lnTo>
                  <a:lnTo>
                    <a:pt x="168" y="131"/>
                  </a:lnTo>
                  <a:lnTo>
                    <a:pt x="168" y="131"/>
                  </a:lnTo>
                  <a:lnTo>
                    <a:pt x="173" y="129"/>
                  </a:lnTo>
                  <a:lnTo>
                    <a:pt x="176" y="128"/>
                  </a:lnTo>
                  <a:lnTo>
                    <a:pt x="181" y="129"/>
                  </a:lnTo>
                  <a:lnTo>
                    <a:pt x="186" y="131"/>
                  </a:lnTo>
                  <a:lnTo>
                    <a:pt x="186" y="131"/>
                  </a:lnTo>
                  <a:lnTo>
                    <a:pt x="191" y="134"/>
                  </a:lnTo>
                  <a:lnTo>
                    <a:pt x="193" y="136"/>
                  </a:lnTo>
                  <a:lnTo>
                    <a:pt x="193" y="136"/>
                  </a:lnTo>
                  <a:lnTo>
                    <a:pt x="191" y="139"/>
                  </a:lnTo>
                  <a:lnTo>
                    <a:pt x="188" y="142"/>
                  </a:lnTo>
                  <a:lnTo>
                    <a:pt x="184" y="142"/>
                  </a:lnTo>
                  <a:lnTo>
                    <a:pt x="184" y="142"/>
                  </a:lnTo>
                  <a:lnTo>
                    <a:pt x="179" y="142"/>
                  </a:lnTo>
                  <a:lnTo>
                    <a:pt x="175" y="140"/>
                  </a:lnTo>
                  <a:lnTo>
                    <a:pt x="171" y="138"/>
                  </a:lnTo>
                  <a:lnTo>
                    <a:pt x="170" y="136"/>
                  </a:lnTo>
                  <a:lnTo>
                    <a:pt x="170" y="136"/>
                  </a:lnTo>
                  <a:lnTo>
                    <a:pt x="168" y="140"/>
                  </a:lnTo>
                  <a:lnTo>
                    <a:pt x="168" y="140"/>
                  </a:lnTo>
                  <a:lnTo>
                    <a:pt x="166" y="143"/>
                  </a:lnTo>
                  <a:lnTo>
                    <a:pt x="166" y="145"/>
                  </a:lnTo>
                  <a:lnTo>
                    <a:pt x="168" y="146"/>
                  </a:lnTo>
                  <a:lnTo>
                    <a:pt x="166" y="149"/>
                  </a:lnTo>
                  <a:lnTo>
                    <a:pt x="166" y="149"/>
                  </a:lnTo>
                  <a:lnTo>
                    <a:pt x="165" y="150"/>
                  </a:lnTo>
                  <a:lnTo>
                    <a:pt x="164" y="153"/>
                  </a:lnTo>
                  <a:lnTo>
                    <a:pt x="159" y="156"/>
                  </a:lnTo>
                  <a:lnTo>
                    <a:pt x="159" y="156"/>
                  </a:lnTo>
                  <a:lnTo>
                    <a:pt x="152" y="160"/>
                  </a:lnTo>
                  <a:lnTo>
                    <a:pt x="147" y="161"/>
                  </a:lnTo>
                  <a:lnTo>
                    <a:pt x="147" y="161"/>
                  </a:lnTo>
                  <a:lnTo>
                    <a:pt x="152" y="172"/>
                  </a:lnTo>
                  <a:lnTo>
                    <a:pt x="152" y="172"/>
                  </a:lnTo>
                  <a:lnTo>
                    <a:pt x="155" y="179"/>
                  </a:lnTo>
                  <a:lnTo>
                    <a:pt x="158" y="184"/>
                  </a:lnTo>
                  <a:lnTo>
                    <a:pt x="160" y="188"/>
                  </a:lnTo>
                  <a:lnTo>
                    <a:pt x="160" y="188"/>
                  </a:lnTo>
                  <a:lnTo>
                    <a:pt x="165" y="187"/>
                  </a:lnTo>
                  <a:lnTo>
                    <a:pt x="174" y="183"/>
                  </a:lnTo>
                  <a:lnTo>
                    <a:pt x="174" y="183"/>
                  </a:lnTo>
                  <a:lnTo>
                    <a:pt x="180" y="178"/>
                  </a:lnTo>
                  <a:lnTo>
                    <a:pt x="184" y="173"/>
                  </a:lnTo>
                  <a:lnTo>
                    <a:pt x="184" y="173"/>
                  </a:lnTo>
                  <a:lnTo>
                    <a:pt x="179" y="184"/>
                  </a:lnTo>
                  <a:lnTo>
                    <a:pt x="175" y="190"/>
                  </a:lnTo>
                  <a:lnTo>
                    <a:pt x="170" y="195"/>
                  </a:lnTo>
                  <a:lnTo>
                    <a:pt x="166" y="199"/>
                  </a:lnTo>
                  <a:lnTo>
                    <a:pt x="166" y="199"/>
                  </a:lnTo>
                  <a:lnTo>
                    <a:pt x="150" y="210"/>
                  </a:lnTo>
                  <a:lnTo>
                    <a:pt x="128" y="222"/>
                  </a:lnTo>
                  <a:lnTo>
                    <a:pt x="115" y="230"/>
                  </a:lnTo>
                  <a:lnTo>
                    <a:pt x="103" y="234"/>
                  </a:lnTo>
                  <a:lnTo>
                    <a:pt x="89" y="239"/>
                  </a:lnTo>
                  <a:lnTo>
                    <a:pt x="76" y="242"/>
                  </a:lnTo>
                  <a:lnTo>
                    <a:pt x="76" y="242"/>
                  </a:lnTo>
                  <a:lnTo>
                    <a:pt x="72" y="240"/>
                  </a:lnTo>
                  <a:lnTo>
                    <a:pt x="67" y="239"/>
                  </a:lnTo>
                  <a:lnTo>
                    <a:pt x="59" y="233"/>
                  </a:lnTo>
                  <a:lnTo>
                    <a:pt x="50" y="227"/>
                  </a:lnTo>
                  <a:lnTo>
                    <a:pt x="45" y="221"/>
                  </a:lnTo>
                  <a:lnTo>
                    <a:pt x="45" y="221"/>
                  </a:lnTo>
                  <a:lnTo>
                    <a:pt x="44" y="221"/>
                  </a:lnTo>
                  <a:lnTo>
                    <a:pt x="42" y="220"/>
                  </a:lnTo>
                  <a:lnTo>
                    <a:pt x="39" y="221"/>
                  </a:lnTo>
                  <a:lnTo>
                    <a:pt x="35" y="223"/>
                  </a:lnTo>
                  <a:lnTo>
                    <a:pt x="35" y="223"/>
                  </a:lnTo>
                  <a:lnTo>
                    <a:pt x="33" y="223"/>
                  </a:lnTo>
                  <a:lnTo>
                    <a:pt x="28" y="223"/>
                  </a:lnTo>
                  <a:lnTo>
                    <a:pt x="21" y="225"/>
                  </a:lnTo>
                  <a:lnTo>
                    <a:pt x="18" y="227"/>
                  </a:lnTo>
                  <a:lnTo>
                    <a:pt x="16" y="230"/>
                  </a:lnTo>
                  <a:lnTo>
                    <a:pt x="16" y="230"/>
                  </a:lnTo>
                  <a:lnTo>
                    <a:pt x="16" y="231"/>
                  </a:lnTo>
                  <a:lnTo>
                    <a:pt x="20" y="231"/>
                  </a:lnTo>
                  <a:lnTo>
                    <a:pt x="23" y="230"/>
                  </a:lnTo>
                  <a:lnTo>
                    <a:pt x="28" y="231"/>
                  </a:lnTo>
                  <a:lnTo>
                    <a:pt x="28" y="231"/>
                  </a:lnTo>
                  <a:lnTo>
                    <a:pt x="29" y="232"/>
                  </a:lnTo>
                  <a:lnTo>
                    <a:pt x="28" y="233"/>
                  </a:lnTo>
                  <a:lnTo>
                    <a:pt x="27" y="234"/>
                  </a:lnTo>
                  <a:lnTo>
                    <a:pt x="27" y="237"/>
                  </a:lnTo>
                  <a:lnTo>
                    <a:pt x="27" y="237"/>
                  </a:lnTo>
                  <a:lnTo>
                    <a:pt x="27" y="238"/>
                  </a:lnTo>
                  <a:lnTo>
                    <a:pt x="29" y="240"/>
                  </a:lnTo>
                  <a:lnTo>
                    <a:pt x="35" y="243"/>
                  </a:lnTo>
                  <a:lnTo>
                    <a:pt x="48" y="248"/>
                  </a:lnTo>
                  <a:lnTo>
                    <a:pt x="48" y="248"/>
                  </a:lnTo>
                  <a:lnTo>
                    <a:pt x="49" y="249"/>
                  </a:lnTo>
                  <a:lnTo>
                    <a:pt x="49" y="250"/>
                  </a:lnTo>
                  <a:lnTo>
                    <a:pt x="49" y="250"/>
                  </a:lnTo>
                  <a:lnTo>
                    <a:pt x="40" y="249"/>
                  </a:lnTo>
                  <a:lnTo>
                    <a:pt x="34" y="247"/>
                  </a:lnTo>
                  <a:lnTo>
                    <a:pt x="26" y="243"/>
                  </a:lnTo>
                  <a:lnTo>
                    <a:pt x="26" y="243"/>
                  </a:lnTo>
                  <a:lnTo>
                    <a:pt x="20" y="242"/>
                  </a:lnTo>
                  <a:lnTo>
                    <a:pt x="16" y="242"/>
                  </a:lnTo>
                  <a:lnTo>
                    <a:pt x="15" y="244"/>
                  </a:lnTo>
                  <a:lnTo>
                    <a:pt x="13" y="247"/>
                  </a:lnTo>
                  <a:lnTo>
                    <a:pt x="13" y="247"/>
                  </a:lnTo>
                  <a:lnTo>
                    <a:pt x="12" y="248"/>
                  </a:lnTo>
                  <a:lnTo>
                    <a:pt x="11" y="248"/>
                  </a:lnTo>
                  <a:lnTo>
                    <a:pt x="7" y="250"/>
                  </a:lnTo>
                  <a:lnTo>
                    <a:pt x="5" y="251"/>
                  </a:lnTo>
                  <a:lnTo>
                    <a:pt x="2" y="255"/>
                  </a:lnTo>
                  <a:lnTo>
                    <a:pt x="1" y="259"/>
                  </a:lnTo>
                  <a:lnTo>
                    <a:pt x="0" y="265"/>
                  </a:lnTo>
                  <a:lnTo>
                    <a:pt x="0" y="265"/>
                  </a:lnTo>
                  <a:lnTo>
                    <a:pt x="2" y="264"/>
                  </a:lnTo>
                  <a:lnTo>
                    <a:pt x="6" y="260"/>
                  </a:lnTo>
                  <a:lnTo>
                    <a:pt x="10" y="258"/>
                  </a:lnTo>
                  <a:lnTo>
                    <a:pt x="12" y="256"/>
                  </a:lnTo>
                  <a:lnTo>
                    <a:pt x="12" y="258"/>
                  </a:lnTo>
                  <a:lnTo>
                    <a:pt x="12" y="258"/>
                  </a:lnTo>
                  <a:lnTo>
                    <a:pt x="15" y="262"/>
                  </a:lnTo>
                  <a:lnTo>
                    <a:pt x="18" y="265"/>
                  </a:lnTo>
                  <a:lnTo>
                    <a:pt x="23" y="265"/>
                  </a:lnTo>
                  <a:lnTo>
                    <a:pt x="28" y="265"/>
                  </a:lnTo>
                  <a:lnTo>
                    <a:pt x="39" y="264"/>
                  </a:lnTo>
                  <a:lnTo>
                    <a:pt x="44" y="264"/>
                  </a:lnTo>
                  <a:lnTo>
                    <a:pt x="46" y="264"/>
                  </a:lnTo>
                  <a:lnTo>
                    <a:pt x="46" y="264"/>
                  </a:lnTo>
                  <a:lnTo>
                    <a:pt x="46" y="265"/>
                  </a:lnTo>
                  <a:lnTo>
                    <a:pt x="46" y="265"/>
                  </a:lnTo>
                  <a:lnTo>
                    <a:pt x="44" y="266"/>
                  </a:lnTo>
                  <a:lnTo>
                    <a:pt x="35" y="267"/>
                  </a:lnTo>
                  <a:lnTo>
                    <a:pt x="31" y="269"/>
                  </a:lnTo>
                  <a:lnTo>
                    <a:pt x="26" y="271"/>
                  </a:lnTo>
                  <a:lnTo>
                    <a:pt x="24" y="272"/>
                  </a:lnTo>
                  <a:lnTo>
                    <a:pt x="23" y="275"/>
                  </a:lnTo>
                  <a:lnTo>
                    <a:pt x="24" y="276"/>
                  </a:lnTo>
                  <a:lnTo>
                    <a:pt x="24" y="276"/>
                  </a:lnTo>
                  <a:lnTo>
                    <a:pt x="22" y="278"/>
                  </a:lnTo>
                  <a:lnTo>
                    <a:pt x="20" y="283"/>
                  </a:lnTo>
                  <a:lnTo>
                    <a:pt x="18" y="286"/>
                  </a:lnTo>
                  <a:lnTo>
                    <a:pt x="18" y="289"/>
                  </a:lnTo>
                  <a:lnTo>
                    <a:pt x="20" y="293"/>
                  </a:lnTo>
                  <a:lnTo>
                    <a:pt x="23" y="298"/>
                  </a:lnTo>
                  <a:lnTo>
                    <a:pt x="23" y="298"/>
                  </a:lnTo>
                  <a:lnTo>
                    <a:pt x="24" y="291"/>
                  </a:lnTo>
                  <a:lnTo>
                    <a:pt x="27" y="287"/>
                  </a:lnTo>
                  <a:lnTo>
                    <a:pt x="28" y="286"/>
                  </a:lnTo>
                  <a:lnTo>
                    <a:pt x="31" y="286"/>
                  </a:lnTo>
                  <a:lnTo>
                    <a:pt x="31" y="286"/>
                  </a:lnTo>
                  <a:lnTo>
                    <a:pt x="35" y="286"/>
                  </a:lnTo>
                  <a:lnTo>
                    <a:pt x="39" y="288"/>
                  </a:lnTo>
                  <a:lnTo>
                    <a:pt x="43" y="288"/>
                  </a:lnTo>
                  <a:lnTo>
                    <a:pt x="48" y="286"/>
                  </a:lnTo>
                  <a:lnTo>
                    <a:pt x="48" y="286"/>
                  </a:lnTo>
                  <a:lnTo>
                    <a:pt x="53" y="282"/>
                  </a:lnTo>
                  <a:lnTo>
                    <a:pt x="56" y="280"/>
                  </a:lnTo>
                  <a:lnTo>
                    <a:pt x="64" y="277"/>
                  </a:lnTo>
                  <a:lnTo>
                    <a:pt x="64" y="277"/>
                  </a:lnTo>
                  <a:lnTo>
                    <a:pt x="64" y="280"/>
                  </a:lnTo>
                  <a:lnTo>
                    <a:pt x="66" y="283"/>
                  </a:lnTo>
                  <a:lnTo>
                    <a:pt x="66" y="283"/>
                  </a:lnTo>
                  <a:lnTo>
                    <a:pt x="69" y="284"/>
                  </a:lnTo>
                  <a:lnTo>
                    <a:pt x="70" y="286"/>
                  </a:lnTo>
                  <a:lnTo>
                    <a:pt x="70" y="286"/>
                  </a:lnTo>
                  <a:lnTo>
                    <a:pt x="70" y="286"/>
                  </a:lnTo>
                  <a:lnTo>
                    <a:pt x="69" y="289"/>
                  </a:lnTo>
                  <a:lnTo>
                    <a:pt x="66" y="293"/>
                  </a:lnTo>
                  <a:lnTo>
                    <a:pt x="64" y="295"/>
                  </a:lnTo>
                  <a:lnTo>
                    <a:pt x="64" y="295"/>
                  </a:lnTo>
                  <a:lnTo>
                    <a:pt x="65" y="295"/>
                  </a:lnTo>
                  <a:lnTo>
                    <a:pt x="69" y="295"/>
                  </a:lnTo>
                  <a:lnTo>
                    <a:pt x="72" y="294"/>
                  </a:lnTo>
                  <a:lnTo>
                    <a:pt x="75" y="292"/>
                  </a:lnTo>
                  <a:lnTo>
                    <a:pt x="77" y="288"/>
                  </a:lnTo>
                  <a:lnTo>
                    <a:pt x="77" y="288"/>
                  </a:lnTo>
                  <a:lnTo>
                    <a:pt x="78" y="287"/>
                  </a:lnTo>
                  <a:lnTo>
                    <a:pt x="80" y="287"/>
                  </a:lnTo>
                  <a:lnTo>
                    <a:pt x="83" y="287"/>
                  </a:lnTo>
                  <a:lnTo>
                    <a:pt x="83" y="287"/>
                  </a:lnTo>
                  <a:lnTo>
                    <a:pt x="86" y="286"/>
                  </a:lnTo>
                  <a:lnTo>
                    <a:pt x="87" y="284"/>
                  </a:lnTo>
                  <a:lnTo>
                    <a:pt x="87" y="281"/>
                  </a:lnTo>
                  <a:lnTo>
                    <a:pt x="87" y="277"/>
                  </a:lnTo>
                  <a:lnTo>
                    <a:pt x="87" y="275"/>
                  </a:lnTo>
                  <a:lnTo>
                    <a:pt x="88" y="273"/>
                  </a:lnTo>
                  <a:lnTo>
                    <a:pt x="88" y="273"/>
                  </a:lnTo>
                  <a:lnTo>
                    <a:pt x="93" y="270"/>
                  </a:lnTo>
                  <a:lnTo>
                    <a:pt x="98" y="266"/>
                  </a:lnTo>
                  <a:lnTo>
                    <a:pt x="109" y="261"/>
                  </a:lnTo>
                  <a:lnTo>
                    <a:pt x="109" y="261"/>
                  </a:lnTo>
                  <a:lnTo>
                    <a:pt x="108" y="266"/>
                  </a:lnTo>
                  <a:lnTo>
                    <a:pt x="108" y="271"/>
                  </a:lnTo>
                  <a:lnTo>
                    <a:pt x="110" y="277"/>
                  </a:lnTo>
                  <a:lnTo>
                    <a:pt x="137" y="270"/>
                  </a:lnTo>
                  <a:lnTo>
                    <a:pt x="137" y="270"/>
                  </a:lnTo>
                  <a:lnTo>
                    <a:pt x="136" y="264"/>
                  </a:lnTo>
                  <a:lnTo>
                    <a:pt x="137" y="259"/>
                  </a:lnTo>
                  <a:lnTo>
                    <a:pt x="141" y="253"/>
                  </a:lnTo>
                  <a:lnTo>
                    <a:pt x="144" y="247"/>
                  </a:lnTo>
                  <a:lnTo>
                    <a:pt x="144" y="247"/>
                  </a:lnTo>
                  <a:lnTo>
                    <a:pt x="144" y="249"/>
                  </a:lnTo>
                  <a:lnTo>
                    <a:pt x="143" y="255"/>
                  </a:lnTo>
                  <a:lnTo>
                    <a:pt x="143" y="262"/>
                  </a:lnTo>
                  <a:lnTo>
                    <a:pt x="143" y="266"/>
                  </a:lnTo>
                  <a:lnTo>
                    <a:pt x="144" y="267"/>
                  </a:lnTo>
                  <a:lnTo>
                    <a:pt x="171" y="261"/>
                  </a:lnTo>
                  <a:lnTo>
                    <a:pt x="171" y="261"/>
                  </a:lnTo>
                  <a:lnTo>
                    <a:pt x="170" y="258"/>
                  </a:lnTo>
                  <a:lnTo>
                    <a:pt x="170" y="253"/>
                  </a:lnTo>
                  <a:lnTo>
                    <a:pt x="173" y="244"/>
                  </a:lnTo>
                  <a:lnTo>
                    <a:pt x="173" y="244"/>
                  </a:lnTo>
                  <a:lnTo>
                    <a:pt x="175" y="254"/>
                  </a:lnTo>
                  <a:lnTo>
                    <a:pt x="180" y="262"/>
                  </a:lnTo>
                  <a:lnTo>
                    <a:pt x="186" y="270"/>
                  </a:lnTo>
                  <a:lnTo>
                    <a:pt x="190" y="272"/>
                  </a:lnTo>
                  <a:lnTo>
                    <a:pt x="193" y="275"/>
                  </a:lnTo>
                  <a:lnTo>
                    <a:pt x="193" y="275"/>
                  </a:lnTo>
                  <a:lnTo>
                    <a:pt x="208" y="281"/>
                  </a:lnTo>
                  <a:lnTo>
                    <a:pt x="224" y="286"/>
                  </a:lnTo>
                  <a:lnTo>
                    <a:pt x="262" y="297"/>
                  </a:lnTo>
                  <a:lnTo>
                    <a:pt x="262" y="297"/>
                  </a:lnTo>
                  <a:lnTo>
                    <a:pt x="273" y="300"/>
                  </a:lnTo>
                  <a:lnTo>
                    <a:pt x="281" y="304"/>
                  </a:lnTo>
                  <a:lnTo>
                    <a:pt x="281" y="304"/>
                  </a:lnTo>
                  <a:lnTo>
                    <a:pt x="284" y="305"/>
                  </a:lnTo>
                  <a:lnTo>
                    <a:pt x="284" y="306"/>
                  </a:lnTo>
                  <a:lnTo>
                    <a:pt x="283" y="310"/>
                  </a:lnTo>
                  <a:lnTo>
                    <a:pt x="279" y="313"/>
                  </a:lnTo>
                  <a:lnTo>
                    <a:pt x="279" y="313"/>
                  </a:lnTo>
                  <a:lnTo>
                    <a:pt x="284" y="316"/>
                  </a:lnTo>
                  <a:lnTo>
                    <a:pt x="294" y="322"/>
                  </a:lnTo>
                  <a:lnTo>
                    <a:pt x="294" y="322"/>
                  </a:lnTo>
                  <a:lnTo>
                    <a:pt x="300" y="328"/>
                  </a:lnTo>
                  <a:lnTo>
                    <a:pt x="303" y="336"/>
                  </a:lnTo>
                  <a:lnTo>
                    <a:pt x="307" y="345"/>
                  </a:lnTo>
                  <a:lnTo>
                    <a:pt x="310" y="355"/>
                  </a:lnTo>
                  <a:lnTo>
                    <a:pt x="310" y="355"/>
                  </a:lnTo>
                  <a:lnTo>
                    <a:pt x="312" y="364"/>
                  </a:lnTo>
                  <a:lnTo>
                    <a:pt x="312" y="372"/>
                  </a:lnTo>
                  <a:lnTo>
                    <a:pt x="312" y="380"/>
                  </a:lnTo>
                  <a:lnTo>
                    <a:pt x="312" y="383"/>
                  </a:lnTo>
                  <a:lnTo>
                    <a:pt x="311" y="385"/>
                  </a:lnTo>
                  <a:lnTo>
                    <a:pt x="311" y="385"/>
                  </a:lnTo>
                  <a:lnTo>
                    <a:pt x="308" y="387"/>
                  </a:lnTo>
                  <a:lnTo>
                    <a:pt x="306" y="388"/>
                  </a:lnTo>
                  <a:lnTo>
                    <a:pt x="302" y="389"/>
                  </a:lnTo>
                  <a:lnTo>
                    <a:pt x="295" y="392"/>
                  </a:lnTo>
                  <a:lnTo>
                    <a:pt x="297" y="402"/>
                  </a:lnTo>
                  <a:lnTo>
                    <a:pt x="297" y="402"/>
                  </a:lnTo>
                  <a:lnTo>
                    <a:pt x="302" y="402"/>
                  </a:lnTo>
                  <a:lnTo>
                    <a:pt x="307" y="400"/>
                  </a:lnTo>
                  <a:lnTo>
                    <a:pt x="312" y="399"/>
                  </a:lnTo>
                  <a:lnTo>
                    <a:pt x="312" y="399"/>
                  </a:lnTo>
                  <a:lnTo>
                    <a:pt x="311" y="400"/>
                  </a:lnTo>
                  <a:lnTo>
                    <a:pt x="311" y="400"/>
                  </a:lnTo>
                  <a:lnTo>
                    <a:pt x="307" y="407"/>
                  </a:lnTo>
                  <a:lnTo>
                    <a:pt x="306" y="411"/>
                  </a:lnTo>
                  <a:lnTo>
                    <a:pt x="317" y="419"/>
                  </a:lnTo>
                  <a:lnTo>
                    <a:pt x="317" y="419"/>
                  </a:lnTo>
                  <a:lnTo>
                    <a:pt x="322" y="407"/>
                  </a:lnTo>
                  <a:lnTo>
                    <a:pt x="324" y="403"/>
                  </a:lnTo>
                  <a:lnTo>
                    <a:pt x="327" y="400"/>
                  </a:lnTo>
                  <a:lnTo>
                    <a:pt x="327" y="400"/>
                  </a:lnTo>
                  <a:lnTo>
                    <a:pt x="329" y="400"/>
                  </a:lnTo>
                  <a:lnTo>
                    <a:pt x="333" y="402"/>
                  </a:lnTo>
                  <a:lnTo>
                    <a:pt x="338" y="404"/>
                  </a:lnTo>
                  <a:lnTo>
                    <a:pt x="343" y="407"/>
                  </a:lnTo>
                  <a:lnTo>
                    <a:pt x="349" y="411"/>
                  </a:lnTo>
                  <a:lnTo>
                    <a:pt x="354" y="418"/>
                  </a:lnTo>
                  <a:lnTo>
                    <a:pt x="358" y="424"/>
                  </a:lnTo>
                  <a:lnTo>
                    <a:pt x="362" y="431"/>
                  </a:lnTo>
                  <a:lnTo>
                    <a:pt x="362" y="431"/>
                  </a:lnTo>
                  <a:lnTo>
                    <a:pt x="363" y="437"/>
                  </a:lnTo>
                  <a:lnTo>
                    <a:pt x="365" y="443"/>
                  </a:lnTo>
                  <a:lnTo>
                    <a:pt x="365" y="449"/>
                  </a:lnTo>
                  <a:lnTo>
                    <a:pt x="363" y="457"/>
                  </a:lnTo>
                  <a:lnTo>
                    <a:pt x="362" y="463"/>
                  </a:lnTo>
                  <a:lnTo>
                    <a:pt x="360" y="468"/>
                  </a:lnTo>
                  <a:lnTo>
                    <a:pt x="356" y="471"/>
                  </a:lnTo>
                  <a:lnTo>
                    <a:pt x="352" y="474"/>
                  </a:lnTo>
                  <a:lnTo>
                    <a:pt x="352" y="474"/>
                  </a:lnTo>
                  <a:lnTo>
                    <a:pt x="349" y="474"/>
                  </a:lnTo>
                  <a:lnTo>
                    <a:pt x="346" y="472"/>
                  </a:lnTo>
                  <a:lnTo>
                    <a:pt x="338" y="469"/>
                  </a:lnTo>
                  <a:lnTo>
                    <a:pt x="330" y="465"/>
                  </a:lnTo>
                  <a:lnTo>
                    <a:pt x="328" y="465"/>
                  </a:lnTo>
                  <a:lnTo>
                    <a:pt x="325" y="468"/>
                  </a:lnTo>
                  <a:lnTo>
                    <a:pt x="325" y="468"/>
                  </a:lnTo>
                  <a:lnTo>
                    <a:pt x="324" y="469"/>
                  </a:lnTo>
                  <a:lnTo>
                    <a:pt x="321" y="471"/>
                  </a:lnTo>
                  <a:lnTo>
                    <a:pt x="314" y="475"/>
                  </a:lnTo>
                  <a:lnTo>
                    <a:pt x="312" y="477"/>
                  </a:lnTo>
                  <a:lnTo>
                    <a:pt x="310" y="481"/>
                  </a:lnTo>
                  <a:lnTo>
                    <a:pt x="310" y="486"/>
                  </a:lnTo>
                  <a:lnTo>
                    <a:pt x="311" y="492"/>
                  </a:lnTo>
                  <a:lnTo>
                    <a:pt x="311" y="492"/>
                  </a:lnTo>
                  <a:lnTo>
                    <a:pt x="317" y="486"/>
                  </a:lnTo>
                  <a:lnTo>
                    <a:pt x="319" y="483"/>
                  </a:lnTo>
                  <a:lnTo>
                    <a:pt x="322" y="483"/>
                  </a:lnTo>
                  <a:lnTo>
                    <a:pt x="322" y="483"/>
                  </a:lnTo>
                  <a:lnTo>
                    <a:pt x="323" y="485"/>
                  </a:lnTo>
                  <a:lnTo>
                    <a:pt x="323" y="486"/>
                  </a:lnTo>
                  <a:lnTo>
                    <a:pt x="325" y="488"/>
                  </a:lnTo>
                  <a:lnTo>
                    <a:pt x="325" y="488"/>
                  </a:lnTo>
                  <a:lnTo>
                    <a:pt x="327" y="490"/>
                  </a:lnTo>
                  <a:lnTo>
                    <a:pt x="329" y="490"/>
                  </a:lnTo>
                  <a:lnTo>
                    <a:pt x="336" y="490"/>
                  </a:lnTo>
                  <a:lnTo>
                    <a:pt x="343" y="488"/>
                  </a:lnTo>
                  <a:lnTo>
                    <a:pt x="345" y="488"/>
                  </a:lnTo>
                  <a:lnTo>
                    <a:pt x="346" y="490"/>
                  </a:lnTo>
                  <a:lnTo>
                    <a:pt x="346" y="490"/>
                  </a:lnTo>
                  <a:lnTo>
                    <a:pt x="346" y="491"/>
                  </a:lnTo>
                  <a:lnTo>
                    <a:pt x="345" y="491"/>
                  </a:lnTo>
                  <a:lnTo>
                    <a:pt x="341" y="491"/>
                  </a:lnTo>
                  <a:lnTo>
                    <a:pt x="341" y="491"/>
                  </a:lnTo>
                  <a:lnTo>
                    <a:pt x="329" y="493"/>
                  </a:lnTo>
                  <a:lnTo>
                    <a:pt x="324" y="496"/>
                  </a:lnTo>
                  <a:lnTo>
                    <a:pt x="321" y="498"/>
                  </a:lnTo>
                  <a:lnTo>
                    <a:pt x="321" y="498"/>
                  </a:lnTo>
                  <a:lnTo>
                    <a:pt x="321" y="499"/>
                  </a:lnTo>
                  <a:lnTo>
                    <a:pt x="321" y="502"/>
                  </a:lnTo>
                  <a:lnTo>
                    <a:pt x="321" y="502"/>
                  </a:lnTo>
                  <a:lnTo>
                    <a:pt x="318" y="505"/>
                  </a:lnTo>
                  <a:lnTo>
                    <a:pt x="314" y="508"/>
                  </a:lnTo>
                  <a:lnTo>
                    <a:pt x="312" y="512"/>
                  </a:lnTo>
                  <a:lnTo>
                    <a:pt x="311" y="515"/>
                  </a:lnTo>
                  <a:lnTo>
                    <a:pt x="311" y="519"/>
                  </a:lnTo>
                  <a:lnTo>
                    <a:pt x="311" y="519"/>
                  </a:lnTo>
                  <a:lnTo>
                    <a:pt x="312" y="524"/>
                  </a:lnTo>
                  <a:lnTo>
                    <a:pt x="314" y="526"/>
                  </a:lnTo>
                  <a:lnTo>
                    <a:pt x="318" y="530"/>
                  </a:lnTo>
                  <a:lnTo>
                    <a:pt x="318" y="530"/>
                  </a:lnTo>
                  <a:lnTo>
                    <a:pt x="318" y="527"/>
                  </a:lnTo>
                  <a:lnTo>
                    <a:pt x="319" y="524"/>
                  </a:lnTo>
                  <a:lnTo>
                    <a:pt x="321" y="519"/>
                  </a:lnTo>
                  <a:lnTo>
                    <a:pt x="321" y="516"/>
                  </a:lnTo>
                  <a:lnTo>
                    <a:pt x="323" y="516"/>
                  </a:lnTo>
                  <a:lnTo>
                    <a:pt x="323" y="516"/>
                  </a:lnTo>
                  <a:lnTo>
                    <a:pt x="324" y="516"/>
                  </a:lnTo>
                  <a:lnTo>
                    <a:pt x="327" y="518"/>
                  </a:lnTo>
                  <a:lnTo>
                    <a:pt x="328" y="520"/>
                  </a:lnTo>
                  <a:lnTo>
                    <a:pt x="330" y="520"/>
                  </a:lnTo>
                  <a:lnTo>
                    <a:pt x="330" y="520"/>
                  </a:lnTo>
                  <a:lnTo>
                    <a:pt x="333" y="520"/>
                  </a:lnTo>
                  <a:lnTo>
                    <a:pt x="336" y="518"/>
                  </a:lnTo>
                  <a:lnTo>
                    <a:pt x="344" y="510"/>
                  </a:lnTo>
                  <a:lnTo>
                    <a:pt x="351" y="504"/>
                  </a:lnTo>
                  <a:lnTo>
                    <a:pt x="354" y="502"/>
                  </a:lnTo>
                  <a:lnTo>
                    <a:pt x="356" y="502"/>
                  </a:lnTo>
                  <a:lnTo>
                    <a:pt x="356" y="502"/>
                  </a:lnTo>
                  <a:lnTo>
                    <a:pt x="357" y="503"/>
                  </a:lnTo>
                  <a:lnTo>
                    <a:pt x="356" y="504"/>
                  </a:lnTo>
                  <a:lnTo>
                    <a:pt x="351" y="508"/>
                  </a:lnTo>
                  <a:lnTo>
                    <a:pt x="346" y="513"/>
                  </a:lnTo>
                  <a:lnTo>
                    <a:pt x="344" y="515"/>
                  </a:lnTo>
                  <a:lnTo>
                    <a:pt x="343" y="519"/>
                  </a:lnTo>
                  <a:lnTo>
                    <a:pt x="343" y="519"/>
                  </a:lnTo>
                  <a:lnTo>
                    <a:pt x="344" y="522"/>
                  </a:lnTo>
                  <a:lnTo>
                    <a:pt x="345" y="525"/>
                  </a:lnTo>
                  <a:lnTo>
                    <a:pt x="347" y="527"/>
                  </a:lnTo>
                  <a:lnTo>
                    <a:pt x="349" y="530"/>
                  </a:lnTo>
                  <a:lnTo>
                    <a:pt x="349" y="530"/>
                  </a:lnTo>
                  <a:lnTo>
                    <a:pt x="350" y="532"/>
                  </a:lnTo>
                  <a:lnTo>
                    <a:pt x="352" y="536"/>
                  </a:lnTo>
                  <a:lnTo>
                    <a:pt x="355" y="538"/>
                  </a:lnTo>
                  <a:lnTo>
                    <a:pt x="358" y="540"/>
                  </a:lnTo>
                  <a:lnTo>
                    <a:pt x="366" y="542"/>
                  </a:lnTo>
                  <a:lnTo>
                    <a:pt x="369" y="542"/>
                  </a:lnTo>
                  <a:lnTo>
                    <a:pt x="369" y="542"/>
                  </a:lnTo>
                  <a:lnTo>
                    <a:pt x="368" y="540"/>
                  </a:lnTo>
                  <a:lnTo>
                    <a:pt x="365" y="536"/>
                  </a:lnTo>
                  <a:lnTo>
                    <a:pt x="361" y="531"/>
                  </a:lnTo>
                  <a:lnTo>
                    <a:pt x="361" y="530"/>
                  </a:lnTo>
                  <a:lnTo>
                    <a:pt x="361" y="527"/>
                  </a:lnTo>
                  <a:lnTo>
                    <a:pt x="361" y="527"/>
                  </a:lnTo>
                  <a:lnTo>
                    <a:pt x="362" y="526"/>
                  </a:lnTo>
                  <a:lnTo>
                    <a:pt x="365" y="527"/>
                  </a:lnTo>
                  <a:lnTo>
                    <a:pt x="367" y="527"/>
                  </a:lnTo>
                  <a:lnTo>
                    <a:pt x="369" y="526"/>
                  </a:lnTo>
                  <a:lnTo>
                    <a:pt x="369" y="526"/>
                  </a:lnTo>
                  <a:lnTo>
                    <a:pt x="369" y="524"/>
                  </a:lnTo>
                  <a:lnTo>
                    <a:pt x="369" y="516"/>
                  </a:lnTo>
                  <a:lnTo>
                    <a:pt x="369" y="513"/>
                  </a:lnTo>
                  <a:lnTo>
                    <a:pt x="371" y="508"/>
                  </a:lnTo>
                  <a:lnTo>
                    <a:pt x="374" y="503"/>
                  </a:lnTo>
                  <a:lnTo>
                    <a:pt x="379" y="497"/>
                  </a:lnTo>
                  <a:lnTo>
                    <a:pt x="379" y="497"/>
                  </a:lnTo>
                  <a:lnTo>
                    <a:pt x="382" y="501"/>
                  </a:lnTo>
                  <a:lnTo>
                    <a:pt x="384" y="502"/>
                  </a:lnTo>
                  <a:lnTo>
                    <a:pt x="389" y="503"/>
                  </a:lnTo>
                  <a:lnTo>
                    <a:pt x="389" y="503"/>
                  </a:lnTo>
                  <a:lnTo>
                    <a:pt x="390" y="504"/>
                  </a:lnTo>
                  <a:lnTo>
                    <a:pt x="392" y="505"/>
                  </a:lnTo>
                  <a:lnTo>
                    <a:pt x="392" y="510"/>
                  </a:lnTo>
                  <a:lnTo>
                    <a:pt x="392" y="516"/>
                  </a:lnTo>
                  <a:lnTo>
                    <a:pt x="392" y="516"/>
                  </a:lnTo>
                  <a:lnTo>
                    <a:pt x="393" y="515"/>
                  </a:lnTo>
                  <a:lnTo>
                    <a:pt x="395" y="512"/>
                  </a:lnTo>
                  <a:lnTo>
                    <a:pt x="398" y="505"/>
                  </a:lnTo>
                  <a:lnTo>
                    <a:pt x="398" y="498"/>
                  </a:lnTo>
                  <a:lnTo>
                    <a:pt x="398" y="498"/>
                  </a:lnTo>
                  <a:lnTo>
                    <a:pt x="400" y="497"/>
                  </a:lnTo>
                  <a:lnTo>
                    <a:pt x="403" y="492"/>
                  </a:lnTo>
                  <a:lnTo>
                    <a:pt x="403" y="492"/>
                  </a:lnTo>
                  <a:lnTo>
                    <a:pt x="404" y="490"/>
                  </a:lnTo>
                  <a:lnTo>
                    <a:pt x="403" y="488"/>
                  </a:lnTo>
                  <a:lnTo>
                    <a:pt x="399" y="485"/>
                  </a:lnTo>
                  <a:lnTo>
                    <a:pt x="398" y="482"/>
                  </a:lnTo>
                  <a:lnTo>
                    <a:pt x="396" y="479"/>
                  </a:lnTo>
                  <a:lnTo>
                    <a:pt x="395" y="472"/>
                  </a:lnTo>
                  <a:lnTo>
                    <a:pt x="395" y="465"/>
                  </a:lnTo>
                  <a:lnTo>
                    <a:pt x="395" y="465"/>
                  </a:lnTo>
                  <a:lnTo>
                    <a:pt x="395" y="463"/>
                  </a:lnTo>
                  <a:lnTo>
                    <a:pt x="394" y="461"/>
                  </a:lnTo>
                  <a:lnTo>
                    <a:pt x="390" y="459"/>
                  </a:lnTo>
                  <a:lnTo>
                    <a:pt x="390" y="459"/>
                  </a:lnTo>
                  <a:lnTo>
                    <a:pt x="388" y="455"/>
                  </a:lnTo>
                  <a:lnTo>
                    <a:pt x="388" y="454"/>
                  </a:lnTo>
                  <a:lnTo>
                    <a:pt x="389" y="454"/>
                  </a:lnTo>
                  <a:lnTo>
                    <a:pt x="389" y="454"/>
                  </a:lnTo>
                  <a:lnTo>
                    <a:pt x="394" y="455"/>
                  </a:lnTo>
                  <a:lnTo>
                    <a:pt x="399" y="455"/>
                  </a:lnTo>
                  <a:lnTo>
                    <a:pt x="404" y="454"/>
                  </a:lnTo>
                  <a:lnTo>
                    <a:pt x="404" y="454"/>
                  </a:lnTo>
                  <a:lnTo>
                    <a:pt x="404" y="439"/>
                  </a:lnTo>
                  <a:lnTo>
                    <a:pt x="405" y="432"/>
                  </a:lnTo>
                  <a:lnTo>
                    <a:pt x="404" y="428"/>
                  </a:lnTo>
                  <a:lnTo>
                    <a:pt x="404" y="428"/>
                  </a:lnTo>
                  <a:lnTo>
                    <a:pt x="399" y="428"/>
                  </a:lnTo>
                  <a:lnTo>
                    <a:pt x="394" y="427"/>
                  </a:lnTo>
                  <a:lnTo>
                    <a:pt x="392" y="426"/>
                  </a:lnTo>
                  <a:lnTo>
                    <a:pt x="389" y="424"/>
                  </a:lnTo>
                  <a:lnTo>
                    <a:pt x="389" y="424"/>
                  </a:lnTo>
                  <a:lnTo>
                    <a:pt x="393" y="424"/>
                  </a:lnTo>
                  <a:lnTo>
                    <a:pt x="398" y="424"/>
                  </a:lnTo>
                  <a:lnTo>
                    <a:pt x="401" y="424"/>
                  </a:lnTo>
                  <a:lnTo>
                    <a:pt x="404" y="421"/>
                  </a:lnTo>
                  <a:lnTo>
                    <a:pt x="404" y="421"/>
                  </a:lnTo>
                  <a:lnTo>
                    <a:pt x="404" y="409"/>
                  </a:lnTo>
                  <a:lnTo>
                    <a:pt x="403" y="400"/>
                  </a:lnTo>
                  <a:lnTo>
                    <a:pt x="403" y="398"/>
                  </a:lnTo>
                  <a:lnTo>
                    <a:pt x="401" y="397"/>
                  </a:lnTo>
                  <a:lnTo>
                    <a:pt x="401" y="397"/>
                  </a:lnTo>
                  <a:lnTo>
                    <a:pt x="396" y="398"/>
                  </a:lnTo>
                  <a:lnTo>
                    <a:pt x="393" y="398"/>
                  </a:lnTo>
                  <a:lnTo>
                    <a:pt x="389" y="397"/>
                  </a:lnTo>
                  <a:lnTo>
                    <a:pt x="385" y="396"/>
                  </a:lnTo>
                  <a:lnTo>
                    <a:pt x="385" y="396"/>
                  </a:lnTo>
                  <a:lnTo>
                    <a:pt x="384" y="394"/>
                  </a:lnTo>
                  <a:lnTo>
                    <a:pt x="383" y="392"/>
                  </a:lnTo>
                  <a:lnTo>
                    <a:pt x="383" y="388"/>
                  </a:lnTo>
                  <a:lnTo>
                    <a:pt x="382" y="386"/>
                  </a:lnTo>
                  <a:lnTo>
                    <a:pt x="382" y="385"/>
                  </a:lnTo>
                  <a:lnTo>
                    <a:pt x="381" y="383"/>
                  </a:lnTo>
                  <a:lnTo>
                    <a:pt x="381" y="383"/>
                  </a:lnTo>
                  <a:lnTo>
                    <a:pt x="373" y="381"/>
                  </a:lnTo>
                  <a:lnTo>
                    <a:pt x="366" y="377"/>
                  </a:lnTo>
                  <a:lnTo>
                    <a:pt x="362" y="374"/>
                  </a:lnTo>
                  <a:lnTo>
                    <a:pt x="358" y="371"/>
                  </a:lnTo>
                  <a:lnTo>
                    <a:pt x="358" y="371"/>
                  </a:lnTo>
                  <a:lnTo>
                    <a:pt x="356" y="367"/>
                  </a:lnTo>
                  <a:lnTo>
                    <a:pt x="356" y="364"/>
                  </a:lnTo>
                  <a:lnTo>
                    <a:pt x="356" y="361"/>
                  </a:lnTo>
                  <a:lnTo>
                    <a:pt x="356" y="361"/>
                  </a:lnTo>
                  <a:lnTo>
                    <a:pt x="362" y="364"/>
                  </a:lnTo>
                  <a:lnTo>
                    <a:pt x="365" y="364"/>
                  </a:lnTo>
                  <a:lnTo>
                    <a:pt x="368" y="363"/>
                  </a:lnTo>
                  <a:lnTo>
                    <a:pt x="369" y="343"/>
                  </a:lnTo>
                  <a:lnTo>
                    <a:pt x="369" y="343"/>
                  </a:lnTo>
                  <a:lnTo>
                    <a:pt x="367" y="343"/>
                  </a:lnTo>
                  <a:lnTo>
                    <a:pt x="362" y="342"/>
                  </a:lnTo>
                  <a:lnTo>
                    <a:pt x="362" y="342"/>
                  </a:lnTo>
                  <a:lnTo>
                    <a:pt x="360" y="339"/>
                  </a:lnTo>
                  <a:lnTo>
                    <a:pt x="357" y="337"/>
                  </a:lnTo>
                  <a:lnTo>
                    <a:pt x="356" y="334"/>
                  </a:lnTo>
                  <a:lnTo>
                    <a:pt x="356" y="334"/>
                  </a:lnTo>
                  <a:lnTo>
                    <a:pt x="358" y="336"/>
                  </a:lnTo>
                  <a:lnTo>
                    <a:pt x="363" y="337"/>
                  </a:lnTo>
                  <a:lnTo>
                    <a:pt x="363" y="337"/>
                  </a:lnTo>
                  <a:lnTo>
                    <a:pt x="368" y="337"/>
                  </a:lnTo>
                  <a:lnTo>
                    <a:pt x="371" y="336"/>
                  </a:lnTo>
                  <a:lnTo>
                    <a:pt x="373" y="314"/>
                  </a:lnTo>
                  <a:lnTo>
                    <a:pt x="373" y="314"/>
                  </a:lnTo>
                  <a:lnTo>
                    <a:pt x="369" y="314"/>
                  </a:lnTo>
                  <a:lnTo>
                    <a:pt x="366" y="313"/>
                  </a:lnTo>
                  <a:lnTo>
                    <a:pt x="362" y="311"/>
                  </a:lnTo>
                  <a:lnTo>
                    <a:pt x="361" y="308"/>
                  </a:lnTo>
                  <a:lnTo>
                    <a:pt x="361" y="306"/>
                  </a:lnTo>
                  <a:lnTo>
                    <a:pt x="361" y="306"/>
                  </a:lnTo>
                  <a:lnTo>
                    <a:pt x="369" y="304"/>
                  </a:lnTo>
                  <a:lnTo>
                    <a:pt x="377" y="300"/>
                  </a:lnTo>
                  <a:lnTo>
                    <a:pt x="383" y="295"/>
                  </a:lnTo>
                  <a:lnTo>
                    <a:pt x="388" y="291"/>
                  </a:lnTo>
                  <a:lnTo>
                    <a:pt x="393" y="284"/>
                  </a:lnTo>
                  <a:lnTo>
                    <a:pt x="396" y="277"/>
                  </a:lnTo>
                  <a:lnTo>
                    <a:pt x="400" y="271"/>
                  </a:lnTo>
                  <a:lnTo>
                    <a:pt x="401" y="264"/>
                  </a:lnTo>
                  <a:lnTo>
                    <a:pt x="401" y="264"/>
                  </a:lnTo>
                  <a:lnTo>
                    <a:pt x="407" y="266"/>
                  </a:lnTo>
                  <a:lnTo>
                    <a:pt x="411" y="266"/>
                  </a:lnTo>
                  <a:lnTo>
                    <a:pt x="414" y="266"/>
                  </a:lnTo>
                  <a:lnTo>
                    <a:pt x="414" y="266"/>
                  </a:lnTo>
                  <a:lnTo>
                    <a:pt x="415" y="258"/>
                  </a:lnTo>
                  <a:lnTo>
                    <a:pt x="415" y="248"/>
                  </a:lnTo>
                  <a:lnTo>
                    <a:pt x="415" y="248"/>
                  </a:lnTo>
                  <a:lnTo>
                    <a:pt x="409" y="247"/>
                  </a:lnTo>
                  <a:lnTo>
                    <a:pt x="406" y="245"/>
                  </a:lnTo>
                  <a:lnTo>
                    <a:pt x="404" y="242"/>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3" name="Freeform 30"/>
            <p:cNvSpPr>
              <a:spLocks/>
            </p:cNvSpPr>
            <p:nvPr userDrawn="1"/>
          </p:nvSpPr>
          <p:spPr bwMode="auto">
            <a:xfrm>
              <a:off x="557" y="898"/>
              <a:ext cx="233" cy="61"/>
            </a:xfrm>
            <a:custGeom>
              <a:avLst/>
              <a:gdLst>
                <a:gd name="T0" fmla="*/ 0 w 233"/>
                <a:gd name="T1" fmla="*/ 23 h 61"/>
                <a:gd name="T2" fmla="*/ 0 w 233"/>
                <a:gd name="T3" fmla="*/ 23 h 61"/>
                <a:gd name="T4" fmla="*/ 13 w 233"/>
                <a:gd name="T5" fmla="*/ 33 h 61"/>
                <a:gd name="T6" fmla="*/ 25 w 233"/>
                <a:gd name="T7" fmla="*/ 40 h 61"/>
                <a:gd name="T8" fmla="*/ 25 w 233"/>
                <a:gd name="T9" fmla="*/ 40 h 61"/>
                <a:gd name="T10" fmla="*/ 46 w 233"/>
                <a:gd name="T11" fmla="*/ 48 h 61"/>
                <a:gd name="T12" fmla="*/ 60 w 233"/>
                <a:gd name="T13" fmla="*/ 52 h 61"/>
                <a:gd name="T14" fmla="*/ 74 w 233"/>
                <a:gd name="T15" fmla="*/ 56 h 61"/>
                <a:gd name="T16" fmla="*/ 92 w 233"/>
                <a:gd name="T17" fmla="*/ 59 h 61"/>
                <a:gd name="T18" fmla="*/ 110 w 233"/>
                <a:gd name="T19" fmla="*/ 61 h 61"/>
                <a:gd name="T20" fmla="*/ 129 w 233"/>
                <a:gd name="T21" fmla="*/ 61 h 61"/>
                <a:gd name="T22" fmla="*/ 151 w 233"/>
                <a:gd name="T23" fmla="*/ 60 h 61"/>
                <a:gd name="T24" fmla="*/ 151 w 233"/>
                <a:gd name="T25" fmla="*/ 60 h 61"/>
                <a:gd name="T26" fmla="*/ 171 w 233"/>
                <a:gd name="T27" fmla="*/ 57 h 61"/>
                <a:gd name="T28" fmla="*/ 187 w 233"/>
                <a:gd name="T29" fmla="*/ 54 h 61"/>
                <a:gd name="T30" fmla="*/ 202 w 233"/>
                <a:gd name="T31" fmla="*/ 50 h 61"/>
                <a:gd name="T32" fmla="*/ 213 w 233"/>
                <a:gd name="T33" fmla="*/ 46 h 61"/>
                <a:gd name="T34" fmla="*/ 229 w 233"/>
                <a:gd name="T35" fmla="*/ 38 h 61"/>
                <a:gd name="T36" fmla="*/ 233 w 233"/>
                <a:gd name="T37" fmla="*/ 35 h 61"/>
                <a:gd name="T38" fmla="*/ 233 w 233"/>
                <a:gd name="T39" fmla="*/ 35 h 61"/>
                <a:gd name="T40" fmla="*/ 226 w 233"/>
                <a:gd name="T41" fmla="*/ 33 h 61"/>
                <a:gd name="T42" fmla="*/ 220 w 233"/>
                <a:gd name="T43" fmla="*/ 29 h 61"/>
                <a:gd name="T44" fmla="*/ 210 w 233"/>
                <a:gd name="T45" fmla="*/ 21 h 61"/>
                <a:gd name="T46" fmla="*/ 210 w 233"/>
                <a:gd name="T47" fmla="*/ 21 h 61"/>
                <a:gd name="T48" fmla="*/ 209 w 233"/>
                <a:gd name="T49" fmla="*/ 26 h 61"/>
                <a:gd name="T50" fmla="*/ 209 w 233"/>
                <a:gd name="T51" fmla="*/ 26 h 61"/>
                <a:gd name="T52" fmla="*/ 208 w 233"/>
                <a:gd name="T53" fmla="*/ 34 h 61"/>
                <a:gd name="T54" fmla="*/ 208 w 233"/>
                <a:gd name="T55" fmla="*/ 34 h 61"/>
                <a:gd name="T56" fmla="*/ 203 w 233"/>
                <a:gd name="T57" fmla="*/ 33 h 61"/>
                <a:gd name="T58" fmla="*/ 203 w 233"/>
                <a:gd name="T59" fmla="*/ 33 h 61"/>
                <a:gd name="T60" fmla="*/ 199 w 233"/>
                <a:gd name="T61" fmla="*/ 30 h 61"/>
                <a:gd name="T62" fmla="*/ 196 w 233"/>
                <a:gd name="T63" fmla="*/ 27 h 61"/>
                <a:gd name="T64" fmla="*/ 193 w 233"/>
                <a:gd name="T65" fmla="*/ 22 h 61"/>
                <a:gd name="T66" fmla="*/ 192 w 233"/>
                <a:gd name="T67" fmla="*/ 16 h 61"/>
                <a:gd name="T68" fmla="*/ 192 w 233"/>
                <a:gd name="T69" fmla="*/ 16 h 61"/>
                <a:gd name="T70" fmla="*/ 192 w 233"/>
                <a:gd name="T71" fmla="*/ 15 h 61"/>
                <a:gd name="T72" fmla="*/ 192 w 233"/>
                <a:gd name="T73" fmla="*/ 15 h 61"/>
                <a:gd name="T74" fmla="*/ 182 w 233"/>
                <a:gd name="T75" fmla="*/ 18 h 61"/>
                <a:gd name="T76" fmla="*/ 169 w 233"/>
                <a:gd name="T77" fmla="*/ 22 h 61"/>
                <a:gd name="T78" fmla="*/ 153 w 233"/>
                <a:gd name="T79" fmla="*/ 26 h 61"/>
                <a:gd name="T80" fmla="*/ 137 w 233"/>
                <a:gd name="T81" fmla="*/ 27 h 61"/>
                <a:gd name="T82" fmla="*/ 137 w 233"/>
                <a:gd name="T83" fmla="*/ 27 h 61"/>
                <a:gd name="T84" fmla="*/ 107 w 233"/>
                <a:gd name="T85" fmla="*/ 26 h 61"/>
                <a:gd name="T86" fmla="*/ 93 w 233"/>
                <a:gd name="T87" fmla="*/ 24 h 61"/>
                <a:gd name="T88" fmla="*/ 78 w 233"/>
                <a:gd name="T89" fmla="*/ 22 h 61"/>
                <a:gd name="T90" fmla="*/ 63 w 233"/>
                <a:gd name="T91" fmla="*/ 19 h 61"/>
                <a:gd name="T92" fmla="*/ 49 w 233"/>
                <a:gd name="T93" fmla="*/ 15 h 61"/>
                <a:gd name="T94" fmla="*/ 34 w 233"/>
                <a:gd name="T95" fmla="*/ 10 h 61"/>
                <a:gd name="T96" fmla="*/ 21 w 233"/>
                <a:gd name="T97" fmla="*/ 5 h 61"/>
                <a:gd name="T98" fmla="*/ 21 w 233"/>
                <a:gd name="T99" fmla="*/ 5 h 61"/>
                <a:gd name="T100" fmla="*/ 10 w 233"/>
                <a:gd name="T101" fmla="*/ 0 h 61"/>
                <a:gd name="T102" fmla="*/ 10 w 233"/>
                <a:gd name="T103" fmla="*/ 0 h 61"/>
                <a:gd name="T104" fmla="*/ 10 w 233"/>
                <a:gd name="T105" fmla="*/ 1 h 61"/>
                <a:gd name="T106" fmla="*/ 10 w 233"/>
                <a:gd name="T107" fmla="*/ 4 h 61"/>
                <a:gd name="T108" fmla="*/ 12 w 233"/>
                <a:gd name="T109" fmla="*/ 10 h 61"/>
                <a:gd name="T110" fmla="*/ 17 w 233"/>
                <a:gd name="T111" fmla="*/ 17 h 61"/>
                <a:gd name="T112" fmla="*/ 17 w 233"/>
                <a:gd name="T113" fmla="*/ 17 h 61"/>
                <a:gd name="T114" fmla="*/ 11 w 233"/>
                <a:gd name="T115" fmla="*/ 16 h 61"/>
                <a:gd name="T116" fmla="*/ 5 w 233"/>
                <a:gd name="T117" fmla="*/ 18 h 61"/>
                <a:gd name="T118" fmla="*/ 5 w 233"/>
                <a:gd name="T119" fmla="*/ 18 h 61"/>
                <a:gd name="T120" fmla="*/ 1 w 233"/>
                <a:gd name="T121" fmla="*/ 21 h 61"/>
                <a:gd name="T122" fmla="*/ 0 w 233"/>
                <a:gd name="T123" fmla="*/ 23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3" h="61">
                  <a:moveTo>
                    <a:pt x="0" y="23"/>
                  </a:moveTo>
                  <a:lnTo>
                    <a:pt x="0" y="23"/>
                  </a:lnTo>
                  <a:lnTo>
                    <a:pt x="13" y="33"/>
                  </a:lnTo>
                  <a:lnTo>
                    <a:pt x="25" y="40"/>
                  </a:lnTo>
                  <a:lnTo>
                    <a:pt x="25" y="40"/>
                  </a:lnTo>
                  <a:lnTo>
                    <a:pt x="46" y="48"/>
                  </a:lnTo>
                  <a:lnTo>
                    <a:pt x="60" y="52"/>
                  </a:lnTo>
                  <a:lnTo>
                    <a:pt x="74" y="56"/>
                  </a:lnTo>
                  <a:lnTo>
                    <a:pt x="92" y="59"/>
                  </a:lnTo>
                  <a:lnTo>
                    <a:pt x="110" y="61"/>
                  </a:lnTo>
                  <a:lnTo>
                    <a:pt x="129" y="61"/>
                  </a:lnTo>
                  <a:lnTo>
                    <a:pt x="151" y="60"/>
                  </a:lnTo>
                  <a:lnTo>
                    <a:pt x="151" y="60"/>
                  </a:lnTo>
                  <a:lnTo>
                    <a:pt x="171" y="57"/>
                  </a:lnTo>
                  <a:lnTo>
                    <a:pt x="187" y="54"/>
                  </a:lnTo>
                  <a:lnTo>
                    <a:pt x="202" y="50"/>
                  </a:lnTo>
                  <a:lnTo>
                    <a:pt x="213" y="46"/>
                  </a:lnTo>
                  <a:lnTo>
                    <a:pt x="229" y="38"/>
                  </a:lnTo>
                  <a:lnTo>
                    <a:pt x="233" y="35"/>
                  </a:lnTo>
                  <a:lnTo>
                    <a:pt x="233" y="35"/>
                  </a:lnTo>
                  <a:lnTo>
                    <a:pt x="226" y="33"/>
                  </a:lnTo>
                  <a:lnTo>
                    <a:pt x="220" y="29"/>
                  </a:lnTo>
                  <a:lnTo>
                    <a:pt x="210" y="21"/>
                  </a:lnTo>
                  <a:lnTo>
                    <a:pt x="210" y="21"/>
                  </a:lnTo>
                  <a:lnTo>
                    <a:pt x="209" y="26"/>
                  </a:lnTo>
                  <a:lnTo>
                    <a:pt x="209" y="26"/>
                  </a:lnTo>
                  <a:lnTo>
                    <a:pt x="208" y="34"/>
                  </a:lnTo>
                  <a:lnTo>
                    <a:pt x="208" y="34"/>
                  </a:lnTo>
                  <a:lnTo>
                    <a:pt x="203" y="33"/>
                  </a:lnTo>
                  <a:lnTo>
                    <a:pt x="203" y="33"/>
                  </a:lnTo>
                  <a:lnTo>
                    <a:pt x="199" y="30"/>
                  </a:lnTo>
                  <a:lnTo>
                    <a:pt x="196" y="27"/>
                  </a:lnTo>
                  <a:lnTo>
                    <a:pt x="193" y="22"/>
                  </a:lnTo>
                  <a:lnTo>
                    <a:pt x="192" y="16"/>
                  </a:lnTo>
                  <a:lnTo>
                    <a:pt x="192" y="16"/>
                  </a:lnTo>
                  <a:lnTo>
                    <a:pt x="192" y="15"/>
                  </a:lnTo>
                  <a:lnTo>
                    <a:pt x="192" y="15"/>
                  </a:lnTo>
                  <a:lnTo>
                    <a:pt x="182" y="18"/>
                  </a:lnTo>
                  <a:lnTo>
                    <a:pt x="169" y="22"/>
                  </a:lnTo>
                  <a:lnTo>
                    <a:pt x="153" y="26"/>
                  </a:lnTo>
                  <a:lnTo>
                    <a:pt x="137" y="27"/>
                  </a:lnTo>
                  <a:lnTo>
                    <a:pt x="137" y="27"/>
                  </a:lnTo>
                  <a:lnTo>
                    <a:pt x="107" y="26"/>
                  </a:lnTo>
                  <a:lnTo>
                    <a:pt x="93" y="24"/>
                  </a:lnTo>
                  <a:lnTo>
                    <a:pt x="78" y="22"/>
                  </a:lnTo>
                  <a:lnTo>
                    <a:pt x="63" y="19"/>
                  </a:lnTo>
                  <a:lnTo>
                    <a:pt x="49" y="15"/>
                  </a:lnTo>
                  <a:lnTo>
                    <a:pt x="34" y="10"/>
                  </a:lnTo>
                  <a:lnTo>
                    <a:pt x="21" y="5"/>
                  </a:lnTo>
                  <a:lnTo>
                    <a:pt x="21" y="5"/>
                  </a:lnTo>
                  <a:lnTo>
                    <a:pt x="10" y="0"/>
                  </a:lnTo>
                  <a:lnTo>
                    <a:pt x="10" y="0"/>
                  </a:lnTo>
                  <a:lnTo>
                    <a:pt x="10" y="1"/>
                  </a:lnTo>
                  <a:lnTo>
                    <a:pt x="10" y="4"/>
                  </a:lnTo>
                  <a:lnTo>
                    <a:pt x="12" y="10"/>
                  </a:lnTo>
                  <a:lnTo>
                    <a:pt x="17" y="17"/>
                  </a:lnTo>
                  <a:lnTo>
                    <a:pt x="17" y="17"/>
                  </a:lnTo>
                  <a:lnTo>
                    <a:pt x="11" y="16"/>
                  </a:lnTo>
                  <a:lnTo>
                    <a:pt x="5" y="18"/>
                  </a:lnTo>
                  <a:lnTo>
                    <a:pt x="5" y="18"/>
                  </a:lnTo>
                  <a:lnTo>
                    <a:pt x="1" y="21"/>
                  </a:lnTo>
                  <a:lnTo>
                    <a:pt x="0" y="2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4" name="Freeform 31"/>
            <p:cNvSpPr>
              <a:spLocks/>
            </p:cNvSpPr>
            <p:nvPr userDrawn="1"/>
          </p:nvSpPr>
          <p:spPr bwMode="auto">
            <a:xfrm>
              <a:off x="504" y="701"/>
              <a:ext cx="239" cy="170"/>
            </a:xfrm>
            <a:custGeom>
              <a:avLst/>
              <a:gdLst>
                <a:gd name="T0" fmla="*/ 218 w 239"/>
                <a:gd name="T1" fmla="*/ 14 h 170"/>
                <a:gd name="T2" fmla="*/ 214 w 239"/>
                <a:gd name="T3" fmla="*/ 3 h 170"/>
                <a:gd name="T4" fmla="*/ 208 w 239"/>
                <a:gd name="T5" fmla="*/ 0 h 170"/>
                <a:gd name="T6" fmla="*/ 152 w 239"/>
                <a:gd name="T7" fmla="*/ 27 h 170"/>
                <a:gd name="T8" fmla="*/ 138 w 239"/>
                <a:gd name="T9" fmla="*/ 36 h 170"/>
                <a:gd name="T10" fmla="*/ 118 w 239"/>
                <a:gd name="T11" fmla="*/ 36 h 170"/>
                <a:gd name="T12" fmla="*/ 121 w 239"/>
                <a:gd name="T13" fmla="*/ 48 h 170"/>
                <a:gd name="T14" fmla="*/ 115 w 239"/>
                <a:gd name="T15" fmla="*/ 53 h 170"/>
                <a:gd name="T16" fmla="*/ 121 w 239"/>
                <a:gd name="T17" fmla="*/ 63 h 170"/>
                <a:gd name="T18" fmla="*/ 132 w 239"/>
                <a:gd name="T19" fmla="*/ 61 h 170"/>
                <a:gd name="T20" fmla="*/ 126 w 239"/>
                <a:gd name="T21" fmla="*/ 77 h 170"/>
                <a:gd name="T22" fmla="*/ 98 w 239"/>
                <a:gd name="T23" fmla="*/ 98 h 170"/>
                <a:gd name="T24" fmla="*/ 67 w 239"/>
                <a:gd name="T25" fmla="*/ 104 h 170"/>
                <a:gd name="T26" fmla="*/ 53 w 239"/>
                <a:gd name="T27" fmla="*/ 92 h 170"/>
                <a:gd name="T28" fmla="*/ 45 w 239"/>
                <a:gd name="T29" fmla="*/ 85 h 170"/>
                <a:gd name="T30" fmla="*/ 33 w 239"/>
                <a:gd name="T31" fmla="*/ 85 h 170"/>
                <a:gd name="T32" fmla="*/ 19 w 239"/>
                <a:gd name="T33" fmla="*/ 92 h 170"/>
                <a:gd name="T34" fmla="*/ 32 w 239"/>
                <a:gd name="T35" fmla="*/ 94 h 170"/>
                <a:gd name="T36" fmla="*/ 30 w 239"/>
                <a:gd name="T37" fmla="*/ 101 h 170"/>
                <a:gd name="T38" fmla="*/ 50 w 239"/>
                <a:gd name="T39" fmla="*/ 114 h 170"/>
                <a:gd name="T40" fmla="*/ 50 w 239"/>
                <a:gd name="T41" fmla="*/ 115 h 170"/>
                <a:gd name="T42" fmla="*/ 26 w 239"/>
                <a:gd name="T43" fmla="*/ 108 h 170"/>
                <a:gd name="T44" fmla="*/ 19 w 239"/>
                <a:gd name="T45" fmla="*/ 110 h 170"/>
                <a:gd name="T46" fmla="*/ 5 w 239"/>
                <a:gd name="T47" fmla="*/ 115 h 170"/>
                <a:gd name="T48" fmla="*/ 1 w 239"/>
                <a:gd name="T49" fmla="*/ 130 h 170"/>
                <a:gd name="T50" fmla="*/ 11 w 239"/>
                <a:gd name="T51" fmla="*/ 121 h 170"/>
                <a:gd name="T52" fmla="*/ 15 w 239"/>
                <a:gd name="T53" fmla="*/ 126 h 170"/>
                <a:gd name="T54" fmla="*/ 17 w 239"/>
                <a:gd name="T55" fmla="*/ 132 h 170"/>
                <a:gd name="T56" fmla="*/ 44 w 239"/>
                <a:gd name="T57" fmla="*/ 131 h 170"/>
                <a:gd name="T58" fmla="*/ 50 w 239"/>
                <a:gd name="T59" fmla="*/ 132 h 170"/>
                <a:gd name="T60" fmla="*/ 26 w 239"/>
                <a:gd name="T61" fmla="*/ 138 h 170"/>
                <a:gd name="T62" fmla="*/ 25 w 239"/>
                <a:gd name="T63" fmla="*/ 143 h 170"/>
                <a:gd name="T64" fmla="*/ 19 w 239"/>
                <a:gd name="T65" fmla="*/ 157 h 170"/>
                <a:gd name="T66" fmla="*/ 23 w 239"/>
                <a:gd name="T67" fmla="*/ 166 h 170"/>
                <a:gd name="T68" fmla="*/ 27 w 239"/>
                <a:gd name="T69" fmla="*/ 164 h 170"/>
                <a:gd name="T70" fmla="*/ 28 w 239"/>
                <a:gd name="T71" fmla="*/ 158 h 170"/>
                <a:gd name="T72" fmla="*/ 37 w 239"/>
                <a:gd name="T73" fmla="*/ 163 h 170"/>
                <a:gd name="T74" fmla="*/ 48 w 239"/>
                <a:gd name="T75" fmla="*/ 155 h 170"/>
                <a:gd name="T76" fmla="*/ 63 w 239"/>
                <a:gd name="T77" fmla="*/ 143 h 170"/>
                <a:gd name="T78" fmla="*/ 72 w 239"/>
                <a:gd name="T79" fmla="*/ 142 h 170"/>
                <a:gd name="T80" fmla="*/ 74 w 239"/>
                <a:gd name="T81" fmla="*/ 149 h 170"/>
                <a:gd name="T82" fmla="*/ 77 w 239"/>
                <a:gd name="T83" fmla="*/ 157 h 170"/>
                <a:gd name="T84" fmla="*/ 76 w 239"/>
                <a:gd name="T85" fmla="*/ 163 h 170"/>
                <a:gd name="T86" fmla="*/ 91 w 239"/>
                <a:gd name="T87" fmla="*/ 151 h 170"/>
                <a:gd name="T88" fmla="*/ 94 w 239"/>
                <a:gd name="T89" fmla="*/ 147 h 170"/>
                <a:gd name="T90" fmla="*/ 97 w 239"/>
                <a:gd name="T91" fmla="*/ 142 h 170"/>
                <a:gd name="T92" fmla="*/ 98 w 239"/>
                <a:gd name="T93" fmla="*/ 135 h 170"/>
                <a:gd name="T94" fmla="*/ 112 w 239"/>
                <a:gd name="T95" fmla="*/ 130 h 170"/>
                <a:gd name="T96" fmla="*/ 114 w 239"/>
                <a:gd name="T97" fmla="*/ 121 h 170"/>
                <a:gd name="T98" fmla="*/ 121 w 239"/>
                <a:gd name="T99" fmla="*/ 120 h 170"/>
                <a:gd name="T100" fmla="*/ 134 w 239"/>
                <a:gd name="T101" fmla="*/ 132 h 170"/>
                <a:gd name="T102" fmla="*/ 154 w 239"/>
                <a:gd name="T103" fmla="*/ 122 h 170"/>
                <a:gd name="T104" fmla="*/ 152 w 239"/>
                <a:gd name="T105" fmla="*/ 114 h 170"/>
                <a:gd name="T106" fmla="*/ 149 w 239"/>
                <a:gd name="T107" fmla="*/ 104 h 170"/>
                <a:gd name="T108" fmla="*/ 164 w 239"/>
                <a:gd name="T109" fmla="*/ 116 h 170"/>
                <a:gd name="T110" fmla="*/ 185 w 239"/>
                <a:gd name="T111" fmla="*/ 104 h 170"/>
                <a:gd name="T112" fmla="*/ 182 w 239"/>
                <a:gd name="T113" fmla="*/ 101 h 170"/>
                <a:gd name="T114" fmla="*/ 176 w 239"/>
                <a:gd name="T115" fmla="*/ 88 h 170"/>
                <a:gd name="T116" fmla="*/ 175 w 239"/>
                <a:gd name="T117" fmla="*/ 77 h 170"/>
                <a:gd name="T118" fmla="*/ 175 w 239"/>
                <a:gd name="T119" fmla="*/ 66 h 170"/>
                <a:gd name="T120" fmla="*/ 236 w 239"/>
                <a:gd name="T121" fmla="*/ 3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39" h="170">
                  <a:moveTo>
                    <a:pt x="230" y="21"/>
                  </a:moveTo>
                  <a:lnTo>
                    <a:pt x="230" y="21"/>
                  </a:lnTo>
                  <a:lnTo>
                    <a:pt x="224" y="16"/>
                  </a:lnTo>
                  <a:lnTo>
                    <a:pt x="218" y="14"/>
                  </a:lnTo>
                  <a:lnTo>
                    <a:pt x="207" y="9"/>
                  </a:lnTo>
                  <a:lnTo>
                    <a:pt x="207" y="9"/>
                  </a:lnTo>
                  <a:lnTo>
                    <a:pt x="212" y="5"/>
                  </a:lnTo>
                  <a:lnTo>
                    <a:pt x="214" y="3"/>
                  </a:lnTo>
                  <a:lnTo>
                    <a:pt x="214" y="2"/>
                  </a:lnTo>
                  <a:lnTo>
                    <a:pt x="214" y="2"/>
                  </a:lnTo>
                  <a:lnTo>
                    <a:pt x="211" y="0"/>
                  </a:lnTo>
                  <a:lnTo>
                    <a:pt x="208" y="0"/>
                  </a:lnTo>
                  <a:lnTo>
                    <a:pt x="208" y="0"/>
                  </a:lnTo>
                  <a:lnTo>
                    <a:pt x="187" y="9"/>
                  </a:lnTo>
                  <a:lnTo>
                    <a:pt x="169" y="18"/>
                  </a:lnTo>
                  <a:lnTo>
                    <a:pt x="152" y="27"/>
                  </a:lnTo>
                  <a:lnTo>
                    <a:pt x="140" y="36"/>
                  </a:lnTo>
                  <a:lnTo>
                    <a:pt x="140" y="36"/>
                  </a:lnTo>
                  <a:lnTo>
                    <a:pt x="138" y="36"/>
                  </a:lnTo>
                  <a:lnTo>
                    <a:pt x="138" y="36"/>
                  </a:lnTo>
                  <a:lnTo>
                    <a:pt x="135" y="38"/>
                  </a:lnTo>
                  <a:lnTo>
                    <a:pt x="131" y="38"/>
                  </a:lnTo>
                  <a:lnTo>
                    <a:pt x="124" y="37"/>
                  </a:lnTo>
                  <a:lnTo>
                    <a:pt x="118" y="36"/>
                  </a:lnTo>
                  <a:lnTo>
                    <a:pt x="116" y="35"/>
                  </a:lnTo>
                  <a:lnTo>
                    <a:pt x="114" y="46"/>
                  </a:lnTo>
                  <a:lnTo>
                    <a:pt x="114" y="46"/>
                  </a:lnTo>
                  <a:lnTo>
                    <a:pt x="121" y="48"/>
                  </a:lnTo>
                  <a:lnTo>
                    <a:pt x="126" y="50"/>
                  </a:lnTo>
                  <a:lnTo>
                    <a:pt x="126" y="50"/>
                  </a:lnTo>
                  <a:lnTo>
                    <a:pt x="119" y="52"/>
                  </a:lnTo>
                  <a:lnTo>
                    <a:pt x="115" y="53"/>
                  </a:lnTo>
                  <a:lnTo>
                    <a:pt x="113" y="55"/>
                  </a:lnTo>
                  <a:lnTo>
                    <a:pt x="116" y="65"/>
                  </a:lnTo>
                  <a:lnTo>
                    <a:pt x="116" y="65"/>
                  </a:lnTo>
                  <a:lnTo>
                    <a:pt x="121" y="63"/>
                  </a:lnTo>
                  <a:lnTo>
                    <a:pt x="126" y="61"/>
                  </a:lnTo>
                  <a:lnTo>
                    <a:pt x="132" y="60"/>
                  </a:lnTo>
                  <a:lnTo>
                    <a:pt x="132" y="60"/>
                  </a:lnTo>
                  <a:lnTo>
                    <a:pt x="132" y="61"/>
                  </a:lnTo>
                  <a:lnTo>
                    <a:pt x="132" y="61"/>
                  </a:lnTo>
                  <a:lnTo>
                    <a:pt x="132" y="66"/>
                  </a:lnTo>
                  <a:lnTo>
                    <a:pt x="130" y="71"/>
                  </a:lnTo>
                  <a:lnTo>
                    <a:pt x="126" y="77"/>
                  </a:lnTo>
                  <a:lnTo>
                    <a:pt x="121" y="82"/>
                  </a:lnTo>
                  <a:lnTo>
                    <a:pt x="110" y="92"/>
                  </a:lnTo>
                  <a:lnTo>
                    <a:pt x="104" y="96"/>
                  </a:lnTo>
                  <a:lnTo>
                    <a:pt x="98" y="98"/>
                  </a:lnTo>
                  <a:lnTo>
                    <a:pt x="98" y="98"/>
                  </a:lnTo>
                  <a:lnTo>
                    <a:pt x="86" y="102"/>
                  </a:lnTo>
                  <a:lnTo>
                    <a:pt x="75" y="104"/>
                  </a:lnTo>
                  <a:lnTo>
                    <a:pt x="67" y="104"/>
                  </a:lnTo>
                  <a:lnTo>
                    <a:pt x="64" y="103"/>
                  </a:lnTo>
                  <a:lnTo>
                    <a:pt x="64" y="103"/>
                  </a:lnTo>
                  <a:lnTo>
                    <a:pt x="56" y="97"/>
                  </a:lnTo>
                  <a:lnTo>
                    <a:pt x="53" y="92"/>
                  </a:lnTo>
                  <a:lnTo>
                    <a:pt x="49" y="87"/>
                  </a:lnTo>
                  <a:lnTo>
                    <a:pt x="48" y="85"/>
                  </a:lnTo>
                  <a:lnTo>
                    <a:pt x="45" y="85"/>
                  </a:lnTo>
                  <a:lnTo>
                    <a:pt x="45" y="85"/>
                  </a:lnTo>
                  <a:lnTo>
                    <a:pt x="43" y="85"/>
                  </a:lnTo>
                  <a:lnTo>
                    <a:pt x="41" y="86"/>
                  </a:lnTo>
                  <a:lnTo>
                    <a:pt x="41" y="86"/>
                  </a:lnTo>
                  <a:lnTo>
                    <a:pt x="33" y="85"/>
                  </a:lnTo>
                  <a:lnTo>
                    <a:pt x="27" y="86"/>
                  </a:lnTo>
                  <a:lnTo>
                    <a:pt x="22" y="88"/>
                  </a:lnTo>
                  <a:lnTo>
                    <a:pt x="20" y="90"/>
                  </a:lnTo>
                  <a:lnTo>
                    <a:pt x="19" y="92"/>
                  </a:lnTo>
                  <a:lnTo>
                    <a:pt x="19" y="92"/>
                  </a:lnTo>
                  <a:lnTo>
                    <a:pt x="27" y="92"/>
                  </a:lnTo>
                  <a:lnTo>
                    <a:pt x="32" y="93"/>
                  </a:lnTo>
                  <a:lnTo>
                    <a:pt x="32" y="94"/>
                  </a:lnTo>
                  <a:lnTo>
                    <a:pt x="31" y="96"/>
                  </a:lnTo>
                  <a:lnTo>
                    <a:pt x="31" y="96"/>
                  </a:lnTo>
                  <a:lnTo>
                    <a:pt x="28" y="98"/>
                  </a:lnTo>
                  <a:lnTo>
                    <a:pt x="30" y="101"/>
                  </a:lnTo>
                  <a:lnTo>
                    <a:pt x="31" y="103"/>
                  </a:lnTo>
                  <a:lnTo>
                    <a:pt x="34" y="105"/>
                  </a:lnTo>
                  <a:lnTo>
                    <a:pt x="50" y="114"/>
                  </a:lnTo>
                  <a:lnTo>
                    <a:pt x="50" y="114"/>
                  </a:lnTo>
                  <a:lnTo>
                    <a:pt x="50" y="114"/>
                  </a:lnTo>
                  <a:lnTo>
                    <a:pt x="50" y="115"/>
                  </a:lnTo>
                  <a:lnTo>
                    <a:pt x="50" y="115"/>
                  </a:lnTo>
                  <a:lnTo>
                    <a:pt x="50" y="115"/>
                  </a:lnTo>
                  <a:lnTo>
                    <a:pt x="45" y="115"/>
                  </a:lnTo>
                  <a:lnTo>
                    <a:pt x="39" y="113"/>
                  </a:lnTo>
                  <a:lnTo>
                    <a:pt x="26" y="108"/>
                  </a:lnTo>
                  <a:lnTo>
                    <a:pt x="26" y="108"/>
                  </a:lnTo>
                  <a:lnTo>
                    <a:pt x="23" y="108"/>
                  </a:lnTo>
                  <a:lnTo>
                    <a:pt x="21" y="108"/>
                  </a:lnTo>
                  <a:lnTo>
                    <a:pt x="19" y="110"/>
                  </a:lnTo>
                  <a:lnTo>
                    <a:pt x="19" y="110"/>
                  </a:lnTo>
                  <a:lnTo>
                    <a:pt x="16" y="110"/>
                  </a:lnTo>
                  <a:lnTo>
                    <a:pt x="12" y="110"/>
                  </a:lnTo>
                  <a:lnTo>
                    <a:pt x="8" y="113"/>
                  </a:lnTo>
                  <a:lnTo>
                    <a:pt x="5" y="115"/>
                  </a:lnTo>
                  <a:lnTo>
                    <a:pt x="1" y="118"/>
                  </a:lnTo>
                  <a:lnTo>
                    <a:pt x="0" y="121"/>
                  </a:lnTo>
                  <a:lnTo>
                    <a:pt x="0" y="125"/>
                  </a:lnTo>
                  <a:lnTo>
                    <a:pt x="1" y="130"/>
                  </a:lnTo>
                  <a:lnTo>
                    <a:pt x="1" y="130"/>
                  </a:lnTo>
                  <a:lnTo>
                    <a:pt x="5" y="125"/>
                  </a:lnTo>
                  <a:lnTo>
                    <a:pt x="9" y="121"/>
                  </a:lnTo>
                  <a:lnTo>
                    <a:pt x="11" y="121"/>
                  </a:lnTo>
                  <a:lnTo>
                    <a:pt x="14" y="121"/>
                  </a:lnTo>
                  <a:lnTo>
                    <a:pt x="14" y="121"/>
                  </a:lnTo>
                  <a:lnTo>
                    <a:pt x="15" y="122"/>
                  </a:lnTo>
                  <a:lnTo>
                    <a:pt x="15" y="126"/>
                  </a:lnTo>
                  <a:lnTo>
                    <a:pt x="15" y="129"/>
                  </a:lnTo>
                  <a:lnTo>
                    <a:pt x="16" y="131"/>
                  </a:lnTo>
                  <a:lnTo>
                    <a:pt x="17" y="132"/>
                  </a:lnTo>
                  <a:lnTo>
                    <a:pt x="17" y="132"/>
                  </a:lnTo>
                  <a:lnTo>
                    <a:pt x="20" y="133"/>
                  </a:lnTo>
                  <a:lnTo>
                    <a:pt x="25" y="133"/>
                  </a:lnTo>
                  <a:lnTo>
                    <a:pt x="34" y="132"/>
                  </a:lnTo>
                  <a:lnTo>
                    <a:pt x="44" y="131"/>
                  </a:lnTo>
                  <a:lnTo>
                    <a:pt x="49" y="131"/>
                  </a:lnTo>
                  <a:lnTo>
                    <a:pt x="50" y="131"/>
                  </a:lnTo>
                  <a:lnTo>
                    <a:pt x="50" y="131"/>
                  </a:lnTo>
                  <a:lnTo>
                    <a:pt x="50" y="132"/>
                  </a:lnTo>
                  <a:lnTo>
                    <a:pt x="48" y="133"/>
                  </a:lnTo>
                  <a:lnTo>
                    <a:pt x="39" y="135"/>
                  </a:lnTo>
                  <a:lnTo>
                    <a:pt x="30" y="136"/>
                  </a:lnTo>
                  <a:lnTo>
                    <a:pt x="26" y="138"/>
                  </a:lnTo>
                  <a:lnTo>
                    <a:pt x="25" y="140"/>
                  </a:lnTo>
                  <a:lnTo>
                    <a:pt x="25" y="140"/>
                  </a:lnTo>
                  <a:lnTo>
                    <a:pt x="25" y="143"/>
                  </a:lnTo>
                  <a:lnTo>
                    <a:pt x="25" y="143"/>
                  </a:lnTo>
                  <a:lnTo>
                    <a:pt x="25" y="144"/>
                  </a:lnTo>
                  <a:lnTo>
                    <a:pt x="22" y="147"/>
                  </a:lnTo>
                  <a:lnTo>
                    <a:pt x="20" y="152"/>
                  </a:lnTo>
                  <a:lnTo>
                    <a:pt x="19" y="157"/>
                  </a:lnTo>
                  <a:lnTo>
                    <a:pt x="19" y="157"/>
                  </a:lnTo>
                  <a:lnTo>
                    <a:pt x="19" y="159"/>
                  </a:lnTo>
                  <a:lnTo>
                    <a:pt x="20" y="163"/>
                  </a:lnTo>
                  <a:lnTo>
                    <a:pt x="23" y="166"/>
                  </a:lnTo>
                  <a:lnTo>
                    <a:pt x="27" y="170"/>
                  </a:lnTo>
                  <a:lnTo>
                    <a:pt x="27" y="170"/>
                  </a:lnTo>
                  <a:lnTo>
                    <a:pt x="28" y="169"/>
                  </a:lnTo>
                  <a:lnTo>
                    <a:pt x="27" y="164"/>
                  </a:lnTo>
                  <a:lnTo>
                    <a:pt x="27" y="160"/>
                  </a:lnTo>
                  <a:lnTo>
                    <a:pt x="28" y="159"/>
                  </a:lnTo>
                  <a:lnTo>
                    <a:pt x="28" y="158"/>
                  </a:lnTo>
                  <a:lnTo>
                    <a:pt x="28" y="158"/>
                  </a:lnTo>
                  <a:lnTo>
                    <a:pt x="31" y="158"/>
                  </a:lnTo>
                  <a:lnTo>
                    <a:pt x="32" y="159"/>
                  </a:lnTo>
                  <a:lnTo>
                    <a:pt x="34" y="162"/>
                  </a:lnTo>
                  <a:lnTo>
                    <a:pt x="37" y="163"/>
                  </a:lnTo>
                  <a:lnTo>
                    <a:pt x="37" y="163"/>
                  </a:lnTo>
                  <a:lnTo>
                    <a:pt x="39" y="162"/>
                  </a:lnTo>
                  <a:lnTo>
                    <a:pt x="42" y="160"/>
                  </a:lnTo>
                  <a:lnTo>
                    <a:pt x="48" y="155"/>
                  </a:lnTo>
                  <a:lnTo>
                    <a:pt x="54" y="149"/>
                  </a:lnTo>
                  <a:lnTo>
                    <a:pt x="58" y="146"/>
                  </a:lnTo>
                  <a:lnTo>
                    <a:pt x="63" y="143"/>
                  </a:lnTo>
                  <a:lnTo>
                    <a:pt x="63" y="143"/>
                  </a:lnTo>
                  <a:lnTo>
                    <a:pt x="69" y="141"/>
                  </a:lnTo>
                  <a:lnTo>
                    <a:pt x="71" y="140"/>
                  </a:lnTo>
                  <a:lnTo>
                    <a:pt x="72" y="141"/>
                  </a:lnTo>
                  <a:lnTo>
                    <a:pt x="72" y="142"/>
                  </a:lnTo>
                  <a:lnTo>
                    <a:pt x="72" y="146"/>
                  </a:lnTo>
                  <a:lnTo>
                    <a:pt x="72" y="148"/>
                  </a:lnTo>
                  <a:lnTo>
                    <a:pt x="74" y="149"/>
                  </a:lnTo>
                  <a:lnTo>
                    <a:pt x="74" y="149"/>
                  </a:lnTo>
                  <a:lnTo>
                    <a:pt x="77" y="151"/>
                  </a:lnTo>
                  <a:lnTo>
                    <a:pt x="78" y="152"/>
                  </a:lnTo>
                  <a:lnTo>
                    <a:pt x="78" y="154"/>
                  </a:lnTo>
                  <a:lnTo>
                    <a:pt x="77" y="157"/>
                  </a:lnTo>
                  <a:lnTo>
                    <a:pt x="75" y="160"/>
                  </a:lnTo>
                  <a:lnTo>
                    <a:pt x="72" y="163"/>
                  </a:lnTo>
                  <a:lnTo>
                    <a:pt x="72" y="163"/>
                  </a:lnTo>
                  <a:lnTo>
                    <a:pt x="76" y="163"/>
                  </a:lnTo>
                  <a:lnTo>
                    <a:pt x="81" y="162"/>
                  </a:lnTo>
                  <a:lnTo>
                    <a:pt x="86" y="157"/>
                  </a:lnTo>
                  <a:lnTo>
                    <a:pt x="88" y="154"/>
                  </a:lnTo>
                  <a:lnTo>
                    <a:pt x="91" y="151"/>
                  </a:lnTo>
                  <a:lnTo>
                    <a:pt x="91" y="151"/>
                  </a:lnTo>
                  <a:lnTo>
                    <a:pt x="91" y="148"/>
                  </a:lnTo>
                  <a:lnTo>
                    <a:pt x="92" y="148"/>
                  </a:lnTo>
                  <a:lnTo>
                    <a:pt x="94" y="147"/>
                  </a:lnTo>
                  <a:lnTo>
                    <a:pt x="96" y="146"/>
                  </a:lnTo>
                  <a:lnTo>
                    <a:pt x="96" y="146"/>
                  </a:lnTo>
                  <a:lnTo>
                    <a:pt x="97" y="144"/>
                  </a:lnTo>
                  <a:lnTo>
                    <a:pt x="97" y="142"/>
                  </a:lnTo>
                  <a:lnTo>
                    <a:pt x="97" y="140"/>
                  </a:lnTo>
                  <a:lnTo>
                    <a:pt x="97" y="137"/>
                  </a:lnTo>
                  <a:lnTo>
                    <a:pt x="97" y="137"/>
                  </a:lnTo>
                  <a:lnTo>
                    <a:pt x="98" y="135"/>
                  </a:lnTo>
                  <a:lnTo>
                    <a:pt x="101" y="133"/>
                  </a:lnTo>
                  <a:lnTo>
                    <a:pt x="105" y="132"/>
                  </a:lnTo>
                  <a:lnTo>
                    <a:pt x="110" y="131"/>
                  </a:lnTo>
                  <a:lnTo>
                    <a:pt x="112" y="130"/>
                  </a:lnTo>
                  <a:lnTo>
                    <a:pt x="112" y="129"/>
                  </a:lnTo>
                  <a:lnTo>
                    <a:pt x="112" y="129"/>
                  </a:lnTo>
                  <a:lnTo>
                    <a:pt x="112" y="125"/>
                  </a:lnTo>
                  <a:lnTo>
                    <a:pt x="114" y="121"/>
                  </a:lnTo>
                  <a:lnTo>
                    <a:pt x="118" y="120"/>
                  </a:lnTo>
                  <a:lnTo>
                    <a:pt x="120" y="119"/>
                  </a:lnTo>
                  <a:lnTo>
                    <a:pt x="120" y="119"/>
                  </a:lnTo>
                  <a:lnTo>
                    <a:pt x="121" y="120"/>
                  </a:lnTo>
                  <a:lnTo>
                    <a:pt x="123" y="124"/>
                  </a:lnTo>
                  <a:lnTo>
                    <a:pt x="126" y="127"/>
                  </a:lnTo>
                  <a:lnTo>
                    <a:pt x="130" y="130"/>
                  </a:lnTo>
                  <a:lnTo>
                    <a:pt x="134" y="132"/>
                  </a:lnTo>
                  <a:lnTo>
                    <a:pt x="134" y="132"/>
                  </a:lnTo>
                  <a:lnTo>
                    <a:pt x="148" y="125"/>
                  </a:lnTo>
                  <a:lnTo>
                    <a:pt x="148" y="125"/>
                  </a:lnTo>
                  <a:lnTo>
                    <a:pt x="154" y="122"/>
                  </a:lnTo>
                  <a:lnTo>
                    <a:pt x="157" y="120"/>
                  </a:lnTo>
                  <a:lnTo>
                    <a:pt x="157" y="120"/>
                  </a:lnTo>
                  <a:lnTo>
                    <a:pt x="154" y="116"/>
                  </a:lnTo>
                  <a:lnTo>
                    <a:pt x="152" y="114"/>
                  </a:lnTo>
                  <a:lnTo>
                    <a:pt x="151" y="110"/>
                  </a:lnTo>
                  <a:lnTo>
                    <a:pt x="151" y="110"/>
                  </a:lnTo>
                  <a:lnTo>
                    <a:pt x="149" y="107"/>
                  </a:lnTo>
                  <a:lnTo>
                    <a:pt x="149" y="104"/>
                  </a:lnTo>
                  <a:lnTo>
                    <a:pt x="149" y="104"/>
                  </a:lnTo>
                  <a:lnTo>
                    <a:pt x="153" y="109"/>
                  </a:lnTo>
                  <a:lnTo>
                    <a:pt x="158" y="113"/>
                  </a:lnTo>
                  <a:lnTo>
                    <a:pt x="164" y="116"/>
                  </a:lnTo>
                  <a:lnTo>
                    <a:pt x="164" y="116"/>
                  </a:lnTo>
                  <a:lnTo>
                    <a:pt x="181" y="105"/>
                  </a:lnTo>
                  <a:lnTo>
                    <a:pt x="181" y="105"/>
                  </a:lnTo>
                  <a:lnTo>
                    <a:pt x="185" y="104"/>
                  </a:lnTo>
                  <a:lnTo>
                    <a:pt x="185" y="104"/>
                  </a:lnTo>
                  <a:lnTo>
                    <a:pt x="185" y="104"/>
                  </a:lnTo>
                  <a:lnTo>
                    <a:pt x="185" y="104"/>
                  </a:lnTo>
                  <a:lnTo>
                    <a:pt x="182" y="101"/>
                  </a:lnTo>
                  <a:lnTo>
                    <a:pt x="179" y="97"/>
                  </a:lnTo>
                  <a:lnTo>
                    <a:pt x="175" y="92"/>
                  </a:lnTo>
                  <a:lnTo>
                    <a:pt x="175" y="90"/>
                  </a:lnTo>
                  <a:lnTo>
                    <a:pt x="176" y="88"/>
                  </a:lnTo>
                  <a:lnTo>
                    <a:pt x="176" y="88"/>
                  </a:lnTo>
                  <a:lnTo>
                    <a:pt x="178" y="87"/>
                  </a:lnTo>
                  <a:lnTo>
                    <a:pt x="178" y="85"/>
                  </a:lnTo>
                  <a:lnTo>
                    <a:pt x="175" y="77"/>
                  </a:lnTo>
                  <a:lnTo>
                    <a:pt x="173" y="71"/>
                  </a:lnTo>
                  <a:lnTo>
                    <a:pt x="173" y="68"/>
                  </a:lnTo>
                  <a:lnTo>
                    <a:pt x="175" y="66"/>
                  </a:lnTo>
                  <a:lnTo>
                    <a:pt x="175" y="66"/>
                  </a:lnTo>
                  <a:lnTo>
                    <a:pt x="209" y="49"/>
                  </a:lnTo>
                  <a:lnTo>
                    <a:pt x="239" y="35"/>
                  </a:lnTo>
                  <a:lnTo>
                    <a:pt x="239" y="35"/>
                  </a:lnTo>
                  <a:lnTo>
                    <a:pt x="236" y="31"/>
                  </a:lnTo>
                  <a:lnTo>
                    <a:pt x="234" y="26"/>
                  </a:lnTo>
                  <a:lnTo>
                    <a:pt x="230" y="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5" name="Freeform 32"/>
            <p:cNvSpPr>
              <a:spLocks/>
            </p:cNvSpPr>
            <p:nvPr userDrawn="1"/>
          </p:nvSpPr>
          <p:spPr bwMode="auto">
            <a:xfrm>
              <a:off x="470" y="854"/>
              <a:ext cx="101" cy="96"/>
            </a:xfrm>
            <a:custGeom>
              <a:avLst/>
              <a:gdLst>
                <a:gd name="T0" fmla="*/ 0 w 101"/>
                <a:gd name="T1" fmla="*/ 28 h 96"/>
                <a:gd name="T2" fmla="*/ 1 w 101"/>
                <a:gd name="T3" fmla="*/ 34 h 96"/>
                <a:gd name="T4" fmla="*/ 2 w 101"/>
                <a:gd name="T5" fmla="*/ 38 h 96"/>
                <a:gd name="T6" fmla="*/ 10 w 101"/>
                <a:gd name="T7" fmla="*/ 40 h 96"/>
                <a:gd name="T8" fmla="*/ 12 w 101"/>
                <a:gd name="T9" fmla="*/ 39 h 96"/>
                <a:gd name="T10" fmla="*/ 13 w 101"/>
                <a:gd name="T11" fmla="*/ 34 h 96"/>
                <a:gd name="T12" fmla="*/ 15 w 101"/>
                <a:gd name="T13" fmla="*/ 29 h 96"/>
                <a:gd name="T14" fmla="*/ 16 w 101"/>
                <a:gd name="T15" fmla="*/ 28 h 96"/>
                <a:gd name="T16" fmla="*/ 17 w 101"/>
                <a:gd name="T17" fmla="*/ 28 h 96"/>
                <a:gd name="T18" fmla="*/ 18 w 101"/>
                <a:gd name="T19" fmla="*/ 27 h 96"/>
                <a:gd name="T20" fmla="*/ 45 w 101"/>
                <a:gd name="T21" fmla="*/ 40 h 96"/>
                <a:gd name="T22" fmla="*/ 71 w 101"/>
                <a:gd name="T23" fmla="*/ 57 h 96"/>
                <a:gd name="T24" fmla="*/ 75 w 101"/>
                <a:gd name="T25" fmla="*/ 60 h 96"/>
                <a:gd name="T26" fmla="*/ 71 w 101"/>
                <a:gd name="T27" fmla="*/ 67 h 96"/>
                <a:gd name="T28" fmla="*/ 64 w 101"/>
                <a:gd name="T29" fmla="*/ 85 h 96"/>
                <a:gd name="T30" fmla="*/ 62 w 101"/>
                <a:gd name="T31" fmla="*/ 90 h 96"/>
                <a:gd name="T32" fmla="*/ 65 w 101"/>
                <a:gd name="T33" fmla="*/ 95 h 96"/>
                <a:gd name="T34" fmla="*/ 70 w 101"/>
                <a:gd name="T35" fmla="*/ 96 h 96"/>
                <a:gd name="T36" fmla="*/ 73 w 101"/>
                <a:gd name="T37" fmla="*/ 96 h 96"/>
                <a:gd name="T38" fmla="*/ 78 w 101"/>
                <a:gd name="T39" fmla="*/ 93 h 96"/>
                <a:gd name="T40" fmla="*/ 79 w 101"/>
                <a:gd name="T41" fmla="*/ 90 h 96"/>
                <a:gd name="T42" fmla="*/ 79 w 101"/>
                <a:gd name="T43" fmla="*/ 87 h 96"/>
                <a:gd name="T44" fmla="*/ 75 w 101"/>
                <a:gd name="T45" fmla="*/ 82 h 96"/>
                <a:gd name="T46" fmla="*/ 73 w 101"/>
                <a:gd name="T47" fmla="*/ 82 h 96"/>
                <a:gd name="T48" fmla="*/ 77 w 101"/>
                <a:gd name="T49" fmla="*/ 73 h 96"/>
                <a:gd name="T50" fmla="*/ 82 w 101"/>
                <a:gd name="T51" fmla="*/ 62 h 96"/>
                <a:gd name="T52" fmla="*/ 88 w 101"/>
                <a:gd name="T53" fmla="*/ 57 h 96"/>
                <a:gd name="T54" fmla="*/ 94 w 101"/>
                <a:gd name="T55" fmla="*/ 56 h 96"/>
                <a:gd name="T56" fmla="*/ 93 w 101"/>
                <a:gd name="T57" fmla="*/ 54 h 96"/>
                <a:gd name="T58" fmla="*/ 90 w 101"/>
                <a:gd name="T59" fmla="*/ 46 h 96"/>
                <a:gd name="T60" fmla="*/ 92 w 101"/>
                <a:gd name="T61" fmla="*/ 38 h 96"/>
                <a:gd name="T62" fmla="*/ 94 w 101"/>
                <a:gd name="T63" fmla="*/ 33 h 96"/>
                <a:gd name="T64" fmla="*/ 101 w 101"/>
                <a:gd name="T65" fmla="*/ 12 h 96"/>
                <a:gd name="T66" fmla="*/ 101 w 101"/>
                <a:gd name="T67" fmla="*/ 9 h 96"/>
                <a:gd name="T68" fmla="*/ 98 w 101"/>
                <a:gd name="T69" fmla="*/ 4 h 96"/>
                <a:gd name="T70" fmla="*/ 94 w 101"/>
                <a:gd name="T71" fmla="*/ 2 h 96"/>
                <a:gd name="T72" fmla="*/ 88 w 101"/>
                <a:gd name="T73" fmla="*/ 5 h 96"/>
                <a:gd name="T74" fmla="*/ 86 w 101"/>
                <a:gd name="T75" fmla="*/ 10 h 96"/>
                <a:gd name="T76" fmla="*/ 86 w 101"/>
                <a:gd name="T77" fmla="*/ 13 h 96"/>
                <a:gd name="T78" fmla="*/ 89 w 101"/>
                <a:gd name="T79" fmla="*/ 18 h 96"/>
                <a:gd name="T80" fmla="*/ 92 w 101"/>
                <a:gd name="T81" fmla="*/ 20 h 96"/>
                <a:gd name="T82" fmla="*/ 88 w 101"/>
                <a:gd name="T83" fmla="*/ 31 h 96"/>
                <a:gd name="T84" fmla="*/ 83 w 101"/>
                <a:gd name="T85" fmla="*/ 37 h 96"/>
                <a:gd name="T86" fmla="*/ 78 w 101"/>
                <a:gd name="T87" fmla="*/ 34 h 96"/>
                <a:gd name="T88" fmla="*/ 40 w 101"/>
                <a:gd name="T89" fmla="*/ 16 h 96"/>
                <a:gd name="T90" fmla="*/ 27 w 101"/>
                <a:gd name="T91" fmla="*/ 12 h 96"/>
                <a:gd name="T92" fmla="*/ 28 w 101"/>
                <a:gd name="T93" fmla="*/ 9 h 96"/>
                <a:gd name="T94" fmla="*/ 33 w 101"/>
                <a:gd name="T95" fmla="*/ 0 h 96"/>
                <a:gd name="T96" fmla="*/ 31 w 101"/>
                <a:gd name="T97" fmla="*/ 1 h 96"/>
                <a:gd name="T98" fmla="*/ 26 w 101"/>
                <a:gd name="T99" fmla="*/ 4 h 96"/>
                <a:gd name="T100" fmla="*/ 16 w 101"/>
                <a:gd name="T101" fmla="*/ 7 h 96"/>
                <a:gd name="T102" fmla="*/ 12 w 101"/>
                <a:gd name="T103" fmla="*/ 7 h 96"/>
                <a:gd name="T104" fmla="*/ 10 w 101"/>
                <a:gd name="T105" fmla="*/ 7 h 96"/>
                <a:gd name="T106" fmla="*/ 6 w 101"/>
                <a:gd name="T107" fmla="*/ 15 h 96"/>
                <a:gd name="T108" fmla="*/ 4 w 101"/>
                <a:gd name="T109" fmla="*/ 22 h 96"/>
                <a:gd name="T110" fmla="*/ 1 w 101"/>
                <a:gd name="T111" fmla="*/ 2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1" h="96">
                  <a:moveTo>
                    <a:pt x="0" y="28"/>
                  </a:moveTo>
                  <a:lnTo>
                    <a:pt x="0" y="28"/>
                  </a:lnTo>
                  <a:lnTo>
                    <a:pt x="0" y="32"/>
                  </a:lnTo>
                  <a:lnTo>
                    <a:pt x="1" y="34"/>
                  </a:lnTo>
                  <a:lnTo>
                    <a:pt x="2" y="38"/>
                  </a:lnTo>
                  <a:lnTo>
                    <a:pt x="2" y="38"/>
                  </a:lnTo>
                  <a:lnTo>
                    <a:pt x="7" y="39"/>
                  </a:lnTo>
                  <a:lnTo>
                    <a:pt x="10" y="40"/>
                  </a:lnTo>
                  <a:lnTo>
                    <a:pt x="12" y="39"/>
                  </a:lnTo>
                  <a:lnTo>
                    <a:pt x="12" y="39"/>
                  </a:lnTo>
                  <a:lnTo>
                    <a:pt x="13" y="37"/>
                  </a:lnTo>
                  <a:lnTo>
                    <a:pt x="13" y="34"/>
                  </a:lnTo>
                  <a:lnTo>
                    <a:pt x="13" y="32"/>
                  </a:lnTo>
                  <a:lnTo>
                    <a:pt x="15" y="29"/>
                  </a:lnTo>
                  <a:lnTo>
                    <a:pt x="15" y="29"/>
                  </a:lnTo>
                  <a:lnTo>
                    <a:pt x="16" y="28"/>
                  </a:lnTo>
                  <a:lnTo>
                    <a:pt x="17" y="28"/>
                  </a:lnTo>
                  <a:lnTo>
                    <a:pt x="17" y="28"/>
                  </a:lnTo>
                  <a:lnTo>
                    <a:pt x="18" y="27"/>
                  </a:lnTo>
                  <a:lnTo>
                    <a:pt x="18" y="27"/>
                  </a:lnTo>
                  <a:lnTo>
                    <a:pt x="32" y="33"/>
                  </a:lnTo>
                  <a:lnTo>
                    <a:pt x="45" y="40"/>
                  </a:lnTo>
                  <a:lnTo>
                    <a:pt x="71" y="57"/>
                  </a:lnTo>
                  <a:lnTo>
                    <a:pt x="71" y="57"/>
                  </a:lnTo>
                  <a:lnTo>
                    <a:pt x="75" y="60"/>
                  </a:lnTo>
                  <a:lnTo>
                    <a:pt x="75" y="60"/>
                  </a:lnTo>
                  <a:lnTo>
                    <a:pt x="71" y="67"/>
                  </a:lnTo>
                  <a:lnTo>
                    <a:pt x="71" y="67"/>
                  </a:lnTo>
                  <a:lnTo>
                    <a:pt x="65" y="79"/>
                  </a:lnTo>
                  <a:lnTo>
                    <a:pt x="64" y="85"/>
                  </a:lnTo>
                  <a:lnTo>
                    <a:pt x="62" y="90"/>
                  </a:lnTo>
                  <a:lnTo>
                    <a:pt x="62" y="90"/>
                  </a:lnTo>
                  <a:lnTo>
                    <a:pt x="64" y="93"/>
                  </a:lnTo>
                  <a:lnTo>
                    <a:pt x="65" y="95"/>
                  </a:lnTo>
                  <a:lnTo>
                    <a:pt x="67" y="96"/>
                  </a:lnTo>
                  <a:lnTo>
                    <a:pt x="70" y="96"/>
                  </a:lnTo>
                  <a:lnTo>
                    <a:pt x="70" y="96"/>
                  </a:lnTo>
                  <a:lnTo>
                    <a:pt x="73" y="96"/>
                  </a:lnTo>
                  <a:lnTo>
                    <a:pt x="76" y="95"/>
                  </a:lnTo>
                  <a:lnTo>
                    <a:pt x="78" y="93"/>
                  </a:lnTo>
                  <a:lnTo>
                    <a:pt x="79" y="90"/>
                  </a:lnTo>
                  <a:lnTo>
                    <a:pt x="79" y="90"/>
                  </a:lnTo>
                  <a:lnTo>
                    <a:pt x="79" y="88"/>
                  </a:lnTo>
                  <a:lnTo>
                    <a:pt x="79" y="87"/>
                  </a:lnTo>
                  <a:lnTo>
                    <a:pt x="77" y="83"/>
                  </a:lnTo>
                  <a:lnTo>
                    <a:pt x="75" y="82"/>
                  </a:lnTo>
                  <a:lnTo>
                    <a:pt x="73" y="82"/>
                  </a:lnTo>
                  <a:lnTo>
                    <a:pt x="73" y="82"/>
                  </a:lnTo>
                  <a:lnTo>
                    <a:pt x="77" y="73"/>
                  </a:lnTo>
                  <a:lnTo>
                    <a:pt x="77" y="73"/>
                  </a:lnTo>
                  <a:lnTo>
                    <a:pt x="79" y="67"/>
                  </a:lnTo>
                  <a:lnTo>
                    <a:pt x="82" y="62"/>
                  </a:lnTo>
                  <a:lnTo>
                    <a:pt x="86" y="60"/>
                  </a:lnTo>
                  <a:lnTo>
                    <a:pt x="88" y="57"/>
                  </a:lnTo>
                  <a:lnTo>
                    <a:pt x="92" y="56"/>
                  </a:lnTo>
                  <a:lnTo>
                    <a:pt x="94" y="56"/>
                  </a:lnTo>
                  <a:lnTo>
                    <a:pt x="94" y="56"/>
                  </a:lnTo>
                  <a:lnTo>
                    <a:pt x="93" y="54"/>
                  </a:lnTo>
                  <a:lnTo>
                    <a:pt x="90" y="50"/>
                  </a:lnTo>
                  <a:lnTo>
                    <a:pt x="90" y="46"/>
                  </a:lnTo>
                  <a:lnTo>
                    <a:pt x="90" y="43"/>
                  </a:lnTo>
                  <a:lnTo>
                    <a:pt x="92" y="38"/>
                  </a:lnTo>
                  <a:lnTo>
                    <a:pt x="94" y="33"/>
                  </a:lnTo>
                  <a:lnTo>
                    <a:pt x="94" y="33"/>
                  </a:lnTo>
                  <a:lnTo>
                    <a:pt x="99" y="21"/>
                  </a:lnTo>
                  <a:lnTo>
                    <a:pt x="101" y="12"/>
                  </a:lnTo>
                  <a:lnTo>
                    <a:pt x="101" y="12"/>
                  </a:lnTo>
                  <a:lnTo>
                    <a:pt x="101" y="9"/>
                  </a:lnTo>
                  <a:lnTo>
                    <a:pt x="100" y="6"/>
                  </a:lnTo>
                  <a:lnTo>
                    <a:pt x="98" y="4"/>
                  </a:lnTo>
                  <a:lnTo>
                    <a:pt x="94" y="2"/>
                  </a:lnTo>
                  <a:lnTo>
                    <a:pt x="94" y="2"/>
                  </a:lnTo>
                  <a:lnTo>
                    <a:pt x="92" y="4"/>
                  </a:lnTo>
                  <a:lnTo>
                    <a:pt x="88" y="5"/>
                  </a:lnTo>
                  <a:lnTo>
                    <a:pt x="87" y="7"/>
                  </a:lnTo>
                  <a:lnTo>
                    <a:pt x="86" y="10"/>
                  </a:lnTo>
                  <a:lnTo>
                    <a:pt x="86" y="10"/>
                  </a:lnTo>
                  <a:lnTo>
                    <a:pt x="86" y="13"/>
                  </a:lnTo>
                  <a:lnTo>
                    <a:pt x="87" y="16"/>
                  </a:lnTo>
                  <a:lnTo>
                    <a:pt x="89" y="18"/>
                  </a:lnTo>
                  <a:lnTo>
                    <a:pt x="92" y="20"/>
                  </a:lnTo>
                  <a:lnTo>
                    <a:pt x="92" y="20"/>
                  </a:lnTo>
                  <a:lnTo>
                    <a:pt x="92" y="20"/>
                  </a:lnTo>
                  <a:lnTo>
                    <a:pt x="88" y="31"/>
                  </a:lnTo>
                  <a:lnTo>
                    <a:pt x="83" y="37"/>
                  </a:lnTo>
                  <a:lnTo>
                    <a:pt x="83" y="37"/>
                  </a:lnTo>
                  <a:lnTo>
                    <a:pt x="78" y="34"/>
                  </a:lnTo>
                  <a:lnTo>
                    <a:pt x="78" y="34"/>
                  </a:lnTo>
                  <a:lnTo>
                    <a:pt x="54" y="21"/>
                  </a:lnTo>
                  <a:lnTo>
                    <a:pt x="40" y="16"/>
                  </a:lnTo>
                  <a:lnTo>
                    <a:pt x="27" y="12"/>
                  </a:lnTo>
                  <a:lnTo>
                    <a:pt x="27" y="12"/>
                  </a:lnTo>
                  <a:lnTo>
                    <a:pt x="28" y="9"/>
                  </a:lnTo>
                  <a:lnTo>
                    <a:pt x="28" y="9"/>
                  </a:lnTo>
                  <a:lnTo>
                    <a:pt x="32" y="2"/>
                  </a:lnTo>
                  <a:lnTo>
                    <a:pt x="33" y="0"/>
                  </a:lnTo>
                  <a:lnTo>
                    <a:pt x="33" y="0"/>
                  </a:lnTo>
                  <a:lnTo>
                    <a:pt x="31" y="1"/>
                  </a:lnTo>
                  <a:lnTo>
                    <a:pt x="26" y="4"/>
                  </a:lnTo>
                  <a:lnTo>
                    <a:pt x="26" y="4"/>
                  </a:lnTo>
                  <a:lnTo>
                    <a:pt x="19" y="6"/>
                  </a:lnTo>
                  <a:lnTo>
                    <a:pt x="16" y="7"/>
                  </a:lnTo>
                  <a:lnTo>
                    <a:pt x="16" y="7"/>
                  </a:lnTo>
                  <a:lnTo>
                    <a:pt x="12" y="7"/>
                  </a:lnTo>
                  <a:lnTo>
                    <a:pt x="10" y="7"/>
                  </a:lnTo>
                  <a:lnTo>
                    <a:pt x="10" y="7"/>
                  </a:lnTo>
                  <a:lnTo>
                    <a:pt x="8" y="9"/>
                  </a:lnTo>
                  <a:lnTo>
                    <a:pt x="6" y="15"/>
                  </a:lnTo>
                  <a:lnTo>
                    <a:pt x="6" y="15"/>
                  </a:lnTo>
                  <a:lnTo>
                    <a:pt x="4" y="22"/>
                  </a:lnTo>
                  <a:lnTo>
                    <a:pt x="4" y="22"/>
                  </a:lnTo>
                  <a:lnTo>
                    <a:pt x="1" y="26"/>
                  </a:lnTo>
                  <a:lnTo>
                    <a:pt x="0" y="2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6" name="Freeform 33"/>
            <p:cNvSpPr>
              <a:spLocks/>
            </p:cNvSpPr>
            <p:nvPr userDrawn="1"/>
          </p:nvSpPr>
          <p:spPr bwMode="auto">
            <a:xfrm>
              <a:off x="467" y="446"/>
              <a:ext cx="25" cy="30"/>
            </a:xfrm>
            <a:custGeom>
              <a:avLst/>
              <a:gdLst>
                <a:gd name="T0" fmla="*/ 9 w 25"/>
                <a:gd name="T1" fmla="*/ 30 h 30"/>
                <a:gd name="T2" fmla="*/ 9 w 25"/>
                <a:gd name="T3" fmla="*/ 30 h 30"/>
                <a:gd name="T4" fmla="*/ 19 w 25"/>
                <a:gd name="T5" fmla="*/ 28 h 30"/>
                <a:gd name="T6" fmla="*/ 25 w 25"/>
                <a:gd name="T7" fmla="*/ 27 h 30"/>
                <a:gd name="T8" fmla="*/ 25 w 25"/>
                <a:gd name="T9" fmla="*/ 3 h 30"/>
                <a:gd name="T10" fmla="*/ 25 w 25"/>
                <a:gd name="T11" fmla="*/ 3 h 30"/>
                <a:gd name="T12" fmla="*/ 11 w 25"/>
                <a:gd name="T13" fmla="*/ 0 h 30"/>
                <a:gd name="T14" fmla="*/ 11 w 25"/>
                <a:gd name="T15" fmla="*/ 0 h 30"/>
                <a:gd name="T16" fmla="*/ 8 w 25"/>
                <a:gd name="T17" fmla="*/ 0 h 30"/>
                <a:gd name="T18" fmla="*/ 5 w 25"/>
                <a:gd name="T19" fmla="*/ 1 h 30"/>
                <a:gd name="T20" fmla="*/ 3 w 25"/>
                <a:gd name="T21" fmla="*/ 3 h 30"/>
                <a:gd name="T22" fmla="*/ 2 w 25"/>
                <a:gd name="T23" fmla="*/ 5 h 30"/>
                <a:gd name="T24" fmla="*/ 0 w 25"/>
                <a:gd name="T25" fmla="*/ 9 h 30"/>
                <a:gd name="T26" fmla="*/ 0 w 25"/>
                <a:gd name="T27" fmla="*/ 11 h 30"/>
                <a:gd name="T28" fmla="*/ 0 w 25"/>
                <a:gd name="T29" fmla="*/ 19 h 30"/>
                <a:gd name="T30" fmla="*/ 0 w 25"/>
                <a:gd name="T31" fmla="*/ 19 h 30"/>
                <a:gd name="T32" fmla="*/ 2 w 25"/>
                <a:gd name="T33" fmla="*/ 23 h 30"/>
                <a:gd name="T34" fmla="*/ 4 w 25"/>
                <a:gd name="T35" fmla="*/ 27 h 30"/>
                <a:gd name="T36" fmla="*/ 7 w 25"/>
                <a:gd name="T37" fmla="*/ 28 h 30"/>
                <a:gd name="T38" fmla="*/ 9 w 25"/>
                <a:gd name="T3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 h="30">
                  <a:moveTo>
                    <a:pt x="9" y="30"/>
                  </a:moveTo>
                  <a:lnTo>
                    <a:pt x="9" y="30"/>
                  </a:lnTo>
                  <a:lnTo>
                    <a:pt x="19" y="28"/>
                  </a:lnTo>
                  <a:lnTo>
                    <a:pt x="25" y="27"/>
                  </a:lnTo>
                  <a:lnTo>
                    <a:pt x="25" y="3"/>
                  </a:lnTo>
                  <a:lnTo>
                    <a:pt x="25" y="3"/>
                  </a:lnTo>
                  <a:lnTo>
                    <a:pt x="11" y="0"/>
                  </a:lnTo>
                  <a:lnTo>
                    <a:pt x="11" y="0"/>
                  </a:lnTo>
                  <a:lnTo>
                    <a:pt x="8" y="0"/>
                  </a:lnTo>
                  <a:lnTo>
                    <a:pt x="5" y="1"/>
                  </a:lnTo>
                  <a:lnTo>
                    <a:pt x="3" y="3"/>
                  </a:lnTo>
                  <a:lnTo>
                    <a:pt x="2" y="5"/>
                  </a:lnTo>
                  <a:lnTo>
                    <a:pt x="0" y="9"/>
                  </a:lnTo>
                  <a:lnTo>
                    <a:pt x="0" y="11"/>
                  </a:lnTo>
                  <a:lnTo>
                    <a:pt x="0" y="19"/>
                  </a:lnTo>
                  <a:lnTo>
                    <a:pt x="0" y="19"/>
                  </a:lnTo>
                  <a:lnTo>
                    <a:pt x="2" y="23"/>
                  </a:lnTo>
                  <a:lnTo>
                    <a:pt x="4" y="27"/>
                  </a:lnTo>
                  <a:lnTo>
                    <a:pt x="7" y="28"/>
                  </a:lnTo>
                  <a:lnTo>
                    <a:pt x="9" y="3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7" name="Freeform 34"/>
            <p:cNvSpPr>
              <a:spLocks/>
            </p:cNvSpPr>
            <p:nvPr userDrawn="1"/>
          </p:nvSpPr>
          <p:spPr bwMode="auto">
            <a:xfrm>
              <a:off x="498" y="440"/>
              <a:ext cx="37" cy="36"/>
            </a:xfrm>
            <a:custGeom>
              <a:avLst/>
              <a:gdLst>
                <a:gd name="T0" fmla="*/ 37 w 37"/>
                <a:gd name="T1" fmla="*/ 26 h 36"/>
                <a:gd name="T2" fmla="*/ 37 w 37"/>
                <a:gd name="T3" fmla="*/ 18 h 36"/>
                <a:gd name="T4" fmla="*/ 37 w 37"/>
                <a:gd name="T5" fmla="*/ 5 h 36"/>
                <a:gd name="T6" fmla="*/ 37 w 37"/>
                <a:gd name="T7" fmla="*/ 1 h 36"/>
                <a:gd name="T8" fmla="*/ 36 w 37"/>
                <a:gd name="T9" fmla="*/ 0 h 36"/>
                <a:gd name="T10" fmla="*/ 31 w 37"/>
                <a:gd name="T11" fmla="*/ 0 h 36"/>
                <a:gd name="T12" fmla="*/ 27 w 37"/>
                <a:gd name="T13" fmla="*/ 0 h 36"/>
                <a:gd name="T14" fmla="*/ 20 w 37"/>
                <a:gd name="T15" fmla="*/ 0 h 36"/>
                <a:gd name="T16" fmla="*/ 18 w 37"/>
                <a:gd name="T17" fmla="*/ 5 h 36"/>
                <a:gd name="T18" fmla="*/ 17 w 37"/>
                <a:gd name="T19" fmla="*/ 0 h 36"/>
                <a:gd name="T20" fmla="*/ 11 w 37"/>
                <a:gd name="T21" fmla="*/ 0 h 36"/>
                <a:gd name="T22" fmla="*/ 7 w 37"/>
                <a:gd name="T23" fmla="*/ 0 h 36"/>
                <a:gd name="T24" fmla="*/ 3 w 37"/>
                <a:gd name="T25" fmla="*/ 0 h 36"/>
                <a:gd name="T26" fmla="*/ 1 w 37"/>
                <a:gd name="T27" fmla="*/ 1 h 36"/>
                <a:gd name="T28" fmla="*/ 0 w 37"/>
                <a:gd name="T29" fmla="*/ 5 h 36"/>
                <a:gd name="T30" fmla="*/ 0 w 37"/>
                <a:gd name="T31" fmla="*/ 18 h 36"/>
                <a:gd name="T32" fmla="*/ 0 w 37"/>
                <a:gd name="T33" fmla="*/ 33 h 36"/>
                <a:gd name="T34" fmla="*/ 4 w 37"/>
                <a:gd name="T35" fmla="*/ 33 h 36"/>
                <a:gd name="T36" fmla="*/ 6 w 37"/>
                <a:gd name="T37" fmla="*/ 32 h 36"/>
                <a:gd name="T38" fmla="*/ 9 w 37"/>
                <a:gd name="T39" fmla="*/ 27 h 36"/>
                <a:gd name="T40" fmla="*/ 9 w 37"/>
                <a:gd name="T41" fmla="*/ 36 h 36"/>
                <a:gd name="T42" fmla="*/ 11 w 37"/>
                <a:gd name="T43" fmla="*/ 36 h 36"/>
                <a:gd name="T44" fmla="*/ 16 w 37"/>
                <a:gd name="T45" fmla="*/ 33 h 36"/>
                <a:gd name="T46" fmla="*/ 17 w 37"/>
                <a:gd name="T47" fmla="*/ 29 h 36"/>
                <a:gd name="T48" fmla="*/ 18 w 37"/>
                <a:gd name="T49" fmla="*/ 27 h 36"/>
                <a:gd name="T50" fmla="*/ 18 w 37"/>
                <a:gd name="T51" fmla="*/ 36 h 36"/>
                <a:gd name="T52" fmla="*/ 26 w 37"/>
                <a:gd name="T53" fmla="*/ 33 h 36"/>
                <a:gd name="T54" fmla="*/ 28 w 37"/>
                <a:gd name="T55" fmla="*/ 29 h 36"/>
                <a:gd name="T56" fmla="*/ 28 w 37"/>
                <a:gd name="T57" fmla="*/ 27 h 36"/>
                <a:gd name="T58" fmla="*/ 28 w 37"/>
                <a:gd name="T59" fmla="*/ 33 h 36"/>
                <a:gd name="T60" fmla="*/ 31 w 37"/>
                <a:gd name="T61" fmla="*/ 32 h 36"/>
                <a:gd name="T62" fmla="*/ 34 w 37"/>
                <a:gd name="T63" fmla="*/ 31 h 36"/>
                <a:gd name="T64" fmla="*/ 37 w 37"/>
                <a:gd name="T65" fmla="*/ 2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 h="36">
                  <a:moveTo>
                    <a:pt x="37" y="26"/>
                  </a:moveTo>
                  <a:lnTo>
                    <a:pt x="37" y="26"/>
                  </a:lnTo>
                  <a:lnTo>
                    <a:pt x="37" y="18"/>
                  </a:lnTo>
                  <a:lnTo>
                    <a:pt x="37" y="18"/>
                  </a:lnTo>
                  <a:lnTo>
                    <a:pt x="37" y="5"/>
                  </a:lnTo>
                  <a:lnTo>
                    <a:pt x="37" y="5"/>
                  </a:lnTo>
                  <a:lnTo>
                    <a:pt x="37" y="3"/>
                  </a:lnTo>
                  <a:lnTo>
                    <a:pt x="37" y="1"/>
                  </a:lnTo>
                  <a:lnTo>
                    <a:pt x="36" y="0"/>
                  </a:lnTo>
                  <a:lnTo>
                    <a:pt x="36" y="0"/>
                  </a:lnTo>
                  <a:lnTo>
                    <a:pt x="31" y="0"/>
                  </a:lnTo>
                  <a:lnTo>
                    <a:pt x="31" y="0"/>
                  </a:lnTo>
                  <a:lnTo>
                    <a:pt x="28" y="5"/>
                  </a:lnTo>
                  <a:lnTo>
                    <a:pt x="27" y="0"/>
                  </a:lnTo>
                  <a:lnTo>
                    <a:pt x="27" y="0"/>
                  </a:lnTo>
                  <a:lnTo>
                    <a:pt x="20" y="0"/>
                  </a:lnTo>
                  <a:lnTo>
                    <a:pt x="20" y="0"/>
                  </a:lnTo>
                  <a:lnTo>
                    <a:pt x="18" y="5"/>
                  </a:lnTo>
                  <a:lnTo>
                    <a:pt x="17" y="0"/>
                  </a:lnTo>
                  <a:lnTo>
                    <a:pt x="17" y="0"/>
                  </a:lnTo>
                  <a:lnTo>
                    <a:pt x="11" y="0"/>
                  </a:lnTo>
                  <a:lnTo>
                    <a:pt x="11" y="0"/>
                  </a:lnTo>
                  <a:lnTo>
                    <a:pt x="9" y="5"/>
                  </a:lnTo>
                  <a:lnTo>
                    <a:pt x="7" y="0"/>
                  </a:lnTo>
                  <a:lnTo>
                    <a:pt x="7" y="0"/>
                  </a:lnTo>
                  <a:lnTo>
                    <a:pt x="3" y="0"/>
                  </a:lnTo>
                  <a:lnTo>
                    <a:pt x="3" y="0"/>
                  </a:lnTo>
                  <a:lnTo>
                    <a:pt x="1" y="1"/>
                  </a:lnTo>
                  <a:lnTo>
                    <a:pt x="0" y="3"/>
                  </a:lnTo>
                  <a:lnTo>
                    <a:pt x="0" y="5"/>
                  </a:lnTo>
                  <a:lnTo>
                    <a:pt x="0" y="5"/>
                  </a:lnTo>
                  <a:lnTo>
                    <a:pt x="0" y="18"/>
                  </a:lnTo>
                  <a:lnTo>
                    <a:pt x="0" y="18"/>
                  </a:lnTo>
                  <a:lnTo>
                    <a:pt x="0" y="33"/>
                  </a:lnTo>
                  <a:lnTo>
                    <a:pt x="0" y="33"/>
                  </a:lnTo>
                  <a:lnTo>
                    <a:pt x="4" y="33"/>
                  </a:lnTo>
                  <a:lnTo>
                    <a:pt x="6" y="32"/>
                  </a:lnTo>
                  <a:lnTo>
                    <a:pt x="6" y="32"/>
                  </a:lnTo>
                  <a:lnTo>
                    <a:pt x="7" y="28"/>
                  </a:lnTo>
                  <a:lnTo>
                    <a:pt x="9" y="27"/>
                  </a:lnTo>
                  <a:lnTo>
                    <a:pt x="9" y="27"/>
                  </a:lnTo>
                  <a:lnTo>
                    <a:pt x="9" y="36"/>
                  </a:lnTo>
                  <a:lnTo>
                    <a:pt x="9" y="36"/>
                  </a:lnTo>
                  <a:lnTo>
                    <a:pt x="11" y="36"/>
                  </a:lnTo>
                  <a:lnTo>
                    <a:pt x="14" y="34"/>
                  </a:lnTo>
                  <a:lnTo>
                    <a:pt x="16" y="33"/>
                  </a:lnTo>
                  <a:lnTo>
                    <a:pt x="16" y="33"/>
                  </a:lnTo>
                  <a:lnTo>
                    <a:pt x="17" y="29"/>
                  </a:lnTo>
                  <a:lnTo>
                    <a:pt x="18" y="27"/>
                  </a:lnTo>
                  <a:lnTo>
                    <a:pt x="18" y="27"/>
                  </a:lnTo>
                  <a:lnTo>
                    <a:pt x="18" y="36"/>
                  </a:lnTo>
                  <a:lnTo>
                    <a:pt x="18" y="36"/>
                  </a:lnTo>
                  <a:lnTo>
                    <a:pt x="22" y="34"/>
                  </a:lnTo>
                  <a:lnTo>
                    <a:pt x="26" y="33"/>
                  </a:lnTo>
                  <a:lnTo>
                    <a:pt x="26" y="33"/>
                  </a:lnTo>
                  <a:lnTo>
                    <a:pt x="28" y="29"/>
                  </a:lnTo>
                  <a:lnTo>
                    <a:pt x="28" y="27"/>
                  </a:lnTo>
                  <a:lnTo>
                    <a:pt x="28" y="27"/>
                  </a:lnTo>
                  <a:lnTo>
                    <a:pt x="28" y="33"/>
                  </a:lnTo>
                  <a:lnTo>
                    <a:pt x="28" y="33"/>
                  </a:lnTo>
                  <a:lnTo>
                    <a:pt x="31" y="32"/>
                  </a:lnTo>
                  <a:lnTo>
                    <a:pt x="31" y="32"/>
                  </a:lnTo>
                  <a:lnTo>
                    <a:pt x="34" y="31"/>
                  </a:lnTo>
                  <a:lnTo>
                    <a:pt x="34" y="31"/>
                  </a:lnTo>
                  <a:lnTo>
                    <a:pt x="36" y="29"/>
                  </a:lnTo>
                  <a:lnTo>
                    <a:pt x="37" y="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8" name="Freeform 35"/>
            <p:cNvSpPr>
              <a:spLocks/>
            </p:cNvSpPr>
            <p:nvPr userDrawn="1"/>
          </p:nvSpPr>
          <p:spPr bwMode="auto">
            <a:xfrm>
              <a:off x="503" y="441"/>
              <a:ext cx="45" cy="52"/>
            </a:xfrm>
            <a:custGeom>
              <a:avLst/>
              <a:gdLst>
                <a:gd name="T0" fmla="*/ 45 w 45"/>
                <a:gd name="T1" fmla="*/ 38 h 52"/>
                <a:gd name="T2" fmla="*/ 45 w 45"/>
                <a:gd name="T3" fmla="*/ 30 h 52"/>
                <a:gd name="T4" fmla="*/ 45 w 45"/>
                <a:gd name="T5" fmla="*/ 30 h 52"/>
                <a:gd name="T6" fmla="*/ 44 w 45"/>
                <a:gd name="T7" fmla="*/ 28 h 52"/>
                <a:gd name="T8" fmla="*/ 43 w 45"/>
                <a:gd name="T9" fmla="*/ 25 h 52"/>
                <a:gd name="T10" fmla="*/ 43 w 45"/>
                <a:gd name="T11" fmla="*/ 20 h 52"/>
                <a:gd name="T12" fmla="*/ 43 w 45"/>
                <a:gd name="T13" fmla="*/ 20 h 52"/>
                <a:gd name="T14" fmla="*/ 43 w 45"/>
                <a:gd name="T15" fmla="*/ 17 h 52"/>
                <a:gd name="T16" fmla="*/ 44 w 45"/>
                <a:gd name="T17" fmla="*/ 14 h 52"/>
                <a:gd name="T18" fmla="*/ 45 w 45"/>
                <a:gd name="T19" fmla="*/ 11 h 52"/>
                <a:gd name="T20" fmla="*/ 45 w 45"/>
                <a:gd name="T21" fmla="*/ 4 h 52"/>
                <a:gd name="T22" fmla="*/ 45 w 45"/>
                <a:gd name="T23" fmla="*/ 4 h 52"/>
                <a:gd name="T24" fmla="*/ 43 w 45"/>
                <a:gd name="T25" fmla="*/ 2 h 52"/>
                <a:gd name="T26" fmla="*/ 40 w 45"/>
                <a:gd name="T27" fmla="*/ 0 h 52"/>
                <a:gd name="T28" fmla="*/ 38 w 45"/>
                <a:gd name="T29" fmla="*/ 0 h 52"/>
                <a:gd name="T30" fmla="*/ 38 w 45"/>
                <a:gd name="T31" fmla="*/ 27 h 52"/>
                <a:gd name="T32" fmla="*/ 38 w 45"/>
                <a:gd name="T33" fmla="*/ 27 h 52"/>
                <a:gd name="T34" fmla="*/ 37 w 45"/>
                <a:gd name="T35" fmla="*/ 31 h 52"/>
                <a:gd name="T36" fmla="*/ 34 w 45"/>
                <a:gd name="T37" fmla="*/ 35 h 52"/>
                <a:gd name="T38" fmla="*/ 31 w 45"/>
                <a:gd name="T39" fmla="*/ 37 h 52"/>
                <a:gd name="T40" fmla="*/ 26 w 45"/>
                <a:gd name="T41" fmla="*/ 38 h 52"/>
                <a:gd name="T42" fmla="*/ 26 w 45"/>
                <a:gd name="T43" fmla="*/ 38 h 52"/>
                <a:gd name="T44" fmla="*/ 16 w 45"/>
                <a:gd name="T45" fmla="*/ 39 h 52"/>
                <a:gd name="T46" fmla="*/ 7 w 45"/>
                <a:gd name="T47" fmla="*/ 41 h 52"/>
                <a:gd name="T48" fmla="*/ 0 w 45"/>
                <a:gd name="T49" fmla="*/ 41 h 52"/>
                <a:gd name="T50" fmla="*/ 0 w 45"/>
                <a:gd name="T51" fmla="*/ 41 h 52"/>
                <a:gd name="T52" fmla="*/ 1 w 45"/>
                <a:gd name="T53" fmla="*/ 47 h 52"/>
                <a:gd name="T54" fmla="*/ 1 w 45"/>
                <a:gd name="T55" fmla="*/ 47 h 52"/>
                <a:gd name="T56" fmla="*/ 4 w 45"/>
                <a:gd name="T57" fmla="*/ 50 h 52"/>
                <a:gd name="T58" fmla="*/ 5 w 45"/>
                <a:gd name="T59" fmla="*/ 52 h 52"/>
                <a:gd name="T60" fmla="*/ 37 w 45"/>
                <a:gd name="T61" fmla="*/ 52 h 52"/>
                <a:gd name="T62" fmla="*/ 45 w 45"/>
                <a:gd name="T63" fmla="*/ 3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5" h="52">
                  <a:moveTo>
                    <a:pt x="45" y="38"/>
                  </a:moveTo>
                  <a:lnTo>
                    <a:pt x="45" y="30"/>
                  </a:lnTo>
                  <a:lnTo>
                    <a:pt x="45" y="30"/>
                  </a:lnTo>
                  <a:lnTo>
                    <a:pt x="44" y="28"/>
                  </a:lnTo>
                  <a:lnTo>
                    <a:pt x="43" y="25"/>
                  </a:lnTo>
                  <a:lnTo>
                    <a:pt x="43" y="20"/>
                  </a:lnTo>
                  <a:lnTo>
                    <a:pt x="43" y="20"/>
                  </a:lnTo>
                  <a:lnTo>
                    <a:pt x="43" y="17"/>
                  </a:lnTo>
                  <a:lnTo>
                    <a:pt x="44" y="14"/>
                  </a:lnTo>
                  <a:lnTo>
                    <a:pt x="45" y="11"/>
                  </a:lnTo>
                  <a:lnTo>
                    <a:pt x="45" y="4"/>
                  </a:lnTo>
                  <a:lnTo>
                    <a:pt x="45" y="4"/>
                  </a:lnTo>
                  <a:lnTo>
                    <a:pt x="43" y="2"/>
                  </a:lnTo>
                  <a:lnTo>
                    <a:pt x="40" y="0"/>
                  </a:lnTo>
                  <a:lnTo>
                    <a:pt x="38" y="0"/>
                  </a:lnTo>
                  <a:lnTo>
                    <a:pt x="38" y="27"/>
                  </a:lnTo>
                  <a:lnTo>
                    <a:pt x="38" y="27"/>
                  </a:lnTo>
                  <a:lnTo>
                    <a:pt x="37" y="31"/>
                  </a:lnTo>
                  <a:lnTo>
                    <a:pt x="34" y="35"/>
                  </a:lnTo>
                  <a:lnTo>
                    <a:pt x="31" y="37"/>
                  </a:lnTo>
                  <a:lnTo>
                    <a:pt x="26" y="38"/>
                  </a:lnTo>
                  <a:lnTo>
                    <a:pt x="26" y="38"/>
                  </a:lnTo>
                  <a:lnTo>
                    <a:pt x="16" y="39"/>
                  </a:lnTo>
                  <a:lnTo>
                    <a:pt x="7" y="41"/>
                  </a:lnTo>
                  <a:lnTo>
                    <a:pt x="0" y="41"/>
                  </a:lnTo>
                  <a:lnTo>
                    <a:pt x="0" y="41"/>
                  </a:lnTo>
                  <a:lnTo>
                    <a:pt x="1" y="47"/>
                  </a:lnTo>
                  <a:lnTo>
                    <a:pt x="1" y="47"/>
                  </a:lnTo>
                  <a:lnTo>
                    <a:pt x="4" y="50"/>
                  </a:lnTo>
                  <a:lnTo>
                    <a:pt x="5" y="52"/>
                  </a:lnTo>
                  <a:lnTo>
                    <a:pt x="37" y="52"/>
                  </a:lnTo>
                  <a:lnTo>
                    <a:pt x="45" y="3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9" name="Freeform 36"/>
            <p:cNvSpPr>
              <a:spLocks/>
            </p:cNvSpPr>
            <p:nvPr userDrawn="1"/>
          </p:nvSpPr>
          <p:spPr bwMode="auto">
            <a:xfrm>
              <a:off x="505" y="499"/>
              <a:ext cx="37" cy="12"/>
            </a:xfrm>
            <a:custGeom>
              <a:avLst/>
              <a:gdLst>
                <a:gd name="T0" fmla="*/ 3 w 37"/>
                <a:gd name="T1" fmla="*/ 12 h 12"/>
                <a:gd name="T2" fmla="*/ 35 w 37"/>
                <a:gd name="T3" fmla="*/ 12 h 12"/>
                <a:gd name="T4" fmla="*/ 35 w 37"/>
                <a:gd name="T5" fmla="*/ 12 h 12"/>
                <a:gd name="T6" fmla="*/ 37 w 37"/>
                <a:gd name="T7" fmla="*/ 6 h 12"/>
                <a:gd name="T8" fmla="*/ 36 w 37"/>
                <a:gd name="T9" fmla="*/ 0 h 12"/>
                <a:gd name="T10" fmla="*/ 3 w 37"/>
                <a:gd name="T11" fmla="*/ 0 h 12"/>
                <a:gd name="T12" fmla="*/ 0 w 37"/>
                <a:gd name="T13" fmla="*/ 6 h 12"/>
                <a:gd name="T14" fmla="*/ 3 w 37"/>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12">
                  <a:moveTo>
                    <a:pt x="3" y="12"/>
                  </a:moveTo>
                  <a:lnTo>
                    <a:pt x="35" y="12"/>
                  </a:lnTo>
                  <a:lnTo>
                    <a:pt x="35" y="12"/>
                  </a:lnTo>
                  <a:lnTo>
                    <a:pt x="37" y="6"/>
                  </a:lnTo>
                  <a:lnTo>
                    <a:pt x="36" y="0"/>
                  </a:lnTo>
                  <a:lnTo>
                    <a:pt x="3" y="0"/>
                  </a:lnTo>
                  <a:lnTo>
                    <a:pt x="0" y="6"/>
                  </a:lnTo>
                  <a:lnTo>
                    <a:pt x="3"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0" name="Freeform 37"/>
            <p:cNvSpPr>
              <a:spLocks/>
            </p:cNvSpPr>
            <p:nvPr userDrawn="1"/>
          </p:nvSpPr>
          <p:spPr bwMode="auto">
            <a:xfrm>
              <a:off x="508" y="517"/>
              <a:ext cx="37" cy="43"/>
            </a:xfrm>
            <a:custGeom>
              <a:avLst/>
              <a:gdLst>
                <a:gd name="T0" fmla="*/ 32 w 37"/>
                <a:gd name="T1" fmla="*/ 0 h 43"/>
                <a:gd name="T2" fmla="*/ 0 w 37"/>
                <a:gd name="T3" fmla="*/ 0 h 43"/>
                <a:gd name="T4" fmla="*/ 0 w 37"/>
                <a:gd name="T5" fmla="*/ 42 h 43"/>
                <a:gd name="T6" fmla="*/ 28 w 37"/>
                <a:gd name="T7" fmla="*/ 43 h 43"/>
                <a:gd name="T8" fmla="*/ 37 w 37"/>
                <a:gd name="T9" fmla="*/ 35 h 43"/>
                <a:gd name="T10" fmla="*/ 32 w 37"/>
                <a:gd name="T11" fmla="*/ 0 h 43"/>
              </a:gdLst>
              <a:ahLst/>
              <a:cxnLst>
                <a:cxn ang="0">
                  <a:pos x="T0" y="T1"/>
                </a:cxn>
                <a:cxn ang="0">
                  <a:pos x="T2" y="T3"/>
                </a:cxn>
                <a:cxn ang="0">
                  <a:pos x="T4" y="T5"/>
                </a:cxn>
                <a:cxn ang="0">
                  <a:pos x="T6" y="T7"/>
                </a:cxn>
                <a:cxn ang="0">
                  <a:pos x="T8" y="T9"/>
                </a:cxn>
                <a:cxn ang="0">
                  <a:pos x="T10" y="T11"/>
                </a:cxn>
              </a:cxnLst>
              <a:rect l="0" t="0" r="r" b="b"/>
              <a:pathLst>
                <a:path w="37" h="43">
                  <a:moveTo>
                    <a:pt x="32" y="0"/>
                  </a:moveTo>
                  <a:lnTo>
                    <a:pt x="0" y="0"/>
                  </a:lnTo>
                  <a:lnTo>
                    <a:pt x="0" y="42"/>
                  </a:lnTo>
                  <a:lnTo>
                    <a:pt x="28" y="43"/>
                  </a:lnTo>
                  <a:lnTo>
                    <a:pt x="37" y="35"/>
                  </a:lnTo>
                  <a:lnTo>
                    <a:pt x="3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1" name="Freeform 38"/>
            <p:cNvSpPr>
              <a:spLocks/>
            </p:cNvSpPr>
            <p:nvPr userDrawn="1"/>
          </p:nvSpPr>
          <p:spPr bwMode="auto">
            <a:xfrm>
              <a:off x="507" y="559"/>
              <a:ext cx="49" cy="42"/>
            </a:xfrm>
            <a:custGeom>
              <a:avLst/>
              <a:gdLst>
                <a:gd name="T0" fmla="*/ 49 w 49"/>
                <a:gd name="T1" fmla="*/ 11 h 42"/>
                <a:gd name="T2" fmla="*/ 49 w 49"/>
                <a:gd name="T3" fmla="*/ 11 h 42"/>
                <a:gd name="T4" fmla="*/ 42 w 49"/>
                <a:gd name="T5" fmla="*/ 6 h 42"/>
                <a:gd name="T6" fmla="*/ 42 w 49"/>
                <a:gd name="T7" fmla="*/ 6 h 42"/>
                <a:gd name="T8" fmla="*/ 41 w 49"/>
                <a:gd name="T9" fmla="*/ 0 h 42"/>
                <a:gd name="T10" fmla="*/ 31 w 49"/>
                <a:gd name="T11" fmla="*/ 7 h 42"/>
                <a:gd name="T12" fmla="*/ 0 w 49"/>
                <a:gd name="T13" fmla="*/ 7 h 42"/>
                <a:gd name="T14" fmla="*/ 0 w 49"/>
                <a:gd name="T15" fmla="*/ 7 h 42"/>
                <a:gd name="T16" fmla="*/ 0 w 49"/>
                <a:gd name="T17" fmla="*/ 18 h 42"/>
                <a:gd name="T18" fmla="*/ 0 w 49"/>
                <a:gd name="T19" fmla="*/ 30 h 42"/>
                <a:gd name="T20" fmla="*/ 0 w 49"/>
                <a:gd name="T21" fmla="*/ 30 h 42"/>
                <a:gd name="T22" fmla="*/ 7 w 49"/>
                <a:gd name="T23" fmla="*/ 36 h 42"/>
                <a:gd name="T24" fmla="*/ 16 w 49"/>
                <a:gd name="T25" fmla="*/ 42 h 42"/>
                <a:gd name="T26" fmla="*/ 36 w 49"/>
                <a:gd name="T27" fmla="*/ 17 h 42"/>
                <a:gd name="T28" fmla="*/ 49 w 49"/>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9" h="42">
                  <a:moveTo>
                    <a:pt x="49" y="11"/>
                  </a:moveTo>
                  <a:lnTo>
                    <a:pt x="49" y="11"/>
                  </a:lnTo>
                  <a:lnTo>
                    <a:pt x="42" y="6"/>
                  </a:lnTo>
                  <a:lnTo>
                    <a:pt x="42" y="6"/>
                  </a:lnTo>
                  <a:lnTo>
                    <a:pt x="41" y="0"/>
                  </a:lnTo>
                  <a:lnTo>
                    <a:pt x="31" y="7"/>
                  </a:lnTo>
                  <a:lnTo>
                    <a:pt x="0" y="7"/>
                  </a:lnTo>
                  <a:lnTo>
                    <a:pt x="0" y="7"/>
                  </a:lnTo>
                  <a:lnTo>
                    <a:pt x="0" y="18"/>
                  </a:lnTo>
                  <a:lnTo>
                    <a:pt x="0" y="30"/>
                  </a:lnTo>
                  <a:lnTo>
                    <a:pt x="0" y="30"/>
                  </a:lnTo>
                  <a:lnTo>
                    <a:pt x="7" y="36"/>
                  </a:lnTo>
                  <a:lnTo>
                    <a:pt x="16" y="42"/>
                  </a:lnTo>
                  <a:lnTo>
                    <a:pt x="36" y="17"/>
                  </a:lnTo>
                  <a:lnTo>
                    <a:pt x="49" y="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2" name="Freeform 39"/>
            <p:cNvSpPr>
              <a:spLocks/>
            </p:cNvSpPr>
            <p:nvPr userDrawn="1"/>
          </p:nvSpPr>
          <p:spPr bwMode="auto">
            <a:xfrm>
              <a:off x="530" y="574"/>
              <a:ext cx="72" cy="43"/>
            </a:xfrm>
            <a:custGeom>
              <a:avLst/>
              <a:gdLst>
                <a:gd name="T0" fmla="*/ 18 w 72"/>
                <a:gd name="T1" fmla="*/ 5 h 43"/>
                <a:gd name="T2" fmla="*/ 0 w 72"/>
                <a:gd name="T3" fmla="*/ 30 h 43"/>
                <a:gd name="T4" fmla="*/ 30 w 72"/>
                <a:gd name="T5" fmla="*/ 43 h 43"/>
                <a:gd name="T6" fmla="*/ 30 w 72"/>
                <a:gd name="T7" fmla="*/ 43 h 43"/>
                <a:gd name="T8" fmla="*/ 44 w 72"/>
                <a:gd name="T9" fmla="*/ 35 h 43"/>
                <a:gd name="T10" fmla="*/ 57 w 72"/>
                <a:gd name="T11" fmla="*/ 26 h 43"/>
                <a:gd name="T12" fmla="*/ 72 w 72"/>
                <a:gd name="T13" fmla="*/ 16 h 43"/>
                <a:gd name="T14" fmla="*/ 29 w 72"/>
                <a:gd name="T15" fmla="*/ 0 h 43"/>
                <a:gd name="T16" fmla="*/ 18 w 72"/>
                <a:gd name="T17" fmla="*/ 5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43">
                  <a:moveTo>
                    <a:pt x="18" y="5"/>
                  </a:moveTo>
                  <a:lnTo>
                    <a:pt x="0" y="30"/>
                  </a:lnTo>
                  <a:lnTo>
                    <a:pt x="30" y="43"/>
                  </a:lnTo>
                  <a:lnTo>
                    <a:pt x="30" y="43"/>
                  </a:lnTo>
                  <a:lnTo>
                    <a:pt x="44" y="35"/>
                  </a:lnTo>
                  <a:lnTo>
                    <a:pt x="57" y="26"/>
                  </a:lnTo>
                  <a:lnTo>
                    <a:pt x="72" y="16"/>
                  </a:lnTo>
                  <a:lnTo>
                    <a:pt x="29" y="0"/>
                  </a:lnTo>
                  <a:lnTo>
                    <a:pt x="18"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3" name="Freeform 40"/>
            <p:cNvSpPr>
              <a:spLocks/>
            </p:cNvSpPr>
            <p:nvPr userDrawn="1"/>
          </p:nvSpPr>
          <p:spPr bwMode="auto">
            <a:xfrm>
              <a:off x="551" y="421"/>
              <a:ext cx="18" cy="78"/>
            </a:xfrm>
            <a:custGeom>
              <a:avLst/>
              <a:gdLst>
                <a:gd name="T0" fmla="*/ 14 w 18"/>
                <a:gd name="T1" fmla="*/ 33 h 78"/>
                <a:gd name="T2" fmla="*/ 14 w 18"/>
                <a:gd name="T3" fmla="*/ 33 h 78"/>
                <a:gd name="T4" fmla="*/ 14 w 18"/>
                <a:gd name="T5" fmla="*/ 7 h 78"/>
                <a:gd name="T6" fmla="*/ 14 w 18"/>
                <a:gd name="T7" fmla="*/ 7 h 78"/>
                <a:gd name="T8" fmla="*/ 16 w 18"/>
                <a:gd name="T9" fmla="*/ 5 h 78"/>
                <a:gd name="T10" fmla="*/ 16 w 18"/>
                <a:gd name="T11" fmla="*/ 5 h 78"/>
                <a:gd name="T12" fmla="*/ 16 w 18"/>
                <a:gd name="T13" fmla="*/ 2 h 78"/>
                <a:gd name="T14" fmla="*/ 16 w 18"/>
                <a:gd name="T15" fmla="*/ 0 h 78"/>
                <a:gd name="T16" fmla="*/ 1 w 18"/>
                <a:gd name="T17" fmla="*/ 0 h 78"/>
                <a:gd name="T18" fmla="*/ 1 w 18"/>
                <a:gd name="T19" fmla="*/ 0 h 78"/>
                <a:gd name="T20" fmla="*/ 1 w 18"/>
                <a:gd name="T21" fmla="*/ 3 h 78"/>
                <a:gd name="T22" fmla="*/ 1 w 18"/>
                <a:gd name="T23" fmla="*/ 3 h 78"/>
                <a:gd name="T24" fmla="*/ 1 w 18"/>
                <a:gd name="T25" fmla="*/ 6 h 78"/>
                <a:gd name="T26" fmla="*/ 2 w 18"/>
                <a:gd name="T27" fmla="*/ 7 h 78"/>
                <a:gd name="T28" fmla="*/ 2 w 18"/>
                <a:gd name="T29" fmla="*/ 33 h 78"/>
                <a:gd name="T30" fmla="*/ 2 w 18"/>
                <a:gd name="T31" fmla="*/ 33 h 78"/>
                <a:gd name="T32" fmla="*/ 1 w 18"/>
                <a:gd name="T33" fmla="*/ 34 h 78"/>
                <a:gd name="T34" fmla="*/ 0 w 18"/>
                <a:gd name="T35" fmla="*/ 40 h 78"/>
                <a:gd name="T36" fmla="*/ 0 w 18"/>
                <a:gd name="T37" fmla="*/ 40 h 78"/>
                <a:gd name="T38" fmla="*/ 0 w 18"/>
                <a:gd name="T39" fmla="*/ 44 h 78"/>
                <a:gd name="T40" fmla="*/ 1 w 18"/>
                <a:gd name="T41" fmla="*/ 47 h 78"/>
                <a:gd name="T42" fmla="*/ 3 w 18"/>
                <a:gd name="T43" fmla="*/ 50 h 78"/>
                <a:gd name="T44" fmla="*/ 2 w 18"/>
                <a:gd name="T45" fmla="*/ 70 h 78"/>
                <a:gd name="T46" fmla="*/ 2 w 18"/>
                <a:gd name="T47" fmla="*/ 70 h 78"/>
                <a:gd name="T48" fmla="*/ 2 w 18"/>
                <a:gd name="T49" fmla="*/ 72 h 78"/>
                <a:gd name="T50" fmla="*/ 1 w 18"/>
                <a:gd name="T51" fmla="*/ 74 h 78"/>
                <a:gd name="T52" fmla="*/ 1 w 18"/>
                <a:gd name="T53" fmla="*/ 74 h 78"/>
                <a:gd name="T54" fmla="*/ 1 w 18"/>
                <a:gd name="T55" fmla="*/ 78 h 78"/>
                <a:gd name="T56" fmla="*/ 16 w 18"/>
                <a:gd name="T57" fmla="*/ 78 h 78"/>
                <a:gd name="T58" fmla="*/ 16 w 18"/>
                <a:gd name="T59" fmla="*/ 78 h 78"/>
                <a:gd name="T60" fmla="*/ 16 w 18"/>
                <a:gd name="T61" fmla="*/ 73 h 78"/>
                <a:gd name="T62" fmla="*/ 16 w 18"/>
                <a:gd name="T63" fmla="*/ 73 h 78"/>
                <a:gd name="T64" fmla="*/ 14 w 18"/>
                <a:gd name="T65" fmla="*/ 70 h 78"/>
                <a:gd name="T66" fmla="*/ 14 w 18"/>
                <a:gd name="T67" fmla="*/ 50 h 78"/>
                <a:gd name="T68" fmla="*/ 14 w 18"/>
                <a:gd name="T69" fmla="*/ 50 h 78"/>
                <a:gd name="T70" fmla="*/ 17 w 18"/>
                <a:gd name="T71" fmla="*/ 46 h 78"/>
                <a:gd name="T72" fmla="*/ 17 w 18"/>
                <a:gd name="T73" fmla="*/ 44 h 78"/>
                <a:gd name="T74" fmla="*/ 18 w 18"/>
                <a:gd name="T75" fmla="*/ 41 h 78"/>
                <a:gd name="T76" fmla="*/ 18 w 18"/>
                <a:gd name="T77" fmla="*/ 41 h 78"/>
                <a:gd name="T78" fmla="*/ 16 w 18"/>
                <a:gd name="T79" fmla="*/ 35 h 78"/>
                <a:gd name="T80" fmla="*/ 14 w 18"/>
                <a:gd name="T81" fmla="*/ 33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8" h="78">
                  <a:moveTo>
                    <a:pt x="14" y="33"/>
                  </a:moveTo>
                  <a:lnTo>
                    <a:pt x="14" y="33"/>
                  </a:lnTo>
                  <a:lnTo>
                    <a:pt x="14" y="7"/>
                  </a:lnTo>
                  <a:lnTo>
                    <a:pt x="14" y="7"/>
                  </a:lnTo>
                  <a:lnTo>
                    <a:pt x="16" y="5"/>
                  </a:lnTo>
                  <a:lnTo>
                    <a:pt x="16" y="5"/>
                  </a:lnTo>
                  <a:lnTo>
                    <a:pt x="16" y="2"/>
                  </a:lnTo>
                  <a:lnTo>
                    <a:pt x="16" y="0"/>
                  </a:lnTo>
                  <a:lnTo>
                    <a:pt x="1" y="0"/>
                  </a:lnTo>
                  <a:lnTo>
                    <a:pt x="1" y="0"/>
                  </a:lnTo>
                  <a:lnTo>
                    <a:pt x="1" y="3"/>
                  </a:lnTo>
                  <a:lnTo>
                    <a:pt x="1" y="3"/>
                  </a:lnTo>
                  <a:lnTo>
                    <a:pt x="1" y="6"/>
                  </a:lnTo>
                  <a:lnTo>
                    <a:pt x="2" y="7"/>
                  </a:lnTo>
                  <a:lnTo>
                    <a:pt x="2" y="33"/>
                  </a:lnTo>
                  <a:lnTo>
                    <a:pt x="2" y="33"/>
                  </a:lnTo>
                  <a:lnTo>
                    <a:pt x="1" y="34"/>
                  </a:lnTo>
                  <a:lnTo>
                    <a:pt x="0" y="40"/>
                  </a:lnTo>
                  <a:lnTo>
                    <a:pt x="0" y="40"/>
                  </a:lnTo>
                  <a:lnTo>
                    <a:pt x="0" y="44"/>
                  </a:lnTo>
                  <a:lnTo>
                    <a:pt x="1" y="47"/>
                  </a:lnTo>
                  <a:lnTo>
                    <a:pt x="3" y="50"/>
                  </a:lnTo>
                  <a:lnTo>
                    <a:pt x="2" y="70"/>
                  </a:lnTo>
                  <a:lnTo>
                    <a:pt x="2" y="70"/>
                  </a:lnTo>
                  <a:lnTo>
                    <a:pt x="2" y="72"/>
                  </a:lnTo>
                  <a:lnTo>
                    <a:pt x="1" y="74"/>
                  </a:lnTo>
                  <a:lnTo>
                    <a:pt x="1" y="74"/>
                  </a:lnTo>
                  <a:lnTo>
                    <a:pt x="1" y="78"/>
                  </a:lnTo>
                  <a:lnTo>
                    <a:pt x="16" y="78"/>
                  </a:lnTo>
                  <a:lnTo>
                    <a:pt x="16" y="78"/>
                  </a:lnTo>
                  <a:lnTo>
                    <a:pt x="16" y="73"/>
                  </a:lnTo>
                  <a:lnTo>
                    <a:pt x="16" y="73"/>
                  </a:lnTo>
                  <a:lnTo>
                    <a:pt x="14" y="70"/>
                  </a:lnTo>
                  <a:lnTo>
                    <a:pt x="14" y="50"/>
                  </a:lnTo>
                  <a:lnTo>
                    <a:pt x="14" y="50"/>
                  </a:lnTo>
                  <a:lnTo>
                    <a:pt x="17" y="46"/>
                  </a:lnTo>
                  <a:lnTo>
                    <a:pt x="17" y="44"/>
                  </a:lnTo>
                  <a:lnTo>
                    <a:pt x="18" y="41"/>
                  </a:lnTo>
                  <a:lnTo>
                    <a:pt x="18" y="41"/>
                  </a:lnTo>
                  <a:lnTo>
                    <a:pt x="16" y="35"/>
                  </a:lnTo>
                  <a:lnTo>
                    <a:pt x="14" y="3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4" name="Freeform 41"/>
            <p:cNvSpPr>
              <a:spLocks/>
            </p:cNvSpPr>
            <p:nvPr userDrawn="1"/>
          </p:nvSpPr>
          <p:spPr bwMode="auto">
            <a:xfrm>
              <a:off x="569" y="444"/>
              <a:ext cx="51" cy="36"/>
            </a:xfrm>
            <a:custGeom>
              <a:avLst/>
              <a:gdLst>
                <a:gd name="T0" fmla="*/ 28 w 51"/>
                <a:gd name="T1" fmla="*/ 30 h 36"/>
                <a:gd name="T2" fmla="*/ 51 w 51"/>
                <a:gd name="T3" fmla="*/ 6 h 36"/>
                <a:gd name="T4" fmla="*/ 51 w 51"/>
                <a:gd name="T5" fmla="*/ 6 h 36"/>
                <a:gd name="T6" fmla="*/ 17 w 51"/>
                <a:gd name="T7" fmla="*/ 6 h 36"/>
                <a:gd name="T8" fmla="*/ 17 w 51"/>
                <a:gd name="T9" fmla="*/ 6 h 36"/>
                <a:gd name="T10" fmla="*/ 13 w 51"/>
                <a:gd name="T11" fmla="*/ 5 h 36"/>
                <a:gd name="T12" fmla="*/ 10 w 51"/>
                <a:gd name="T13" fmla="*/ 2 h 36"/>
                <a:gd name="T14" fmla="*/ 5 w 51"/>
                <a:gd name="T15" fmla="*/ 0 h 36"/>
                <a:gd name="T16" fmla="*/ 4 w 51"/>
                <a:gd name="T17" fmla="*/ 0 h 36"/>
                <a:gd name="T18" fmla="*/ 4 w 51"/>
                <a:gd name="T19" fmla="*/ 0 h 36"/>
                <a:gd name="T20" fmla="*/ 0 w 51"/>
                <a:gd name="T21" fmla="*/ 7 h 36"/>
                <a:gd name="T22" fmla="*/ 0 w 51"/>
                <a:gd name="T23" fmla="*/ 7 h 36"/>
                <a:gd name="T24" fmla="*/ 2 w 51"/>
                <a:gd name="T25" fmla="*/ 11 h 36"/>
                <a:gd name="T26" fmla="*/ 4 w 51"/>
                <a:gd name="T27" fmla="*/ 13 h 36"/>
                <a:gd name="T28" fmla="*/ 5 w 51"/>
                <a:gd name="T29" fmla="*/ 18 h 36"/>
                <a:gd name="T30" fmla="*/ 5 w 51"/>
                <a:gd name="T31" fmla="*/ 18 h 36"/>
                <a:gd name="T32" fmla="*/ 5 w 51"/>
                <a:gd name="T33" fmla="*/ 22 h 36"/>
                <a:gd name="T34" fmla="*/ 2 w 51"/>
                <a:gd name="T35" fmla="*/ 25 h 36"/>
                <a:gd name="T36" fmla="*/ 0 w 51"/>
                <a:gd name="T37" fmla="*/ 28 h 36"/>
                <a:gd name="T38" fmla="*/ 0 w 51"/>
                <a:gd name="T39" fmla="*/ 28 h 36"/>
                <a:gd name="T40" fmla="*/ 5 w 51"/>
                <a:gd name="T41" fmla="*/ 36 h 36"/>
                <a:gd name="T42" fmla="*/ 5 w 51"/>
                <a:gd name="T43" fmla="*/ 36 h 36"/>
                <a:gd name="T44" fmla="*/ 9 w 51"/>
                <a:gd name="T45" fmla="*/ 34 h 36"/>
                <a:gd name="T46" fmla="*/ 18 w 51"/>
                <a:gd name="T47" fmla="*/ 30 h 36"/>
                <a:gd name="T48" fmla="*/ 18 w 51"/>
                <a:gd name="T49" fmla="*/ 30 h 36"/>
                <a:gd name="T50" fmla="*/ 28 w 51"/>
                <a:gd name="T51" fmla="*/ 3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1" h="36">
                  <a:moveTo>
                    <a:pt x="28" y="30"/>
                  </a:moveTo>
                  <a:lnTo>
                    <a:pt x="51" y="6"/>
                  </a:lnTo>
                  <a:lnTo>
                    <a:pt x="51" y="6"/>
                  </a:lnTo>
                  <a:lnTo>
                    <a:pt x="17" y="6"/>
                  </a:lnTo>
                  <a:lnTo>
                    <a:pt x="17" y="6"/>
                  </a:lnTo>
                  <a:lnTo>
                    <a:pt x="13" y="5"/>
                  </a:lnTo>
                  <a:lnTo>
                    <a:pt x="10" y="2"/>
                  </a:lnTo>
                  <a:lnTo>
                    <a:pt x="5" y="0"/>
                  </a:lnTo>
                  <a:lnTo>
                    <a:pt x="4" y="0"/>
                  </a:lnTo>
                  <a:lnTo>
                    <a:pt x="4" y="0"/>
                  </a:lnTo>
                  <a:lnTo>
                    <a:pt x="0" y="7"/>
                  </a:lnTo>
                  <a:lnTo>
                    <a:pt x="0" y="7"/>
                  </a:lnTo>
                  <a:lnTo>
                    <a:pt x="2" y="11"/>
                  </a:lnTo>
                  <a:lnTo>
                    <a:pt x="4" y="13"/>
                  </a:lnTo>
                  <a:lnTo>
                    <a:pt x="5" y="18"/>
                  </a:lnTo>
                  <a:lnTo>
                    <a:pt x="5" y="18"/>
                  </a:lnTo>
                  <a:lnTo>
                    <a:pt x="5" y="22"/>
                  </a:lnTo>
                  <a:lnTo>
                    <a:pt x="2" y="25"/>
                  </a:lnTo>
                  <a:lnTo>
                    <a:pt x="0" y="28"/>
                  </a:lnTo>
                  <a:lnTo>
                    <a:pt x="0" y="28"/>
                  </a:lnTo>
                  <a:lnTo>
                    <a:pt x="5" y="36"/>
                  </a:lnTo>
                  <a:lnTo>
                    <a:pt x="5" y="36"/>
                  </a:lnTo>
                  <a:lnTo>
                    <a:pt x="9" y="34"/>
                  </a:lnTo>
                  <a:lnTo>
                    <a:pt x="18" y="30"/>
                  </a:lnTo>
                  <a:lnTo>
                    <a:pt x="18" y="30"/>
                  </a:lnTo>
                  <a:lnTo>
                    <a:pt x="28" y="3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5" name="Freeform 42"/>
            <p:cNvSpPr>
              <a:spLocks/>
            </p:cNvSpPr>
            <p:nvPr userDrawn="1"/>
          </p:nvSpPr>
          <p:spPr bwMode="auto">
            <a:xfrm>
              <a:off x="633" y="395"/>
              <a:ext cx="101" cy="79"/>
            </a:xfrm>
            <a:custGeom>
              <a:avLst/>
              <a:gdLst>
                <a:gd name="T0" fmla="*/ 101 w 101"/>
                <a:gd name="T1" fmla="*/ 40 h 79"/>
                <a:gd name="T2" fmla="*/ 99 w 101"/>
                <a:gd name="T3" fmla="*/ 39 h 79"/>
                <a:gd name="T4" fmla="*/ 93 w 101"/>
                <a:gd name="T5" fmla="*/ 42 h 79"/>
                <a:gd name="T6" fmla="*/ 90 w 101"/>
                <a:gd name="T7" fmla="*/ 43 h 79"/>
                <a:gd name="T8" fmla="*/ 89 w 101"/>
                <a:gd name="T9" fmla="*/ 50 h 79"/>
                <a:gd name="T10" fmla="*/ 87 w 101"/>
                <a:gd name="T11" fmla="*/ 48 h 79"/>
                <a:gd name="T12" fmla="*/ 80 w 101"/>
                <a:gd name="T13" fmla="*/ 46 h 79"/>
                <a:gd name="T14" fmla="*/ 75 w 101"/>
                <a:gd name="T15" fmla="*/ 48 h 79"/>
                <a:gd name="T16" fmla="*/ 78 w 101"/>
                <a:gd name="T17" fmla="*/ 54 h 79"/>
                <a:gd name="T18" fmla="*/ 75 w 101"/>
                <a:gd name="T19" fmla="*/ 60 h 79"/>
                <a:gd name="T20" fmla="*/ 73 w 101"/>
                <a:gd name="T21" fmla="*/ 60 h 79"/>
                <a:gd name="T22" fmla="*/ 68 w 101"/>
                <a:gd name="T23" fmla="*/ 56 h 79"/>
                <a:gd name="T24" fmla="*/ 68 w 101"/>
                <a:gd name="T25" fmla="*/ 52 h 79"/>
                <a:gd name="T26" fmla="*/ 62 w 101"/>
                <a:gd name="T27" fmla="*/ 55 h 79"/>
                <a:gd name="T28" fmla="*/ 58 w 101"/>
                <a:gd name="T29" fmla="*/ 52 h 79"/>
                <a:gd name="T30" fmla="*/ 60 w 101"/>
                <a:gd name="T31" fmla="*/ 46 h 79"/>
                <a:gd name="T32" fmla="*/ 69 w 101"/>
                <a:gd name="T33" fmla="*/ 44 h 79"/>
                <a:gd name="T34" fmla="*/ 68 w 101"/>
                <a:gd name="T35" fmla="*/ 40 h 79"/>
                <a:gd name="T36" fmla="*/ 64 w 101"/>
                <a:gd name="T37" fmla="*/ 35 h 79"/>
                <a:gd name="T38" fmla="*/ 61 w 101"/>
                <a:gd name="T39" fmla="*/ 34 h 79"/>
                <a:gd name="T40" fmla="*/ 55 w 101"/>
                <a:gd name="T41" fmla="*/ 35 h 79"/>
                <a:gd name="T42" fmla="*/ 57 w 101"/>
                <a:gd name="T43" fmla="*/ 34 h 79"/>
                <a:gd name="T44" fmla="*/ 60 w 101"/>
                <a:gd name="T45" fmla="*/ 29 h 79"/>
                <a:gd name="T46" fmla="*/ 60 w 101"/>
                <a:gd name="T47" fmla="*/ 23 h 79"/>
                <a:gd name="T48" fmla="*/ 56 w 101"/>
                <a:gd name="T49" fmla="*/ 17 h 79"/>
                <a:gd name="T50" fmla="*/ 56 w 101"/>
                <a:gd name="T51" fmla="*/ 17 h 79"/>
                <a:gd name="T52" fmla="*/ 52 w 101"/>
                <a:gd name="T53" fmla="*/ 18 h 79"/>
                <a:gd name="T54" fmla="*/ 45 w 101"/>
                <a:gd name="T55" fmla="*/ 22 h 79"/>
                <a:gd name="T56" fmla="*/ 44 w 101"/>
                <a:gd name="T57" fmla="*/ 26 h 79"/>
                <a:gd name="T58" fmla="*/ 44 w 101"/>
                <a:gd name="T59" fmla="*/ 31 h 79"/>
                <a:gd name="T60" fmla="*/ 41 w 101"/>
                <a:gd name="T61" fmla="*/ 27 h 79"/>
                <a:gd name="T62" fmla="*/ 36 w 101"/>
                <a:gd name="T63" fmla="*/ 23 h 79"/>
                <a:gd name="T64" fmla="*/ 33 w 101"/>
                <a:gd name="T65" fmla="*/ 23 h 79"/>
                <a:gd name="T66" fmla="*/ 28 w 101"/>
                <a:gd name="T67" fmla="*/ 26 h 79"/>
                <a:gd name="T68" fmla="*/ 31 w 101"/>
                <a:gd name="T69" fmla="*/ 31 h 79"/>
                <a:gd name="T70" fmla="*/ 31 w 101"/>
                <a:gd name="T71" fmla="*/ 38 h 79"/>
                <a:gd name="T72" fmla="*/ 28 w 101"/>
                <a:gd name="T73" fmla="*/ 39 h 79"/>
                <a:gd name="T74" fmla="*/ 23 w 101"/>
                <a:gd name="T75" fmla="*/ 35 h 79"/>
                <a:gd name="T76" fmla="*/ 22 w 101"/>
                <a:gd name="T77" fmla="*/ 32 h 79"/>
                <a:gd name="T78" fmla="*/ 17 w 101"/>
                <a:gd name="T79" fmla="*/ 35 h 79"/>
                <a:gd name="T80" fmla="*/ 13 w 101"/>
                <a:gd name="T81" fmla="*/ 34 h 79"/>
                <a:gd name="T82" fmla="*/ 11 w 101"/>
                <a:gd name="T83" fmla="*/ 28 h 79"/>
                <a:gd name="T84" fmla="*/ 20 w 101"/>
                <a:gd name="T85" fmla="*/ 23 h 79"/>
                <a:gd name="T86" fmla="*/ 19 w 101"/>
                <a:gd name="T87" fmla="*/ 22 h 79"/>
                <a:gd name="T88" fmla="*/ 14 w 101"/>
                <a:gd name="T89" fmla="*/ 16 h 79"/>
                <a:gd name="T90" fmla="*/ 9 w 101"/>
                <a:gd name="T91" fmla="*/ 16 h 79"/>
                <a:gd name="T92" fmla="*/ 12 w 101"/>
                <a:gd name="T93" fmla="*/ 12 h 79"/>
                <a:gd name="T94" fmla="*/ 13 w 101"/>
                <a:gd name="T95" fmla="*/ 6 h 79"/>
                <a:gd name="T96" fmla="*/ 12 w 101"/>
                <a:gd name="T97" fmla="*/ 4 h 79"/>
                <a:gd name="T98" fmla="*/ 8 w 101"/>
                <a:gd name="T99" fmla="*/ 0 h 79"/>
                <a:gd name="T100" fmla="*/ 23 w 101"/>
                <a:gd name="T101" fmla="*/ 59 h 79"/>
                <a:gd name="T102" fmla="*/ 30 w 101"/>
                <a:gd name="T103" fmla="*/ 55 h 79"/>
                <a:gd name="T104" fmla="*/ 34 w 101"/>
                <a:gd name="T105" fmla="*/ 52 h 79"/>
                <a:gd name="T106" fmla="*/ 44 w 101"/>
                <a:gd name="T107" fmla="*/ 54 h 79"/>
                <a:gd name="T108" fmla="*/ 47 w 101"/>
                <a:gd name="T109" fmla="*/ 55 h 79"/>
                <a:gd name="T110" fmla="*/ 55 w 101"/>
                <a:gd name="T111" fmla="*/ 60 h 79"/>
                <a:gd name="T112" fmla="*/ 56 w 101"/>
                <a:gd name="T113" fmla="*/ 66 h 79"/>
                <a:gd name="T114" fmla="*/ 56 w 101"/>
                <a:gd name="T115" fmla="*/ 70 h 79"/>
                <a:gd name="T116" fmla="*/ 71 w 101"/>
                <a:gd name="T117" fmla="*/ 7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1" h="79">
                  <a:moveTo>
                    <a:pt x="71" y="79"/>
                  </a:moveTo>
                  <a:lnTo>
                    <a:pt x="101" y="40"/>
                  </a:lnTo>
                  <a:lnTo>
                    <a:pt x="101" y="40"/>
                  </a:lnTo>
                  <a:lnTo>
                    <a:pt x="99" y="39"/>
                  </a:lnTo>
                  <a:lnTo>
                    <a:pt x="96" y="40"/>
                  </a:lnTo>
                  <a:lnTo>
                    <a:pt x="93" y="42"/>
                  </a:lnTo>
                  <a:lnTo>
                    <a:pt x="93" y="42"/>
                  </a:lnTo>
                  <a:lnTo>
                    <a:pt x="90" y="43"/>
                  </a:lnTo>
                  <a:lnTo>
                    <a:pt x="89" y="46"/>
                  </a:lnTo>
                  <a:lnTo>
                    <a:pt x="89" y="50"/>
                  </a:lnTo>
                  <a:lnTo>
                    <a:pt x="89" y="50"/>
                  </a:lnTo>
                  <a:lnTo>
                    <a:pt x="87" y="48"/>
                  </a:lnTo>
                  <a:lnTo>
                    <a:pt x="85" y="46"/>
                  </a:lnTo>
                  <a:lnTo>
                    <a:pt x="80" y="46"/>
                  </a:lnTo>
                  <a:lnTo>
                    <a:pt x="77" y="46"/>
                  </a:lnTo>
                  <a:lnTo>
                    <a:pt x="75" y="48"/>
                  </a:lnTo>
                  <a:lnTo>
                    <a:pt x="75" y="48"/>
                  </a:lnTo>
                  <a:lnTo>
                    <a:pt x="78" y="54"/>
                  </a:lnTo>
                  <a:lnTo>
                    <a:pt x="78" y="57"/>
                  </a:lnTo>
                  <a:lnTo>
                    <a:pt x="75" y="60"/>
                  </a:lnTo>
                  <a:lnTo>
                    <a:pt x="73" y="60"/>
                  </a:lnTo>
                  <a:lnTo>
                    <a:pt x="73" y="60"/>
                  </a:lnTo>
                  <a:lnTo>
                    <a:pt x="69" y="59"/>
                  </a:lnTo>
                  <a:lnTo>
                    <a:pt x="68" y="56"/>
                  </a:lnTo>
                  <a:lnTo>
                    <a:pt x="68" y="52"/>
                  </a:lnTo>
                  <a:lnTo>
                    <a:pt x="68" y="52"/>
                  </a:lnTo>
                  <a:lnTo>
                    <a:pt x="64" y="55"/>
                  </a:lnTo>
                  <a:lnTo>
                    <a:pt x="62" y="55"/>
                  </a:lnTo>
                  <a:lnTo>
                    <a:pt x="58" y="52"/>
                  </a:lnTo>
                  <a:lnTo>
                    <a:pt x="58" y="52"/>
                  </a:lnTo>
                  <a:lnTo>
                    <a:pt x="57" y="50"/>
                  </a:lnTo>
                  <a:lnTo>
                    <a:pt x="60" y="46"/>
                  </a:lnTo>
                  <a:lnTo>
                    <a:pt x="63" y="45"/>
                  </a:lnTo>
                  <a:lnTo>
                    <a:pt x="69" y="44"/>
                  </a:lnTo>
                  <a:lnTo>
                    <a:pt x="69" y="44"/>
                  </a:lnTo>
                  <a:lnTo>
                    <a:pt x="68" y="40"/>
                  </a:lnTo>
                  <a:lnTo>
                    <a:pt x="67" y="38"/>
                  </a:lnTo>
                  <a:lnTo>
                    <a:pt x="64" y="35"/>
                  </a:lnTo>
                  <a:lnTo>
                    <a:pt x="64" y="35"/>
                  </a:lnTo>
                  <a:lnTo>
                    <a:pt x="61" y="34"/>
                  </a:lnTo>
                  <a:lnTo>
                    <a:pt x="58" y="34"/>
                  </a:lnTo>
                  <a:lnTo>
                    <a:pt x="55" y="35"/>
                  </a:lnTo>
                  <a:lnTo>
                    <a:pt x="55" y="35"/>
                  </a:lnTo>
                  <a:lnTo>
                    <a:pt x="57" y="34"/>
                  </a:lnTo>
                  <a:lnTo>
                    <a:pt x="58" y="32"/>
                  </a:lnTo>
                  <a:lnTo>
                    <a:pt x="60" y="29"/>
                  </a:lnTo>
                  <a:lnTo>
                    <a:pt x="60" y="29"/>
                  </a:lnTo>
                  <a:lnTo>
                    <a:pt x="60" y="23"/>
                  </a:lnTo>
                  <a:lnTo>
                    <a:pt x="58" y="21"/>
                  </a:lnTo>
                  <a:lnTo>
                    <a:pt x="56" y="17"/>
                  </a:lnTo>
                  <a:lnTo>
                    <a:pt x="56" y="17"/>
                  </a:lnTo>
                  <a:lnTo>
                    <a:pt x="56" y="17"/>
                  </a:lnTo>
                  <a:lnTo>
                    <a:pt x="56" y="17"/>
                  </a:lnTo>
                  <a:lnTo>
                    <a:pt x="52" y="18"/>
                  </a:lnTo>
                  <a:lnTo>
                    <a:pt x="49" y="20"/>
                  </a:lnTo>
                  <a:lnTo>
                    <a:pt x="45" y="22"/>
                  </a:lnTo>
                  <a:lnTo>
                    <a:pt x="45" y="22"/>
                  </a:lnTo>
                  <a:lnTo>
                    <a:pt x="44" y="26"/>
                  </a:lnTo>
                  <a:lnTo>
                    <a:pt x="44" y="28"/>
                  </a:lnTo>
                  <a:lnTo>
                    <a:pt x="44" y="31"/>
                  </a:lnTo>
                  <a:lnTo>
                    <a:pt x="44" y="31"/>
                  </a:lnTo>
                  <a:lnTo>
                    <a:pt x="41" y="27"/>
                  </a:lnTo>
                  <a:lnTo>
                    <a:pt x="40" y="24"/>
                  </a:lnTo>
                  <a:lnTo>
                    <a:pt x="36" y="23"/>
                  </a:lnTo>
                  <a:lnTo>
                    <a:pt x="36" y="23"/>
                  </a:lnTo>
                  <a:lnTo>
                    <a:pt x="33" y="23"/>
                  </a:lnTo>
                  <a:lnTo>
                    <a:pt x="30" y="24"/>
                  </a:lnTo>
                  <a:lnTo>
                    <a:pt x="28" y="26"/>
                  </a:lnTo>
                  <a:lnTo>
                    <a:pt x="28" y="26"/>
                  </a:lnTo>
                  <a:lnTo>
                    <a:pt x="31" y="31"/>
                  </a:lnTo>
                  <a:lnTo>
                    <a:pt x="31" y="35"/>
                  </a:lnTo>
                  <a:lnTo>
                    <a:pt x="31" y="38"/>
                  </a:lnTo>
                  <a:lnTo>
                    <a:pt x="28" y="39"/>
                  </a:lnTo>
                  <a:lnTo>
                    <a:pt x="28" y="39"/>
                  </a:lnTo>
                  <a:lnTo>
                    <a:pt x="24" y="38"/>
                  </a:lnTo>
                  <a:lnTo>
                    <a:pt x="23" y="35"/>
                  </a:lnTo>
                  <a:lnTo>
                    <a:pt x="22" y="32"/>
                  </a:lnTo>
                  <a:lnTo>
                    <a:pt x="22" y="32"/>
                  </a:lnTo>
                  <a:lnTo>
                    <a:pt x="19" y="34"/>
                  </a:lnTo>
                  <a:lnTo>
                    <a:pt x="17" y="35"/>
                  </a:lnTo>
                  <a:lnTo>
                    <a:pt x="13" y="34"/>
                  </a:lnTo>
                  <a:lnTo>
                    <a:pt x="13" y="34"/>
                  </a:lnTo>
                  <a:lnTo>
                    <a:pt x="11" y="32"/>
                  </a:lnTo>
                  <a:lnTo>
                    <a:pt x="11" y="28"/>
                  </a:lnTo>
                  <a:lnTo>
                    <a:pt x="14" y="26"/>
                  </a:lnTo>
                  <a:lnTo>
                    <a:pt x="20" y="23"/>
                  </a:lnTo>
                  <a:lnTo>
                    <a:pt x="20" y="23"/>
                  </a:lnTo>
                  <a:lnTo>
                    <a:pt x="19" y="22"/>
                  </a:lnTo>
                  <a:lnTo>
                    <a:pt x="18" y="18"/>
                  </a:lnTo>
                  <a:lnTo>
                    <a:pt x="14" y="16"/>
                  </a:lnTo>
                  <a:lnTo>
                    <a:pt x="12" y="15"/>
                  </a:lnTo>
                  <a:lnTo>
                    <a:pt x="9" y="16"/>
                  </a:lnTo>
                  <a:lnTo>
                    <a:pt x="9" y="16"/>
                  </a:lnTo>
                  <a:lnTo>
                    <a:pt x="12" y="12"/>
                  </a:lnTo>
                  <a:lnTo>
                    <a:pt x="13" y="10"/>
                  </a:lnTo>
                  <a:lnTo>
                    <a:pt x="13" y="6"/>
                  </a:lnTo>
                  <a:lnTo>
                    <a:pt x="13" y="6"/>
                  </a:lnTo>
                  <a:lnTo>
                    <a:pt x="12" y="4"/>
                  </a:lnTo>
                  <a:lnTo>
                    <a:pt x="11" y="1"/>
                  </a:lnTo>
                  <a:lnTo>
                    <a:pt x="8" y="0"/>
                  </a:lnTo>
                  <a:lnTo>
                    <a:pt x="0" y="49"/>
                  </a:lnTo>
                  <a:lnTo>
                    <a:pt x="23" y="59"/>
                  </a:lnTo>
                  <a:lnTo>
                    <a:pt x="23" y="59"/>
                  </a:lnTo>
                  <a:lnTo>
                    <a:pt x="30" y="55"/>
                  </a:lnTo>
                  <a:lnTo>
                    <a:pt x="30" y="55"/>
                  </a:lnTo>
                  <a:lnTo>
                    <a:pt x="34" y="52"/>
                  </a:lnTo>
                  <a:lnTo>
                    <a:pt x="39" y="52"/>
                  </a:lnTo>
                  <a:lnTo>
                    <a:pt x="44" y="54"/>
                  </a:lnTo>
                  <a:lnTo>
                    <a:pt x="47" y="55"/>
                  </a:lnTo>
                  <a:lnTo>
                    <a:pt x="47" y="55"/>
                  </a:lnTo>
                  <a:lnTo>
                    <a:pt x="52" y="57"/>
                  </a:lnTo>
                  <a:lnTo>
                    <a:pt x="55" y="60"/>
                  </a:lnTo>
                  <a:lnTo>
                    <a:pt x="56" y="63"/>
                  </a:lnTo>
                  <a:lnTo>
                    <a:pt x="56" y="66"/>
                  </a:lnTo>
                  <a:lnTo>
                    <a:pt x="56" y="66"/>
                  </a:lnTo>
                  <a:lnTo>
                    <a:pt x="56" y="70"/>
                  </a:lnTo>
                  <a:lnTo>
                    <a:pt x="53" y="73"/>
                  </a:lnTo>
                  <a:lnTo>
                    <a:pt x="71" y="7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6" name="Freeform 43"/>
            <p:cNvSpPr>
              <a:spLocks/>
            </p:cNvSpPr>
            <p:nvPr userDrawn="1"/>
          </p:nvSpPr>
          <p:spPr bwMode="auto">
            <a:xfrm>
              <a:off x="715" y="450"/>
              <a:ext cx="121" cy="21"/>
            </a:xfrm>
            <a:custGeom>
              <a:avLst/>
              <a:gdLst>
                <a:gd name="T0" fmla="*/ 101 w 121"/>
                <a:gd name="T1" fmla="*/ 18 h 21"/>
                <a:gd name="T2" fmla="*/ 121 w 121"/>
                <a:gd name="T3" fmla="*/ 10 h 21"/>
                <a:gd name="T4" fmla="*/ 101 w 121"/>
                <a:gd name="T5" fmla="*/ 1 h 21"/>
                <a:gd name="T6" fmla="*/ 101 w 121"/>
                <a:gd name="T7" fmla="*/ 1 h 21"/>
                <a:gd name="T8" fmla="*/ 68 w 121"/>
                <a:gd name="T9" fmla="*/ 1 h 21"/>
                <a:gd name="T10" fmla="*/ 16 w 121"/>
                <a:gd name="T11" fmla="*/ 0 h 21"/>
                <a:gd name="T12" fmla="*/ 0 w 121"/>
                <a:gd name="T13" fmla="*/ 21 h 21"/>
                <a:gd name="T14" fmla="*/ 0 w 121"/>
                <a:gd name="T15" fmla="*/ 21 h 21"/>
                <a:gd name="T16" fmla="*/ 101 w 121"/>
                <a:gd name="T17" fmla="*/ 1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1" h="21">
                  <a:moveTo>
                    <a:pt x="101" y="18"/>
                  </a:moveTo>
                  <a:lnTo>
                    <a:pt x="121" y="10"/>
                  </a:lnTo>
                  <a:lnTo>
                    <a:pt x="101" y="1"/>
                  </a:lnTo>
                  <a:lnTo>
                    <a:pt x="101" y="1"/>
                  </a:lnTo>
                  <a:lnTo>
                    <a:pt x="68" y="1"/>
                  </a:lnTo>
                  <a:lnTo>
                    <a:pt x="16" y="0"/>
                  </a:lnTo>
                  <a:lnTo>
                    <a:pt x="0" y="21"/>
                  </a:lnTo>
                  <a:lnTo>
                    <a:pt x="0" y="21"/>
                  </a:lnTo>
                  <a:lnTo>
                    <a:pt x="101"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7" name="Freeform 44"/>
            <p:cNvSpPr>
              <a:spLocks/>
            </p:cNvSpPr>
            <p:nvPr userDrawn="1"/>
          </p:nvSpPr>
          <p:spPr bwMode="auto">
            <a:xfrm>
              <a:off x="754" y="502"/>
              <a:ext cx="72" cy="71"/>
            </a:xfrm>
            <a:custGeom>
              <a:avLst/>
              <a:gdLst>
                <a:gd name="T0" fmla="*/ 36 w 72"/>
                <a:gd name="T1" fmla="*/ 71 h 71"/>
                <a:gd name="T2" fmla="*/ 36 w 72"/>
                <a:gd name="T3" fmla="*/ 71 h 71"/>
                <a:gd name="T4" fmla="*/ 25 w 72"/>
                <a:gd name="T5" fmla="*/ 65 h 71"/>
                <a:gd name="T6" fmla="*/ 17 w 72"/>
                <a:gd name="T7" fmla="*/ 60 h 71"/>
                <a:gd name="T8" fmla="*/ 8 w 72"/>
                <a:gd name="T9" fmla="*/ 54 h 71"/>
                <a:gd name="T10" fmla="*/ 2 w 72"/>
                <a:gd name="T11" fmla="*/ 47 h 71"/>
                <a:gd name="T12" fmla="*/ 2 w 72"/>
                <a:gd name="T13" fmla="*/ 47 h 71"/>
                <a:gd name="T14" fmla="*/ 0 w 72"/>
                <a:gd name="T15" fmla="*/ 42 h 71"/>
                <a:gd name="T16" fmla="*/ 0 w 72"/>
                <a:gd name="T17" fmla="*/ 36 h 71"/>
                <a:gd name="T18" fmla="*/ 0 w 72"/>
                <a:gd name="T19" fmla="*/ 31 h 71"/>
                <a:gd name="T20" fmla="*/ 0 w 72"/>
                <a:gd name="T21" fmla="*/ 25 h 71"/>
                <a:gd name="T22" fmla="*/ 2 w 72"/>
                <a:gd name="T23" fmla="*/ 19 h 71"/>
                <a:gd name="T24" fmla="*/ 5 w 72"/>
                <a:gd name="T25" fmla="*/ 14 h 71"/>
                <a:gd name="T26" fmla="*/ 10 w 72"/>
                <a:gd name="T27" fmla="*/ 9 h 71"/>
                <a:gd name="T28" fmla="*/ 14 w 72"/>
                <a:gd name="T29" fmla="*/ 5 h 71"/>
                <a:gd name="T30" fmla="*/ 14 w 72"/>
                <a:gd name="T31" fmla="*/ 5 h 71"/>
                <a:gd name="T32" fmla="*/ 17 w 72"/>
                <a:gd name="T33" fmla="*/ 8 h 71"/>
                <a:gd name="T34" fmla="*/ 18 w 72"/>
                <a:gd name="T35" fmla="*/ 10 h 71"/>
                <a:gd name="T36" fmla="*/ 18 w 72"/>
                <a:gd name="T37" fmla="*/ 13 h 71"/>
                <a:gd name="T38" fmla="*/ 18 w 72"/>
                <a:gd name="T39" fmla="*/ 13 h 71"/>
                <a:gd name="T40" fmla="*/ 34 w 72"/>
                <a:gd name="T41" fmla="*/ 11 h 71"/>
                <a:gd name="T42" fmla="*/ 34 w 72"/>
                <a:gd name="T43" fmla="*/ 11 h 71"/>
                <a:gd name="T44" fmla="*/ 34 w 72"/>
                <a:gd name="T45" fmla="*/ 7 h 71"/>
                <a:gd name="T46" fmla="*/ 34 w 72"/>
                <a:gd name="T47" fmla="*/ 3 h 71"/>
                <a:gd name="T48" fmla="*/ 33 w 72"/>
                <a:gd name="T49" fmla="*/ 0 h 71"/>
                <a:gd name="T50" fmla="*/ 33 w 72"/>
                <a:gd name="T51" fmla="*/ 0 h 71"/>
                <a:gd name="T52" fmla="*/ 38 w 72"/>
                <a:gd name="T53" fmla="*/ 4 h 71"/>
                <a:gd name="T54" fmla="*/ 39 w 72"/>
                <a:gd name="T55" fmla="*/ 8 h 71"/>
                <a:gd name="T56" fmla="*/ 40 w 72"/>
                <a:gd name="T57" fmla="*/ 11 h 71"/>
                <a:gd name="T58" fmla="*/ 40 w 72"/>
                <a:gd name="T59" fmla="*/ 11 h 71"/>
                <a:gd name="T60" fmla="*/ 55 w 72"/>
                <a:gd name="T61" fmla="*/ 13 h 71"/>
                <a:gd name="T62" fmla="*/ 55 w 72"/>
                <a:gd name="T63" fmla="*/ 13 h 71"/>
                <a:gd name="T64" fmla="*/ 55 w 72"/>
                <a:gd name="T65" fmla="*/ 8 h 71"/>
                <a:gd name="T66" fmla="*/ 52 w 72"/>
                <a:gd name="T67" fmla="*/ 3 h 71"/>
                <a:gd name="T68" fmla="*/ 52 w 72"/>
                <a:gd name="T69" fmla="*/ 3 h 71"/>
                <a:gd name="T70" fmla="*/ 57 w 72"/>
                <a:gd name="T71" fmla="*/ 7 h 71"/>
                <a:gd name="T72" fmla="*/ 62 w 72"/>
                <a:gd name="T73" fmla="*/ 9 h 71"/>
                <a:gd name="T74" fmla="*/ 66 w 72"/>
                <a:gd name="T75" fmla="*/ 14 h 71"/>
                <a:gd name="T76" fmla="*/ 68 w 72"/>
                <a:gd name="T77" fmla="*/ 18 h 71"/>
                <a:gd name="T78" fmla="*/ 71 w 72"/>
                <a:gd name="T79" fmla="*/ 26 h 71"/>
                <a:gd name="T80" fmla="*/ 72 w 72"/>
                <a:gd name="T81" fmla="*/ 33 h 71"/>
                <a:gd name="T82" fmla="*/ 72 w 72"/>
                <a:gd name="T83" fmla="*/ 33 h 71"/>
                <a:gd name="T84" fmla="*/ 71 w 72"/>
                <a:gd name="T85" fmla="*/ 42 h 71"/>
                <a:gd name="T86" fmla="*/ 68 w 72"/>
                <a:gd name="T87" fmla="*/ 49 h 71"/>
                <a:gd name="T88" fmla="*/ 63 w 72"/>
                <a:gd name="T89" fmla="*/ 55 h 71"/>
                <a:gd name="T90" fmla="*/ 57 w 72"/>
                <a:gd name="T91" fmla="*/ 60 h 71"/>
                <a:gd name="T92" fmla="*/ 57 w 72"/>
                <a:gd name="T93" fmla="*/ 60 h 71"/>
                <a:gd name="T94" fmla="*/ 46 w 72"/>
                <a:gd name="T95" fmla="*/ 66 h 71"/>
                <a:gd name="T96" fmla="*/ 36 w 72"/>
                <a:gd name="T97" fmla="*/ 71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2" h="71">
                  <a:moveTo>
                    <a:pt x="36" y="71"/>
                  </a:moveTo>
                  <a:lnTo>
                    <a:pt x="36" y="71"/>
                  </a:lnTo>
                  <a:lnTo>
                    <a:pt x="25" y="65"/>
                  </a:lnTo>
                  <a:lnTo>
                    <a:pt x="17" y="60"/>
                  </a:lnTo>
                  <a:lnTo>
                    <a:pt x="8" y="54"/>
                  </a:lnTo>
                  <a:lnTo>
                    <a:pt x="2" y="47"/>
                  </a:lnTo>
                  <a:lnTo>
                    <a:pt x="2" y="47"/>
                  </a:lnTo>
                  <a:lnTo>
                    <a:pt x="0" y="42"/>
                  </a:lnTo>
                  <a:lnTo>
                    <a:pt x="0" y="36"/>
                  </a:lnTo>
                  <a:lnTo>
                    <a:pt x="0" y="31"/>
                  </a:lnTo>
                  <a:lnTo>
                    <a:pt x="0" y="25"/>
                  </a:lnTo>
                  <a:lnTo>
                    <a:pt x="2" y="19"/>
                  </a:lnTo>
                  <a:lnTo>
                    <a:pt x="5" y="14"/>
                  </a:lnTo>
                  <a:lnTo>
                    <a:pt x="10" y="9"/>
                  </a:lnTo>
                  <a:lnTo>
                    <a:pt x="14" y="5"/>
                  </a:lnTo>
                  <a:lnTo>
                    <a:pt x="14" y="5"/>
                  </a:lnTo>
                  <a:lnTo>
                    <a:pt x="17" y="8"/>
                  </a:lnTo>
                  <a:lnTo>
                    <a:pt x="18" y="10"/>
                  </a:lnTo>
                  <a:lnTo>
                    <a:pt x="18" y="13"/>
                  </a:lnTo>
                  <a:lnTo>
                    <a:pt x="18" y="13"/>
                  </a:lnTo>
                  <a:lnTo>
                    <a:pt x="34" y="11"/>
                  </a:lnTo>
                  <a:lnTo>
                    <a:pt x="34" y="11"/>
                  </a:lnTo>
                  <a:lnTo>
                    <a:pt x="34" y="7"/>
                  </a:lnTo>
                  <a:lnTo>
                    <a:pt x="34" y="3"/>
                  </a:lnTo>
                  <a:lnTo>
                    <a:pt x="33" y="0"/>
                  </a:lnTo>
                  <a:lnTo>
                    <a:pt x="33" y="0"/>
                  </a:lnTo>
                  <a:lnTo>
                    <a:pt x="38" y="4"/>
                  </a:lnTo>
                  <a:lnTo>
                    <a:pt x="39" y="8"/>
                  </a:lnTo>
                  <a:lnTo>
                    <a:pt x="40" y="11"/>
                  </a:lnTo>
                  <a:lnTo>
                    <a:pt x="40" y="11"/>
                  </a:lnTo>
                  <a:lnTo>
                    <a:pt x="55" y="13"/>
                  </a:lnTo>
                  <a:lnTo>
                    <a:pt x="55" y="13"/>
                  </a:lnTo>
                  <a:lnTo>
                    <a:pt x="55" y="8"/>
                  </a:lnTo>
                  <a:lnTo>
                    <a:pt x="52" y="3"/>
                  </a:lnTo>
                  <a:lnTo>
                    <a:pt x="52" y="3"/>
                  </a:lnTo>
                  <a:lnTo>
                    <a:pt x="57" y="7"/>
                  </a:lnTo>
                  <a:lnTo>
                    <a:pt x="62" y="9"/>
                  </a:lnTo>
                  <a:lnTo>
                    <a:pt x="66" y="14"/>
                  </a:lnTo>
                  <a:lnTo>
                    <a:pt x="68" y="18"/>
                  </a:lnTo>
                  <a:lnTo>
                    <a:pt x="71" y="26"/>
                  </a:lnTo>
                  <a:lnTo>
                    <a:pt x="72" y="33"/>
                  </a:lnTo>
                  <a:lnTo>
                    <a:pt x="72" y="33"/>
                  </a:lnTo>
                  <a:lnTo>
                    <a:pt x="71" y="42"/>
                  </a:lnTo>
                  <a:lnTo>
                    <a:pt x="68" y="49"/>
                  </a:lnTo>
                  <a:lnTo>
                    <a:pt x="63" y="55"/>
                  </a:lnTo>
                  <a:lnTo>
                    <a:pt x="57" y="60"/>
                  </a:lnTo>
                  <a:lnTo>
                    <a:pt x="57" y="60"/>
                  </a:lnTo>
                  <a:lnTo>
                    <a:pt x="46" y="66"/>
                  </a:lnTo>
                  <a:lnTo>
                    <a:pt x="36" y="7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8" name="Freeform 45"/>
            <p:cNvSpPr>
              <a:spLocks/>
            </p:cNvSpPr>
            <p:nvPr userDrawn="1"/>
          </p:nvSpPr>
          <p:spPr bwMode="auto">
            <a:xfrm>
              <a:off x="773" y="676"/>
              <a:ext cx="3" cy="1"/>
            </a:xfrm>
            <a:custGeom>
              <a:avLst/>
              <a:gdLst>
                <a:gd name="T0" fmla="*/ 3 w 3"/>
                <a:gd name="T1" fmla="*/ 1 h 1"/>
                <a:gd name="T2" fmla="*/ 3 w 3"/>
                <a:gd name="T3" fmla="*/ 1 h 1"/>
                <a:gd name="T4" fmla="*/ 2 w 3"/>
                <a:gd name="T5" fmla="*/ 0 h 1"/>
                <a:gd name="T6" fmla="*/ 2 w 3"/>
                <a:gd name="T7" fmla="*/ 0 h 1"/>
                <a:gd name="T8" fmla="*/ 0 w 3"/>
                <a:gd name="T9" fmla="*/ 0 h 1"/>
                <a:gd name="T10" fmla="*/ 0 w 3"/>
                <a:gd name="T11" fmla="*/ 0 h 1"/>
                <a:gd name="T12" fmla="*/ 3 w 3"/>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3" h="1">
                  <a:moveTo>
                    <a:pt x="3" y="1"/>
                  </a:moveTo>
                  <a:lnTo>
                    <a:pt x="3" y="1"/>
                  </a:lnTo>
                  <a:lnTo>
                    <a:pt x="2" y="0"/>
                  </a:lnTo>
                  <a:lnTo>
                    <a:pt x="2" y="0"/>
                  </a:lnTo>
                  <a:lnTo>
                    <a:pt x="0" y="0"/>
                  </a:lnTo>
                  <a:lnTo>
                    <a:pt x="0" y="0"/>
                  </a:lnTo>
                  <a:lnTo>
                    <a:pt x="3"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9" name="Freeform 46"/>
            <p:cNvSpPr>
              <a:spLocks/>
            </p:cNvSpPr>
            <p:nvPr userDrawn="1"/>
          </p:nvSpPr>
          <p:spPr bwMode="auto">
            <a:xfrm>
              <a:off x="618" y="477"/>
              <a:ext cx="13" cy="7"/>
            </a:xfrm>
            <a:custGeom>
              <a:avLst/>
              <a:gdLst>
                <a:gd name="T0" fmla="*/ 13 w 13"/>
                <a:gd name="T1" fmla="*/ 6 h 7"/>
                <a:gd name="T2" fmla="*/ 13 w 13"/>
                <a:gd name="T3" fmla="*/ 6 h 7"/>
                <a:gd name="T4" fmla="*/ 12 w 13"/>
                <a:gd name="T5" fmla="*/ 6 h 7"/>
                <a:gd name="T6" fmla="*/ 7 w 13"/>
                <a:gd name="T7" fmla="*/ 7 h 7"/>
                <a:gd name="T8" fmla="*/ 1 w 13"/>
                <a:gd name="T9" fmla="*/ 7 h 7"/>
                <a:gd name="T10" fmla="*/ 1 w 13"/>
                <a:gd name="T11" fmla="*/ 7 h 7"/>
                <a:gd name="T12" fmla="*/ 0 w 13"/>
                <a:gd name="T13" fmla="*/ 5 h 7"/>
                <a:gd name="T14" fmla="*/ 0 w 13"/>
                <a:gd name="T15" fmla="*/ 0 h 7"/>
                <a:gd name="T16" fmla="*/ 0 w 13"/>
                <a:gd name="T17" fmla="*/ 0 h 7"/>
                <a:gd name="T18" fmla="*/ 2 w 13"/>
                <a:gd name="T19" fmla="*/ 0 h 7"/>
                <a:gd name="T20" fmla="*/ 7 w 13"/>
                <a:gd name="T21" fmla="*/ 1 h 7"/>
                <a:gd name="T22" fmla="*/ 11 w 13"/>
                <a:gd name="T23" fmla="*/ 2 h 7"/>
                <a:gd name="T24" fmla="*/ 13 w 13"/>
                <a:gd name="T25"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7">
                  <a:moveTo>
                    <a:pt x="13" y="6"/>
                  </a:moveTo>
                  <a:lnTo>
                    <a:pt x="13" y="6"/>
                  </a:lnTo>
                  <a:lnTo>
                    <a:pt x="12" y="6"/>
                  </a:lnTo>
                  <a:lnTo>
                    <a:pt x="7" y="7"/>
                  </a:lnTo>
                  <a:lnTo>
                    <a:pt x="1" y="7"/>
                  </a:lnTo>
                  <a:lnTo>
                    <a:pt x="1" y="7"/>
                  </a:lnTo>
                  <a:lnTo>
                    <a:pt x="0" y="5"/>
                  </a:lnTo>
                  <a:lnTo>
                    <a:pt x="0" y="0"/>
                  </a:lnTo>
                  <a:lnTo>
                    <a:pt x="0" y="0"/>
                  </a:lnTo>
                  <a:lnTo>
                    <a:pt x="2" y="0"/>
                  </a:lnTo>
                  <a:lnTo>
                    <a:pt x="7" y="1"/>
                  </a:lnTo>
                  <a:lnTo>
                    <a:pt x="11" y="2"/>
                  </a:lnTo>
                  <a:lnTo>
                    <a:pt x="13"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0" name="Freeform 47"/>
            <p:cNvSpPr>
              <a:spLocks/>
            </p:cNvSpPr>
            <p:nvPr userDrawn="1"/>
          </p:nvSpPr>
          <p:spPr bwMode="auto">
            <a:xfrm>
              <a:off x="443" y="450"/>
              <a:ext cx="415" cy="487"/>
            </a:xfrm>
            <a:custGeom>
              <a:avLst/>
              <a:gdLst>
                <a:gd name="T0" fmla="*/ 396 w 415"/>
                <a:gd name="T1" fmla="*/ 164 h 487"/>
                <a:gd name="T2" fmla="*/ 394 w 415"/>
                <a:gd name="T3" fmla="*/ 100 h 487"/>
                <a:gd name="T4" fmla="*/ 344 w 415"/>
                <a:gd name="T5" fmla="*/ 38 h 487"/>
                <a:gd name="T6" fmla="*/ 299 w 415"/>
                <a:gd name="T7" fmla="*/ 100 h 487"/>
                <a:gd name="T8" fmla="*/ 308 w 415"/>
                <a:gd name="T9" fmla="*/ 162 h 487"/>
                <a:gd name="T10" fmla="*/ 328 w 415"/>
                <a:gd name="T11" fmla="*/ 171 h 487"/>
                <a:gd name="T12" fmla="*/ 339 w 415"/>
                <a:gd name="T13" fmla="*/ 160 h 487"/>
                <a:gd name="T14" fmla="*/ 381 w 415"/>
                <a:gd name="T15" fmla="*/ 167 h 487"/>
                <a:gd name="T16" fmla="*/ 357 w 415"/>
                <a:gd name="T17" fmla="*/ 231 h 487"/>
                <a:gd name="T18" fmla="*/ 288 w 415"/>
                <a:gd name="T19" fmla="*/ 194 h 487"/>
                <a:gd name="T20" fmla="*/ 279 w 415"/>
                <a:gd name="T21" fmla="*/ 132 h 487"/>
                <a:gd name="T22" fmla="*/ 280 w 415"/>
                <a:gd name="T23" fmla="*/ 122 h 487"/>
                <a:gd name="T24" fmla="*/ 251 w 415"/>
                <a:gd name="T25" fmla="*/ 81 h 487"/>
                <a:gd name="T26" fmla="*/ 284 w 415"/>
                <a:gd name="T27" fmla="*/ 51 h 487"/>
                <a:gd name="T28" fmla="*/ 236 w 415"/>
                <a:gd name="T29" fmla="*/ 18 h 487"/>
                <a:gd name="T30" fmla="*/ 165 w 415"/>
                <a:gd name="T31" fmla="*/ 22 h 487"/>
                <a:gd name="T32" fmla="*/ 150 w 415"/>
                <a:gd name="T33" fmla="*/ 49 h 487"/>
                <a:gd name="T34" fmla="*/ 163 w 415"/>
                <a:gd name="T35" fmla="*/ 70 h 487"/>
                <a:gd name="T36" fmla="*/ 196 w 415"/>
                <a:gd name="T37" fmla="*/ 59 h 487"/>
                <a:gd name="T38" fmla="*/ 147 w 415"/>
                <a:gd name="T39" fmla="*/ 77 h 487"/>
                <a:gd name="T40" fmla="*/ 127 w 415"/>
                <a:gd name="T41" fmla="*/ 73 h 487"/>
                <a:gd name="T42" fmla="*/ 173 w 415"/>
                <a:gd name="T43" fmla="*/ 74 h 487"/>
                <a:gd name="T44" fmla="*/ 175 w 415"/>
                <a:gd name="T45" fmla="*/ 85 h 487"/>
                <a:gd name="T46" fmla="*/ 159 w 415"/>
                <a:gd name="T47" fmla="*/ 101 h 487"/>
                <a:gd name="T48" fmla="*/ 174 w 415"/>
                <a:gd name="T49" fmla="*/ 128 h 487"/>
                <a:gd name="T50" fmla="*/ 89 w 415"/>
                <a:gd name="T51" fmla="*/ 184 h 487"/>
                <a:gd name="T52" fmla="*/ 35 w 415"/>
                <a:gd name="T53" fmla="*/ 168 h 487"/>
                <a:gd name="T54" fmla="*/ 28 w 415"/>
                <a:gd name="T55" fmla="*/ 178 h 487"/>
                <a:gd name="T56" fmla="*/ 34 w 415"/>
                <a:gd name="T57" fmla="*/ 192 h 487"/>
                <a:gd name="T58" fmla="*/ 1 w 415"/>
                <a:gd name="T59" fmla="*/ 204 h 487"/>
                <a:gd name="T60" fmla="*/ 39 w 415"/>
                <a:gd name="T61" fmla="*/ 209 h 487"/>
                <a:gd name="T62" fmla="*/ 24 w 415"/>
                <a:gd name="T63" fmla="*/ 221 h 487"/>
                <a:gd name="T64" fmla="*/ 35 w 415"/>
                <a:gd name="T65" fmla="*/ 231 h 487"/>
                <a:gd name="T66" fmla="*/ 70 w 415"/>
                <a:gd name="T67" fmla="*/ 231 h 487"/>
                <a:gd name="T68" fmla="*/ 78 w 415"/>
                <a:gd name="T69" fmla="*/ 232 h 487"/>
                <a:gd name="T70" fmla="*/ 109 w 415"/>
                <a:gd name="T71" fmla="*/ 206 h 487"/>
                <a:gd name="T72" fmla="*/ 143 w 415"/>
                <a:gd name="T73" fmla="*/ 200 h 487"/>
                <a:gd name="T74" fmla="*/ 190 w 415"/>
                <a:gd name="T75" fmla="*/ 217 h 487"/>
                <a:gd name="T76" fmla="*/ 279 w 415"/>
                <a:gd name="T77" fmla="*/ 258 h 487"/>
                <a:gd name="T78" fmla="*/ 312 w 415"/>
                <a:gd name="T79" fmla="*/ 328 h 487"/>
                <a:gd name="T80" fmla="*/ 311 w 415"/>
                <a:gd name="T81" fmla="*/ 345 h 487"/>
                <a:gd name="T82" fmla="*/ 343 w 415"/>
                <a:gd name="T83" fmla="*/ 352 h 487"/>
                <a:gd name="T84" fmla="*/ 352 w 415"/>
                <a:gd name="T85" fmla="*/ 419 h 487"/>
                <a:gd name="T86" fmla="*/ 310 w 415"/>
                <a:gd name="T87" fmla="*/ 426 h 487"/>
                <a:gd name="T88" fmla="*/ 329 w 415"/>
                <a:gd name="T89" fmla="*/ 435 h 487"/>
                <a:gd name="T90" fmla="*/ 321 w 415"/>
                <a:gd name="T91" fmla="*/ 443 h 487"/>
                <a:gd name="T92" fmla="*/ 318 w 415"/>
                <a:gd name="T93" fmla="*/ 475 h 487"/>
                <a:gd name="T94" fmla="*/ 336 w 415"/>
                <a:gd name="T95" fmla="*/ 463 h 487"/>
                <a:gd name="T96" fmla="*/ 344 w 415"/>
                <a:gd name="T97" fmla="*/ 467 h 487"/>
                <a:gd name="T98" fmla="*/ 365 w 415"/>
                <a:gd name="T99" fmla="*/ 481 h 487"/>
                <a:gd name="T100" fmla="*/ 371 w 415"/>
                <a:gd name="T101" fmla="*/ 453 h 487"/>
                <a:gd name="T102" fmla="*/ 393 w 415"/>
                <a:gd name="T103" fmla="*/ 460 h 487"/>
                <a:gd name="T104" fmla="*/ 395 w 415"/>
                <a:gd name="T105" fmla="*/ 417 h 487"/>
                <a:gd name="T106" fmla="*/ 404 w 415"/>
                <a:gd name="T107" fmla="*/ 399 h 487"/>
                <a:gd name="T108" fmla="*/ 401 w 415"/>
                <a:gd name="T109" fmla="*/ 369 h 487"/>
                <a:gd name="T110" fmla="*/ 384 w 415"/>
                <a:gd name="T111" fmla="*/ 339 h 487"/>
                <a:gd name="T112" fmla="*/ 356 w 415"/>
                <a:gd name="T113" fmla="*/ 309 h 487"/>
                <a:gd name="T114" fmla="*/ 356 w 415"/>
                <a:gd name="T115" fmla="*/ 279 h 487"/>
                <a:gd name="T116" fmla="*/ 361 w 415"/>
                <a:gd name="T117" fmla="*/ 251 h 487"/>
                <a:gd name="T118" fmla="*/ 414 w 415"/>
                <a:gd name="T119" fmla="*/ 211 h 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15" h="487">
                  <a:moveTo>
                    <a:pt x="404" y="187"/>
                  </a:moveTo>
                  <a:lnTo>
                    <a:pt x="404" y="187"/>
                  </a:lnTo>
                  <a:lnTo>
                    <a:pt x="410" y="188"/>
                  </a:lnTo>
                  <a:lnTo>
                    <a:pt x="415" y="187"/>
                  </a:lnTo>
                  <a:lnTo>
                    <a:pt x="415" y="187"/>
                  </a:lnTo>
                  <a:lnTo>
                    <a:pt x="414" y="179"/>
                  </a:lnTo>
                  <a:lnTo>
                    <a:pt x="412" y="168"/>
                  </a:lnTo>
                  <a:lnTo>
                    <a:pt x="412" y="168"/>
                  </a:lnTo>
                  <a:lnTo>
                    <a:pt x="409" y="168"/>
                  </a:lnTo>
                  <a:lnTo>
                    <a:pt x="405" y="168"/>
                  </a:lnTo>
                  <a:lnTo>
                    <a:pt x="401" y="167"/>
                  </a:lnTo>
                  <a:lnTo>
                    <a:pt x="396" y="164"/>
                  </a:lnTo>
                  <a:lnTo>
                    <a:pt x="396" y="164"/>
                  </a:lnTo>
                  <a:lnTo>
                    <a:pt x="394" y="159"/>
                  </a:lnTo>
                  <a:lnTo>
                    <a:pt x="394" y="159"/>
                  </a:lnTo>
                  <a:lnTo>
                    <a:pt x="387" y="149"/>
                  </a:lnTo>
                  <a:lnTo>
                    <a:pt x="378" y="142"/>
                  </a:lnTo>
                  <a:lnTo>
                    <a:pt x="369" y="135"/>
                  </a:lnTo>
                  <a:lnTo>
                    <a:pt x="362" y="131"/>
                  </a:lnTo>
                  <a:lnTo>
                    <a:pt x="362" y="131"/>
                  </a:lnTo>
                  <a:lnTo>
                    <a:pt x="374" y="123"/>
                  </a:lnTo>
                  <a:lnTo>
                    <a:pt x="383" y="116"/>
                  </a:lnTo>
                  <a:lnTo>
                    <a:pt x="389" y="110"/>
                  </a:lnTo>
                  <a:lnTo>
                    <a:pt x="392" y="105"/>
                  </a:lnTo>
                  <a:lnTo>
                    <a:pt x="392" y="105"/>
                  </a:lnTo>
                  <a:lnTo>
                    <a:pt x="394" y="100"/>
                  </a:lnTo>
                  <a:lnTo>
                    <a:pt x="396" y="93"/>
                  </a:lnTo>
                  <a:lnTo>
                    <a:pt x="396" y="85"/>
                  </a:lnTo>
                  <a:lnTo>
                    <a:pt x="396" y="77"/>
                  </a:lnTo>
                  <a:lnTo>
                    <a:pt x="394" y="68"/>
                  </a:lnTo>
                  <a:lnTo>
                    <a:pt x="390" y="60"/>
                  </a:lnTo>
                  <a:lnTo>
                    <a:pt x="384" y="52"/>
                  </a:lnTo>
                  <a:lnTo>
                    <a:pt x="379" y="49"/>
                  </a:lnTo>
                  <a:lnTo>
                    <a:pt x="374" y="45"/>
                  </a:lnTo>
                  <a:lnTo>
                    <a:pt x="374" y="45"/>
                  </a:lnTo>
                  <a:lnTo>
                    <a:pt x="367" y="41"/>
                  </a:lnTo>
                  <a:lnTo>
                    <a:pt x="358" y="39"/>
                  </a:lnTo>
                  <a:lnTo>
                    <a:pt x="351" y="38"/>
                  </a:lnTo>
                  <a:lnTo>
                    <a:pt x="344" y="38"/>
                  </a:lnTo>
                  <a:lnTo>
                    <a:pt x="332" y="40"/>
                  </a:lnTo>
                  <a:lnTo>
                    <a:pt x="322" y="43"/>
                  </a:lnTo>
                  <a:lnTo>
                    <a:pt x="322" y="43"/>
                  </a:lnTo>
                  <a:lnTo>
                    <a:pt x="316" y="46"/>
                  </a:lnTo>
                  <a:lnTo>
                    <a:pt x="310" y="51"/>
                  </a:lnTo>
                  <a:lnTo>
                    <a:pt x="305" y="56"/>
                  </a:lnTo>
                  <a:lnTo>
                    <a:pt x="301" y="62"/>
                  </a:lnTo>
                  <a:lnTo>
                    <a:pt x="299" y="70"/>
                  </a:lnTo>
                  <a:lnTo>
                    <a:pt x="296" y="77"/>
                  </a:lnTo>
                  <a:lnTo>
                    <a:pt x="296" y="84"/>
                  </a:lnTo>
                  <a:lnTo>
                    <a:pt x="296" y="94"/>
                  </a:lnTo>
                  <a:lnTo>
                    <a:pt x="296" y="94"/>
                  </a:lnTo>
                  <a:lnTo>
                    <a:pt x="299" y="100"/>
                  </a:lnTo>
                  <a:lnTo>
                    <a:pt x="301" y="106"/>
                  </a:lnTo>
                  <a:lnTo>
                    <a:pt x="305" y="112"/>
                  </a:lnTo>
                  <a:lnTo>
                    <a:pt x="308" y="116"/>
                  </a:lnTo>
                  <a:lnTo>
                    <a:pt x="319" y="123"/>
                  </a:lnTo>
                  <a:lnTo>
                    <a:pt x="332" y="131"/>
                  </a:lnTo>
                  <a:lnTo>
                    <a:pt x="332" y="131"/>
                  </a:lnTo>
                  <a:lnTo>
                    <a:pt x="322" y="135"/>
                  </a:lnTo>
                  <a:lnTo>
                    <a:pt x="314" y="143"/>
                  </a:lnTo>
                  <a:lnTo>
                    <a:pt x="312" y="146"/>
                  </a:lnTo>
                  <a:lnTo>
                    <a:pt x="311" y="151"/>
                  </a:lnTo>
                  <a:lnTo>
                    <a:pt x="310" y="156"/>
                  </a:lnTo>
                  <a:lnTo>
                    <a:pt x="308" y="162"/>
                  </a:lnTo>
                  <a:lnTo>
                    <a:pt x="308" y="162"/>
                  </a:lnTo>
                  <a:lnTo>
                    <a:pt x="310" y="170"/>
                  </a:lnTo>
                  <a:lnTo>
                    <a:pt x="312" y="178"/>
                  </a:lnTo>
                  <a:lnTo>
                    <a:pt x="313" y="188"/>
                  </a:lnTo>
                  <a:lnTo>
                    <a:pt x="313" y="194"/>
                  </a:lnTo>
                  <a:lnTo>
                    <a:pt x="312" y="200"/>
                  </a:lnTo>
                  <a:lnTo>
                    <a:pt x="312" y="200"/>
                  </a:lnTo>
                  <a:lnTo>
                    <a:pt x="313" y="200"/>
                  </a:lnTo>
                  <a:lnTo>
                    <a:pt x="318" y="199"/>
                  </a:lnTo>
                  <a:lnTo>
                    <a:pt x="324" y="194"/>
                  </a:lnTo>
                  <a:lnTo>
                    <a:pt x="324" y="194"/>
                  </a:lnTo>
                  <a:lnTo>
                    <a:pt x="327" y="187"/>
                  </a:lnTo>
                  <a:lnTo>
                    <a:pt x="328" y="179"/>
                  </a:lnTo>
                  <a:lnTo>
                    <a:pt x="328" y="171"/>
                  </a:lnTo>
                  <a:lnTo>
                    <a:pt x="328" y="171"/>
                  </a:lnTo>
                  <a:lnTo>
                    <a:pt x="330" y="175"/>
                  </a:lnTo>
                  <a:lnTo>
                    <a:pt x="332" y="181"/>
                  </a:lnTo>
                  <a:lnTo>
                    <a:pt x="332" y="185"/>
                  </a:lnTo>
                  <a:lnTo>
                    <a:pt x="330" y="190"/>
                  </a:lnTo>
                  <a:lnTo>
                    <a:pt x="330" y="190"/>
                  </a:lnTo>
                  <a:lnTo>
                    <a:pt x="335" y="188"/>
                  </a:lnTo>
                  <a:lnTo>
                    <a:pt x="338" y="185"/>
                  </a:lnTo>
                  <a:lnTo>
                    <a:pt x="340" y="183"/>
                  </a:lnTo>
                  <a:lnTo>
                    <a:pt x="340" y="183"/>
                  </a:lnTo>
                  <a:lnTo>
                    <a:pt x="341" y="175"/>
                  </a:lnTo>
                  <a:lnTo>
                    <a:pt x="341" y="166"/>
                  </a:lnTo>
                  <a:lnTo>
                    <a:pt x="339" y="160"/>
                  </a:lnTo>
                  <a:lnTo>
                    <a:pt x="338" y="155"/>
                  </a:lnTo>
                  <a:lnTo>
                    <a:pt x="338" y="155"/>
                  </a:lnTo>
                  <a:lnTo>
                    <a:pt x="336" y="150"/>
                  </a:lnTo>
                  <a:lnTo>
                    <a:pt x="338" y="145"/>
                  </a:lnTo>
                  <a:lnTo>
                    <a:pt x="341" y="140"/>
                  </a:lnTo>
                  <a:lnTo>
                    <a:pt x="345" y="138"/>
                  </a:lnTo>
                  <a:lnTo>
                    <a:pt x="345" y="138"/>
                  </a:lnTo>
                  <a:lnTo>
                    <a:pt x="357" y="144"/>
                  </a:lnTo>
                  <a:lnTo>
                    <a:pt x="357" y="144"/>
                  </a:lnTo>
                  <a:lnTo>
                    <a:pt x="362" y="148"/>
                  </a:lnTo>
                  <a:lnTo>
                    <a:pt x="369" y="154"/>
                  </a:lnTo>
                  <a:lnTo>
                    <a:pt x="377" y="162"/>
                  </a:lnTo>
                  <a:lnTo>
                    <a:pt x="381" y="167"/>
                  </a:lnTo>
                  <a:lnTo>
                    <a:pt x="383" y="173"/>
                  </a:lnTo>
                  <a:lnTo>
                    <a:pt x="383" y="173"/>
                  </a:lnTo>
                  <a:lnTo>
                    <a:pt x="387" y="181"/>
                  </a:lnTo>
                  <a:lnTo>
                    <a:pt x="388" y="188"/>
                  </a:lnTo>
                  <a:lnTo>
                    <a:pt x="388" y="194"/>
                  </a:lnTo>
                  <a:lnTo>
                    <a:pt x="388" y="200"/>
                  </a:lnTo>
                  <a:lnTo>
                    <a:pt x="385" y="209"/>
                  </a:lnTo>
                  <a:lnTo>
                    <a:pt x="383" y="214"/>
                  </a:lnTo>
                  <a:lnTo>
                    <a:pt x="383" y="214"/>
                  </a:lnTo>
                  <a:lnTo>
                    <a:pt x="378" y="220"/>
                  </a:lnTo>
                  <a:lnTo>
                    <a:pt x="373" y="226"/>
                  </a:lnTo>
                  <a:lnTo>
                    <a:pt x="366" y="229"/>
                  </a:lnTo>
                  <a:lnTo>
                    <a:pt x="357" y="231"/>
                  </a:lnTo>
                  <a:lnTo>
                    <a:pt x="357" y="231"/>
                  </a:lnTo>
                  <a:lnTo>
                    <a:pt x="356" y="231"/>
                  </a:lnTo>
                  <a:lnTo>
                    <a:pt x="356" y="231"/>
                  </a:lnTo>
                  <a:lnTo>
                    <a:pt x="346" y="231"/>
                  </a:lnTo>
                  <a:lnTo>
                    <a:pt x="346" y="231"/>
                  </a:lnTo>
                  <a:lnTo>
                    <a:pt x="338" y="228"/>
                  </a:lnTo>
                  <a:lnTo>
                    <a:pt x="338" y="228"/>
                  </a:lnTo>
                  <a:lnTo>
                    <a:pt x="330" y="226"/>
                  </a:lnTo>
                  <a:lnTo>
                    <a:pt x="330" y="226"/>
                  </a:lnTo>
                  <a:lnTo>
                    <a:pt x="323" y="222"/>
                  </a:lnTo>
                  <a:lnTo>
                    <a:pt x="312" y="215"/>
                  </a:lnTo>
                  <a:lnTo>
                    <a:pt x="300" y="206"/>
                  </a:lnTo>
                  <a:lnTo>
                    <a:pt x="288" y="194"/>
                  </a:lnTo>
                  <a:lnTo>
                    <a:pt x="288" y="194"/>
                  </a:lnTo>
                  <a:lnTo>
                    <a:pt x="272" y="175"/>
                  </a:lnTo>
                  <a:lnTo>
                    <a:pt x="261" y="161"/>
                  </a:lnTo>
                  <a:lnTo>
                    <a:pt x="261" y="161"/>
                  </a:lnTo>
                  <a:lnTo>
                    <a:pt x="267" y="164"/>
                  </a:lnTo>
                  <a:lnTo>
                    <a:pt x="272" y="164"/>
                  </a:lnTo>
                  <a:lnTo>
                    <a:pt x="278" y="164"/>
                  </a:lnTo>
                  <a:lnTo>
                    <a:pt x="278" y="164"/>
                  </a:lnTo>
                  <a:lnTo>
                    <a:pt x="279" y="153"/>
                  </a:lnTo>
                  <a:lnTo>
                    <a:pt x="279" y="142"/>
                  </a:lnTo>
                  <a:lnTo>
                    <a:pt x="279" y="142"/>
                  </a:lnTo>
                  <a:lnTo>
                    <a:pt x="279" y="132"/>
                  </a:lnTo>
                  <a:lnTo>
                    <a:pt x="279" y="132"/>
                  </a:lnTo>
                  <a:lnTo>
                    <a:pt x="275" y="132"/>
                  </a:lnTo>
                  <a:lnTo>
                    <a:pt x="267" y="129"/>
                  </a:lnTo>
                  <a:lnTo>
                    <a:pt x="263" y="128"/>
                  </a:lnTo>
                  <a:lnTo>
                    <a:pt x="258" y="126"/>
                  </a:lnTo>
                  <a:lnTo>
                    <a:pt x="254" y="123"/>
                  </a:lnTo>
                  <a:lnTo>
                    <a:pt x="252" y="120"/>
                  </a:lnTo>
                  <a:lnTo>
                    <a:pt x="252" y="120"/>
                  </a:lnTo>
                  <a:lnTo>
                    <a:pt x="256" y="121"/>
                  </a:lnTo>
                  <a:lnTo>
                    <a:pt x="259" y="122"/>
                  </a:lnTo>
                  <a:lnTo>
                    <a:pt x="264" y="123"/>
                  </a:lnTo>
                  <a:lnTo>
                    <a:pt x="264" y="123"/>
                  </a:lnTo>
                  <a:lnTo>
                    <a:pt x="275" y="122"/>
                  </a:lnTo>
                  <a:lnTo>
                    <a:pt x="280" y="122"/>
                  </a:lnTo>
                  <a:lnTo>
                    <a:pt x="280" y="122"/>
                  </a:lnTo>
                  <a:lnTo>
                    <a:pt x="281" y="111"/>
                  </a:lnTo>
                  <a:lnTo>
                    <a:pt x="281" y="101"/>
                  </a:lnTo>
                  <a:lnTo>
                    <a:pt x="281" y="101"/>
                  </a:lnTo>
                  <a:lnTo>
                    <a:pt x="281" y="91"/>
                  </a:lnTo>
                  <a:lnTo>
                    <a:pt x="281" y="91"/>
                  </a:lnTo>
                  <a:lnTo>
                    <a:pt x="274" y="91"/>
                  </a:lnTo>
                  <a:lnTo>
                    <a:pt x="265" y="90"/>
                  </a:lnTo>
                  <a:lnTo>
                    <a:pt x="265" y="90"/>
                  </a:lnTo>
                  <a:lnTo>
                    <a:pt x="257" y="87"/>
                  </a:lnTo>
                  <a:lnTo>
                    <a:pt x="253" y="84"/>
                  </a:lnTo>
                  <a:lnTo>
                    <a:pt x="251" y="81"/>
                  </a:lnTo>
                  <a:lnTo>
                    <a:pt x="251" y="81"/>
                  </a:lnTo>
                  <a:lnTo>
                    <a:pt x="254" y="82"/>
                  </a:lnTo>
                  <a:lnTo>
                    <a:pt x="264" y="84"/>
                  </a:lnTo>
                  <a:lnTo>
                    <a:pt x="264" y="84"/>
                  </a:lnTo>
                  <a:lnTo>
                    <a:pt x="270" y="84"/>
                  </a:lnTo>
                  <a:lnTo>
                    <a:pt x="277" y="83"/>
                  </a:lnTo>
                  <a:lnTo>
                    <a:pt x="281" y="83"/>
                  </a:lnTo>
                  <a:lnTo>
                    <a:pt x="283" y="82"/>
                  </a:lnTo>
                  <a:lnTo>
                    <a:pt x="283" y="82"/>
                  </a:lnTo>
                  <a:lnTo>
                    <a:pt x="283" y="62"/>
                  </a:lnTo>
                  <a:lnTo>
                    <a:pt x="283" y="62"/>
                  </a:lnTo>
                  <a:lnTo>
                    <a:pt x="284" y="57"/>
                  </a:lnTo>
                  <a:lnTo>
                    <a:pt x="284" y="51"/>
                  </a:lnTo>
                  <a:lnTo>
                    <a:pt x="284" y="51"/>
                  </a:lnTo>
                  <a:lnTo>
                    <a:pt x="280" y="51"/>
                  </a:lnTo>
                  <a:lnTo>
                    <a:pt x="273" y="50"/>
                  </a:lnTo>
                  <a:lnTo>
                    <a:pt x="264" y="46"/>
                  </a:lnTo>
                  <a:lnTo>
                    <a:pt x="261" y="44"/>
                  </a:lnTo>
                  <a:lnTo>
                    <a:pt x="256" y="40"/>
                  </a:lnTo>
                  <a:lnTo>
                    <a:pt x="256" y="40"/>
                  </a:lnTo>
                  <a:lnTo>
                    <a:pt x="254" y="38"/>
                  </a:lnTo>
                  <a:lnTo>
                    <a:pt x="254" y="35"/>
                  </a:lnTo>
                  <a:lnTo>
                    <a:pt x="256" y="30"/>
                  </a:lnTo>
                  <a:lnTo>
                    <a:pt x="256" y="30"/>
                  </a:lnTo>
                  <a:lnTo>
                    <a:pt x="234" y="21"/>
                  </a:lnTo>
                  <a:lnTo>
                    <a:pt x="234" y="21"/>
                  </a:lnTo>
                  <a:lnTo>
                    <a:pt x="236" y="18"/>
                  </a:lnTo>
                  <a:lnTo>
                    <a:pt x="239" y="15"/>
                  </a:lnTo>
                  <a:lnTo>
                    <a:pt x="239" y="12"/>
                  </a:lnTo>
                  <a:lnTo>
                    <a:pt x="239" y="12"/>
                  </a:lnTo>
                  <a:lnTo>
                    <a:pt x="237" y="8"/>
                  </a:lnTo>
                  <a:lnTo>
                    <a:pt x="234" y="6"/>
                  </a:lnTo>
                  <a:lnTo>
                    <a:pt x="230" y="5"/>
                  </a:lnTo>
                  <a:lnTo>
                    <a:pt x="225" y="5"/>
                  </a:lnTo>
                  <a:lnTo>
                    <a:pt x="225" y="5"/>
                  </a:lnTo>
                  <a:lnTo>
                    <a:pt x="220" y="6"/>
                  </a:lnTo>
                  <a:lnTo>
                    <a:pt x="218" y="8"/>
                  </a:lnTo>
                  <a:lnTo>
                    <a:pt x="214" y="12"/>
                  </a:lnTo>
                  <a:lnTo>
                    <a:pt x="187" y="0"/>
                  </a:lnTo>
                  <a:lnTo>
                    <a:pt x="165" y="22"/>
                  </a:lnTo>
                  <a:lnTo>
                    <a:pt x="165" y="22"/>
                  </a:lnTo>
                  <a:lnTo>
                    <a:pt x="164" y="23"/>
                  </a:lnTo>
                  <a:lnTo>
                    <a:pt x="164" y="26"/>
                  </a:lnTo>
                  <a:lnTo>
                    <a:pt x="164" y="28"/>
                  </a:lnTo>
                  <a:lnTo>
                    <a:pt x="164" y="28"/>
                  </a:lnTo>
                  <a:lnTo>
                    <a:pt x="164" y="29"/>
                  </a:lnTo>
                  <a:lnTo>
                    <a:pt x="163" y="30"/>
                  </a:lnTo>
                  <a:lnTo>
                    <a:pt x="163" y="30"/>
                  </a:lnTo>
                  <a:lnTo>
                    <a:pt x="157" y="38"/>
                  </a:lnTo>
                  <a:lnTo>
                    <a:pt x="157" y="38"/>
                  </a:lnTo>
                  <a:lnTo>
                    <a:pt x="153" y="44"/>
                  </a:lnTo>
                  <a:lnTo>
                    <a:pt x="153" y="44"/>
                  </a:lnTo>
                  <a:lnTo>
                    <a:pt x="150" y="49"/>
                  </a:lnTo>
                  <a:lnTo>
                    <a:pt x="149" y="52"/>
                  </a:lnTo>
                  <a:lnTo>
                    <a:pt x="149" y="52"/>
                  </a:lnTo>
                  <a:lnTo>
                    <a:pt x="148" y="54"/>
                  </a:lnTo>
                  <a:lnTo>
                    <a:pt x="148" y="56"/>
                  </a:lnTo>
                  <a:lnTo>
                    <a:pt x="150" y="61"/>
                  </a:lnTo>
                  <a:lnTo>
                    <a:pt x="157" y="66"/>
                  </a:lnTo>
                  <a:lnTo>
                    <a:pt x="157" y="67"/>
                  </a:lnTo>
                  <a:lnTo>
                    <a:pt x="157" y="67"/>
                  </a:lnTo>
                  <a:lnTo>
                    <a:pt x="158" y="66"/>
                  </a:lnTo>
                  <a:lnTo>
                    <a:pt x="159" y="66"/>
                  </a:lnTo>
                  <a:lnTo>
                    <a:pt x="159" y="66"/>
                  </a:lnTo>
                  <a:lnTo>
                    <a:pt x="163" y="70"/>
                  </a:lnTo>
                  <a:lnTo>
                    <a:pt x="163" y="70"/>
                  </a:lnTo>
                  <a:lnTo>
                    <a:pt x="164" y="67"/>
                  </a:lnTo>
                  <a:lnTo>
                    <a:pt x="166" y="63"/>
                  </a:lnTo>
                  <a:lnTo>
                    <a:pt x="166" y="63"/>
                  </a:lnTo>
                  <a:lnTo>
                    <a:pt x="170" y="59"/>
                  </a:lnTo>
                  <a:lnTo>
                    <a:pt x="175" y="55"/>
                  </a:lnTo>
                  <a:lnTo>
                    <a:pt x="175" y="55"/>
                  </a:lnTo>
                  <a:lnTo>
                    <a:pt x="180" y="52"/>
                  </a:lnTo>
                  <a:lnTo>
                    <a:pt x="185" y="52"/>
                  </a:lnTo>
                  <a:lnTo>
                    <a:pt x="185" y="52"/>
                  </a:lnTo>
                  <a:lnTo>
                    <a:pt x="190" y="52"/>
                  </a:lnTo>
                  <a:lnTo>
                    <a:pt x="193" y="55"/>
                  </a:lnTo>
                  <a:lnTo>
                    <a:pt x="193" y="55"/>
                  </a:lnTo>
                  <a:lnTo>
                    <a:pt x="196" y="59"/>
                  </a:lnTo>
                  <a:lnTo>
                    <a:pt x="197" y="63"/>
                  </a:lnTo>
                  <a:lnTo>
                    <a:pt x="197" y="68"/>
                  </a:lnTo>
                  <a:lnTo>
                    <a:pt x="197" y="72"/>
                  </a:lnTo>
                  <a:lnTo>
                    <a:pt x="197" y="72"/>
                  </a:lnTo>
                  <a:lnTo>
                    <a:pt x="195" y="70"/>
                  </a:lnTo>
                  <a:lnTo>
                    <a:pt x="195" y="70"/>
                  </a:lnTo>
                  <a:lnTo>
                    <a:pt x="191" y="68"/>
                  </a:lnTo>
                  <a:lnTo>
                    <a:pt x="185" y="67"/>
                  </a:lnTo>
                  <a:lnTo>
                    <a:pt x="177" y="67"/>
                  </a:lnTo>
                  <a:lnTo>
                    <a:pt x="170" y="68"/>
                  </a:lnTo>
                  <a:lnTo>
                    <a:pt x="170" y="68"/>
                  </a:lnTo>
                  <a:lnTo>
                    <a:pt x="162" y="72"/>
                  </a:lnTo>
                  <a:lnTo>
                    <a:pt x="147" y="77"/>
                  </a:lnTo>
                  <a:lnTo>
                    <a:pt x="147" y="77"/>
                  </a:lnTo>
                  <a:lnTo>
                    <a:pt x="143" y="78"/>
                  </a:lnTo>
                  <a:lnTo>
                    <a:pt x="139" y="78"/>
                  </a:lnTo>
                  <a:lnTo>
                    <a:pt x="137" y="76"/>
                  </a:lnTo>
                  <a:lnTo>
                    <a:pt x="136" y="73"/>
                  </a:lnTo>
                  <a:lnTo>
                    <a:pt x="136" y="73"/>
                  </a:lnTo>
                  <a:lnTo>
                    <a:pt x="136" y="70"/>
                  </a:lnTo>
                  <a:lnTo>
                    <a:pt x="136" y="67"/>
                  </a:lnTo>
                  <a:lnTo>
                    <a:pt x="137" y="65"/>
                  </a:lnTo>
                  <a:lnTo>
                    <a:pt x="137" y="65"/>
                  </a:lnTo>
                  <a:lnTo>
                    <a:pt x="133" y="67"/>
                  </a:lnTo>
                  <a:lnTo>
                    <a:pt x="130" y="70"/>
                  </a:lnTo>
                  <a:lnTo>
                    <a:pt x="127" y="73"/>
                  </a:lnTo>
                  <a:lnTo>
                    <a:pt x="127" y="73"/>
                  </a:lnTo>
                  <a:lnTo>
                    <a:pt x="127" y="78"/>
                  </a:lnTo>
                  <a:lnTo>
                    <a:pt x="128" y="83"/>
                  </a:lnTo>
                  <a:lnTo>
                    <a:pt x="131" y="85"/>
                  </a:lnTo>
                  <a:lnTo>
                    <a:pt x="135" y="88"/>
                  </a:lnTo>
                  <a:lnTo>
                    <a:pt x="135" y="88"/>
                  </a:lnTo>
                  <a:lnTo>
                    <a:pt x="139" y="88"/>
                  </a:lnTo>
                  <a:lnTo>
                    <a:pt x="146" y="87"/>
                  </a:lnTo>
                  <a:lnTo>
                    <a:pt x="157" y="82"/>
                  </a:lnTo>
                  <a:lnTo>
                    <a:pt x="157" y="82"/>
                  </a:lnTo>
                  <a:lnTo>
                    <a:pt x="168" y="76"/>
                  </a:lnTo>
                  <a:lnTo>
                    <a:pt x="168" y="76"/>
                  </a:lnTo>
                  <a:lnTo>
                    <a:pt x="173" y="74"/>
                  </a:lnTo>
                  <a:lnTo>
                    <a:pt x="176" y="73"/>
                  </a:lnTo>
                  <a:lnTo>
                    <a:pt x="181" y="74"/>
                  </a:lnTo>
                  <a:lnTo>
                    <a:pt x="186" y="76"/>
                  </a:lnTo>
                  <a:lnTo>
                    <a:pt x="186" y="76"/>
                  </a:lnTo>
                  <a:lnTo>
                    <a:pt x="191" y="79"/>
                  </a:lnTo>
                  <a:lnTo>
                    <a:pt x="193" y="81"/>
                  </a:lnTo>
                  <a:lnTo>
                    <a:pt x="193" y="81"/>
                  </a:lnTo>
                  <a:lnTo>
                    <a:pt x="191" y="84"/>
                  </a:lnTo>
                  <a:lnTo>
                    <a:pt x="188" y="87"/>
                  </a:lnTo>
                  <a:lnTo>
                    <a:pt x="184" y="87"/>
                  </a:lnTo>
                  <a:lnTo>
                    <a:pt x="184" y="87"/>
                  </a:lnTo>
                  <a:lnTo>
                    <a:pt x="179" y="87"/>
                  </a:lnTo>
                  <a:lnTo>
                    <a:pt x="175" y="85"/>
                  </a:lnTo>
                  <a:lnTo>
                    <a:pt x="171" y="83"/>
                  </a:lnTo>
                  <a:lnTo>
                    <a:pt x="170" y="81"/>
                  </a:lnTo>
                  <a:lnTo>
                    <a:pt x="170" y="81"/>
                  </a:lnTo>
                  <a:lnTo>
                    <a:pt x="168" y="85"/>
                  </a:lnTo>
                  <a:lnTo>
                    <a:pt x="168" y="85"/>
                  </a:lnTo>
                  <a:lnTo>
                    <a:pt x="166" y="88"/>
                  </a:lnTo>
                  <a:lnTo>
                    <a:pt x="166" y="90"/>
                  </a:lnTo>
                  <a:lnTo>
                    <a:pt x="168" y="91"/>
                  </a:lnTo>
                  <a:lnTo>
                    <a:pt x="166" y="94"/>
                  </a:lnTo>
                  <a:lnTo>
                    <a:pt x="166" y="94"/>
                  </a:lnTo>
                  <a:lnTo>
                    <a:pt x="165" y="95"/>
                  </a:lnTo>
                  <a:lnTo>
                    <a:pt x="164" y="98"/>
                  </a:lnTo>
                  <a:lnTo>
                    <a:pt x="159" y="101"/>
                  </a:lnTo>
                  <a:lnTo>
                    <a:pt x="159" y="101"/>
                  </a:lnTo>
                  <a:lnTo>
                    <a:pt x="152" y="105"/>
                  </a:lnTo>
                  <a:lnTo>
                    <a:pt x="147" y="106"/>
                  </a:lnTo>
                  <a:lnTo>
                    <a:pt x="147" y="106"/>
                  </a:lnTo>
                  <a:lnTo>
                    <a:pt x="152" y="117"/>
                  </a:lnTo>
                  <a:lnTo>
                    <a:pt x="152" y="117"/>
                  </a:lnTo>
                  <a:lnTo>
                    <a:pt x="155" y="124"/>
                  </a:lnTo>
                  <a:lnTo>
                    <a:pt x="158" y="129"/>
                  </a:lnTo>
                  <a:lnTo>
                    <a:pt x="160" y="133"/>
                  </a:lnTo>
                  <a:lnTo>
                    <a:pt x="160" y="133"/>
                  </a:lnTo>
                  <a:lnTo>
                    <a:pt x="165" y="132"/>
                  </a:lnTo>
                  <a:lnTo>
                    <a:pt x="174" y="128"/>
                  </a:lnTo>
                  <a:lnTo>
                    <a:pt x="174" y="128"/>
                  </a:lnTo>
                  <a:lnTo>
                    <a:pt x="180" y="123"/>
                  </a:lnTo>
                  <a:lnTo>
                    <a:pt x="184" y="118"/>
                  </a:lnTo>
                  <a:lnTo>
                    <a:pt x="184" y="118"/>
                  </a:lnTo>
                  <a:lnTo>
                    <a:pt x="179" y="129"/>
                  </a:lnTo>
                  <a:lnTo>
                    <a:pt x="175" y="135"/>
                  </a:lnTo>
                  <a:lnTo>
                    <a:pt x="170" y="140"/>
                  </a:lnTo>
                  <a:lnTo>
                    <a:pt x="166" y="144"/>
                  </a:lnTo>
                  <a:lnTo>
                    <a:pt x="166" y="144"/>
                  </a:lnTo>
                  <a:lnTo>
                    <a:pt x="150" y="155"/>
                  </a:lnTo>
                  <a:lnTo>
                    <a:pt x="128" y="167"/>
                  </a:lnTo>
                  <a:lnTo>
                    <a:pt x="115" y="175"/>
                  </a:lnTo>
                  <a:lnTo>
                    <a:pt x="103" y="179"/>
                  </a:lnTo>
                  <a:lnTo>
                    <a:pt x="89" y="184"/>
                  </a:lnTo>
                  <a:lnTo>
                    <a:pt x="76" y="187"/>
                  </a:lnTo>
                  <a:lnTo>
                    <a:pt x="76" y="187"/>
                  </a:lnTo>
                  <a:lnTo>
                    <a:pt x="72" y="185"/>
                  </a:lnTo>
                  <a:lnTo>
                    <a:pt x="67" y="184"/>
                  </a:lnTo>
                  <a:lnTo>
                    <a:pt x="59" y="178"/>
                  </a:lnTo>
                  <a:lnTo>
                    <a:pt x="50" y="172"/>
                  </a:lnTo>
                  <a:lnTo>
                    <a:pt x="45" y="166"/>
                  </a:lnTo>
                  <a:lnTo>
                    <a:pt x="45" y="166"/>
                  </a:lnTo>
                  <a:lnTo>
                    <a:pt x="44" y="166"/>
                  </a:lnTo>
                  <a:lnTo>
                    <a:pt x="42" y="165"/>
                  </a:lnTo>
                  <a:lnTo>
                    <a:pt x="39" y="166"/>
                  </a:lnTo>
                  <a:lnTo>
                    <a:pt x="35" y="168"/>
                  </a:lnTo>
                  <a:lnTo>
                    <a:pt x="35" y="168"/>
                  </a:lnTo>
                  <a:lnTo>
                    <a:pt x="33" y="168"/>
                  </a:lnTo>
                  <a:lnTo>
                    <a:pt x="28" y="168"/>
                  </a:lnTo>
                  <a:lnTo>
                    <a:pt x="21" y="170"/>
                  </a:lnTo>
                  <a:lnTo>
                    <a:pt x="18" y="172"/>
                  </a:lnTo>
                  <a:lnTo>
                    <a:pt x="16" y="175"/>
                  </a:lnTo>
                  <a:lnTo>
                    <a:pt x="16" y="175"/>
                  </a:lnTo>
                  <a:lnTo>
                    <a:pt x="16" y="176"/>
                  </a:lnTo>
                  <a:lnTo>
                    <a:pt x="20" y="176"/>
                  </a:lnTo>
                  <a:lnTo>
                    <a:pt x="23" y="175"/>
                  </a:lnTo>
                  <a:lnTo>
                    <a:pt x="28" y="176"/>
                  </a:lnTo>
                  <a:lnTo>
                    <a:pt x="28" y="176"/>
                  </a:lnTo>
                  <a:lnTo>
                    <a:pt x="29" y="177"/>
                  </a:lnTo>
                  <a:lnTo>
                    <a:pt x="28" y="178"/>
                  </a:lnTo>
                  <a:lnTo>
                    <a:pt x="27" y="179"/>
                  </a:lnTo>
                  <a:lnTo>
                    <a:pt x="27" y="182"/>
                  </a:lnTo>
                  <a:lnTo>
                    <a:pt x="27" y="182"/>
                  </a:lnTo>
                  <a:lnTo>
                    <a:pt x="27" y="183"/>
                  </a:lnTo>
                  <a:lnTo>
                    <a:pt x="29" y="185"/>
                  </a:lnTo>
                  <a:lnTo>
                    <a:pt x="35" y="188"/>
                  </a:lnTo>
                  <a:lnTo>
                    <a:pt x="48" y="193"/>
                  </a:lnTo>
                  <a:lnTo>
                    <a:pt x="48" y="193"/>
                  </a:lnTo>
                  <a:lnTo>
                    <a:pt x="49" y="194"/>
                  </a:lnTo>
                  <a:lnTo>
                    <a:pt x="49" y="195"/>
                  </a:lnTo>
                  <a:lnTo>
                    <a:pt x="49" y="195"/>
                  </a:lnTo>
                  <a:lnTo>
                    <a:pt x="40" y="194"/>
                  </a:lnTo>
                  <a:lnTo>
                    <a:pt x="34" y="192"/>
                  </a:lnTo>
                  <a:lnTo>
                    <a:pt x="26" y="188"/>
                  </a:lnTo>
                  <a:lnTo>
                    <a:pt x="26" y="188"/>
                  </a:lnTo>
                  <a:lnTo>
                    <a:pt x="20" y="187"/>
                  </a:lnTo>
                  <a:lnTo>
                    <a:pt x="16" y="187"/>
                  </a:lnTo>
                  <a:lnTo>
                    <a:pt x="15" y="189"/>
                  </a:lnTo>
                  <a:lnTo>
                    <a:pt x="13" y="192"/>
                  </a:lnTo>
                  <a:lnTo>
                    <a:pt x="13" y="192"/>
                  </a:lnTo>
                  <a:lnTo>
                    <a:pt x="12" y="193"/>
                  </a:lnTo>
                  <a:lnTo>
                    <a:pt x="11" y="193"/>
                  </a:lnTo>
                  <a:lnTo>
                    <a:pt x="7" y="195"/>
                  </a:lnTo>
                  <a:lnTo>
                    <a:pt x="5" y="196"/>
                  </a:lnTo>
                  <a:lnTo>
                    <a:pt x="2" y="200"/>
                  </a:lnTo>
                  <a:lnTo>
                    <a:pt x="1" y="204"/>
                  </a:lnTo>
                  <a:lnTo>
                    <a:pt x="0" y="210"/>
                  </a:lnTo>
                  <a:lnTo>
                    <a:pt x="0" y="210"/>
                  </a:lnTo>
                  <a:lnTo>
                    <a:pt x="2" y="209"/>
                  </a:lnTo>
                  <a:lnTo>
                    <a:pt x="6" y="205"/>
                  </a:lnTo>
                  <a:lnTo>
                    <a:pt x="10" y="203"/>
                  </a:lnTo>
                  <a:lnTo>
                    <a:pt x="12" y="201"/>
                  </a:lnTo>
                  <a:lnTo>
                    <a:pt x="12" y="203"/>
                  </a:lnTo>
                  <a:lnTo>
                    <a:pt x="12" y="203"/>
                  </a:lnTo>
                  <a:lnTo>
                    <a:pt x="15" y="207"/>
                  </a:lnTo>
                  <a:lnTo>
                    <a:pt x="18" y="210"/>
                  </a:lnTo>
                  <a:lnTo>
                    <a:pt x="23" y="210"/>
                  </a:lnTo>
                  <a:lnTo>
                    <a:pt x="28" y="210"/>
                  </a:lnTo>
                  <a:lnTo>
                    <a:pt x="39" y="209"/>
                  </a:lnTo>
                  <a:lnTo>
                    <a:pt x="44" y="209"/>
                  </a:lnTo>
                  <a:lnTo>
                    <a:pt x="46" y="209"/>
                  </a:lnTo>
                  <a:lnTo>
                    <a:pt x="46" y="209"/>
                  </a:lnTo>
                  <a:lnTo>
                    <a:pt x="46" y="210"/>
                  </a:lnTo>
                  <a:lnTo>
                    <a:pt x="46" y="210"/>
                  </a:lnTo>
                  <a:lnTo>
                    <a:pt x="44" y="211"/>
                  </a:lnTo>
                  <a:lnTo>
                    <a:pt x="35" y="212"/>
                  </a:lnTo>
                  <a:lnTo>
                    <a:pt x="31" y="214"/>
                  </a:lnTo>
                  <a:lnTo>
                    <a:pt x="26" y="216"/>
                  </a:lnTo>
                  <a:lnTo>
                    <a:pt x="24" y="217"/>
                  </a:lnTo>
                  <a:lnTo>
                    <a:pt x="23" y="220"/>
                  </a:lnTo>
                  <a:lnTo>
                    <a:pt x="24" y="221"/>
                  </a:lnTo>
                  <a:lnTo>
                    <a:pt x="24" y="221"/>
                  </a:lnTo>
                  <a:lnTo>
                    <a:pt x="22" y="223"/>
                  </a:lnTo>
                  <a:lnTo>
                    <a:pt x="20" y="228"/>
                  </a:lnTo>
                  <a:lnTo>
                    <a:pt x="18" y="231"/>
                  </a:lnTo>
                  <a:lnTo>
                    <a:pt x="18" y="234"/>
                  </a:lnTo>
                  <a:lnTo>
                    <a:pt x="20" y="238"/>
                  </a:lnTo>
                  <a:lnTo>
                    <a:pt x="23" y="243"/>
                  </a:lnTo>
                  <a:lnTo>
                    <a:pt x="23" y="243"/>
                  </a:lnTo>
                  <a:lnTo>
                    <a:pt x="24" y="236"/>
                  </a:lnTo>
                  <a:lnTo>
                    <a:pt x="27" y="232"/>
                  </a:lnTo>
                  <a:lnTo>
                    <a:pt x="28" y="231"/>
                  </a:lnTo>
                  <a:lnTo>
                    <a:pt x="31" y="231"/>
                  </a:lnTo>
                  <a:lnTo>
                    <a:pt x="31" y="231"/>
                  </a:lnTo>
                  <a:lnTo>
                    <a:pt x="35" y="231"/>
                  </a:lnTo>
                  <a:lnTo>
                    <a:pt x="39" y="233"/>
                  </a:lnTo>
                  <a:lnTo>
                    <a:pt x="43" y="233"/>
                  </a:lnTo>
                  <a:lnTo>
                    <a:pt x="48" y="231"/>
                  </a:lnTo>
                  <a:lnTo>
                    <a:pt x="48" y="231"/>
                  </a:lnTo>
                  <a:lnTo>
                    <a:pt x="53" y="227"/>
                  </a:lnTo>
                  <a:lnTo>
                    <a:pt x="56" y="225"/>
                  </a:lnTo>
                  <a:lnTo>
                    <a:pt x="64" y="222"/>
                  </a:lnTo>
                  <a:lnTo>
                    <a:pt x="64" y="222"/>
                  </a:lnTo>
                  <a:lnTo>
                    <a:pt x="64" y="225"/>
                  </a:lnTo>
                  <a:lnTo>
                    <a:pt x="66" y="228"/>
                  </a:lnTo>
                  <a:lnTo>
                    <a:pt x="66" y="228"/>
                  </a:lnTo>
                  <a:lnTo>
                    <a:pt x="69" y="229"/>
                  </a:lnTo>
                  <a:lnTo>
                    <a:pt x="70" y="231"/>
                  </a:lnTo>
                  <a:lnTo>
                    <a:pt x="70" y="231"/>
                  </a:lnTo>
                  <a:lnTo>
                    <a:pt x="70" y="231"/>
                  </a:lnTo>
                  <a:lnTo>
                    <a:pt x="69" y="234"/>
                  </a:lnTo>
                  <a:lnTo>
                    <a:pt x="66" y="238"/>
                  </a:lnTo>
                  <a:lnTo>
                    <a:pt x="64" y="240"/>
                  </a:lnTo>
                  <a:lnTo>
                    <a:pt x="64" y="240"/>
                  </a:lnTo>
                  <a:lnTo>
                    <a:pt x="65" y="240"/>
                  </a:lnTo>
                  <a:lnTo>
                    <a:pt x="69" y="240"/>
                  </a:lnTo>
                  <a:lnTo>
                    <a:pt x="72" y="239"/>
                  </a:lnTo>
                  <a:lnTo>
                    <a:pt x="75" y="237"/>
                  </a:lnTo>
                  <a:lnTo>
                    <a:pt x="77" y="233"/>
                  </a:lnTo>
                  <a:lnTo>
                    <a:pt x="77" y="233"/>
                  </a:lnTo>
                  <a:lnTo>
                    <a:pt x="78" y="232"/>
                  </a:lnTo>
                  <a:lnTo>
                    <a:pt x="80" y="232"/>
                  </a:lnTo>
                  <a:lnTo>
                    <a:pt x="83" y="232"/>
                  </a:lnTo>
                  <a:lnTo>
                    <a:pt x="83" y="232"/>
                  </a:lnTo>
                  <a:lnTo>
                    <a:pt x="86" y="231"/>
                  </a:lnTo>
                  <a:lnTo>
                    <a:pt x="87" y="229"/>
                  </a:lnTo>
                  <a:lnTo>
                    <a:pt x="87" y="226"/>
                  </a:lnTo>
                  <a:lnTo>
                    <a:pt x="87" y="222"/>
                  </a:lnTo>
                  <a:lnTo>
                    <a:pt x="87" y="220"/>
                  </a:lnTo>
                  <a:lnTo>
                    <a:pt x="88" y="218"/>
                  </a:lnTo>
                  <a:lnTo>
                    <a:pt x="88" y="218"/>
                  </a:lnTo>
                  <a:lnTo>
                    <a:pt x="93" y="215"/>
                  </a:lnTo>
                  <a:lnTo>
                    <a:pt x="98" y="211"/>
                  </a:lnTo>
                  <a:lnTo>
                    <a:pt x="109" y="206"/>
                  </a:lnTo>
                  <a:lnTo>
                    <a:pt x="109" y="206"/>
                  </a:lnTo>
                  <a:lnTo>
                    <a:pt x="108" y="211"/>
                  </a:lnTo>
                  <a:lnTo>
                    <a:pt x="108" y="216"/>
                  </a:lnTo>
                  <a:lnTo>
                    <a:pt x="110" y="222"/>
                  </a:lnTo>
                  <a:lnTo>
                    <a:pt x="137" y="215"/>
                  </a:lnTo>
                  <a:lnTo>
                    <a:pt x="137" y="215"/>
                  </a:lnTo>
                  <a:lnTo>
                    <a:pt x="136" y="209"/>
                  </a:lnTo>
                  <a:lnTo>
                    <a:pt x="137" y="204"/>
                  </a:lnTo>
                  <a:lnTo>
                    <a:pt x="141" y="198"/>
                  </a:lnTo>
                  <a:lnTo>
                    <a:pt x="144" y="192"/>
                  </a:lnTo>
                  <a:lnTo>
                    <a:pt x="144" y="192"/>
                  </a:lnTo>
                  <a:lnTo>
                    <a:pt x="144" y="194"/>
                  </a:lnTo>
                  <a:lnTo>
                    <a:pt x="143" y="200"/>
                  </a:lnTo>
                  <a:lnTo>
                    <a:pt x="143" y="207"/>
                  </a:lnTo>
                  <a:lnTo>
                    <a:pt x="143" y="211"/>
                  </a:lnTo>
                  <a:lnTo>
                    <a:pt x="144" y="212"/>
                  </a:lnTo>
                  <a:lnTo>
                    <a:pt x="171" y="206"/>
                  </a:lnTo>
                  <a:lnTo>
                    <a:pt x="171" y="206"/>
                  </a:lnTo>
                  <a:lnTo>
                    <a:pt x="170" y="203"/>
                  </a:lnTo>
                  <a:lnTo>
                    <a:pt x="170" y="198"/>
                  </a:lnTo>
                  <a:lnTo>
                    <a:pt x="173" y="189"/>
                  </a:lnTo>
                  <a:lnTo>
                    <a:pt x="173" y="189"/>
                  </a:lnTo>
                  <a:lnTo>
                    <a:pt x="175" y="199"/>
                  </a:lnTo>
                  <a:lnTo>
                    <a:pt x="180" y="207"/>
                  </a:lnTo>
                  <a:lnTo>
                    <a:pt x="186" y="215"/>
                  </a:lnTo>
                  <a:lnTo>
                    <a:pt x="190" y="217"/>
                  </a:lnTo>
                  <a:lnTo>
                    <a:pt x="193" y="220"/>
                  </a:lnTo>
                  <a:lnTo>
                    <a:pt x="193" y="220"/>
                  </a:lnTo>
                  <a:lnTo>
                    <a:pt x="208" y="226"/>
                  </a:lnTo>
                  <a:lnTo>
                    <a:pt x="224" y="231"/>
                  </a:lnTo>
                  <a:lnTo>
                    <a:pt x="262" y="242"/>
                  </a:lnTo>
                  <a:lnTo>
                    <a:pt x="262" y="242"/>
                  </a:lnTo>
                  <a:lnTo>
                    <a:pt x="273" y="245"/>
                  </a:lnTo>
                  <a:lnTo>
                    <a:pt x="281" y="249"/>
                  </a:lnTo>
                  <a:lnTo>
                    <a:pt x="281" y="249"/>
                  </a:lnTo>
                  <a:lnTo>
                    <a:pt x="284" y="250"/>
                  </a:lnTo>
                  <a:lnTo>
                    <a:pt x="284" y="251"/>
                  </a:lnTo>
                  <a:lnTo>
                    <a:pt x="283" y="255"/>
                  </a:lnTo>
                  <a:lnTo>
                    <a:pt x="279" y="258"/>
                  </a:lnTo>
                  <a:lnTo>
                    <a:pt x="279" y="258"/>
                  </a:lnTo>
                  <a:lnTo>
                    <a:pt x="284" y="261"/>
                  </a:lnTo>
                  <a:lnTo>
                    <a:pt x="294" y="267"/>
                  </a:lnTo>
                  <a:lnTo>
                    <a:pt x="294" y="267"/>
                  </a:lnTo>
                  <a:lnTo>
                    <a:pt x="300" y="273"/>
                  </a:lnTo>
                  <a:lnTo>
                    <a:pt x="303" y="281"/>
                  </a:lnTo>
                  <a:lnTo>
                    <a:pt x="307" y="290"/>
                  </a:lnTo>
                  <a:lnTo>
                    <a:pt x="310" y="300"/>
                  </a:lnTo>
                  <a:lnTo>
                    <a:pt x="310" y="300"/>
                  </a:lnTo>
                  <a:lnTo>
                    <a:pt x="312" y="309"/>
                  </a:lnTo>
                  <a:lnTo>
                    <a:pt x="312" y="317"/>
                  </a:lnTo>
                  <a:lnTo>
                    <a:pt x="312" y="325"/>
                  </a:lnTo>
                  <a:lnTo>
                    <a:pt x="312" y="328"/>
                  </a:lnTo>
                  <a:lnTo>
                    <a:pt x="311" y="330"/>
                  </a:lnTo>
                  <a:lnTo>
                    <a:pt x="311" y="330"/>
                  </a:lnTo>
                  <a:lnTo>
                    <a:pt x="308" y="332"/>
                  </a:lnTo>
                  <a:lnTo>
                    <a:pt x="306" y="333"/>
                  </a:lnTo>
                  <a:lnTo>
                    <a:pt x="302" y="334"/>
                  </a:lnTo>
                  <a:lnTo>
                    <a:pt x="295" y="337"/>
                  </a:lnTo>
                  <a:lnTo>
                    <a:pt x="297" y="347"/>
                  </a:lnTo>
                  <a:lnTo>
                    <a:pt x="297" y="347"/>
                  </a:lnTo>
                  <a:lnTo>
                    <a:pt x="302" y="347"/>
                  </a:lnTo>
                  <a:lnTo>
                    <a:pt x="307" y="345"/>
                  </a:lnTo>
                  <a:lnTo>
                    <a:pt x="312" y="344"/>
                  </a:lnTo>
                  <a:lnTo>
                    <a:pt x="312" y="344"/>
                  </a:lnTo>
                  <a:lnTo>
                    <a:pt x="311" y="345"/>
                  </a:lnTo>
                  <a:lnTo>
                    <a:pt x="311" y="345"/>
                  </a:lnTo>
                  <a:lnTo>
                    <a:pt x="307" y="352"/>
                  </a:lnTo>
                  <a:lnTo>
                    <a:pt x="306" y="356"/>
                  </a:lnTo>
                  <a:lnTo>
                    <a:pt x="317" y="364"/>
                  </a:lnTo>
                  <a:lnTo>
                    <a:pt x="317" y="364"/>
                  </a:lnTo>
                  <a:lnTo>
                    <a:pt x="322" y="352"/>
                  </a:lnTo>
                  <a:lnTo>
                    <a:pt x="324" y="348"/>
                  </a:lnTo>
                  <a:lnTo>
                    <a:pt x="327" y="345"/>
                  </a:lnTo>
                  <a:lnTo>
                    <a:pt x="327" y="345"/>
                  </a:lnTo>
                  <a:lnTo>
                    <a:pt x="329" y="345"/>
                  </a:lnTo>
                  <a:lnTo>
                    <a:pt x="333" y="347"/>
                  </a:lnTo>
                  <a:lnTo>
                    <a:pt x="338" y="349"/>
                  </a:lnTo>
                  <a:lnTo>
                    <a:pt x="343" y="352"/>
                  </a:lnTo>
                  <a:lnTo>
                    <a:pt x="349" y="356"/>
                  </a:lnTo>
                  <a:lnTo>
                    <a:pt x="354" y="363"/>
                  </a:lnTo>
                  <a:lnTo>
                    <a:pt x="358" y="369"/>
                  </a:lnTo>
                  <a:lnTo>
                    <a:pt x="362" y="376"/>
                  </a:lnTo>
                  <a:lnTo>
                    <a:pt x="362" y="376"/>
                  </a:lnTo>
                  <a:lnTo>
                    <a:pt x="363" y="382"/>
                  </a:lnTo>
                  <a:lnTo>
                    <a:pt x="365" y="388"/>
                  </a:lnTo>
                  <a:lnTo>
                    <a:pt x="365" y="394"/>
                  </a:lnTo>
                  <a:lnTo>
                    <a:pt x="363" y="402"/>
                  </a:lnTo>
                  <a:lnTo>
                    <a:pt x="362" y="408"/>
                  </a:lnTo>
                  <a:lnTo>
                    <a:pt x="360" y="413"/>
                  </a:lnTo>
                  <a:lnTo>
                    <a:pt x="356" y="416"/>
                  </a:lnTo>
                  <a:lnTo>
                    <a:pt x="352" y="419"/>
                  </a:lnTo>
                  <a:lnTo>
                    <a:pt x="352" y="419"/>
                  </a:lnTo>
                  <a:lnTo>
                    <a:pt x="349" y="419"/>
                  </a:lnTo>
                  <a:lnTo>
                    <a:pt x="346" y="417"/>
                  </a:lnTo>
                  <a:lnTo>
                    <a:pt x="338" y="414"/>
                  </a:lnTo>
                  <a:lnTo>
                    <a:pt x="330" y="410"/>
                  </a:lnTo>
                  <a:lnTo>
                    <a:pt x="328" y="410"/>
                  </a:lnTo>
                  <a:lnTo>
                    <a:pt x="325" y="413"/>
                  </a:lnTo>
                  <a:lnTo>
                    <a:pt x="325" y="413"/>
                  </a:lnTo>
                  <a:lnTo>
                    <a:pt x="324" y="414"/>
                  </a:lnTo>
                  <a:lnTo>
                    <a:pt x="321" y="416"/>
                  </a:lnTo>
                  <a:lnTo>
                    <a:pt x="314" y="420"/>
                  </a:lnTo>
                  <a:lnTo>
                    <a:pt x="312" y="422"/>
                  </a:lnTo>
                  <a:lnTo>
                    <a:pt x="310" y="426"/>
                  </a:lnTo>
                  <a:lnTo>
                    <a:pt x="310" y="431"/>
                  </a:lnTo>
                  <a:lnTo>
                    <a:pt x="311" y="437"/>
                  </a:lnTo>
                  <a:lnTo>
                    <a:pt x="311" y="437"/>
                  </a:lnTo>
                  <a:lnTo>
                    <a:pt x="317" y="431"/>
                  </a:lnTo>
                  <a:lnTo>
                    <a:pt x="319" y="428"/>
                  </a:lnTo>
                  <a:lnTo>
                    <a:pt x="322" y="428"/>
                  </a:lnTo>
                  <a:lnTo>
                    <a:pt x="322" y="428"/>
                  </a:lnTo>
                  <a:lnTo>
                    <a:pt x="323" y="430"/>
                  </a:lnTo>
                  <a:lnTo>
                    <a:pt x="323" y="431"/>
                  </a:lnTo>
                  <a:lnTo>
                    <a:pt x="325" y="433"/>
                  </a:lnTo>
                  <a:lnTo>
                    <a:pt x="325" y="433"/>
                  </a:lnTo>
                  <a:lnTo>
                    <a:pt x="327" y="435"/>
                  </a:lnTo>
                  <a:lnTo>
                    <a:pt x="329" y="435"/>
                  </a:lnTo>
                  <a:lnTo>
                    <a:pt x="336" y="435"/>
                  </a:lnTo>
                  <a:lnTo>
                    <a:pt x="343" y="433"/>
                  </a:lnTo>
                  <a:lnTo>
                    <a:pt x="345" y="433"/>
                  </a:lnTo>
                  <a:lnTo>
                    <a:pt x="346" y="435"/>
                  </a:lnTo>
                  <a:lnTo>
                    <a:pt x="346" y="435"/>
                  </a:lnTo>
                  <a:lnTo>
                    <a:pt x="346" y="436"/>
                  </a:lnTo>
                  <a:lnTo>
                    <a:pt x="345" y="436"/>
                  </a:lnTo>
                  <a:lnTo>
                    <a:pt x="341" y="436"/>
                  </a:lnTo>
                  <a:lnTo>
                    <a:pt x="341" y="436"/>
                  </a:lnTo>
                  <a:lnTo>
                    <a:pt x="329" y="438"/>
                  </a:lnTo>
                  <a:lnTo>
                    <a:pt x="324" y="441"/>
                  </a:lnTo>
                  <a:lnTo>
                    <a:pt x="321" y="443"/>
                  </a:lnTo>
                  <a:lnTo>
                    <a:pt x="321" y="443"/>
                  </a:lnTo>
                  <a:lnTo>
                    <a:pt x="321" y="444"/>
                  </a:lnTo>
                  <a:lnTo>
                    <a:pt x="321" y="447"/>
                  </a:lnTo>
                  <a:lnTo>
                    <a:pt x="321" y="447"/>
                  </a:lnTo>
                  <a:lnTo>
                    <a:pt x="318" y="450"/>
                  </a:lnTo>
                  <a:lnTo>
                    <a:pt x="314" y="453"/>
                  </a:lnTo>
                  <a:lnTo>
                    <a:pt x="312" y="457"/>
                  </a:lnTo>
                  <a:lnTo>
                    <a:pt x="311" y="460"/>
                  </a:lnTo>
                  <a:lnTo>
                    <a:pt x="311" y="464"/>
                  </a:lnTo>
                  <a:lnTo>
                    <a:pt x="311" y="464"/>
                  </a:lnTo>
                  <a:lnTo>
                    <a:pt x="312" y="469"/>
                  </a:lnTo>
                  <a:lnTo>
                    <a:pt x="314" y="471"/>
                  </a:lnTo>
                  <a:lnTo>
                    <a:pt x="318" y="475"/>
                  </a:lnTo>
                  <a:lnTo>
                    <a:pt x="318" y="475"/>
                  </a:lnTo>
                  <a:lnTo>
                    <a:pt x="318" y="472"/>
                  </a:lnTo>
                  <a:lnTo>
                    <a:pt x="319" y="469"/>
                  </a:lnTo>
                  <a:lnTo>
                    <a:pt x="321" y="464"/>
                  </a:lnTo>
                  <a:lnTo>
                    <a:pt x="321" y="461"/>
                  </a:lnTo>
                  <a:lnTo>
                    <a:pt x="323" y="461"/>
                  </a:lnTo>
                  <a:lnTo>
                    <a:pt x="323" y="461"/>
                  </a:lnTo>
                  <a:lnTo>
                    <a:pt x="324" y="461"/>
                  </a:lnTo>
                  <a:lnTo>
                    <a:pt x="327" y="463"/>
                  </a:lnTo>
                  <a:lnTo>
                    <a:pt x="328" y="465"/>
                  </a:lnTo>
                  <a:lnTo>
                    <a:pt x="330" y="465"/>
                  </a:lnTo>
                  <a:lnTo>
                    <a:pt x="330" y="465"/>
                  </a:lnTo>
                  <a:lnTo>
                    <a:pt x="333" y="465"/>
                  </a:lnTo>
                  <a:lnTo>
                    <a:pt x="336" y="463"/>
                  </a:lnTo>
                  <a:lnTo>
                    <a:pt x="344" y="455"/>
                  </a:lnTo>
                  <a:lnTo>
                    <a:pt x="351" y="449"/>
                  </a:lnTo>
                  <a:lnTo>
                    <a:pt x="354" y="447"/>
                  </a:lnTo>
                  <a:lnTo>
                    <a:pt x="356" y="447"/>
                  </a:lnTo>
                  <a:lnTo>
                    <a:pt x="356" y="447"/>
                  </a:lnTo>
                  <a:lnTo>
                    <a:pt x="357" y="448"/>
                  </a:lnTo>
                  <a:lnTo>
                    <a:pt x="356" y="449"/>
                  </a:lnTo>
                  <a:lnTo>
                    <a:pt x="351" y="453"/>
                  </a:lnTo>
                  <a:lnTo>
                    <a:pt x="346" y="458"/>
                  </a:lnTo>
                  <a:lnTo>
                    <a:pt x="344" y="460"/>
                  </a:lnTo>
                  <a:lnTo>
                    <a:pt x="343" y="464"/>
                  </a:lnTo>
                  <a:lnTo>
                    <a:pt x="343" y="464"/>
                  </a:lnTo>
                  <a:lnTo>
                    <a:pt x="344" y="467"/>
                  </a:lnTo>
                  <a:lnTo>
                    <a:pt x="345" y="470"/>
                  </a:lnTo>
                  <a:lnTo>
                    <a:pt x="347" y="472"/>
                  </a:lnTo>
                  <a:lnTo>
                    <a:pt x="349" y="475"/>
                  </a:lnTo>
                  <a:lnTo>
                    <a:pt x="349" y="475"/>
                  </a:lnTo>
                  <a:lnTo>
                    <a:pt x="350" y="477"/>
                  </a:lnTo>
                  <a:lnTo>
                    <a:pt x="352" y="481"/>
                  </a:lnTo>
                  <a:lnTo>
                    <a:pt x="355" y="483"/>
                  </a:lnTo>
                  <a:lnTo>
                    <a:pt x="358" y="485"/>
                  </a:lnTo>
                  <a:lnTo>
                    <a:pt x="366" y="487"/>
                  </a:lnTo>
                  <a:lnTo>
                    <a:pt x="369" y="487"/>
                  </a:lnTo>
                  <a:lnTo>
                    <a:pt x="369" y="487"/>
                  </a:lnTo>
                  <a:lnTo>
                    <a:pt x="368" y="485"/>
                  </a:lnTo>
                  <a:lnTo>
                    <a:pt x="365" y="481"/>
                  </a:lnTo>
                  <a:lnTo>
                    <a:pt x="361" y="476"/>
                  </a:lnTo>
                  <a:lnTo>
                    <a:pt x="361" y="475"/>
                  </a:lnTo>
                  <a:lnTo>
                    <a:pt x="361" y="472"/>
                  </a:lnTo>
                  <a:lnTo>
                    <a:pt x="361" y="472"/>
                  </a:lnTo>
                  <a:lnTo>
                    <a:pt x="362" y="471"/>
                  </a:lnTo>
                  <a:lnTo>
                    <a:pt x="365" y="472"/>
                  </a:lnTo>
                  <a:lnTo>
                    <a:pt x="367" y="472"/>
                  </a:lnTo>
                  <a:lnTo>
                    <a:pt x="369" y="471"/>
                  </a:lnTo>
                  <a:lnTo>
                    <a:pt x="369" y="471"/>
                  </a:lnTo>
                  <a:lnTo>
                    <a:pt x="369" y="469"/>
                  </a:lnTo>
                  <a:lnTo>
                    <a:pt x="369" y="461"/>
                  </a:lnTo>
                  <a:lnTo>
                    <a:pt x="369" y="458"/>
                  </a:lnTo>
                  <a:lnTo>
                    <a:pt x="371" y="453"/>
                  </a:lnTo>
                  <a:lnTo>
                    <a:pt x="374" y="448"/>
                  </a:lnTo>
                  <a:lnTo>
                    <a:pt x="379" y="442"/>
                  </a:lnTo>
                  <a:lnTo>
                    <a:pt x="379" y="442"/>
                  </a:lnTo>
                  <a:lnTo>
                    <a:pt x="382" y="446"/>
                  </a:lnTo>
                  <a:lnTo>
                    <a:pt x="384" y="447"/>
                  </a:lnTo>
                  <a:lnTo>
                    <a:pt x="389" y="448"/>
                  </a:lnTo>
                  <a:lnTo>
                    <a:pt x="389" y="448"/>
                  </a:lnTo>
                  <a:lnTo>
                    <a:pt x="390" y="449"/>
                  </a:lnTo>
                  <a:lnTo>
                    <a:pt x="392" y="450"/>
                  </a:lnTo>
                  <a:lnTo>
                    <a:pt x="392" y="455"/>
                  </a:lnTo>
                  <a:lnTo>
                    <a:pt x="392" y="461"/>
                  </a:lnTo>
                  <a:lnTo>
                    <a:pt x="392" y="461"/>
                  </a:lnTo>
                  <a:lnTo>
                    <a:pt x="393" y="460"/>
                  </a:lnTo>
                  <a:lnTo>
                    <a:pt x="395" y="457"/>
                  </a:lnTo>
                  <a:lnTo>
                    <a:pt x="398" y="450"/>
                  </a:lnTo>
                  <a:lnTo>
                    <a:pt x="398" y="443"/>
                  </a:lnTo>
                  <a:lnTo>
                    <a:pt x="398" y="443"/>
                  </a:lnTo>
                  <a:lnTo>
                    <a:pt x="400" y="442"/>
                  </a:lnTo>
                  <a:lnTo>
                    <a:pt x="403" y="437"/>
                  </a:lnTo>
                  <a:lnTo>
                    <a:pt x="403" y="437"/>
                  </a:lnTo>
                  <a:lnTo>
                    <a:pt x="404" y="435"/>
                  </a:lnTo>
                  <a:lnTo>
                    <a:pt x="403" y="433"/>
                  </a:lnTo>
                  <a:lnTo>
                    <a:pt x="399" y="430"/>
                  </a:lnTo>
                  <a:lnTo>
                    <a:pt x="398" y="427"/>
                  </a:lnTo>
                  <a:lnTo>
                    <a:pt x="396" y="424"/>
                  </a:lnTo>
                  <a:lnTo>
                    <a:pt x="395" y="417"/>
                  </a:lnTo>
                  <a:lnTo>
                    <a:pt x="395" y="410"/>
                  </a:lnTo>
                  <a:lnTo>
                    <a:pt x="395" y="410"/>
                  </a:lnTo>
                  <a:lnTo>
                    <a:pt x="395" y="408"/>
                  </a:lnTo>
                  <a:lnTo>
                    <a:pt x="394" y="406"/>
                  </a:lnTo>
                  <a:lnTo>
                    <a:pt x="390" y="404"/>
                  </a:lnTo>
                  <a:lnTo>
                    <a:pt x="390" y="404"/>
                  </a:lnTo>
                  <a:lnTo>
                    <a:pt x="388" y="400"/>
                  </a:lnTo>
                  <a:lnTo>
                    <a:pt x="388" y="399"/>
                  </a:lnTo>
                  <a:lnTo>
                    <a:pt x="389" y="399"/>
                  </a:lnTo>
                  <a:lnTo>
                    <a:pt x="389" y="399"/>
                  </a:lnTo>
                  <a:lnTo>
                    <a:pt x="394" y="400"/>
                  </a:lnTo>
                  <a:lnTo>
                    <a:pt x="399" y="400"/>
                  </a:lnTo>
                  <a:lnTo>
                    <a:pt x="404" y="399"/>
                  </a:lnTo>
                  <a:lnTo>
                    <a:pt x="404" y="399"/>
                  </a:lnTo>
                  <a:lnTo>
                    <a:pt x="404" y="384"/>
                  </a:lnTo>
                  <a:lnTo>
                    <a:pt x="405" y="377"/>
                  </a:lnTo>
                  <a:lnTo>
                    <a:pt x="404" y="373"/>
                  </a:lnTo>
                  <a:lnTo>
                    <a:pt x="404" y="373"/>
                  </a:lnTo>
                  <a:lnTo>
                    <a:pt x="399" y="373"/>
                  </a:lnTo>
                  <a:lnTo>
                    <a:pt x="394" y="372"/>
                  </a:lnTo>
                  <a:lnTo>
                    <a:pt x="392" y="371"/>
                  </a:lnTo>
                  <a:lnTo>
                    <a:pt x="389" y="369"/>
                  </a:lnTo>
                  <a:lnTo>
                    <a:pt x="389" y="369"/>
                  </a:lnTo>
                  <a:lnTo>
                    <a:pt x="393" y="369"/>
                  </a:lnTo>
                  <a:lnTo>
                    <a:pt x="398" y="369"/>
                  </a:lnTo>
                  <a:lnTo>
                    <a:pt x="401" y="369"/>
                  </a:lnTo>
                  <a:lnTo>
                    <a:pt x="404" y="366"/>
                  </a:lnTo>
                  <a:lnTo>
                    <a:pt x="404" y="366"/>
                  </a:lnTo>
                  <a:lnTo>
                    <a:pt x="404" y="354"/>
                  </a:lnTo>
                  <a:lnTo>
                    <a:pt x="403" y="345"/>
                  </a:lnTo>
                  <a:lnTo>
                    <a:pt x="403" y="343"/>
                  </a:lnTo>
                  <a:lnTo>
                    <a:pt x="401" y="342"/>
                  </a:lnTo>
                  <a:lnTo>
                    <a:pt x="401" y="342"/>
                  </a:lnTo>
                  <a:lnTo>
                    <a:pt x="396" y="343"/>
                  </a:lnTo>
                  <a:lnTo>
                    <a:pt x="393" y="343"/>
                  </a:lnTo>
                  <a:lnTo>
                    <a:pt x="389" y="342"/>
                  </a:lnTo>
                  <a:lnTo>
                    <a:pt x="385" y="341"/>
                  </a:lnTo>
                  <a:lnTo>
                    <a:pt x="385" y="341"/>
                  </a:lnTo>
                  <a:lnTo>
                    <a:pt x="384" y="339"/>
                  </a:lnTo>
                  <a:lnTo>
                    <a:pt x="383" y="337"/>
                  </a:lnTo>
                  <a:lnTo>
                    <a:pt x="383" y="333"/>
                  </a:lnTo>
                  <a:lnTo>
                    <a:pt x="382" y="331"/>
                  </a:lnTo>
                  <a:lnTo>
                    <a:pt x="382" y="330"/>
                  </a:lnTo>
                  <a:lnTo>
                    <a:pt x="381" y="328"/>
                  </a:lnTo>
                  <a:lnTo>
                    <a:pt x="381" y="328"/>
                  </a:lnTo>
                  <a:lnTo>
                    <a:pt x="373" y="326"/>
                  </a:lnTo>
                  <a:lnTo>
                    <a:pt x="366" y="322"/>
                  </a:lnTo>
                  <a:lnTo>
                    <a:pt x="362" y="319"/>
                  </a:lnTo>
                  <a:lnTo>
                    <a:pt x="358" y="316"/>
                  </a:lnTo>
                  <a:lnTo>
                    <a:pt x="358" y="316"/>
                  </a:lnTo>
                  <a:lnTo>
                    <a:pt x="356" y="312"/>
                  </a:lnTo>
                  <a:lnTo>
                    <a:pt x="356" y="309"/>
                  </a:lnTo>
                  <a:lnTo>
                    <a:pt x="356" y="306"/>
                  </a:lnTo>
                  <a:lnTo>
                    <a:pt x="356" y="306"/>
                  </a:lnTo>
                  <a:lnTo>
                    <a:pt x="362" y="309"/>
                  </a:lnTo>
                  <a:lnTo>
                    <a:pt x="365" y="309"/>
                  </a:lnTo>
                  <a:lnTo>
                    <a:pt x="368" y="308"/>
                  </a:lnTo>
                  <a:lnTo>
                    <a:pt x="369" y="288"/>
                  </a:lnTo>
                  <a:lnTo>
                    <a:pt x="369" y="288"/>
                  </a:lnTo>
                  <a:lnTo>
                    <a:pt x="367" y="288"/>
                  </a:lnTo>
                  <a:lnTo>
                    <a:pt x="362" y="287"/>
                  </a:lnTo>
                  <a:lnTo>
                    <a:pt x="362" y="287"/>
                  </a:lnTo>
                  <a:lnTo>
                    <a:pt x="360" y="284"/>
                  </a:lnTo>
                  <a:lnTo>
                    <a:pt x="357" y="282"/>
                  </a:lnTo>
                  <a:lnTo>
                    <a:pt x="356" y="279"/>
                  </a:lnTo>
                  <a:lnTo>
                    <a:pt x="356" y="279"/>
                  </a:lnTo>
                  <a:lnTo>
                    <a:pt x="358" y="281"/>
                  </a:lnTo>
                  <a:lnTo>
                    <a:pt x="363" y="282"/>
                  </a:lnTo>
                  <a:lnTo>
                    <a:pt x="363" y="282"/>
                  </a:lnTo>
                  <a:lnTo>
                    <a:pt x="368" y="282"/>
                  </a:lnTo>
                  <a:lnTo>
                    <a:pt x="371" y="281"/>
                  </a:lnTo>
                  <a:lnTo>
                    <a:pt x="373" y="259"/>
                  </a:lnTo>
                  <a:lnTo>
                    <a:pt x="373" y="259"/>
                  </a:lnTo>
                  <a:lnTo>
                    <a:pt x="369" y="259"/>
                  </a:lnTo>
                  <a:lnTo>
                    <a:pt x="366" y="258"/>
                  </a:lnTo>
                  <a:lnTo>
                    <a:pt x="362" y="256"/>
                  </a:lnTo>
                  <a:lnTo>
                    <a:pt x="361" y="253"/>
                  </a:lnTo>
                  <a:lnTo>
                    <a:pt x="361" y="251"/>
                  </a:lnTo>
                  <a:lnTo>
                    <a:pt x="361" y="251"/>
                  </a:lnTo>
                  <a:lnTo>
                    <a:pt x="369" y="249"/>
                  </a:lnTo>
                  <a:lnTo>
                    <a:pt x="377" y="245"/>
                  </a:lnTo>
                  <a:lnTo>
                    <a:pt x="383" y="240"/>
                  </a:lnTo>
                  <a:lnTo>
                    <a:pt x="388" y="236"/>
                  </a:lnTo>
                  <a:lnTo>
                    <a:pt x="393" y="229"/>
                  </a:lnTo>
                  <a:lnTo>
                    <a:pt x="396" y="222"/>
                  </a:lnTo>
                  <a:lnTo>
                    <a:pt x="400" y="216"/>
                  </a:lnTo>
                  <a:lnTo>
                    <a:pt x="401" y="209"/>
                  </a:lnTo>
                  <a:lnTo>
                    <a:pt x="401" y="209"/>
                  </a:lnTo>
                  <a:lnTo>
                    <a:pt x="407" y="211"/>
                  </a:lnTo>
                  <a:lnTo>
                    <a:pt x="411" y="211"/>
                  </a:lnTo>
                  <a:lnTo>
                    <a:pt x="414" y="211"/>
                  </a:lnTo>
                  <a:lnTo>
                    <a:pt x="414" y="211"/>
                  </a:lnTo>
                  <a:lnTo>
                    <a:pt x="415" y="203"/>
                  </a:lnTo>
                  <a:lnTo>
                    <a:pt x="415" y="193"/>
                  </a:lnTo>
                  <a:lnTo>
                    <a:pt x="415" y="193"/>
                  </a:lnTo>
                  <a:lnTo>
                    <a:pt x="409" y="192"/>
                  </a:lnTo>
                  <a:lnTo>
                    <a:pt x="406" y="190"/>
                  </a:lnTo>
                  <a:lnTo>
                    <a:pt x="404" y="18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1" name="Alaotsikko 2"/>
          <p:cNvSpPr>
            <a:spLocks noGrp="1"/>
          </p:cNvSpPr>
          <p:nvPr>
            <p:ph type="subTitle" idx="1"/>
          </p:nvPr>
        </p:nvSpPr>
        <p:spPr>
          <a:xfrm>
            <a:off x="683568" y="4064577"/>
            <a:ext cx="5832648" cy="667413"/>
          </a:xfrm>
        </p:spPr>
        <p:txBody>
          <a:bodyPr>
            <a:normAutofit/>
          </a:bodyPr>
          <a:lstStyle>
            <a:lvl1pPr marL="0" indent="0" algn="l">
              <a:spcBef>
                <a:spcPts val="0"/>
              </a:spcBef>
              <a:buNone/>
              <a:defRPr sz="18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10" name="Otsikko 1"/>
          <p:cNvSpPr>
            <a:spLocks noGrp="1"/>
          </p:cNvSpPr>
          <p:nvPr>
            <p:ph type="ctrTitle"/>
          </p:nvPr>
        </p:nvSpPr>
        <p:spPr>
          <a:xfrm>
            <a:off x="683568" y="1851670"/>
            <a:ext cx="5832648" cy="2095528"/>
          </a:xfrm>
        </p:spPr>
        <p:txBody>
          <a:bodyPr anchor="b" anchorCtr="0">
            <a:noAutofit/>
          </a:bodyPr>
          <a:lstStyle>
            <a:lvl1pPr algn="l">
              <a:defRPr sz="4000">
                <a:solidFill>
                  <a:schemeClr val="tx2"/>
                </a:solidFill>
              </a:defRPr>
            </a:lvl1pPr>
          </a:lstStyle>
          <a:p>
            <a:r>
              <a:rPr lang="fi-FI"/>
              <a:t>Muokkaa ots. perustyyl. napsautt.</a:t>
            </a:r>
          </a:p>
        </p:txBody>
      </p:sp>
    </p:spTree>
    <p:extLst>
      <p:ext uri="{BB962C8B-B14F-4D97-AF65-F5344CB8AC3E}">
        <p14:creationId xmlns:p14="http://schemas.microsoft.com/office/powerpoint/2010/main" val="834837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2" y="1880122"/>
            <a:ext cx="3645000" cy="24262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07E561D0-D524-4981-98A2-1E8C3B8D89F8}"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Sisällön paikkamerkki 2">
            <a:extLst>
              <a:ext uri="{FF2B5EF4-FFF2-40B4-BE49-F238E27FC236}">
                <a16:creationId xmlns:a16="http://schemas.microsoft.com/office/drawing/2014/main" id="{FAEEB75D-1525-4DCE-A604-42FFBDB02F4A}"/>
              </a:ext>
            </a:extLst>
          </p:cNvPr>
          <p:cNvSpPr>
            <a:spLocks noGrp="1"/>
          </p:cNvSpPr>
          <p:nvPr>
            <p:ph idx="13"/>
          </p:nvPr>
        </p:nvSpPr>
        <p:spPr>
          <a:xfrm>
            <a:off x="4574804" y="1880122"/>
            <a:ext cx="3645000" cy="24262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0" name="Tekstin paikkamerkki 2">
            <a:extLst>
              <a:ext uri="{FF2B5EF4-FFF2-40B4-BE49-F238E27FC236}">
                <a16:creationId xmlns:a16="http://schemas.microsoft.com/office/drawing/2014/main" id="{4085ADB4-60A2-4889-92C7-B4F86414255B}"/>
              </a:ext>
            </a:extLst>
          </p:cNvPr>
          <p:cNvSpPr>
            <a:spLocks noGrp="1"/>
          </p:cNvSpPr>
          <p:nvPr>
            <p:ph type="body" idx="14"/>
          </p:nvPr>
        </p:nvSpPr>
        <p:spPr>
          <a:xfrm>
            <a:off x="346262" y="1455235"/>
            <a:ext cx="3645000" cy="317558"/>
          </a:xfrm>
        </p:spPr>
        <p:txBody>
          <a:bodyPr anchor="t" anchorCtr="0"/>
          <a:lstStyle>
            <a:lvl1pPr marL="0" indent="0">
              <a:lnSpc>
                <a:spcPct val="100000"/>
              </a:lnSpc>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Tekstin paikkamerkki 4">
            <a:extLst>
              <a:ext uri="{FF2B5EF4-FFF2-40B4-BE49-F238E27FC236}">
                <a16:creationId xmlns:a16="http://schemas.microsoft.com/office/drawing/2014/main" id="{B265DBE7-11FB-48F0-B1CF-8C4E27C747DA}"/>
              </a:ext>
            </a:extLst>
          </p:cNvPr>
          <p:cNvSpPr>
            <a:spLocks noGrp="1"/>
          </p:cNvSpPr>
          <p:nvPr>
            <p:ph type="body" sz="quarter" idx="3"/>
          </p:nvPr>
        </p:nvSpPr>
        <p:spPr>
          <a:xfrm>
            <a:off x="4572000" y="1455235"/>
            <a:ext cx="3645000" cy="317558"/>
          </a:xfrm>
        </p:spPr>
        <p:txBody>
          <a:bodyPr anchor="t" anchorCtr="0"/>
          <a:lstStyle>
            <a:lvl1pPr marL="0" indent="0">
              <a:lnSpc>
                <a:spcPct val="100000"/>
              </a:lnSpc>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Tree>
    <p:extLst>
      <p:ext uri="{BB962C8B-B14F-4D97-AF65-F5344CB8AC3E}">
        <p14:creationId xmlns:p14="http://schemas.microsoft.com/office/powerpoint/2010/main" val="2890197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346262" y="532538"/>
            <a:ext cx="3861000" cy="815368"/>
          </a:xfrm>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2" y="1455301"/>
            <a:ext cx="3861000" cy="2712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847FD10-063B-410F-8CBA-6770654EB1E1}"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10" name="Sisällön paikkamerkki 3">
            <a:extLst>
              <a:ext uri="{FF2B5EF4-FFF2-40B4-BE49-F238E27FC236}">
                <a16:creationId xmlns:a16="http://schemas.microsoft.com/office/drawing/2014/main" id="{014FFAF6-45B7-46CC-9DD2-F01D2A2C51DD}"/>
              </a:ext>
            </a:extLst>
          </p:cNvPr>
          <p:cNvSpPr>
            <a:spLocks noGrp="1"/>
          </p:cNvSpPr>
          <p:nvPr>
            <p:ph sz="half" idx="2" hasCustomPrompt="1"/>
          </p:nvPr>
        </p:nvSpPr>
        <p:spPr>
          <a:xfrm>
            <a:off x="4572000" y="532537"/>
            <a:ext cx="4572001" cy="4082897"/>
          </a:xfrm>
        </p:spPr>
        <p:txBody>
          <a:bodyPr anchor="ctr" anchorCtr="0"/>
          <a:lstStyle>
            <a:lvl1pPr marL="0" indent="0" algn="ctr">
              <a:buNone/>
              <a:defRPr i="1"/>
            </a:lvl1pPr>
            <a:lvl2pPr marL="269081" indent="0">
              <a:buNone/>
              <a:defRPr/>
            </a:lvl2pPr>
          </a:lstStyle>
          <a:p>
            <a:pPr lvl="0"/>
            <a:r>
              <a:rPr lang="fi-FI"/>
              <a:t>Lisää kaavio tai kuvitus napsauttamalla kuvaketta</a:t>
            </a:r>
          </a:p>
        </p:txBody>
      </p:sp>
    </p:spTree>
    <p:extLst>
      <p:ext uri="{BB962C8B-B14F-4D97-AF65-F5344CB8AC3E}">
        <p14:creationId xmlns:p14="http://schemas.microsoft.com/office/powerpoint/2010/main" val="18062687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7" name="Kuvan paikkamerkki 2">
            <a:extLst>
              <a:ext uri="{FF2B5EF4-FFF2-40B4-BE49-F238E27FC236}">
                <a16:creationId xmlns:a16="http://schemas.microsoft.com/office/drawing/2014/main" id="{40D8DF74-2CB6-4165-A9DB-A98C6D438E6D}"/>
              </a:ext>
            </a:extLst>
          </p:cNvPr>
          <p:cNvSpPr>
            <a:spLocks noGrp="1"/>
          </p:cNvSpPr>
          <p:nvPr>
            <p:ph type="pic" idx="13"/>
          </p:nvPr>
        </p:nvSpPr>
        <p:spPr>
          <a:xfrm>
            <a:off x="4572000" y="0"/>
            <a:ext cx="4578724" cy="5143500"/>
          </a:xfrm>
          <a:solidFill>
            <a:schemeClr val="bg1">
              <a:lumMod val="95000"/>
            </a:schemeClr>
          </a:solidFill>
        </p:spPr>
        <p:txBody>
          <a:bodyPr anchor="ctr" anchorCtr="0"/>
          <a:lstStyle>
            <a:lvl1pPr marL="0" indent="0" algn="ctr">
              <a:buNone/>
              <a:defRPr sz="1350" b="0" i="1"/>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fi-FI"/>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346262" y="532538"/>
            <a:ext cx="3861000" cy="815368"/>
          </a:xfrm>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2" y="1455301"/>
            <a:ext cx="3861000" cy="2712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847FD10-063B-410F-8CBA-6770654EB1E1}"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41534905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64F48BC4-DC59-41B0-B2FF-89752F280FE4}"/>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2"/>
            <a:ext cx="9144000" cy="5142857"/>
          </a:xfrm>
          <a:prstGeom prst="rect">
            <a:avLst/>
          </a:prstGeom>
        </p:spPr>
      </p:pic>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630745" y="1909954"/>
            <a:ext cx="7886700" cy="1327023"/>
          </a:xfrm>
        </p:spPr>
        <p:txBody>
          <a:bodyPr anchor="ctr" anchorCtr="0"/>
          <a:lstStyle>
            <a:lvl1pPr algn="ctr">
              <a:defRPr sz="3150" b="0">
                <a:latin typeface="Arial Black" panose="020B0A04020102020204" pitchFamily="34" charset="0"/>
              </a:defRPr>
            </a:lvl1pPr>
          </a:lstStyle>
          <a:p>
            <a:r>
              <a:rPr lang="en-US"/>
              <a:t>Click to edit Master title style</a:t>
            </a:r>
            <a:endParaRPr lang="fi-FI"/>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p>
            <a:fld id="{04A8E444-36C8-42BE-A4E4-520348ADA30B}" type="datetime1">
              <a:rPr lang="fi-FI" smtClean="0"/>
              <a:t>17.4.2025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p>
            <a:fld id="{CCD26548-A701-4132-A0A2-A9B09A70FF4B}" type="slidenum">
              <a:rPr lang="fi-FI" smtClean="0"/>
              <a:t>‹#›</a:t>
            </a:fld>
            <a:endParaRPr lang="fi-FI"/>
          </a:p>
        </p:txBody>
      </p:sp>
      <p:pic>
        <p:nvPicPr>
          <p:cNvPr id="8" name="Picture 7">
            <a:extLst>
              <a:ext uri="{FF2B5EF4-FFF2-40B4-BE49-F238E27FC236}">
                <a16:creationId xmlns:a16="http://schemas.microsoft.com/office/drawing/2014/main" id="{84EF31E4-07C5-4CF2-92BD-E81CDB46A32C}"/>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35735535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san ylätunniste 2">
    <p:bg>
      <p:bgPr>
        <a:solidFill>
          <a:srgbClr val="002F6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630745" y="1909954"/>
            <a:ext cx="7886700" cy="1327023"/>
          </a:xfrm>
        </p:spPr>
        <p:txBody>
          <a:bodyPr anchor="ctr" anchorCtr="0"/>
          <a:lstStyle>
            <a:lvl1pPr algn="ctr">
              <a:defRPr sz="3150" b="0">
                <a:solidFill>
                  <a:schemeClr val="bg1"/>
                </a:solidFill>
                <a:latin typeface="Arial Black" panose="020B0A04020102020204" pitchFamily="34" charset="0"/>
              </a:defRPr>
            </a:lvl1pPr>
          </a:lstStyle>
          <a:p>
            <a:r>
              <a:rPr lang="en-US"/>
              <a:t>Click to edit Master title style</a:t>
            </a:r>
            <a:endParaRPr lang="fi-FI"/>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lvl1pPr>
              <a:defRPr>
                <a:solidFill>
                  <a:schemeClr val="bg1"/>
                </a:solidFill>
              </a:defRPr>
            </a:lvl1pPr>
          </a:lstStyle>
          <a:p>
            <a:fld id="{04A8E444-36C8-42BE-A4E4-520348ADA30B}" type="datetime1">
              <a:rPr lang="fi-FI" smtClean="0"/>
              <a:pPr/>
              <a:t>17.4.2025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lvl1pPr>
              <a:defRPr>
                <a:solidFill>
                  <a:schemeClr val="bg1"/>
                </a:solidFill>
              </a:defRPr>
            </a:lvl1p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3264512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p:txBody>
          <a:bodyPr/>
          <a:lstStyle/>
          <a:p>
            <a:r>
              <a:rPr lang="en-US"/>
              <a:t>Click to edit Master title style</a:t>
            </a:r>
            <a:endParaRPr lang="fi-FI"/>
          </a:p>
        </p:txBody>
      </p:sp>
      <p:sp>
        <p:nvSpPr>
          <p:cNvPr id="6" name="Date Placeholder 5">
            <a:extLst>
              <a:ext uri="{FF2B5EF4-FFF2-40B4-BE49-F238E27FC236}">
                <a16:creationId xmlns:a16="http://schemas.microsoft.com/office/drawing/2014/main" id="{5A291936-39C5-4003-8862-5510EDEF29EC}"/>
              </a:ext>
            </a:extLst>
          </p:cNvPr>
          <p:cNvSpPr>
            <a:spLocks noGrp="1"/>
          </p:cNvSpPr>
          <p:nvPr>
            <p:ph type="dt" sz="half" idx="10"/>
          </p:nvPr>
        </p:nvSpPr>
        <p:spPr/>
        <p:txBody>
          <a:bodyPr/>
          <a:lstStyle/>
          <a:p>
            <a:fld id="{35AA7CA5-5D72-4FA8-B1F1-CE1D811D4FF3}" type="datetime1">
              <a:rPr lang="fi-FI" smtClean="0"/>
              <a:t>17.4.2025</a:t>
            </a:fld>
            <a:endParaRPr lang="fi-FI"/>
          </a:p>
        </p:txBody>
      </p:sp>
      <p:sp>
        <p:nvSpPr>
          <p:cNvPr id="7" name="Footer Placeholder 6">
            <a:extLst>
              <a:ext uri="{FF2B5EF4-FFF2-40B4-BE49-F238E27FC236}">
                <a16:creationId xmlns:a16="http://schemas.microsoft.com/office/drawing/2014/main" id="{1716593F-3851-4098-9C47-5C117FECA473}"/>
              </a:ext>
            </a:extLst>
          </p:cNvPr>
          <p:cNvSpPr>
            <a:spLocks noGrp="1"/>
          </p:cNvSpPr>
          <p:nvPr>
            <p:ph type="ftr" sz="quarter" idx="11"/>
          </p:nvPr>
        </p:nvSpPr>
        <p:spPr/>
        <p:txBody>
          <a:bodyPr/>
          <a:lstStyle/>
          <a:p>
            <a:endParaRPr lang="fi-FI"/>
          </a:p>
        </p:txBody>
      </p:sp>
      <p:sp>
        <p:nvSpPr>
          <p:cNvPr id="8" name="Slide Number Placeholder 7">
            <a:extLst>
              <a:ext uri="{FF2B5EF4-FFF2-40B4-BE49-F238E27FC236}">
                <a16:creationId xmlns:a16="http://schemas.microsoft.com/office/drawing/2014/main" id="{D9D1CF5D-3D1A-4FCE-9AAC-FFF0CA0A5399}"/>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13498214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D5830319-299B-41C0-A3B8-24C0B6F24A54}"/>
              </a:ext>
            </a:extLst>
          </p:cNvPr>
          <p:cNvSpPr>
            <a:spLocks noGrp="1"/>
          </p:cNvSpPr>
          <p:nvPr>
            <p:ph type="dt" sz="half" idx="10"/>
          </p:nvPr>
        </p:nvSpPr>
        <p:spPr/>
        <p:txBody>
          <a:bodyPr/>
          <a:lstStyle/>
          <a:p>
            <a:fld id="{37708D54-6E3B-4C8C-ABA2-8F0434DB6C4E}" type="datetime1">
              <a:rPr lang="fi-FI" smtClean="0"/>
              <a:t>17.4.2025</a:t>
            </a:fld>
            <a:endParaRPr lang="fi-FI"/>
          </a:p>
        </p:txBody>
      </p:sp>
      <p:sp>
        <p:nvSpPr>
          <p:cNvPr id="6" name="Footer Placeholder 5">
            <a:extLst>
              <a:ext uri="{FF2B5EF4-FFF2-40B4-BE49-F238E27FC236}">
                <a16:creationId xmlns:a16="http://schemas.microsoft.com/office/drawing/2014/main" id="{C8FEEDFC-EA37-4158-B7F3-5B0FB1E11045}"/>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F1FCDAD4-2E88-41A9-ABA8-397CF4352600}"/>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15731241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Lopetus">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6E898B37-F401-4D9D-89A5-E44F8505579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321"/>
            <a:ext cx="9144000" cy="5142857"/>
          </a:xfrm>
          <a:prstGeom prst="rect">
            <a:avLst/>
          </a:prstGeom>
        </p:spPr>
      </p:pic>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728091" y="1912858"/>
            <a:ext cx="6613398" cy="1131094"/>
          </a:xfrm>
        </p:spPr>
        <p:txBody>
          <a:bodyPr anchor="t" anchorCtr="0"/>
          <a:lstStyle>
            <a:lvl1pPr algn="l">
              <a:defRPr sz="2363" b="0">
                <a:latin typeface="Arial Black" panose="020B0A04020102020204" pitchFamily="34" charset="0"/>
              </a:defRPr>
            </a:lvl1pPr>
          </a:lstStyle>
          <a:p>
            <a:r>
              <a:rPr lang="en-US"/>
              <a:t>Click to edit Master title style</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728091" y="3123295"/>
            <a:ext cx="6613398" cy="566309"/>
          </a:xfrm>
        </p:spPr>
        <p:txBody>
          <a:bodyPr/>
          <a:lstStyle>
            <a:lvl1pPr marL="0" indent="0" algn="l">
              <a:lnSpc>
                <a:spcPct val="100000"/>
              </a:lnSpc>
              <a:buNone/>
              <a:defRPr sz="105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7089AC9C-6CBF-4D94-9C34-052E14E7A13C}"/>
              </a:ext>
            </a:extLst>
          </p:cNvPr>
          <p:cNvSpPr>
            <a:spLocks noGrp="1"/>
          </p:cNvSpPr>
          <p:nvPr>
            <p:ph type="dt" sz="half" idx="10"/>
          </p:nvPr>
        </p:nvSpPr>
        <p:spPr/>
        <p:txBody>
          <a:bodyPr/>
          <a:lstStyle/>
          <a:p>
            <a:fld id="{C53BC133-A13B-4077-A95A-2A430E516B80}" type="datetime1">
              <a:rPr lang="fi-FI" smtClean="0"/>
              <a:t>17.4.2025</a:t>
            </a:fld>
            <a:endParaRPr lang="fi-FI"/>
          </a:p>
        </p:txBody>
      </p:sp>
      <p:sp>
        <p:nvSpPr>
          <p:cNvPr id="5" name="Footer Placeholder 4">
            <a:extLst>
              <a:ext uri="{FF2B5EF4-FFF2-40B4-BE49-F238E27FC236}">
                <a16:creationId xmlns:a16="http://schemas.microsoft.com/office/drawing/2014/main" id="{E8E6E134-A7BC-41B3-B23C-FD76C9406CC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pic>
        <p:nvPicPr>
          <p:cNvPr id="9" name="Picture 8">
            <a:extLst>
              <a:ext uri="{FF2B5EF4-FFF2-40B4-BE49-F238E27FC236}">
                <a16:creationId xmlns:a16="http://schemas.microsoft.com/office/drawing/2014/main" id="{7706A220-C37E-4754-A200-369506FE9F00}"/>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9683683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Iso-kuva-2">
    <p:bg>
      <p:bgPr>
        <a:solidFill>
          <a:schemeClr val="tx1"/>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2B539FB1-23D0-79F2-B579-3A331C82AB9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a:extLst>
              <a:ext uri="{FF2B5EF4-FFF2-40B4-BE49-F238E27FC236}">
                <a16:creationId xmlns:a16="http://schemas.microsoft.com/office/drawing/2014/main" id="{A53B031E-541A-6A8B-7FFB-853358B7307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597" y="261937"/>
            <a:ext cx="632222"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icture Placeholder 3"/>
          <p:cNvSpPr>
            <a:spLocks noGrp="1"/>
          </p:cNvSpPr>
          <p:nvPr>
            <p:ph type="pic" sz="quarter" idx="10"/>
          </p:nvPr>
        </p:nvSpPr>
        <p:spPr>
          <a:xfrm>
            <a:off x="1005840" y="273844"/>
            <a:ext cx="8138161" cy="4869656"/>
          </a:xfrm>
        </p:spPr>
        <p:txBody>
          <a:bodyPr rtlCol="0">
            <a:normAutofit/>
          </a:bodyPr>
          <a:lstStyle/>
          <a:p>
            <a:pPr lvl="0"/>
            <a:r>
              <a:rPr lang="fi-FI" noProof="0"/>
              <a:t>Lisää kuva napsauttamalla kuvaketta</a:t>
            </a:r>
            <a:endParaRPr lang="en-FI" noProof="0"/>
          </a:p>
        </p:txBody>
      </p:sp>
    </p:spTree>
    <p:extLst>
      <p:ext uri="{BB962C8B-B14F-4D97-AF65-F5344CB8AC3E}">
        <p14:creationId xmlns:p14="http://schemas.microsoft.com/office/powerpoint/2010/main" val="3660454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Nostodia-3">
    <p:bg>
      <p:bgPr>
        <a:solidFill>
          <a:schemeClr val="accent2"/>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AC9EE7C8-8FDD-B86F-BB9C-F8B6C9B28F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597" y="261937"/>
            <a:ext cx="632222"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40972" y="1038021"/>
            <a:ext cx="6867185" cy="3743530"/>
          </a:xfrm>
        </p:spPr>
        <p:txBody>
          <a:bodyPr anchor="ctr"/>
          <a:lstStyle>
            <a:lvl1pPr>
              <a:lnSpc>
                <a:spcPct val="120000"/>
              </a:lnSpc>
              <a:defRPr>
                <a:solidFill>
                  <a:schemeClr val="bg1"/>
                </a:solidFill>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330348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Otsikko ja sisältö ">
    <p:spTree>
      <p:nvGrpSpPr>
        <p:cNvPr id="1" name=""/>
        <p:cNvGrpSpPr/>
        <p:nvPr/>
      </p:nvGrpSpPr>
      <p:grpSpPr>
        <a:xfrm>
          <a:off x="0" y="0"/>
          <a:ext cx="0" cy="0"/>
          <a:chOff x="0" y="0"/>
          <a:chExt cx="0" cy="0"/>
        </a:xfrm>
      </p:grpSpPr>
      <p:sp>
        <p:nvSpPr>
          <p:cNvPr id="10" name="Freeform 6"/>
          <p:cNvSpPr>
            <a:spLocks/>
          </p:cNvSpPr>
          <p:nvPr userDrawn="1"/>
        </p:nvSpPr>
        <p:spPr bwMode="auto">
          <a:xfrm>
            <a:off x="7975600" y="0"/>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11"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grpSp>
        <p:nvGrpSpPr>
          <p:cNvPr id="2" name="Group 4"/>
          <p:cNvGrpSpPr>
            <a:grpSpLocks noChangeAspect="1"/>
          </p:cNvGrpSpPr>
          <p:nvPr userDrawn="1"/>
        </p:nvGrpSpPr>
        <p:grpSpPr bwMode="auto">
          <a:xfrm>
            <a:off x="8604250" y="234950"/>
            <a:ext cx="306388" cy="419100"/>
            <a:chOff x="5420" y="148"/>
            <a:chExt cx="193" cy="264"/>
          </a:xfrm>
        </p:grpSpPr>
        <p:sp>
          <p:nvSpPr>
            <p:cNvPr id="4" name="AutoShape 3"/>
            <p:cNvSpPr>
              <a:spLocks noChangeAspect="1" noChangeArrowheads="1" noTextEdit="1"/>
            </p:cNvSpPr>
            <p:nvPr userDrawn="1"/>
          </p:nvSpPr>
          <p:spPr bwMode="auto">
            <a:xfrm>
              <a:off x="5420" y="148"/>
              <a:ext cx="193"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 name="Freeform 5"/>
            <p:cNvSpPr>
              <a:spLocks noEditPoints="1"/>
            </p:cNvSpPr>
            <p:nvPr userDrawn="1"/>
          </p:nvSpPr>
          <p:spPr bwMode="auto">
            <a:xfrm>
              <a:off x="5419" y="148"/>
              <a:ext cx="195" cy="266"/>
            </a:xfrm>
            <a:custGeom>
              <a:avLst/>
              <a:gdLst>
                <a:gd name="T0" fmla="*/ 147 w 200"/>
                <a:gd name="T1" fmla="*/ 251 h 275"/>
                <a:gd name="T2" fmla="*/ 129 w 200"/>
                <a:gd name="T3" fmla="*/ 152 h 275"/>
                <a:gd name="T4" fmla="*/ 90 w 200"/>
                <a:gd name="T5" fmla="*/ 172 h 275"/>
                <a:gd name="T6" fmla="*/ 49 w 200"/>
                <a:gd name="T7" fmla="*/ 189 h 275"/>
                <a:gd name="T8" fmla="*/ 39 w 200"/>
                <a:gd name="T9" fmla="*/ 201 h 275"/>
                <a:gd name="T10" fmla="*/ 49 w 200"/>
                <a:gd name="T11" fmla="*/ 213 h 275"/>
                <a:gd name="T12" fmla="*/ 59 w 200"/>
                <a:gd name="T13" fmla="*/ 217 h 275"/>
                <a:gd name="T14" fmla="*/ 75 w 200"/>
                <a:gd name="T15" fmla="*/ 216 h 275"/>
                <a:gd name="T16" fmla="*/ 104 w 200"/>
                <a:gd name="T17" fmla="*/ 206 h 275"/>
                <a:gd name="T18" fmla="*/ 113 w 200"/>
                <a:gd name="T19" fmla="*/ 180 h 275"/>
                <a:gd name="T20" fmla="*/ 20 w 200"/>
                <a:gd name="T21" fmla="*/ 235 h 275"/>
                <a:gd name="T22" fmla="*/ 51 w 200"/>
                <a:gd name="T23" fmla="*/ 266 h 275"/>
                <a:gd name="T24" fmla="*/ 54 w 200"/>
                <a:gd name="T25" fmla="*/ 227 h 275"/>
                <a:gd name="T26" fmla="*/ 27 w 200"/>
                <a:gd name="T27" fmla="*/ 224 h 275"/>
                <a:gd name="T28" fmla="*/ 13 w 200"/>
                <a:gd name="T29" fmla="*/ 236 h 275"/>
                <a:gd name="T30" fmla="*/ 44 w 200"/>
                <a:gd name="T31" fmla="*/ 31 h 275"/>
                <a:gd name="T32" fmla="*/ 36 w 200"/>
                <a:gd name="T33" fmla="*/ 23 h 275"/>
                <a:gd name="T34" fmla="*/ 27 w 200"/>
                <a:gd name="T35" fmla="*/ 22 h 275"/>
                <a:gd name="T36" fmla="*/ 33 w 200"/>
                <a:gd name="T37" fmla="*/ 37 h 275"/>
                <a:gd name="T38" fmla="*/ 42 w 200"/>
                <a:gd name="T39" fmla="*/ 36 h 275"/>
                <a:gd name="T40" fmla="*/ 29 w 200"/>
                <a:gd name="T41" fmla="*/ 45 h 275"/>
                <a:gd name="T42" fmla="*/ 31 w 200"/>
                <a:gd name="T43" fmla="*/ 56 h 275"/>
                <a:gd name="T44" fmla="*/ 45 w 200"/>
                <a:gd name="T45" fmla="*/ 83 h 275"/>
                <a:gd name="T46" fmla="*/ 56 w 200"/>
                <a:gd name="T47" fmla="*/ 87 h 275"/>
                <a:gd name="T48" fmla="*/ 53 w 200"/>
                <a:gd name="T49" fmla="*/ 28 h 275"/>
                <a:gd name="T50" fmla="*/ 58 w 200"/>
                <a:gd name="T51" fmla="*/ 46 h 275"/>
                <a:gd name="T52" fmla="*/ 80 w 200"/>
                <a:gd name="T53" fmla="*/ 26 h 275"/>
                <a:gd name="T54" fmla="*/ 125 w 200"/>
                <a:gd name="T55" fmla="*/ 38 h 275"/>
                <a:gd name="T56" fmla="*/ 121 w 200"/>
                <a:gd name="T57" fmla="*/ 26 h 275"/>
                <a:gd name="T58" fmla="*/ 113 w 200"/>
                <a:gd name="T59" fmla="*/ 10 h 275"/>
                <a:gd name="T60" fmla="*/ 96 w 200"/>
                <a:gd name="T61" fmla="*/ 14 h 275"/>
                <a:gd name="T62" fmla="*/ 114 w 200"/>
                <a:gd name="T63" fmla="*/ 26 h 275"/>
                <a:gd name="T64" fmla="*/ 180 w 200"/>
                <a:gd name="T65" fmla="*/ 35 h 275"/>
                <a:gd name="T66" fmla="*/ 166 w 200"/>
                <a:gd name="T67" fmla="*/ 57 h 275"/>
                <a:gd name="T68" fmla="*/ 168 w 200"/>
                <a:gd name="T69" fmla="*/ 86 h 275"/>
                <a:gd name="T70" fmla="*/ 200 w 200"/>
                <a:gd name="T71" fmla="*/ 116 h 275"/>
                <a:gd name="T72" fmla="*/ 143 w 200"/>
                <a:gd name="T73" fmla="*/ 71 h 275"/>
                <a:gd name="T74" fmla="*/ 160 w 200"/>
                <a:gd name="T75" fmla="*/ 118 h 275"/>
                <a:gd name="T76" fmla="*/ 172 w 200"/>
                <a:gd name="T77" fmla="*/ 138 h 275"/>
                <a:gd name="T78" fmla="*/ 125 w 200"/>
                <a:gd name="T79" fmla="*/ 104 h 275"/>
                <a:gd name="T80" fmla="*/ 135 w 200"/>
                <a:gd name="T81" fmla="*/ 85 h 275"/>
                <a:gd name="T82" fmla="*/ 123 w 200"/>
                <a:gd name="T83" fmla="*/ 46 h 275"/>
                <a:gd name="T84" fmla="*/ 79 w 200"/>
                <a:gd name="T85" fmla="*/ 39 h 275"/>
                <a:gd name="T86" fmla="*/ 76 w 200"/>
                <a:gd name="T87" fmla="*/ 58 h 275"/>
                <a:gd name="T88" fmla="*/ 95 w 200"/>
                <a:gd name="T89" fmla="*/ 61 h 275"/>
                <a:gd name="T90" fmla="*/ 75 w 200"/>
                <a:gd name="T91" fmla="*/ 65 h 275"/>
                <a:gd name="T92" fmla="*/ 76 w 200"/>
                <a:gd name="T93" fmla="*/ 75 h 275"/>
                <a:gd name="T94" fmla="*/ 36 w 200"/>
                <a:gd name="T95" fmla="*/ 117 h 275"/>
                <a:gd name="T96" fmla="*/ 21 w 200"/>
                <a:gd name="T97" fmla="*/ 119 h 275"/>
                <a:gd name="T98" fmla="*/ 5 w 200"/>
                <a:gd name="T99" fmla="*/ 124 h 275"/>
                <a:gd name="T100" fmla="*/ 14 w 200"/>
                <a:gd name="T101" fmla="*/ 138 h 275"/>
                <a:gd name="T102" fmla="*/ 31 w 200"/>
                <a:gd name="T103" fmla="*/ 143 h 275"/>
                <a:gd name="T104" fmla="*/ 65 w 200"/>
                <a:gd name="T105" fmla="*/ 130 h 275"/>
                <a:gd name="T106" fmla="*/ 126 w 200"/>
                <a:gd name="T107" fmla="*/ 143 h 275"/>
                <a:gd name="T108" fmla="*/ 151 w 200"/>
                <a:gd name="T109" fmla="*/ 193 h 275"/>
                <a:gd name="T110" fmla="*/ 154 w 200"/>
                <a:gd name="T111" fmla="*/ 228 h 275"/>
                <a:gd name="T112" fmla="*/ 155 w 200"/>
                <a:gd name="T113" fmla="*/ 241 h 275"/>
                <a:gd name="T114" fmla="*/ 172 w 200"/>
                <a:gd name="T115" fmla="*/ 243 h 275"/>
                <a:gd name="T116" fmla="*/ 174 w 200"/>
                <a:gd name="T117" fmla="*/ 255 h 275"/>
                <a:gd name="T118" fmla="*/ 192 w 200"/>
                <a:gd name="T119" fmla="*/ 241 h 275"/>
                <a:gd name="T120" fmla="*/ 187 w 200"/>
                <a:gd name="T121" fmla="*/ 205 h 275"/>
                <a:gd name="T122" fmla="*/ 177 w 200"/>
                <a:gd name="T123" fmla="*/ 175 h 275"/>
                <a:gd name="T124" fmla="*/ 174 w 200"/>
                <a:gd name="T125" fmla="*/ 148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 h="275">
                  <a:moveTo>
                    <a:pt x="54" y="255"/>
                  </a:moveTo>
                  <a:cubicBezTo>
                    <a:pt x="60" y="258"/>
                    <a:pt x="63" y="260"/>
                    <a:pt x="67" y="262"/>
                  </a:cubicBezTo>
                  <a:cubicBezTo>
                    <a:pt x="77" y="267"/>
                    <a:pt x="99" y="275"/>
                    <a:pt x="128" y="272"/>
                  </a:cubicBezTo>
                  <a:cubicBezTo>
                    <a:pt x="152" y="270"/>
                    <a:pt x="165" y="262"/>
                    <a:pt x="167" y="260"/>
                  </a:cubicBezTo>
                  <a:cubicBezTo>
                    <a:pt x="163" y="259"/>
                    <a:pt x="160" y="257"/>
                    <a:pt x="156" y="254"/>
                  </a:cubicBezTo>
                  <a:cubicBezTo>
                    <a:pt x="156" y="254"/>
                    <a:pt x="156" y="255"/>
                    <a:pt x="156" y="256"/>
                  </a:cubicBezTo>
                  <a:cubicBezTo>
                    <a:pt x="156" y="258"/>
                    <a:pt x="155" y="260"/>
                    <a:pt x="155" y="260"/>
                  </a:cubicBezTo>
                  <a:cubicBezTo>
                    <a:pt x="155" y="260"/>
                    <a:pt x="155" y="260"/>
                    <a:pt x="155" y="260"/>
                  </a:cubicBezTo>
                  <a:cubicBezTo>
                    <a:pt x="155" y="260"/>
                    <a:pt x="155" y="260"/>
                    <a:pt x="155" y="260"/>
                  </a:cubicBezTo>
                  <a:cubicBezTo>
                    <a:pt x="155" y="260"/>
                    <a:pt x="154" y="260"/>
                    <a:pt x="153" y="259"/>
                  </a:cubicBezTo>
                  <a:cubicBezTo>
                    <a:pt x="151" y="258"/>
                    <a:pt x="147" y="255"/>
                    <a:pt x="147" y="251"/>
                  </a:cubicBezTo>
                  <a:cubicBezTo>
                    <a:pt x="147" y="251"/>
                    <a:pt x="147" y="251"/>
                    <a:pt x="147" y="250"/>
                  </a:cubicBezTo>
                  <a:cubicBezTo>
                    <a:pt x="142" y="253"/>
                    <a:pt x="131" y="256"/>
                    <a:pt x="121" y="256"/>
                  </a:cubicBezTo>
                  <a:cubicBezTo>
                    <a:pt x="100" y="257"/>
                    <a:pt x="81" y="253"/>
                    <a:pt x="64" y="246"/>
                  </a:cubicBezTo>
                  <a:cubicBezTo>
                    <a:pt x="62" y="245"/>
                    <a:pt x="60" y="244"/>
                    <a:pt x="59" y="243"/>
                  </a:cubicBezTo>
                  <a:cubicBezTo>
                    <a:pt x="59" y="244"/>
                    <a:pt x="59" y="247"/>
                    <a:pt x="63" y="251"/>
                  </a:cubicBezTo>
                  <a:cubicBezTo>
                    <a:pt x="63" y="251"/>
                    <a:pt x="63" y="251"/>
                    <a:pt x="63" y="252"/>
                  </a:cubicBezTo>
                  <a:cubicBezTo>
                    <a:pt x="63" y="252"/>
                    <a:pt x="63" y="252"/>
                    <a:pt x="63" y="252"/>
                  </a:cubicBezTo>
                  <a:cubicBezTo>
                    <a:pt x="61" y="251"/>
                    <a:pt x="59" y="251"/>
                    <a:pt x="57" y="252"/>
                  </a:cubicBezTo>
                  <a:cubicBezTo>
                    <a:pt x="56" y="253"/>
                    <a:pt x="55" y="254"/>
                    <a:pt x="54" y="255"/>
                  </a:cubicBezTo>
                  <a:moveTo>
                    <a:pt x="129" y="152"/>
                  </a:moveTo>
                  <a:cubicBezTo>
                    <a:pt x="129" y="152"/>
                    <a:pt x="129" y="152"/>
                    <a:pt x="129" y="152"/>
                  </a:cubicBezTo>
                  <a:cubicBezTo>
                    <a:pt x="129" y="152"/>
                    <a:pt x="129" y="152"/>
                    <a:pt x="129" y="152"/>
                  </a:cubicBezTo>
                  <a:cubicBezTo>
                    <a:pt x="131" y="150"/>
                    <a:pt x="133" y="149"/>
                    <a:pt x="133" y="149"/>
                  </a:cubicBezTo>
                  <a:cubicBezTo>
                    <a:pt x="131" y="148"/>
                    <a:pt x="130" y="148"/>
                    <a:pt x="130" y="148"/>
                  </a:cubicBezTo>
                  <a:cubicBezTo>
                    <a:pt x="117" y="153"/>
                    <a:pt x="104" y="160"/>
                    <a:pt x="96" y="165"/>
                  </a:cubicBezTo>
                  <a:cubicBezTo>
                    <a:pt x="96" y="165"/>
                    <a:pt x="96" y="165"/>
                    <a:pt x="96" y="165"/>
                  </a:cubicBezTo>
                  <a:cubicBezTo>
                    <a:pt x="94" y="167"/>
                    <a:pt x="92" y="167"/>
                    <a:pt x="89" y="166"/>
                  </a:cubicBezTo>
                  <a:cubicBezTo>
                    <a:pt x="87" y="166"/>
                    <a:pt x="86" y="165"/>
                    <a:pt x="85" y="165"/>
                  </a:cubicBezTo>
                  <a:cubicBezTo>
                    <a:pt x="84" y="170"/>
                    <a:pt x="84" y="170"/>
                    <a:pt x="84" y="170"/>
                  </a:cubicBezTo>
                  <a:cubicBezTo>
                    <a:pt x="87" y="171"/>
                    <a:pt x="88" y="172"/>
                    <a:pt x="90" y="172"/>
                  </a:cubicBezTo>
                  <a:cubicBezTo>
                    <a:pt x="90" y="172"/>
                    <a:pt x="90" y="172"/>
                    <a:pt x="90" y="172"/>
                  </a:cubicBezTo>
                  <a:cubicBezTo>
                    <a:pt x="90" y="172"/>
                    <a:pt x="90" y="172"/>
                    <a:pt x="90" y="172"/>
                  </a:cubicBezTo>
                  <a:cubicBezTo>
                    <a:pt x="88" y="173"/>
                    <a:pt x="85" y="173"/>
                    <a:pt x="84" y="175"/>
                  </a:cubicBezTo>
                  <a:cubicBezTo>
                    <a:pt x="86" y="179"/>
                    <a:pt x="86" y="179"/>
                    <a:pt x="86" y="179"/>
                  </a:cubicBezTo>
                  <a:cubicBezTo>
                    <a:pt x="86" y="179"/>
                    <a:pt x="89" y="177"/>
                    <a:pt x="93" y="177"/>
                  </a:cubicBezTo>
                  <a:cubicBezTo>
                    <a:pt x="93" y="177"/>
                    <a:pt x="93" y="177"/>
                    <a:pt x="93" y="177"/>
                  </a:cubicBezTo>
                  <a:cubicBezTo>
                    <a:pt x="93" y="177"/>
                    <a:pt x="93" y="178"/>
                    <a:pt x="93" y="178"/>
                  </a:cubicBezTo>
                  <a:cubicBezTo>
                    <a:pt x="94" y="184"/>
                    <a:pt x="84" y="192"/>
                    <a:pt x="76" y="196"/>
                  </a:cubicBezTo>
                  <a:cubicBezTo>
                    <a:pt x="68" y="199"/>
                    <a:pt x="61" y="199"/>
                    <a:pt x="60" y="198"/>
                  </a:cubicBezTo>
                  <a:cubicBezTo>
                    <a:pt x="57" y="196"/>
                    <a:pt x="55" y="194"/>
                    <a:pt x="54" y="192"/>
                  </a:cubicBezTo>
                  <a:cubicBezTo>
                    <a:pt x="53" y="190"/>
                    <a:pt x="52" y="189"/>
                    <a:pt x="51" y="189"/>
                  </a:cubicBezTo>
                  <a:cubicBezTo>
                    <a:pt x="51" y="189"/>
                    <a:pt x="51" y="189"/>
                    <a:pt x="50" y="189"/>
                  </a:cubicBezTo>
                  <a:cubicBezTo>
                    <a:pt x="50" y="189"/>
                    <a:pt x="49" y="190"/>
                    <a:pt x="49" y="189"/>
                  </a:cubicBezTo>
                  <a:cubicBezTo>
                    <a:pt x="45" y="189"/>
                    <a:pt x="40" y="189"/>
                    <a:pt x="38" y="192"/>
                  </a:cubicBezTo>
                  <a:cubicBezTo>
                    <a:pt x="40" y="192"/>
                    <a:pt x="44" y="192"/>
                    <a:pt x="45" y="193"/>
                  </a:cubicBezTo>
                  <a:cubicBezTo>
                    <a:pt x="45" y="194"/>
                    <a:pt x="45" y="194"/>
                    <a:pt x="44" y="195"/>
                  </a:cubicBezTo>
                  <a:cubicBezTo>
                    <a:pt x="43" y="195"/>
                    <a:pt x="43" y="195"/>
                    <a:pt x="43" y="196"/>
                  </a:cubicBezTo>
                  <a:cubicBezTo>
                    <a:pt x="43" y="197"/>
                    <a:pt x="48" y="200"/>
                    <a:pt x="51" y="201"/>
                  </a:cubicBezTo>
                  <a:cubicBezTo>
                    <a:pt x="52" y="202"/>
                    <a:pt x="53" y="202"/>
                    <a:pt x="53" y="203"/>
                  </a:cubicBezTo>
                  <a:cubicBezTo>
                    <a:pt x="53" y="203"/>
                    <a:pt x="54" y="203"/>
                    <a:pt x="54" y="204"/>
                  </a:cubicBezTo>
                  <a:cubicBezTo>
                    <a:pt x="54" y="204"/>
                    <a:pt x="53" y="204"/>
                    <a:pt x="53" y="204"/>
                  </a:cubicBezTo>
                  <a:cubicBezTo>
                    <a:pt x="52" y="204"/>
                    <a:pt x="49" y="203"/>
                    <a:pt x="46" y="202"/>
                  </a:cubicBezTo>
                  <a:cubicBezTo>
                    <a:pt x="44" y="201"/>
                    <a:pt x="43" y="201"/>
                    <a:pt x="41" y="200"/>
                  </a:cubicBezTo>
                  <a:cubicBezTo>
                    <a:pt x="40" y="200"/>
                    <a:pt x="39" y="200"/>
                    <a:pt x="39" y="201"/>
                  </a:cubicBezTo>
                  <a:cubicBezTo>
                    <a:pt x="39" y="201"/>
                    <a:pt x="38" y="201"/>
                    <a:pt x="38" y="201"/>
                  </a:cubicBezTo>
                  <a:cubicBezTo>
                    <a:pt x="36" y="201"/>
                    <a:pt x="32" y="202"/>
                    <a:pt x="30" y="205"/>
                  </a:cubicBezTo>
                  <a:cubicBezTo>
                    <a:pt x="29" y="207"/>
                    <a:pt x="29" y="208"/>
                    <a:pt x="30" y="210"/>
                  </a:cubicBezTo>
                  <a:cubicBezTo>
                    <a:pt x="30" y="209"/>
                    <a:pt x="33" y="206"/>
                    <a:pt x="36" y="206"/>
                  </a:cubicBezTo>
                  <a:cubicBezTo>
                    <a:pt x="36" y="207"/>
                    <a:pt x="36" y="207"/>
                    <a:pt x="36" y="208"/>
                  </a:cubicBezTo>
                  <a:cubicBezTo>
                    <a:pt x="36" y="209"/>
                    <a:pt x="36" y="211"/>
                    <a:pt x="37" y="212"/>
                  </a:cubicBezTo>
                  <a:cubicBezTo>
                    <a:pt x="39" y="213"/>
                    <a:pt x="43" y="212"/>
                    <a:pt x="46" y="212"/>
                  </a:cubicBezTo>
                  <a:cubicBezTo>
                    <a:pt x="48" y="211"/>
                    <a:pt x="50" y="211"/>
                    <a:pt x="51" y="211"/>
                  </a:cubicBezTo>
                  <a:cubicBezTo>
                    <a:pt x="52" y="211"/>
                    <a:pt x="53" y="211"/>
                    <a:pt x="54" y="211"/>
                  </a:cubicBezTo>
                  <a:cubicBezTo>
                    <a:pt x="54" y="212"/>
                    <a:pt x="54" y="212"/>
                    <a:pt x="54" y="212"/>
                  </a:cubicBezTo>
                  <a:cubicBezTo>
                    <a:pt x="54" y="212"/>
                    <a:pt x="52" y="213"/>
                    <a:pt x="49" y="213"/>
                  </a:cubicBezTo>
                  <a:cubicBezTo>
                    <a:pt x="46" y="214"/>
                    <a:pt x="41" y="214"/>
                    <a:pt x="41" y="216"/>
                  </a:cubicBezTo>
                  <a:cubicBezTo>
                    <a:pt x="41" y="216"/>
                    <a:pt x="41" y="216"/>
                    <a:pt x="41" y="217"/>
                  </a:cubicBezTo>
                  <a:cubicBezTo>
                    <a:pt x="41" y="218"/>
                    <a:pt x="41" y="218"/>
                    <a:pt x="40" y="219"/>
                  </a:cubicBezTo>
                  <a:cubicBezTo>
                    <a:pt x="39" y="220"/>
                    <a:pt x="38" y="221"/>
                    <a:pt x="38" y="224"/>
                  </a:cubicBezTo>
                  <a:cubicBezTo>
                    <a:pt x="38" y="227"/>
                    <a:pt x="41" y="230"/>
                    <a:pt x="42" y="230"/>
                  </a:cubicBezTo>
                  <a:cubicBezTo>
                    <a:pt x="42" y="230"/>
                    <a:pt x="42" y="229"/>
                    <a:pt x="42" y="229"/>
                  </a:cubicBezTo>
                  <a:cubicBezTo>
                    <a:pt x="42" y="227"/>
                    <a:pt x="41" y="225"/>
                    <a:pt x="43" y="224"/>
                  </a:cubicBezTo>
                  <a:cubicBezTo>
                    <a:pt x="43" y="224"/>
                    <a:pt x="44" y="224"/>
                    <a:pt x="44" y="225"/>
                  </a:cubicBezTo>
                  <a:cubicBezTo>
                    <a:pt x="45" y="226"/>
                    <a:pt x="46" y="226"/>
                    <a:pt x="47" y="226"/>
                  </a:cubicBezTo>
                  <a:cubicBezTo>
                    <a:pt x="49" y="227"/>
                    <a:pt x="50" y="225"/>
                    <a:pt x="52" y="223"/>
                  </a:cubicBezTo>
                  <a:cubicBezTo>
                    <a:pt x="54" y="221"/>
                    <a:pt x="56" y="219"/>
                    <a:pt x="59" y="217"/>
                  </a:cubicBezTo>
                  <a:cubicBezTo>
                    <a:pt x="63" y="215"/>
                    <a:pt x="64" y="215"/>
                    <a:pt x="64" y="216"/>
                  </a:cubicBezTo>
                  <a:cubicBezTo>
                    <a:pt x="65" y="216"/>
                    <a:pt x="64" y="217"/>
                    <a:pt x="64" y="217"/>
                  </a:cubicBezTo>
                  <a:cubicBezTo>
                    <a:pt x="64" y="218"/>
                    <a:pt x="64" y="219"/>
                    <a:pt x="64" y="219"/>
                  </a:cubicBezTo>
                  <a:cubicBezTo>
                    <a:pt x="64" y="220"/>
                    <a:pt x="64" y="220"/>
                    <a:pt x="65" y="220"/>
                  </a:cubicBezTo>
                  <a:cubicBezTo>
                    <a:pt x="66" y="220"/>
                    <a:pt x="67" y="221"/>
                    <a:pt x="67" y="222"/>
                  </a:cubicBezTo>
                  <a:cubicBezTo>
                    <a:pt x="68" y="224"/>
                    <a:pt x="65" y="226"/>
                    <a:pt x="64" y="226"/>
                  </a:cubicBezTo>
                  <a:cubicBezTo>
                    <a:pt x="65" y="227"/>
                    <a:pt x="66" y="227"/>
                    <a:pt x="67" y="226"/>
                  </a:cubicBezTo>
                  <a:cubicBezTo>
                    <a:pt x="69" y="226"/>
                    <a:pt x="71" y="224"/>
                    <a:pt x="72" y="221"/>
                  </a:cubicBezTo>
                  <a:cubicBezTo>
                    <a:pt x="73" y="220"/>
                    <a:pt x="73" y="219"/>
                    <a:pt x="74" y="219"/>
                  </a:cubicBezTo>
                  <a:cubicBezTo>
                    <a:pt x="74" y="219"/>
                    <a:pt x="75" y="219"/>
                    <a:pt x="75" y="218"/>
                  </a:cubicBezTo>
                  <a:cubicBezTo>
                    <a:pt x="75" y="218"/>
                    <a:pt x="75" y="217"/>
                    <a:pt x="75" y="216"/>
                  </a:cubicBezTo>
                  <a:cubicBezTo>
                    <a:pt x="75" y="216"/>
                    <a:pt x="75" y="215"/>
                    <a:pt x="76" y="214"/>
                  </a:cubicBezTo>
                  <a:cubicBezTo>
                    <a:pt x="76" y="213"/>
                    <a:pt x="78" y="212"/>
                    <a:pt x="80" y="212"/>
                  </a:cubicBezTo>
                  <a:cubicBezTo>
                    <a:pt x="82" y="212"/>
                    <a:pt x="83" y="211"/>
                    <a:pt x="83" y="210"/>
                  </a:cubicBezTo>
                  <a:cubicBezTo>
                    <a:pt x="82" y="207"/>
                    <a:pt x="85" y="206"/>
                    <a:pt x="87" y="205"/>
                  </a:cubicBezTo>
                  <a:cubicBezTo>
                    <a:pt x="87" y="205"/>
                    <a:pt x="87" y="205"/>
                    <a:pt x="87" y="205"/>
                  </a:cubicBezTo>
                  <a:cubicBezTo>
                    <a:pt x="87" y="205"/>
                    <a:pt x="87" y="205"/>
                    <a:pt x="88" y="206"/>
                  </a:cubicBezTo>
                  <a:cubicBezTo>
                    <a:pt x="88" y="207"/>
                    <a:pt x="89" y="210"/>
                    <a:pt x="94" y="212"/>
                  </a:cubicBezTo>
                  <a:cubicBezTo>
                    <a:pt x="94" y="211"/>
                    <a:pt x="95" y="211"/>
                    <a:pt x="95" y="211"/>
                  </a:cubicBezTo>
                  <a:cubicBezTo>
                    <a:pt x="97" y="210"/>
                    <a:pt x="98" y="210"/>
                    <a:pt x="101" y="208"/>
                  </a:cubicBezTo>
                  <a:cubicBezTo>
                    <a:pt x="102" y="207"/>
                    <a:pt x="104" y="207"/>
                    <a:pt x="105" y="206"/>
                  </a:cubicBezTo>
                  <a:cubicBezTo>
                    <a:pt x="105" y="206"/>
                    <a:pt x="105" y="206"/>
                    <a:pt x="104" y="206"/>
                  </a:cubicBezTo>
                  <a:cubicBezTo>
                    <a:pt x="104" y="205"/>
                    <a:pt x="102" y="203"/>
                    <a:pt x="101" y="201"/>
                  </a:cubicBezTo>
                  <a:cubicBezTo>
                    <a:pt x="101" y="200"/>
                    <a:pt x="101" y="199"/>
                    <a:pt x="101" y="198"/>
                  </a:cubicBezTo>
                  <a:cubicBezTo>
                    <a:pt x="101" y="198"/>
                    <a:pt x="101" y="198"/>
                    <a:pt x="101" y="198"/>
                  </a:cubicBezTo>
                  <a:cubicBezTo>
                    <a:pt x="101" y="199"/>
                    <a:pt x="104" y="202"/>
                    <a:pt x="108" y="204"/>
                  </a:cubicBezTo>
                  <a:cubicBezTo>
                    <a:pt x="111" y="202"/>
                    <a:pt x="114" y="201"/>
                    <a:pt x="117" y="199"/>
                  </a:cubicBezTo>
                  <a:cubicBezTo>
                    <a:pt x="117" y="199"/>
                    <a:pt x="118" y="198"/>
                    <a:pt x="118" y="198"/>
                  </a:cubicBezTo>
                  <a:cubicBezTo>
                    <a:pt x="118" y="198"/>
                    <a:pt x="117" y="197"/>
                    <a:pt x="117" y="196"/>
                  </a:cubicBezTo>
                  <a:cubicBezTo>
                    <a:pt x="115" y="195"/>
                    <a:pt x="113" y="193"/>
                    <a:pt x="113" y="192"/>
                  </a:cubicBezTo>
                  <a:cubicBezTo>
                    <a:pt x="113" y="191"/>
                    <a:pt x="114" y="191"/>
                    <a:pt x="114" y="191"/>
                  </a:cubicBezTo>
                  <a:cubicBezTo>
                    <a:pt x="115" y="190"/>
                    <a:pt x="115" y="188"/>
                    <a:pt x="114" y="186"/>
                  </a:cubicBezTo>
                  <a:cubicBezTo>
                    <a:pt x="113" y="184"/>
                    <a:pt x="111" y="181"/>
                    <a:pt x="113" y="180"/>
                  </a:cubicBezTo>
                  <a:cubicBezTo>
                    <a:pt x="120" y="176"/>
                    <a:pt x="127" y="173"/>
                    <a:pt x="134" y="170"/>
                  </a:cubicBezTo>
                  <a:cubicBezTo>
                    <a:pt x="138" y="168"/>
                    <a:pt x="141" y="166"/>
                    <a:pt x="144" y="165"/>
                  </a:cubicBezTo>
                  <a:cubicBezTo>
                    <a:pt x="144" y="164"/>
                    <a:pt x="143" y="161"/>
                    <a:pt x="140" y="158"/>
                  </a:cubicBezTo>
                  <a:cubicBezTo>
                    <a:pt x="137" y="156"/>
                    <a:pt x="134" y="154"/>
                    <a:pt x="131" y="153"/>
                  </a:cubicBezTo>
                  <a:cubicBezTo>
                    <a:pt x="131" y="153"/>
                    <a:pt x="130" y="152"/>
                    <a:pt x="129" y="152"/>
                  </a:cubicBezTo>
                  <a:moveTo>
                    <a:pt x="13" y="236"/>
                  </a:moveTo>
                  <a:cubicBezTo>
                    <a:pt x="13" y="236"/>
                    <a:pt x="12" y="238"/>
                    <a:pt x="14" y="240"/>
                  </a:cubicBezTo>
                  <a:cubicBezTo>
                    <a:pt x="15" y="241"/>
                    <a:pt x="17" y="242"/>
                    <a:pt x="18" y="241"/>
                  </a:cubicBezTo>
                  <a:cubicBezTo>
                    <a:pt x="19" y="240"/>
                    <a:pt x="19" y="239"/>
                    <a:pt x="19" y="238"/>
                  </a:cubicBezTo>
                  <a:cubicBezTo>
                    <a:pt x="19" y="237"/>
                    <a:pt x="19" y="237"/>
                    <a:pt x="19" y="236"/>
                  </a:cubicBezTo>
                  <a:cubicBezTo>
                    <a:pt x="19" y="235"/>
                    <a:pt x="20" y="235"/>
                    <a:pt x="20" y="235"/>
                  </a:cubicBezTo>
                  <a:cubicBezTo>
                    <a:pt x="21" y="235"/>
                    <a:pt x="21" y="235"/>
                    <a:pt x="21" y="235"/>
                  </a:cubicBezTo>
                  <a:cubicBezTo>
                    <a:pt x="21" y="235"/>
                    <a:pt x="21" y="235"/>
                    <a:pt x="21" y="235"/>
                  </a:cubicBezTo>
                  <a:cubicBezTo>
                    <a:pt x="21" y="235"/>
                    <a:pt x="21" y="235"/>
                    <a:pt x="22" y="235"/>
                  </a:cubicBezTo>
                  <a:cubicBezTo>
                    <a:pt x="29" y="238"/>
                    <a:pt x="38" y="243"/>
                    <a:pt x="47" y="250"/>
                  </a:cubicBezTo>
                  <a:cubicBezTo>
                    <a:pt x="48" y="250"/>
                    <a:pt x="48" y="250"/>
                    <a:pt x="49" y="251"/>
                  </a:cubicBezTo>
                  <a:cubicBezTo>
                    <a:pt x="49" y="251"/>
                    <a:pt x="49" y="251"/>
                    <a:pt x="49" y="251"/>
                  </a:cubicBezTo>
                  <a:cubicBezTo>
                    <a:pt x="48" y="252"/>
                    <a:pt x="48" y="253"/>
                    <a:pt x="47" y="255"/>
                  </a:cubicBezTo>
                  <a:cubicBezTo>
                    <a:pt x="47" y="255"/>
                    <a:pt x="47" y="256"/>
                    <a:pt x="46" y="256"/>
                  </a:cubicBezTo>
                  <a:cubicBezTo>
                    <a:pt x="44" y="260"/>
                    <a:pt x="43" y="263"/>
                    <a:pt x="43" y="266"/>
                  </a:cubicBezTo>
                  <a:cubicBezTo>
                    <a:pt x="43" y="268"/>
                    <a:pt x="45" y="269"/>
                    <a:pt x="46" y="269"/>
                  </a:cubicBezTo>
                  <a:cubicBezTo>
                    <a:pt x="49" y="269"/>
                    <a:pt x="50" y="267"/>
                    <a:pt x="51" y="266"/>
                  </a:cubicBezTo>
                  <a:cubicBezTo>
                    <a:pt x="51" y="265"/>
                    <a:pt x="51" y="264"/>
                    <a:pt x="50" y="263"/>
                  </a:cubicBezTo>
                  <a:cubicBezTo>
                    <a:pt x="49" y="262"/>
                    <a:pt x="48" y="262"/>
                    <a:pt x="48" y="262"/>
                  </a:cubicBezTo>
                  <a:cubicBezTo>
                    <a:pt x="48" y="262"/>
                    <a:pt x="48" y="262"/>
                    <a:pt x="48" y="262"/>
                  </a:cubicBezTo>
                  <a:cubicBezTo>
                    <a:pt x="48" y="262"/>
                    <a:pt x="48" y="262"/>
                    <a:pt x="48" y="262"/>
                  </a:cubicBezTo>
                  <a:cubicBezTo>
                    <a:pt x="48" y="262"/>
                    <a:pt x="49" y="258"/>
                    <a:pt x="49" y="257"/>
                  </a:cubicBezTo>
                  <a:cubicBezTo>
                    <a:pt x="52" y="250"/>
                    <a:pt x="56" y="249"/>
                    <a:pt x="57" y="249"/>
                  </a:cubicBezTo>
                  <a:cubicBezTo>
                    <a:pt x="56" y="248"/>
                    <a:pt x="54" y="244"/>
                    <a:pt x="58" y="238"/>
                  </a:cubicBezTo>
                  <a:cubicBezTo>
                    <a:pt x="60" y="234"/>
                    <a:pt x="61" y="231"/>
                    <a:pt x="62" y="228"/>
                  </a:cubicBezTo>
                  <a:cubicBezTo>
                    <a:pt x="62" y="227"/>
                    <a:pt x="61" y="226"/>
                    <a:pt x="61" y="225"/>
                  </a:cubicBezTo>
                  <a:cubicBezTo>
                    <a:pt x="60" y="224"/>
                    <a:pt x="59" y="224"/>
                    <a:pt x="58" y="223"/>
                  </a:cubicBezTo>
                  <a:cubicBezTo>
                    <a:pt x="56" y="223"/>
                    <a:pt x="54" y="225"/>
                    <a:pt x="54" y="227"/>
                  </a:cubicBezTo>
                  <a:cubicBezTo>
                    <a:pt x="54" y="230"/>
                    <a:pt x="55" y="231"/>
                    <a:pt x="56" y="231"/>
                  </a:cubicBezTo>
                  <a:cubicBezTo>
                    <a:pt x="57" y="231"/>
                    <a:pt x="57" y="231"/>
                    <a:pt x="57" y="232"/>
                  </a:cubicBezTo>
                  <a:cubicBezTo>
                    <a:pt x="56" y="235"/>
                    <a:pt x="55" y="238"/>
                    <a:pt x="53" y="240"/>
                  </a:cubicBezTo>
                  <a:cubicBezTo>
                    <a:pt x="53" y="240"/>
                    <a:pt x="53" y="240"/>
                    <a:pt x="53" y="240"/>
                  </a:cubicBezTo>
                  <a:cubicBezTo>
                    <a:pt x="52" y="240"/>
                    <a:pt x="51" y="239"/>
                    <a:pt x="50" y="239"/>
                  </a:cubicBezTo>
                  <a:cubicBezTo>
                    <a:pt x="49" y="238"/>
                    <a:pt x="49" y="238"/>
                    <a:pt x="49" y="238"/>
                  </a:cubicBezTo>
                  <a:cubicBezTo>
                    <a:pt x="41" y="234"/>
                    <a:pt x="34" y="230"/>
                    <a:pt x="25" y="228"/>
                  </a:cubicBezTo>
                  <a:cubicBezTo>
                    <a:pt x="25" y="228"/>
                    <a:pt x="25" y="228"/>
                    <a:pt x="25" y="228"/>
                  </a:cubicBezTo>
                  <a:cubicBezTo>
                    <a:pt x="25" y="228"/>
                    <a:pt x="25" y="228"/>
                    <a:pt x="25" y="228"/>
                  </a:cubicBezTo>
                  <a:cubicBezTo>
                    <a:pt x="25" y="227"/>
                    <a:pt x="26" y="227"/>
                    <a:pt x="26" y="226"/>
                  </a:cubicBezTo>
                  <a:cubicBezTo>
                    <a:pt x="26" y="225"/>
                    <a:pt x="27" y="225"/>
                    <a:pt x="27" y="224"/>
                  </a:cubicBezTo>
                  <a:cubicBezTo>
                    <a:pt x="28" y="223"/>
                    <a:pt x="28" y="222"/>
                    <a:pt x="28" y="222"/>
                  </a:cubicBezTo>
                  <a:cubicBezTo>
                    <a:pt x="28" y="222"/>
                    <a:pt x="28" y="222"/>
                    <a:pt x="27" y="223"/>
                  </a:cubicBezTo>
                  <a:cubicBezTo>
                    <a:pt x="27" y="223"/>
                    <a:pt x="26" y="223"/>
                    <a:pt x="25" y="224"/>
                  </a:cubicBezTo>
                  <a:cubicBezTo>
                    <a:pt x="22" y="225"/>
                    <a:pt x="22" y="226"/>
                    <a:pt x="20" y="226"/>
                  </a:cubicBezTo>
                  <a:cubicBezTo>
                    <a:pt x="19" y="226"/>
                    <a:pt x="19" y="226"/>
                    <a:pt x="18" y="226"/>
                  </a:cubicBezTo>
                  <a:cubicBezTo>
                    <a:pt x="18" y="225"/>
                    <a:pt x="18" y="225"/>
                    <a:pt x="17" y="225"/>
                  </a:cubicBezTo>
                  <a:cubicBezTo>
                    <a:pt x="17" y="226"/>
                    <a:pt x="16" y="227"/>
                    <a:pt x="16" y="229"/>
                  </a:cubicBezTo>
                  <a:cubicBezTo>
                    <a:pt x="15" y="230"/>
                    <a:pt x="15" y="230"/>
                    <a:pt x="15" y="230"/>
                  </a:cubicBezTo>
                  <a:cubicBezTo>
                    <a:pt x="15" y="232"/>
                    <a:pt x="15" y="232"/>
                    <a:pt x="14" y="233"/>
                  </a:cubicBezTo>
                  <a:cubicBezTo>
                    <a:pt x="14" y="234"/>
                    <a:pt x="14" y="234"/>
                    <a:pt x="13" y="235"/>
                  </a:cubicBezTo>
                  <a:cubicBezTo>
                    <a:pt x="13" y="235"/>
                    <a:pt x="13" y="235"/>
                    <a:pt x="13" y="236"/>
                  </a:cubicBezTo>
                  <a:moveTo>
                    <a:pt x="15" y="38"/>
                  </a:moveTo>
                  <a:cubicBezTo>
                    <a:pt x="18" y="38"/>
                    <a:pt x="22" y="38"/>
                    <a:pt x="23" y="37"/>
                  </a:cubicBezTo>
                  <a:cubicBezTo>
                    <a:pt x="23" y="26"/>
                    <a:pt x="23" y="26"/>
                    <a:pt x="23" y="26"/>
                  </a:cubicBezTo>
                  <a:cubicBezTo>
                    <a:pt x="22" y="25"/>
                    <a:pt x="19" y="25"/>
                    <a:pt x="17" y="25"/>
                  </a:cubicBezTo>
                  <a:cubicBezTo>
                    <a:pt x="16" y="25"/>
                    <a:pt x="16" y="25"/>
                    <a:pt x="16" y="25"/>
                  </a:cubicBezTo>
                  <a:cubicBezTo>
                    <a:pt x="15" y="25"/>
                    <a:pt x="14" y="25"/>
                    <a:pt x="13" y="25"/>
                  </a:cubicBezTo>
                  <a:cubicBezTo>
                    <a:pt x="11" y="27"/>
                    <a:pt x="11" y="30"/>
                    <a:pt x="11" y="30"/>
                  </a:cubicBezTo>
                  <a:cubicBezTo>
                    <a:pt x="11" y="33"/>
                    <a:pt x="11" y="33"/>
                    <a:pt x="11" y="33"/>
                  </a:cubicBezTo>
                  <a:cubicBezTo>
                    <a:pt x="11" y="33"/>
                    <a:pt x="12" y="38"/>
                    <a:pt x="15" y="38"/>
                  </a:cubicBezTo>
                  <a:close/>
                  <a:moveTo>
                    <a:pt x="44" y="34"/>
                  </a:moveTo>
                  <a:cubicBezTo>
                    <a:pt x="44" y="33"/>
                    <a:pt x="44" y="32"/>
                    <a:pt x="44" y="31"/>
                  </a:cubicBezTo>
                  <a:cubicBezTo>
                    <a:pt x="44" y="31"/>
                    <a:pt x="44" y="31"/>
                    <a:pt x="44" y="30"/>
                  </a:cubicBezTo>
                  <a:cubicBezTo>
                    <a:pt x="44" y="28"/>
                    <a:pt x="44" y="26"/>
                    <a:pt x="44" y="24"/>
                  </a:cubicBezTo>
                  <a:cubicBezTo>
                    <a:pt x="44" y="23"/>
                    <a:pt x="44" y="22"/>
                    <a:pt x="43" y="22"/>
                  </a:cubicBezTo>
                  <a:cubicBezTo>
                    <a:pt x="42" y="22"/>
                    <a:pt x="41" y="22"/>
                    <a:pt x="41" y="22"/>
                  </a:cubicBezTo>
                  <a:cubicBezTo>
                    <a:pt x="41" y="22"/>
                    <a:pt x="41" y="22"/>
                    <a:pt x="40" y="23"/>
                  </a:cubicBezTo>
                  <a:cubicBezTo>
                    <a:pt x="40" y="23"/>
                    <a:pt x="40" y="24"/>
                    <a:pt x="40" y="24"/>
                  </a:cubicBezTo>
                  <a:cubicBezTo>
                    <a:pt x="40" y="24"/>
                    <a:pt x="40" y="24"/>
                    <a:pt x="40" y="24"/>
                  </a:cubicBezTo>
                  <a:cubicBezTo>
                    <a:pt x="40" y="24"/>
                    <a:pt x="40" y="24"/>
                    <a:pt x="40" y="24"/>
                  </a:cubicBezTo>
                  <a:cubicBezTo>
                    <a:pt x="39" y="22"/>
                    <a:pt x="39" y="22"/>
                    <a:pt x="39" y="22"/>
                  </a:cubicBezTo>
                  <a:cubicBezTo>
                    <a:pt x="38" y="22"/>
                    <a:pt x="36" y="22"/>
                    <a:pt x="36" y="22"/>
                  </a:cubicBezTo>
                  <a:cubicBezTo>
                    <a:pt x="36" y="22"/>
                    <a:pt x="36" y="22"/>
                    <a:pt x="36" y="23"/>
                  </a:cubicBezTo>
                  <a:cubicBezTo>
                    <a:pt x="35" y="23"/>
                    <a:pt x="35" y="24"/>
                    <a:pt x="35" y="24"/>
                  </a:cubicBezTo>
                  <a:cubicBezTo>
                    <a:pt x="35" y="24"/>
                    <a:pt x="35" y="24"/>
                    <a:pt x="35" y="24"/>
                  </a:cubicBezTo>
                  <a:cubicBezTo>
                    <a:pt x="35" y="24"/>
                    <a:pt x="35" y="24"/>
                    <a:pt x="35" y="24"/>
                  </a:cubicBezTo>
                  <a:cubicBezTo>
                    <a:pt x="34" y="22"/>
                    <a:pt x="34" y="22"/>
                    <a:pt x="34" y="22"/>
                  </a:cubicBezTo>
                  <a:cubicBezTo>
                    <a:pt x="33" y="22"/>
                    <a:pt x="32" y="22"/>
                    <a:pt x="31" y="22"/>
                  </a:cubicBezTo>
                  <a:cubicBezTo>
                    <a:pt x="31" y="22"/>
                    <a:pt x="31" y="23"/>
                    <a:pt x="31" y="23"/>
                  </a:cubicBezTo>
                  <a:cubicBezTo>
                    <a:pt x="30" y="24"/>
                    <a:pt x="30" y="24"/>
                    <a:pt x="30" y="24"/>
                  </a:cubicBezTo>
                  <a:cubicBezTo>
                    <a:pt x="30" y="24"/>
                    <a:pt x="30" y="24"/>
                    <a:pt x="30" y="24"/>
                  </a:cubicBezTo>
                  <a:cubicBezTo>
                    <a:pt x="30" y="24"/>
                    <a:pt x="30" y="24"/>
                    <a:pt x="30" y="24"/>
                  </a:cubicBezTo>
                  <a:cubicBezTo>
                    <a:pt x="29" y="22"/>
                    <a:pt x="29" y="22"/>
                    <a:pt x="29" y="22"/>
                  </a:cubicBezTo>
                  <a:cubicBezTo>
                    <a:pt x="29" y="22"/>
                    <a:pt x="28" y="22"/>
                    <a:pt x="27" y="22"/>
                  </a:cubicBezTo>
                  <a:cubicBezTo>
                    <a:pt x="27" y="22"/>
                    <a:pt x="26" y="23"/>
                    <a:pt x="26" y="24"/>
                  </a:cubicBezTo>
                  <a:cubicBezTo>
                    <a:pt x="26" y="26"/>
                    <a:pt x="26" y="27"/>
                    <a:pt x="26" y="28"/>
                  </a:cubicBezTo>
                  <a:cubicBezTo>
                    <a:pt x="26" y="29"/>
                    <a:pt x="26" y="29"/>
                    <a:pt x="26" y="30"/>
                  </a:cubicBezTo>
                  <a:cubicBezTo>
                    <a:pt x="26" y="31"/>
                    <a:pt x="26" y="36"/>
                    <a:pt x="26" y="37"/>
                  </a:cubicBezTo>
                  <a:cubicBezTo>
                    <a:pt x="27" y="37"/>
                    <a:pt x="28" y="37"/>
                    <a:pt x="29" y="37"/>
                  </a:cubicBezTo>
                  <a:cubicBezTo>
                    <a:pt x="30" y="36"/>
                    <a:pt x="30" y="35"/>
                    <a:pt x="30" y="34"/>
                  </a:cubicBezTo>
                  <a:cubicBezTo>
                    <a:pt x="30" y="34"/>
                    <a:pt x="30" y="34"/>
                    <a:pt x="30" y="34"/>
                  </a:cubicBezTo>
                  <a:cubicBezTo>
                    <a:pt x="30" y="34"/>
                    <a:pt x="30" y="34"/>
                    <a:pt x="30" y="34"/>
                  </a:cubicBezTo>
                  <a:cubicBezTo>
                    <a:pt x="30" y="34"/>
                    <a:pt x="30" y="34"/>
                    <a:pt x="30" y="34"/>
                  </a:cubicBezTo>
                  <a:cubicBezTo>
                    <a:pt x="30" y="35"/>
                    <a:pt x="30" y="37"/>
                    <a:pt x="30" y="38"/>
                  </a:cubicBezTo>
                  <a:cubicBezTo>
                    <a:pt x="31" y="38"/>
                    <a:pt x="32" y="39"/>
                    <a:pt x="33" y="37"/>
                  </a:cubicBezTo>
                  <a:cubicBezTo>
                    <a:pt x="34" y="36"/>
                    <a:pt x="35" y="35"/>
                    <a:pt x="35" y="34"/>
                  </a:cubicBezTo>
                  <a:cubicBezTo>
                    <a:pt x="35" y="34"/>
                    <a:pt x="35" y="34"/>
                    <a:pt x="35" y="34"/>
                  </a:cubicBezTo>
                  <a:cubicBezTo>
                    <a:pt x="35" y="34"/>
                    <a:pt x="35" y="34"/>
                    <a:pt x="35" y="34"/>
                  </a:cubicBezTo>
                  <a:cubicBezTo>
                    <a:pt x="35" y="35"/>
                    <a:pt x="35" y="38"/>
                    <a:pt x="35" y="38"/>
                  </a:cubicBezTo>
                  <a:cubicBezTo>
                    <a:pt x="36" y="38"/>
                    <a:pt x="37" y="38"/>
                    <a:pt x="38" y="37"/>
                  </a:cubicBezTo>
                  <a:cubicBezTo>
                    <a:pt x="39" y="36"/>
                    <a:pt x="40" y="35"/>
                    <a:pt x="40" y="34"/>
                  </a:cubicBezTo>
                  <a:cubicBezTo>
                    <a:pt x="40" y="34"/>
                    <a:pt x="40" y="34"/>
                    <a:pt x="40" y="34"/>
                  </a:cubicBezTo>
                  <a:cubicBezTo>
                    <a:pt x="40" y="34"/>
                    <a:pt x="40" y="34"/>
                    <a:pt x="40" y="34"/>
                  </a:cubicBezTo>
                  <a:cubicBezTo>
                    <a:pt x="40" y="35"/>
                    <a:pt x="40" y="36"/>
                    <a:pt x="40" y="37"/>
                  </a:cubicBezTo>
                  <a:cubicBezTo>
                    <a:pt x="40" y="37"/>
                    <a:pt x="41" y="37"/>
                    <a:pt x="41" y="37"/>
                  </a:cubicBezTo>
                  <a:cubicBezTo>
                    <a:pt x="41" y="37"/>
                    <a:pt x="42" y="36"/>
                    <a:pt x="42" y="36"/>
                  </a:cubicBezTo>
                  <a:cubicBezTo>
                    <a:pt x="42" y="36"/>
                    <a:pt x="43" y="36"/>
                    <a:pt x="43" y="36"/>
                  </a:cubicBezTo>
                  <a:cubicBezTo>
                    <a:pt x="43" y="36"/>
                    <a:pt x="44" y="35"/>
                    <a:pt x="44" y="34"/>
                  </a:cubicBezTo>
                  <a:moveTo>
                    <a:pt x="50" y="36"/>
                  </a:moveTo>
                  <a:cubicBezTo>
                    <a:pt x="50" y="36"/>
                    <a:pt x="49" y="35"/>
                    <a:pt x="49" y="32"/>
                  </a:cubicBezTo>
                  <a:cubicBezTo>
                    <a:pt x="49" y="30"/>
                    <a:pt x="50" y="28"/>
                    <a:pt x="50" y="27"/>
                  </a:cubicBezTo>
                  <a:cubicBezTo>
                    <a:pt x="50" y="24"/>
                    <a:pt x="50" y="24"/>
                    <a:pt x="50" y="24"/>
                  </a:cubicBezTo>
                  <a:cubicBezTo>
                    <a:pt x="50" y="23"/>
                    <a:pt x="48" y="22"/>
                    <a:pt x="47" y="22"/>
                  </a:cubicBezTo>
                  <a:cubicBezTo>
                    <a:pt x="47" y="35"/>
                    <a:pt x="47" y="35"/>
                    <a:pt x="47" y="35"/>
                  </a:cubicBezTo>
                  <a:cubicBezTo>
                    <a:pt x="47" y="38"/>
                    <a:pt x="44" y="40"/>
                    <a:pt x="41" y="41"/>
                  </a:cubicBezTo>
                  <a:cubicBezTo>
                    <a:pt x="35" y="42"/>
                    <a:pt x="30" y="42"/>
                    <a:pt x="28" y="42"/>
                  </a:cubicBezTo>
                  <a:cubicBezTo>
                    <a:pt x="29" y="42"/>
                    <a:pt x="29" y="43"/>
                    <a:pt x="29" y="45"/>
                  </a:cubicBezTo>
                  <a:cubicBezTo>
                    <a:pt x="29" y="46"/>
                    <a:pt x="31" y="47"/>
                    <a:pt x="31" y="47"/>
                  </a:cubicBezTo>
                  <a:cubicBezTo>
                    <a:pt x="46" y="47"/>
                    <a:pt x="46" y="47"/>
                    <a:pt x="46" y="47"/>
                  </a:cubicBezTo>
                  <a:cubicBezTo>
                    <a:pt x="50" y="40"/>
                    <a:pt x="50" y="40"/>
                    <a:pt x="50" y="40"/>
                  </a:cubicBezTo>
                  <a:lnTo>
                    <a:pt x="50" y="36"/>
                  </a:lnTo>
                  <a:close/>
                  <a:moveTo>
                    <a:pt x="31" y="56"/>
                  </a:moveTo>
                  <a:cubicBezTo>
                    <a:pt x="46" y="56"/>
                    <a:pt x="46" y="56"/>
                    <a:pt x="46" y="56"/>
                  </a:cubicBezTo>
                  <a:cubicBezTo>
                    <a:pt x="46" y="55"/>
                    <a:pt x="47" y="53"/>
                    <a:pt x="47" y="53"/>
                  </a:cubicBezTo>
                  <a:cubicBezTo>
                    <a:pt x="47" y="50"/>
                    <a:pt x="47" y="50"/>
                    <a:pt x="47" y="50"/>
                  </a:cubicBezTo>
                  <a:cubicBezTo>
                    <a:pt x="31" y="50"/>
                    <a:pt x="31" y="50"/>
                    <a:pt x="31" y="50"/>
                  </a:cubicBezTo>
                  <a:cubicBezTo>
                    <a:pt x="30" y="53"/>
                    <a:pt x="30" y="53"/>
                    <a:pt x="30" y="53"/>
                  </a:cubicBezTo>
                  <a:lnTo>
                    <a:pt x="31" y="56"/>
                  </a:lnTo>
                  <a:close/>
                  <a:moveTo>
                    <a:pt x="46" y="59"/>
                  </a:moveTo>
                  <a:cubicBezTo>
                    <a:pt x="31" y="59"/>
                    <a:pt x="31" y="59"/>
                    <a:pt x="31" y="59"/>
                  </a:cubicBezTo>
                  <a:cubicBezTo>
                    <a:pt x="31" y="79"/>
                    <a:pt x="31" y="79"/>
                    <a:pt x="31" y="79"/>
                  </a:cubicBezTo>
                  <a:cubicBezTo>
                    <a:pt x="44" y="79"/>
                    <a:pt x="44" y="79"/>
                    <a:pt x="44" y="79"/>
                  </a:cubicBezTo>
                  <a:cubicBezTo>
                    <a:pt x="48" y="76"/>
                    <a:pt x="48" y="76"/>
                    <a:pt x="48" y="76"/>
                  </a:cubicBezTo>
                  <a:lnTo>
                    <a:pt x="46" y="59"/>
                  </a:lnTo>
                  <a:close/>
                  <a:moveTo>
                    <a:pt x="53" y="84"/>
                  </a:moveTo>
                  <a:cubicBezTo>
                    <a:pt x="53" y="84"/>
                    <a:pt x="51" y="82"/>
                    <a:pt x="51" y="82"/>
                  </a:cubicBezTo>
                  <a:cubicBezTo>
                    <a:pt x="50" y="82"/>
                    <a:pt x="50" y="80"/>
                    <a:pt x="50" y="79"/>
                  </a:cubicBezTo>
                  <a:cubicBezTo>
                    <a:pt x="46" y="83"/>
                    <a:pt x="46" y="83"/>
                    <a:pt x="46" y="83"/>
                  </a:cubicBezTo>
                  <a:cubicBezTo>
                    <a:pt x="45" y="83"/>
                    <a:pt x="45" y="83"/>
                    <a:pt x="45" y="83"/>
                  </a:cubicBezTo>
                  <a:cubicBezTo>
                    <a:pt x="30" y="83"/>
                    <a:pt x="30" y="83"/>
                    <a:pt x="30" y="83"/>
                  </a:cubicBezTo>
                  <a:cubicBezTo>
                    <a:pt x="30" y="84"/>
                    <a:pt x="30" y="90"/>
                    <a:pt x="30" y="93"/>
                  </a:cubicBezTo>
                  <a:cubicBezTo>
                    <a:pt x="33" y="96"/>
                    <a:pt x="37" y="99"/>
                    <a:pt x="38" y="99"/>
                  </a:cubicBezTo>
                  <a:cubicBezTo>
                    <a:pt x="48" y="87"/>
                    <a:pt x="48" y="87"/>
                    <a:pt x="48" y="87"/>
                  </a:cubicBezTo>
                  <a:cubicBezTo>
                    <a:pt x="48" y="87"/>
                    <a:pt x="48" y="87"/>
                    <a:pt x="48" y="87"/>
                  </a:cubicBezTo>
                  <a:lnTo>
                    <a:pt x="53" y="84"/>
                  </a:lnTo>
                  <a:close/>
                  <a:moveTo>
                    <a:pt x="50" y="89"/>
                  </a:moveTo>
                  <a:cubicBezTo>
                    <a:pt x="41" y="101"/>
                    <a:pt x="41" y="101"/>
                    <a:pt x="41" y="101"/>
                  </a:cubicBezTo>
                  <a:cubicBezTo>
                    <a:pt x="56" y="107"/>
                    <a:pt x="56" y="107"/>
                    <a:pt x="56" y="107"/>
                  </a:cubicBezTo>
                  <a:cubicBezTo>
                    <a:pt x="64" y="103"/>
                    <a:pt x="74" y="96"/>
                    <a:pt x="76" y="94"/>
                  </a:cubicBezTo>
                  <a:cubicBezTo>
                    <a:pt x="56" y="87"/>
                    <a:pt x="56" y="87"/>
                    <a:pt x="56" y="87"/>
                  </a:cubicBezTo>
                  <a:lnTo>
                    <a:pt x="50" y="89"/>
                  </a:lnTo>
                  <a:close/>
                  <a:moveTo>
                    <a:pt x="58" y="28"/>
                  </a:moveTo>
                  <a:cubicBezTo>
                    <a:pt x="58" y="26"/>
                    <a:pt x="58" y="16"/>
                    <a:pt x="58" y="15"/>
                  </a:cubicBezTo>
                  <a:cubicBezTo>
                    <a:pt x="58" y="15"/>
                    <a:pt x="58" y="15"/>
                    <a:pt x="58" y="15"/>
                  </a:cubicBezTo>
                  <a:cubicBezTo>
                    <a:pt x="58" y="15"/>
                    <a:pt x="59" y="15"/>
                    <a:pt x="59" y="14"/>
                  </a:cubicBezTo>
                  <a:cubicBezTo>
                    <a:pt x="59" y="14"/>
                    <a:pt x="59" y="13"/>
                    <a:pt x="59" y="12"/>
                  </a:cubicBezTo>
                  <a:cubicBezTo>
                    <a:pt x="52" y="12"/>
                    <a:pt x="52" y="12"/>
                    <a:pt x="52" y="12"/>
                  </a:cubicBezTo>
                  <a:cubicBezTo>
                    <a:pt x="52" y="13"/>
                    <a:pt x="52" y="13"/>
                    <a:pt x="52" y="14"/>
                  </a:cubicBezTo>
                  <a:cubicBezTo>
                    <a:pt x="52" y="14"/>
                    <a:pt x="53" y="15"/>
                    <a:pt x="53" y="15"/>
                  </a:cubicBezTo>
                  <a:cubicBezTo>
                    <a:pt x="53" y="15"/>
                    <a:pt x="53" y="15"/>
                    <a:pt x="53" y="15"/>
                  </a:cubicBezTo>
                  <a:cubicBezTo>
                    <a:pt x="53" y="28"/>
                    <a:pt x="53" y="28"/>
                    <a:pt x="53" y="28"/>
                  </a:cubicBezTo>
                  <a:cubicBezTo>
                    <a:pt x="53" y="28"/>
                    <a:pt x="53" y="28"/>
                    <a:pt x="53" y="28"/>
                  </a:cubicBezTo>
                  <a:cubicBezTo>
                    <a:pt x="53" y="28"/>
                    <a:pt x="52" y="29"/>
                    <a:pt x="52" y="32"/>
                  </a:cubicBezTo>
                  <a:cubicBezTo>
                    <a:pt x="52" y="34"/>
                    <a:pt x="53" y="36"/>
                    <a:pt x="53" y="36"/>
                  </a:cubicBezTo>
                  <a:cubicBezTo>
                    <a:pt x="53" y="36"/>
                    <a:pt x="53" y="36"/>
                    <a:pt x="53" y="36"/>
                  </a:cubicBezTo>
                  <a:cubicBezTo>
                    <a:pt x="53" y="46"/>
                    <a:pt x="53" y="46"/>
                    <a:pt x="53" y="46"/>
                  </a:cubicBezTo>
                  <a:cubicBezTo>
                    <a:pt x="53" y="46"/>
                    <a:pt x="53" y="46"/>
                    <a:pt x="53" y="46"/>
                  </a:cubicBezTo>
                  <a:cubicBezTo>
                    <a:pt x="53" y="47"/>
                    <a:pt x="52" y="47"/>
                    <a:pt x="52" y="48"/>
                  </a:cubicBezTo>
                  <a:cubicBezTo>
                    <a:pt x="52" y="49"/>
                    <a:pt x="52" y="49"/>
                    <a:pt x="52" y="49"/>
                  </a:cubicBezTo>
                  <a:cubicBezTo>
                    <a:pt x="59" y="49"/>
                    <a:pt x="59" y="49"/>
                    <a:pt x="59" y="49"/>
                  </a:cubicBezTo>
                  <a:cubicBezTo>
                    <a:pt x="59" y="49"/>
                    <a:pt x="59" y="48"/>
                    <a:pt x="59" y="47"/>
                  </a:cubicBezTo>
                  <a:cubicBezTo>
                    <a:pt x="59" y="47"/>
                    <a:pt x="59" y="46"/>
                    <a:pt x="58" y="46"/>
                  </a:cubicBezTo>
                  <a:cubicBezTo>
                    <a:pt x="58" y="46"/>
                    <a:pt x="58" y="46"/>
                    <a:pt x="58" y="46"/>
                  </a:cubicBezTo>
                  <a:cubicBezTo>
                    <a:pt x="58" y="36"/>
                    <a:pt x="58" y="36"/>
                    <a:pt x="58" y="36"/>
                  </a:cubicBezTo>
                  <a:cubicBezTo>
                    <a:pt x="58" y="36"/>
                    <a:pt x="58" y="36"/>
                    <a:pt x="58" y="36"/>
                  </a:cubicBezTo>
                  <a:cubicBezTo>
                    <a:pt x="58" y="36"/>
                    <a:pt x="59" y="35"/>
                    <a:pt x="59" y="35"/>
                  </a:cubicBezTo>
                  <a:cubicBezTo>
                    <a:pt x="59" y="34"/>
                    <a:pt x="60" y="33"/>
                    <a:pt x="60" y="32"/>
                  </a:cubicBezTo>
                  <a:cubicBezTo>
                    <a:pt x="60" y="30"/>
                    <a:pt x="59" y="29"/>
                    <a:pt x="58" y="28"/>
                  </a:cubicBezTo>
                  <a:cubicBezTo>
                    <a:pt x="58" y="28"/>
                    <a:pt x="58" y="28"/>
                    <a:pt x="58" y="28"/>
                  </a:cubicBezTo>
                  <a:cubicBezTo>
                    <a:pt x="58" y="28"/>
                    <a:pt x="58" y="28"/>
                    <a:pt x="58" y="28"/>
                  </a:cubicBezTo>
                  <a:moveTo>
                    <a:pt x="74" y="38"/>
                  </a:moveTo>
                  <a:cubicBezTo>
                    <a:pt x="85" y="26"/>
                    <a:pt x="85" y="26"/>
                    <a:pt x="85" y="26"/>
                  </a:cubicBezTo>
                  <a:cubicBezTo>
                    <a:pt x="83" y="26"/>
                    <a:pt x="82" y="26"/>
                    <a:pt x="80" y="26"/>
                  </a:cubicBezTo>
                  <a:cubicBezTo>
                    <a:pt x="77" y="26"/>
                    <a:pt x="73" y="26"/>
                    <a:pt x="69" y="26"/>
                  </a:cubicBezTo>
                  <a:cubicBezTo>
                    <a:pt x="68" y="26"/>
                    <a:pt x="66" y="25"/>
                    <a:pt x="65" y="25"/>
                  </a:cubicBezTo>
                  <a:cubicBezTo>
                    <a:pt x="64" y="24"/>
                    <a:pt x="62" y="23"/>
                    <a:pt x="62" y="23"/>
                  </a:cubicBezTo>
                  <a:cubicBezTo>
                    <a:pt x="62" y="24"/>
                    <a:pt x="61" y="26"/>
                    <a:pt x="61" y="27"/>
                  </a:cubicBezTo>
                  <a:cubicBezTo>
                    <a:pt x="61" y="27"/>
                    <a:pt x="63" y="29"/>
                    <a:pt x="63" y="32"/>
                  </a:cubicBezTo>
                  <a:cubicBezTo>
                    <a:pt x="63" y="32"/>
                    <a:pt x="63" y="32"/>
                    <a:pt x="63" y="32"/>
                  </a:cubicBezTo>
                  <a:cubicBezTo>
                    <a:pt x="63" y="33"/>
                    <a:pt x="63" y="35"/>
                    <a:pt x="61" y="37"/>
                  </a:cubicBezTo>
                  <a:cubicBezTo>
                    <a:pt x="62" y="39"/>
                    <a:pt x="62" y="40"/>
                    <a:pt x="63" y="41"/>
                  </a:cubicBezTo>
                  <a:cubicBezTo>
                    <a:pt x="63" y="40"/>
                    <a:pt x="66" y="38"/>
                    <a:pt x="69" y="38"/>
                  </a:cubicBezTo>
                  <a:cubicBezTo>
                    <a:pt x="69" y="38"/>
                    <a:pt x="71" y="38"/>
                    <a:pt x="74" y="38"/>
                  </a:cubicBezTo>
                  <a:moveTo>
                    <a:pt x="125" y="38"/>
                  </a:moveTo>
                  <a:cubicBezTo>
                    <a:pt x="140" y="19"/>
                    <a:pt x="140" y="19"/>
                    <a:pt x="140" y="19"/>
                  </a:cubicBezTo>
                  <a:cubicBezTo>
                    <a:pt x="139" y="19"/>
                    <a:pt x="138" y="19"/>
                    <a:pt x="136" y="20"/>
                  </a:cubicBezTo>
                  <a:cubicBezTo>
                    <a:pt x="135" y="21"/>
                    <a:pt x="134" y="23"/>
                    <a:pt x="134" y="24"/>
                  </a:cubicBezTo>
                  <a:cubicBezTo>
                    <a:pt x="134" y="24"/>
                    <a:pt x="134" y="24"/>
                    <a:pt x="134" y="24"/>
                  </a:cubicBezTo>
                  <a:cubicBezTo>
                    <a:pt x="134" y="24"/>
                    <a:pt x="134" y="24"/>
                    <a:pt x="134" y="24"/>
                  </a:cubicBezTo>
                  <a:cubicBezTo>
                    <a:pt x="134" y="23"/>
                    <a:pt x="133" y="22"/>
                    <a:pt x="132" y="22"/>
                  </a:cubicBezTo>
                  <a:cubicBezTo>
                    <a:pt x="131" y="22"/>
                    <a:pt x="129" y="22"/>
                    <a:pt x="128" y="23"/>
                  </a:cubicBezTo>
                  <a:cubicBezTo>
                    <a:pt x="130" y="26"/>
                    <a:pt x="130" y="27"/>
                    <a:pt x="129" y="28"/>
                  </a:cubicBezTo>
                  <a:cubicBezTo>
                    <a:pt x="128" y="29"/>
                    <a:pt x="127" y="29"/>
                    <a:pt x="126" y="29"/>
                  </a:cubicBezTo>
                  <a:cubicBezTo>
                    <a:pt x="124" y="28"/>
                    <a:pt x="124" y="26"/>
                    <a:pt x="124" y="25"/>
                  </a:cubicBezTo>
                  <a:cubicBezTo>
                    <a:pt x="124" y="26"/>
                    <a:pt x="123" y="26"/>
                    <a:pt x="121" y="26"/>
                  </a:cubicBezTo>
                  <a:cubicBezTo>
                    <a:pt x="121" y="26"/>
                    <a:pt x="120" y="26"/>
                    <a:pt x="119" y="25"/>
                  </a:cubicBezTo>
                  <a:cubicBezTo>
                    <a:pt x="119" y="24"/>
                    <a:pt x="119" y="24"/>
                    <a:pt x="119" y="23"/>
                  </a:cubicBezTo>
                  <a:cubicBezTo>
                    <a:pt x="120" y="21"/>
                    <a:pt x="122" y="21"/>
                    <a:pt x="124" y="21"/>
                  </a:cubicBezTo>
                  <a:cubicBezTo>
                    <a:pt x="124" y="20"/>
                    <a:pt x="124" y="18"/>
                    <a:pt x="122" y="17"/>
                  </a:cubicBezTo>
                  <a:cubicBezTo>
                    <a:pt x="121" y="16"/>
                    <a:pt x="118" y="17"/>
                    <a:pt x="118" y="17"/>
                  </a:cubicBezTo>
                  <a:cubicBezTo>
                    <a:pt x="118" y="17"/>
                    <a:pt x="118" y="17"/>
                    <a:pt x="118" y="17"/>
                  </a:cubicBezTo>
                  <a:cubicBezTo>
                    <a:pt x="118" y="17"/>
                    <a:pt x="118" y="16"/>
                    <a:pt x="118" y="16"/>
                  </a:cubicBezTo>
                  <a:cubicBezTo>
                    <a:pt x="118" y="16"/>
                    <a:pt x="120" y="15"/>
                    <a:pt x="120" y="13"/>
                  </a:cubicBezTo>
                  <a:cubicBezTo>
                    <a:pt x="120" y="12"/>
                    <a:pt x="120" y="10"/>
                    <a:pt x="118" y="8"/>
                  </a:cubicBezTo>
                  <a:cubicBezTo>
                    <a:pt x="118" y="8"/>
                    <a:pt x="118" y="8"/>
                    <a:pt x="118" y="8"/>
                  </a:cubicBezTo>
                  <a:cubicBezTo>
                    <a:pt x="116" y="8"/>
                    <a:pt x="114" y="9"/>
                    <a:pt x="113" y="10"/>
                  </a:cubicBezTo>
                  <a:cubicBezTo>
                    <a:pt x="112" y="12"/>
                    <a:pt x="112" y="14"/>
                    <a:pt x="112" y="14"/>
                  </a:cubicBezTo>
                  <a:cubicBezTo>
                    <a:pt x="113" y="14"/>
                    <a:pt x="112" y="14"/>
                    <a:pt x="112" y="14"/>
                  </a:cubicBezTo>
                  <a:cubicBezTo>
                    <a:pt x="112" y="14"/>
                    <a:pt x="112" y="14"/>
                    <a:pt x="112" y="14"/>
                  </a:cubicBezTo>
                  <a:cubicBezTo>
                    <a:pt x="112" y="14"/>
                    <a:pt x="111" y="11"/>
                    <a:pt x="109" y="11"/>
                  </a:cubicBezTo>
                  <a:cubicBezTo>
                    <a:pt x="107" y="10"/>
                    <a:pt x="105" y="12"/>
                    <a:pt x="105" y="12"/>
                  </a:cubicBezTo>
                  <a:cubicBezTo>
                    <a:pt x="107" y="14"/>
                    <a:pt x="107" y="16"/>
                    <a:pt x="107" y="17"/>
                  </a:cubicBezTo>
                  <a:cubicBezTo>
                    <a:pt x="106" y="18"/>
                    <a:pt x="106" y="19"/>
                    <a:pt x="105" y="19"/>
                  </a:cubicBezTo>
                  <a:cubicBezTo>
                    <a:pt x="104" y="19"/>
                    <a:pt x="103" y="18"/>
                    <a:pt x="103" y="18"/>
                  </a:cubicBezTo>
                  <a:cubicBezTo>
                    <a:pt x="102" y="17"/>
                    <a:pt x="102" y="16"/>
                    <a:pt x="102" y="16"/>
                  </a:cubicBezTo>
                  <a:cubicBezTo>
                    <a:pt x="101" y="16"/>
                    <a:pt x="99" y="17"/>
                    <a:pt x="98" y="16"/>
                  </a:cubicBezTo>
                  <a:cubicBezTo>
                    <a:pt x="97" y="15"/>
                    <a:pt x="96" y="15"/>
                    <a:pt x="96" y="14"/>
                  </a:cubicBezTo>
                  <a:cubicBezTo>
                    <a:pt x="97" y="13"/>
                    <a:pt x="97" y="11"/>
                    <a:pt x="101" y="11"/>
                  </a:cubicBezTo>
                  <a:cubicBezTo>
                    <a:pt x="101" y="10"/>
                    <a:pt x="100" y="8"/>
                    <a:pt x="99" y="7"/>
                  </a:cubicBezTo>
                  <a:cubicBezTo>
                    <a:pt x="98" y="7"/>
                    <a:pt x="97" y="7"/>
                    <a:pt x="96" y="7"/>
                  </a:cubicBezTo>
                  <a:cubicBezTo>
                    <a:pt x="96" y="7"/>
                    <a:pt x="96" y="7"/>
                    <a:pt x="96" y="7"/>
                  </a:cubicBezTo>
                  <a:cubicBezTo>
                    <a:pt x="96" y="7"/>
                    <a:pt x="96" y="7"/>
                    <a:pt x="96" y="7"/>
                  </a:cubicBezTo>
                  <a:cubicBezTo>
                    <a:pt x="96" y="7"/>
                    <a:pt x="98" y="5"/>
                    <a:pt x="98" y="3"/>
                  </a:cubicBezTo>
                  <a:cubicBezTo>
                    <a:pt x="97" y="1"/>
                    <a:pt x="96" y="0"/>
                    <a:pt x="96" y="0"/>
                  </a:cubicBezTo>
                  <a:cubicBezTo>
                    <a:pt x="92" y="23"/>
                    <a:pt x="92" y="23"/>
                    <a:pt x="92" y="23"/>
                  </a:cubicBezTo>
                  <a:cubicBezTo>
                    <a:pt x="102" y="28"/>
                    <a:pt x="102" y="28"/>
                    <a:pt x="102" y="28"/>
                  </a:cubicBezTo>
                  <a:cubicBezTo>
                    <a:pt x="103" y="27"/>
                    <a:pt x="105" y="26"/>
                    <a:pt x="106" y="26"/>
                  </a:cubicBezTo>
                  <a:cubicBezTo>
                    <a:pt x="108" y="24"/>
                    <a:pt x="111" y="25"/>
                    <a:pt x="114" y="26"/>
                  </a:cubicBezTo>
                  <a:cubicBezTo>
                    <a:pt x="118" y="28"/>
                    <a:pt x="119" y="30"/>
                    <a:pt x="119" y="31"/>
                  </a:cubicBezTo>
                  <a:cubicBezTo>
                    <a:pt x="119" y="32"/>
                    <a:pt x="118" y="34"/>
                    <a:pt x="118" y="35"/>
                  </a:cubicBezTo>
                  <a:lnTo>
                    <a:pt x="125" y="38"/>
                  </a:lnTo>
                  <a:close/>
                  <a:moveTo>
                    <a:pt x="180" y="35"/>
                  </a:moveTo>
                  <a:cubicBezTo>
                    <a:pt x="189" y="31"/>
                    <a:pt x="189" y="31"/>
                    <a:pt x="189" y="31"/>
                  </a:cubicBezTo>
                  <a:cubicBezTo>
                    <a:pt x="180" y="27"/>
                    <a:pt x="180" y="27"/>
                    <a:pt x="180" y="27"/>
                  </a:cubicBezTo>
                  <a:cubicBezTo>
                    <a:pt x="175" y="27"/>
                    <a:pt x="166" y="27"/>
                    <a:pt x="154" y="26"/>
                  </a:cubicBezTo>
                  <a:cubicBezTo>
                    <a:pt x="149" y="26"/>
                    <a:pt x="144" y="26"/>
                    <a:pt x="139" y="26"/>
                  </a:cubicBezTo>
                  <a:cubicBezTo>
                    <a:pt x="131" y="36"/>
                    <a:pt x="131" y="36"/>
                    <a:pt x="131" y="36"/>
                  </a:cubicBezTo>
                  <a:cubicBezTo>
                    <a:pt x="144" y="36"/>
                    <a:pt x="144" y="36"/>
                    <a:pt x="144" y="36"/>
                  </a:cubicBezTo>
                  <a:cubicBezTo>
                    <a:pt x="160" y="35"/>
                    <a:pt x="174" y="35"/>
                    <a:pt x="180" y="35"/>
                  </a:cubicBezTo>
                  <a:moveTo>
                    <a:pt x="168" y="86"/>
                  </a:moveTo>
                  <a:cubicBezTo>
                    <a:pt x="168" y="86"/>
                    <a:pt x="168" y="86"/>
                    <a:pt x="168" y="86"/>
                  </a:cubicBezTo>
                  <a:cubicBezTo>
                    <a:pt x="168" y="86"/>
                    <a:pt x="168" y="86"/>
                    <a:pt x="168" y="86"/>
                  </a:cubicBezTo>
                  <a:cubicBezTo>
                    <a:pt x="167" y="85"/>
                    <a:pt x="166" y="85"/>
                    <a:pt x="166" y="85"/>
                  </a:cubicBezTo>
                  <a:cubicBezTo>
                    <a:pt x="159" y="82"/>
                    <a:pt x="154" y="79"/>
                    <a:pt x="151" y="74"/>
                  </a:cubicBezTo>
                  <a:cubicBezTo>
                    <a:pt x="151" y="74"/>
                    <a:pt x="151" y="74"/>
                    <a:pt x="151" y="74"/>
                  </a:cubicBezTo>
                  <a:cubicBezTo>
                    <a:pt x="148" y="69"/>
                    <a:pt x="149" y="58"/>
                    <a:pt x="157" y="54"/>
                  </a:cubicBezTo>
                  <a:cubicBezTo>
                    <a:pt x="157" y="53"/>
                    <a:pt x="157" y="53"/>
                    <a:pt x="157" y="54"/>
                  </a:cubicBezTo>
                  <a:cubicBezTo>
                    <a:pt x="158" y="55"/>
                    <a:pt x="159" y="57"/>
                    <a:pt x="159" y="57"/>
                  </a:cubicBezTo>
                  <a:cubicBezTo>
                    <a:pt x="160" y="57"/>
                    <a:pt x="161" y="57"/>
                    <a:pt x="163" y="57"/>
                  </a:cubicBezTo>
                  <a:cubicBezTo>
                    <a:pt x="164" y="57"/>
                    <a:pt x="165" y="57"/>
                    <a:pt x="166" y="57"/>
                  </a:cubicBezTo>
                  <a:cubicBezTo>
                    <a:pt x="166" y="55"/>
                    <a:pt x="166" y="53"/>
                    <a:pt x="165" y="51"/>
                  </a:cubicBezTo>
                  <a:cubicBezTo>
                    <a:pt x="165" y="51"/>
                    <a:pt x="165" y="51"/>
                    <a:pt x="165" y="51"/>
                  </a:cubicBezTo>
                  <a:cubicBezTo>
                    <a:pt x="165" y="51"/>
                    <a:pt x="165" y="51"/>
                    <a:pt x="166" y="51"/>
                  </a:cubicBezTo>
                  <a:cubicBezTo>
                    <a:pt x="168" y="53"/>
                    <a:pt x="169" y="54"/>
                    <a:pt x="169" y="57"/>
                  </a:cubicBezTo>
                  <a:cubicBezTo>
                    <a:pt x="171" y="57"/>
                    <a:pt x="175" y="57"/>
                    <a:pt x="176" y="57"/>
                  </a:cubicBezTo>
                  <a:cubicBezTo>
                    <a:pt x="176" y="55"/>
                    <a:pt x="176" y="54"/>
                    <a:pt x="175" y="53"/>
                  </a:cubicBezTo>
                  <a:cubicBezTo>
                    <a:pt x="175" y="53"/>
                    <a:pt x="175" y="53"/>
                    <a:pt x="175" y="53"/>
                  </a:cubicBezTo>
                  <a:cubicBezTo>
                    <a:pt x="175" y="53"/>
                    <a:pt x="175" y="53"/>
                    <a:pt x="175" y="53"/>
                  </a:cubicBezTo>
                  <a:cubicBezTo>
                    <a:pt x="183" y="56"/>
                    <a:pt x="185" y="63"/>
                    <a:pt x="185" y="67"/>
                  </a:cubicBezTo>
                  <a:cubicBezTo>
                    <a:pt x="185" y="73"/>
                    <a:pt x="182" y="78"/>
                    <a:pt x="177" y="81"/>
                  </a:cubicBezTo>
                  <a:cubicBezTo>
                    <a:pt x="174" y="83"/>
                    <a:pt x="171" y="85"/>
                    <a:pt x="168" y="86"/>
                  </a:cubicBezTo>
                  <a:moveTo>
                    <a:pt x="91" y="42"/>
                  </a:moveTo>
                  <a:cubicBezTo>
                    <a:pt x="90" y="43"/>
                    <a:pt x="87" y="43"/>
                    <a:pt x="85" y="43"/>
                  </a:cubicBezTo>
                  <a:cubicBezTo>
                    <a:pt x="85" y="43"/>
                    <a:pt x="85" y="43"/>
                    <a:pt x="84" y="43"/>
                  </a:cubicBezTo>
                  <a:cubicBezTo>
                    <a:pt x="84" y="43"/>
                    <a:pt x="84" y="40"/>
                    <a:pt x="84" y="39"/>
                  </a:cubicBezTo>
                  <a:cubicBezTo>
                    <a:pt x="84" y="39"/>
                    <a:pt x="85" y="39"/>
                    <a:pt x="86" y="39"/>
                  </a:cubicBezTo>
                  <a:cubicBezTo>
                    <a:pt x="87" y="39"/>
                    <a:pt x="90" y="40"/>
                    <a:pt x="91" y="42"/>
                  </a:cubicBezTo>
                  <a:cubicBezTo>
                    <a:pt x="91" y="42"/>
                    <a:pt x="91" y="42"/>
                    <a:pt x="91" y="42"/>
                  </a:cubicBezTo>
                  <a:moveTo>
                    <a:pt x="194" y="117"/>
                  </a:moveTo>
                  <a:cubicBezTo>
                    <a:pt x="194" y="117"/>
                    <a:pt x="194" y="117"/>
                    <a:pt x="195" y="117"/>
                  </a:cubicBezTo>
                  <a:cubicBezTo>
                    <a:pt x="195" y="117"/>
                    <a:pt x="195" y="117"/>
                    <a:pt x="195" y="117"/>
                  </a:cubicBezTo>
                  <a:cubicBezTo>
                    <a:pt x="197" y="117"/>
                    <a:pt x="199" y="117"/>
                    <a:pt x="200" y="116"/>
                  </a:cubicBezTo>
                  <a:cubicBezTo>
                    <a:pt x="200" y="116"/>
                    <a:pt x="199" y="110"/>
                    <a:pt x="198" y="108"/>
                  </a:cubicBezTo>
                  <a:cubicBezTo>
                    <a:pt x="196" y="108"/>
                    <a:pt x="193" y="108"/>
                    <a:pt x="191" y="105"/>
                  </a:cubicBezTo>
                  <a:cubicBezTo>
                    <a:pt x="191" y="104"/>
                    <a:pt x="190" y="104"/>
                    <a:pt x="190" y="103"/>
                  </a:cubicBezTo>
                  <a:cubicBezTo>
                    <a:pt x="186" y="98"/>
                    <a:pt x="181" y="93"/>
                    <a:pt x="174" y="89"/>
                  </a:cubicBezTo>
                  <a:cubicBezTo>
                    <a:pt x="174" y="89"/>
                    <a:pt x="174" y="89"/>
                    <a:pt x="174" y="89"/>
                  </a:cubicBezTo>
                  <a:cubicBezTo>
                    <a:pt x="174" y="89"/>
                    <a:pt x="174" y="89"/>
                    <a:pt x="174" y="89"/>
                  </a:cubicBezTo>
                  <a:cubicBezTo>
                    <a:pt x="184" y="84"/>
                    <a:pt x="187" y="79"/>
                    <a:pt x="189" y="77"/>
                  </a:cubicBezTo>
                  <a:cubicBezTo>
                    <a:pt x="190" y="74"/>
                    <a:pt x="192" y="67"/>
                    <a:pt x="190" y="61"/>
                  </a:cubicBezTo>
                  <a:cubicBezTo>
                    <a:pt x="189" y="55"/>
                    <a:pt x="186" y="51"/>
                    <a:pt x="180" y="48"/>
                  </a:cubicBezTo>
                  <a:cubicBezTo>
                    <a:pt x="170" y="43"/>
                    <a:pt x="160" y="45"/>
                    <a:pt x="155" y="47"/>
                  </a:cubicBezTo>
                  <a:cubicBezTo>
                    <a:pt x="146" y="52"/>
                    <a:pt x="141" y="61"/>
                    <a:pt x="143" y="71"/>
                  </a:cubicBezTo>
                  <a:cubicBezTo>
                    <a:pt x="145" y="82"/>
                    <a:pt x="152" y="85"/>
                    <a:pt x="160" y="89"/>
                  </a:cubicBezTo>
                  <a:cubicBezTo>
                    <a:pt x="160" y="89"/>
                    <a:pt x="160" y="89"/>
                    <a:pt x="160" y="89"/>
                  </a:cubicBezTo>
                  <a:cubicBezTo>
                    <a:pt x="160" y="89"/>
                    <a:pt x="160" y="89"/>
                    <a:pt x="160" y="89"/>
                  </a:cubicBezTo>
                  <a:cubicBezTo>
                    <a:pt x="153" y="93"/>
                    <a:pt x="149" y="97"/>
                    <a:pt x="149" y="105"/>
                  </a:cubicBezTo>
                  <a:cubicBezTo>
                    <a:pt x="149" y="106"/>
                    <a:pt x="149" y="108"/>
                    <a:pt x="150" y="110"/>
                  </a:cubicBezTo>
                  <a:cubicBezTo>
                    <a:pt x="151" y="113"/>
                    <a:pt x="152" y="117"/>
                    <a:pt x="151" y="123"/>
                  </a:cubicBezTo>
                  <a:cubicBezTo>
                    <a:pt x="151" y="123"/>
                    <a:pt x="156" y="121"/>
                    <a:pt x="156" y="120"/>
                  </a:cubicBezTo>
                  <a:cubicBezTo>
                    <a:pt x="158" y="116"/>
                    <a:pt x="158" y="109"/>
                    <a:pt x="158" y="109"/>
                  </a:cubicBezTo>
                  <a:cubicBezTo>
                    <a:pt x="158" y="109"/>
                    <a:pt x="158" y="109"/>
                    <a:pt x="158" y="109"/>
                  </a:cubicBezTo>
                  <a:cubicBezTo>
                    <a:pt x="158" y="109"/>
                    <a:pt x="158" y="109"/>
                    <a:pt x="158" y="109"/>
                  </a:cubicBezTo>
                  <a:cubicBezTo>
                    <a:pt x="160" y="111"/>
                    <a:pt x="160" y="115"/>
                    <a:pt x="160" y="118"/>
                  </a:cubicBezTo>
                  <a:cubicBezTo>
                    <a:pt x="161" y="117"/>
                    <a:pt x="163" y="116"/>
                    <a:pt x="164" y="115"/>
                  </a:cubicBezTo>
                  <a:cubicBezTo>
                    <a:pt x="165" y="109"/>
                    <a:pt x="164" y="105"/>
                    <a:pt x="163" y="102"/>
                  </a:cubicBezTo>
                  <a:cubicBezTo>
                    <a:pt x="163" y="102"/>
                    <a:pt x="162" y="102"/>
                    <a:pt x="162" y="101"/>
                  </a:cubicBezTo>
                  <a:cubicBezTo>
                    <a:pt x="161" y="98"/>
                    <a:pt x="164" y="94"/>
                    <a:pt x="166" y="93"/>
                  </a:cubicBezTo>
                  <a:cubicBezTo>
                    <a:pt x="167" y="93"/>
                    <a:pt x="167" y="93"/>
                    <a:pt x="167" y="93"/>
                  </a:cubicBezTo>
                  <a:cubicBezTo>
                    <a:pt x="169" y="94"/>
                    <a:pt x="171" y="95"/>
                    <a:pt x="172" y="96"/>
                  </a:cubicBezTo>
                  <a:cubicBezTo>
                    <a:pt x="175" y="98"/>
                    <a:pt x="182" y="103"/>
                    <a:pt x="185" y="110"/>
                  </a:cubicBezTo>
                  <a:cubicBezTo>
                    <a:pt x="189" y="120"/>
                    <a:pt x="187" y="126"/>
                    <a:pt x="185" y="130"/>
                  </a:cubicBezTo>
                  <a:cubicBezTo>
                    <a:pt x="181" y="135"/>
                    <a:pt x="178" y="138"/>
                    <a:pt x="172" y="138"/>
                  </a:cubicBezTo>
                  <a:cubicBezTo>
                    <a:pt x="172" y="138"/>
                    <a:pt x="172" y="138"/>
                    <a:pt x="172" y="138"/>
                  </a:cubicBezTo>
                  <a:cubicBezTo>
                    <a:pt x="172" y="138"/>
                    <a:pt x="172" y="138"/>
                    <a:pt x="172" y="138"/>
                  </a:cubicBezTo>
                  <a:cubicBezTo>
                    <a:pt x="170" y="138"/>
                    <a:pt x="169" y="138"/>
                    <a:pt x="167" y="138"/>
                  </a:cubicBezTo>
                  <a:cubicBezTo>
                    <a:pt x="166" y="138"/>
                    <a:pt x="164" y="138"/>
                    <a:pt x="163" y="137"/>
                  </a:cubicBezTo>
                  <a:cubicBezTo>
                    <a:pt x="162" y="137"/>
                    <a:pt x="161" y="137"/>
                    <a:pt x="160" y="136"/>
                  </a:cubicBezTo>
                  <a:cubicBezTo>
                    <a:pt x="160" y="136"/>
                    <a:pt x="160" y="136"/>
                    <a:pt x="160" y="136"/>
                  </a:cubicBezTo>
                  <a:cubicBezTo>
                    <a:pt x="160" y="136"/>
                    <a:pt x="160" y="136"/>
                    <a:pt x="159" y="136"/>
                  </a:cubicBezTo>
                  <a:cubicBezTo>
                    <a:pt x="159" y="136"/>
                    <a:pt x="159" y="136"/>
                    <a:pt x="159" y="136"/>
                  </a:cubicBezTo>
                  <a:cubicBezTo>
                    <a:pt x="159" y="136"/>
                    <a:pt x="159" y="136"/>
                    <a:pt x="159" y="136"/>
                  </a:cubicBezTo>
                  <a:cubicBezTo>
                    <a:pt x="159" y="136"/>
                    <a:pt x="159" y="136"/>
                    <a:pt x="159" y="136"/>
                  </a:cubicBezTo>
                  <a:cubicBezTo>
                    <a:pt x="156" y="134"/>
                    <a:pt x="147" y="129"/>
                    <a:pt x="138" y="120"/>
                  </a:cubicBezTo>
                  <a:cubicBezTo>
                    <a:pt x="133" y="114"/>
                    <a:pt x="129" y="109"/>
                    <a:pt x="126" y="106"/>
                  </a:cubicBezTo>
                  <a:cubicBezTo>
                    <a:pt x="125" y="104"/>
                    <a:pt x="125" y="104"/>
                    <a:pt x="125" y="104"/>
                  </a:cubicBezTo>
                  <a:cubicBezTo>
                    <a:pt x="125" y="104"/>
                    <a:pt x="125" y="104"/>
                    <a:pt x="125" y="104"/>
                  </a:cubicBezTo>
                  <a:cubicBezTo>
                    <a:pt x="125" y="104"/>
                    <a:pt x="125" y="104"/>
                    <a:pt x="125" y="104"/>
                  </a:cubicBezTo>
                  <a:cubicBezTo>
                    <a:pt x="129" y="106"/>
                    <a:pt x="133" y="105"/>
                    <a:pt x="134" y="105"/>
                  </a:cubicBezTo>
                  <a:cubicBezTo>
                    <a:pt x="134" y="105"/>
                    <a:pt x="134" y="102"/>
                    <a:pt x="134" y="100"/>
                  </a:cubicBezTo>
                  <a:cubicBezTo>
                    <a:pt x="134" y="94"/>
                    <a:pt x="134" y="94"/>
                    <a:pt x="134" y="94"/>
                  </a:cubicBezTo>
                  <a:cubicBezTo>
                    <a:pt x="134" y="94"/>
                    <a:pt x="134" y="92"/>
                    <a:pt x="134" y="90"/>
                  </a:cubicBezTo>
                  <a:cubicBezTo>
                    <a:pt x="133" y="90"/>
                    <a:pt x="123" y="89"/>
                    <a:pt x="121" y="84"/>
                  </a:cubicBezTo>
                  <a:cubicBezTo>
                    <a:pt x="121" y="84"/>
                    <a:pt x="121" y="84"/>
                    <a:pt x="121" y="84"/>
                  </a:cubicBezTo>
                  <a:cubicBezTo>
                    <a:pt x="121" y="84"/>
                    <a:pt x="121" y="84"/>
                    <a:pt x="121" y="84"/>
                  </a:cubicBezTo>
                  <a:cubicBezTo>
                    <a:pt x="121" y="84"/>
                    <a:pt x="124" y="85"/>
                    <a:pt x="127" y="86"/>
                  </a:cubicBezTo>
                  <a:cubicBezTo>
                    <a:pt x="130" y="86"/>
                    <a:pt x="134" y="85"/>
                    <a:pt x="135" y="85"/>
                  </a:cubicBezTo>
                  <a:cubicBezTo>
                    <a:pt x="135" y="84"/>
                    <a:pt x="135" y="78"/>
                    <a:pt x="135" y="75"/>
                  </a:cubicBezTo>
                  <a:cubicBezTo>
                    <a:pt x="135" y="75"/>
                    <a:pt x="135" y="72"/>
                    <a:pt x="135" y="71"/>
                  </a:cubicBezTo>
                  <a:cubicBezTo>
                    <a:pt x="134" y="71"/>
                    <a:pt x="131" y="71"/>
                    <a:pt x="128" y="70"/>
                  </a:cubicBezTo>
                  <a:cubicBezTo>
                    <a:pt x="126" y="70"/>
                    <a:pt x="122" y="68"/>
                    <a:pt x="121" y="65"/>
                  </a:cubicBezTo>
                  <a:cubicBezTo>
                    <a:pt x="121" y="65"/>
                    <a:pt x="121" y="65"/>
                    <a:pt x="121" y="65"/>
                  </a:cubicBezTo>
                  <a:cubicBezTo>
                    <a:pt x="121" y="65"/>
                    <a:pt x="121" y="65"/>
                    <a:pt x="121" y="65"/>
                  </a:cubicBezTo>
                  <a:cubicBezTo>
                    <a:pt x="121" y="65"/>
                    <a:pt x="123" y="66"/>
                    <a:pt x="127" y="66"/>
                  </a:cubicBezTo>
                  <a:cubicBezTo>
                    <a:pt x="131" y="67"/>
                    <a:pt x="136" y="66"/>
                    <a:pt x="136" y="66"/>
                  </a:cubicBezTo>
                  <a:cubicBezTo>
                    <a:pt x="136" y="63"/>
                    <a:pt x="136" y="56"/>
                    <a:pt x="136" y="56"/>
                  </a:cubicBezTo>
                  <a:cubicBezTo>
                    <a:pt x="136" y="54"/>
                    <a:pt x="136" y="52"/>
                    <a:pt x="136" y="51"/>
                  </a:cubicBezTo>
                  <a:cubicBezTo>
                    <a:pt x="135" y="52"/>
                    <a:pt x="128" y="51"/>
                    <a:pt x="123" y="46"/>
                  </a:cubicBezTo>
                  <a:cubicBezTo>
                    <a:pt x="123" y="46"/>
                    <a:pt x="121" y="44"/>
                    <a:pt x="123" y="41"/>
                  </a:cubicBezTo>
                  <a:cubicBezTo>
                    <a:pt x="112" y="36"/>
                    <a:pt x="112" y="36"/>
                    <a:pt x="112" y="36"/>
                  </a:cubicBezTo>
                  <a:cubicBezTo>
                    <a:pt x="112" y="36"/>
                    <a:pt x="112" y="36"/>
                    <a:pt x="112" y="36"/>
                  </a:cubicBezTo>
                  <a:cubicBezTo>
                    <a:pt x="113" y="36"/>
                    <a:pt x="115" y="34"/>
                    <a:pt x="115" y="32"/>
                  </a:cubicBezTo>
                  <a:cubicBezTo>
                    <a:pt x="115" y="31"/>
                    <a:pt x="114" y="30"/>
                    <a:pt x="114" y="30"/>
                  </a:cubicBezTo>
                  <a:cubicBezTo>
                    <a:pt x="113" y="29"/>
                    <a:pt x="110" y="28"/>
                    <a:pt x="108" y="29"/>
                  </a:cubicBezTo>
                  <a:cubicBezTo>
                    <a:pt x="105" y="29"/>
                    <a:pt x="103" y="32"/>
                    <a:pt x="103" y="32"/>
                  </a:cubicBezTo>
                  <a:cubicBezTo>
                    <a:pt x="103" y="32"/>
                    <a:pt x="103" y="32"/>
                    <a:pt x="103" y="32"/>
                  </a:cubicBezTo>
                  <a:cubicBezTo>
                    <a:pt x="90" y="26"/>
                    <a:pt x="90" y="26"/>
                    <a:pt x="90" y="26"/>
                  </a:cubicBezTo>
                  <a:cubicBezTo>
                    <a:pt x="79" y="37"/>
                    <a:pt x="79" y="37"/>
                    <a:pt x="79" y="37"/>
                  </a:cubicBezTo>
                  <a:cubicBezTo>
                    <a:pt x="79" y="37"/>
                    <a:pt x="79" y="38"/>
                    <a:pt x="79" y="39"/>
                  </a:cubicBezTo>
                  <a:cubicBezTo>
                    <a:pt x="79" y="40"/>
                    <a:pt x="79" y="40"/>
                    <a:pt x="79" y="40"/>
                  </a:cubicBezTo>
                  <a:cubicBezTo>
                    <a:pt x="79" y="40"/>
                    <a:pt x="79" y="41"/>
                    <a:pt x="78" y="41"/>
                  </a:cubicBezTo>
                  <a:cubicBezTo>
                    <a:pt x="78" y="42"/>
                    <a:pt x="77" y="42"/>
                    <a:pt x="77" y="43"/>
                  </a:cubicBezTo>
                  <a:cubicBezTo>
                    <a:pt x="76" y="44"/>
                    <a:pt x="76" y="44"/>
                    <a:pt x="75" y="45"/>
                  </a:cubicBezTo>
                  <a:cubicBezTo>
                    <a:pt x="74" y="46"/>
                    <a:pt x="74" y="47"/>
                    <a:pt x="73" y="47"/>
                  </a:cubicBezTo>
                  <a:cubicBezTo>
                    <a:pt x="72" y="49"/>
                    <a:pt x="72" y="50"/>
                    <a:pt x="72" y="51"/>
                  </a:cubicBezTo>
                  <a:cubicBezTo>
                    <a:pt x="72" y="51"/>
                    <a:pt x="72" y="51"/>
                    <a:pt x="72" y="51"/>
                  </a:cubicBezTo>
                  <a:cubicBezTo>
                    <a:pt x="72" y="52"/>
                    <a:pt x="70" y="54"/>
                    <a:pt x="75" y="58"/>
                  </a:cubicBezTo>
                  <a:cubicBezTo>
                    <a:pt x="75" y="58"/>
                    <a:pt x="75" y="58"/>
                    <a:pt x="75" y="58"/>
                  </a:cubicBezTo>
                  <a:cubicBezTo>
                    <a:pt x="75" y="58"/>
                    <a:pt x="75" y="58"/>
                    <a:pt x="75" y="58"/>
                  </a:cubicBezTo>
                  <a:cubicBezTo>
                    <a:pt x="76" y="58"/>
                    <a:pt x="76" y="58"/>
                    <a:pt x="76" y="58"/>
                  </a:cubicBezTo>
                  <a:cubicBezTo>
                    <a:pt x="76" y="58"/>
                    <a:pt x="76" y="58"/>
                    <a:pt x="76" y="58"/>
                  </a:cubicBezTo>
                  <a:cubicBezTo>
                    <a:pt x="76" y="58"/>
                    <a:pt x="76" y="58"/>
                    <a:pt x="76" y="58"/>
                  </a:cubicBezTo>
                  <a:cubicBezTo>
                    <a:pt x="76" y="58"/>
                    <a:pt x="76" y="58"/>
                    <a:pt x="76" y="58"/>
                  </a:cubicBezTo>
                  <a:cubicBezTo>
                    <a:pt x="77" y="58"/>
                    <a:pt x="77" y="59"/>
                    <a:pt x="78" y="60"/>
                  </a:cubicBezTo>
                  <a:cubicBezTo>
                    <a:pt x="78" y="59"/>
                    <a:pt x="79" y="58"/>
                    <a:pt x="80" y="57"/>
                  </a:cubicBezTo>
                  <a:cubicBezTo>
                    <a:pt x="81" y="55"/>
                    <a:pt x="82" y="54"/>
                    <a:pt x="84" y="53"/>
                  </a:cubicBezTo>
                  <a:cubicBezTo>
                    <a:pt x="85" y="52"/>
                    <a:pt x="87" y="51"/>
                    <a:pt x="89" y="51"/>
                  </a:cubicBezTo>
                  <a:cubicBezTo>
                    <a:pt x="91" y="51"/>
                    <a:pt x="92" y="52"/>
                    <a:pt x="93" y="53"/>
                  </a:cubicBezTo>
                  <a:cubicBezTo>
                    <a:pt x="95" y="55"/>
                    <a:pt x="95" y="59"/>
                    <a:pt x="95" y="61"/>
                  </a:cubicBezTo>
                  <a:cubicBezTo>
                    <a:pt x="95" y="61"/>
                    <a:pt x="95" y="61"/>
                    <a:pt x="95" y="61"/>
                  </a:cubicBezTo>
                  <a:cubicBezTo>
                    <a:pt x="95" y="61"/>
                    <a:pt x="95" y="61"/>
                    <a:pt x="95" y="61"/>
                  </a:cubicBezTo>
                  <a:cubicBezTo>
                    <a:pt x="94" y="61"/>
                    <a:pt x="93" y="60"/>
                    <a:pt x="93" y="60"/>
                  </a:cubicBezTo>
                  <a:cubicBezTo>
                    <a:pt x="92" y="59"/>
                    <a:pt x="87" y="57"/>
                    <a:pt x="82" y="60"/>
                  </a:cubicBezTo>
                  <a:cubicBezTo>
                    <a:pt x="81" y="60"/>
                    <a:pt x="81" y="60"/>
                    <a:pt x="81" y="60"/>
                  </a:cubicBezTo>
                  <a:cubicBezTo>
                    <a:pt x="79" y="61"/>
                    <a:pt x="76" y="62"/>
                    <a:pt x="71" y="64"/>
                  </a:cubicBezTo>
                  <a:cubicBezTo>
                    <a:pt x="69" y="64"/>
                    <a:pt x="67" y="64"/>
                    <a:pt x="66" y="64"/>
                  </a:cubicBezTo>
                  <a:cubicBezTo>
                    <a:pt x="66" y="63"/>
                    <a:pt x="65" y="63"/>
                    <a:pt x="65" y="62"/>
                  </a:cubicBezTo>
                  <a:cubicBezTo>
                    <a:pt x="65" y="60"/>
                    <a:pt x="65" y="59"/>
                    <a:pt x="65" y="58"/>
                  </a:cubicBezTo>
                  <a:cubicBezTo>
                    <a:pt x="64" y="58"/>
                    <a:pt x="62" y="59"/>
                    <a:pt x="61" y="62"/>
                  </a:cubicBezTo>
                  <a:cubicBezTo>
                    <a:pt x="61" y="63"/>
                    <a:pt x="61" y="65"/>
                    <a:pt x="62" y="66"/>
                  </a:cubicBezTo>
                  <a:cubicBezTo>
                    <a:pt x="62" y="67"/>
                    <a:pt x="63" y="68"/>
                    <a:pt x="65" y="69"/>
                  </a:cubicBezTo>
                  <a:cubicBezTo>
                    <a:pt x="67" y="69"/>
                    <a:pt x="70" y="68"/>
                    <a:pt x="75" y="65"/>
                  </a:cubicBezTo>
                  <a:cubicBezTo>
                    <a:pt x="78" y="64"/>
                    <a:pt x="79" y="63"/>
                    <a:pt x="81" y="63"/>
                  </a:cubicBezTo>
                  <a:cubicBezTo>
                    <a:pt x="84" y="61"/>
                    <a:pt x="86" y="61"/>
                    <a:pt x="89" y="63"/>
                  </a:cubicBezTo>
                  <a:cubicBezTo>
                    <a:pt x="92" y="64"/>
                    <a:pt x="93" y="65"/>
                    <a:pt x="93" y="65"/>
                  </a:cubicBezTo>
                  <a:cubicBezTo>
                    <a:pt x="93" y="65"/>
                    <a:pt x="93" y="65"/>
                    <a:pt x="93" y="66"/>
                  </a:cubicBezTo>
                  <a:cubicBezTo>
                    <a:pt x="93" y="66"/>
                    <a:pt x="92" y="68"/>
                    <a:pt x="88" y="69"/>
                  </a:cubicBezTo>
                  <a:cubicBezTo>
                    <a:pt x="85" y="69"/>
                    <a:pt x="83" y="67"/>
                    <a:pt x="81" y="66"/>
                  </a:cubicBezTo>
                  <a:cubicBezTo>
                    <a:pt x="81" y="66"/>
                    <a:pt x="81" y="67"/>
                    <a:pt x="81" y="68"/>
                  </a:cubicBezTo>
                  <a:cubicBezTo>
                    <a:pt x="80" y="69"/>
                    <a:pt x="80" y="69"/>
                    <a:pt x="80" y="70"/>
                  </a:cubicBezTo>
                  <a:cubicBezTo>
                    <a:pt x="80" y="70"/>
                    <a:pt x="81" y="71"/>
                    <a:pt x="80" y="72"/>
                  </a:cubicBezTo>
                  <a:cubicBezTo>
                    <a:pt x="80" y="73"/>
                    <a:pt x="78" y="74"/>
                    <a:pt x="77" y="75"/>
                  </a:cubicBezTo>
                  <a:cubicBezTo>
                    <a:pt x="76" y="75"/>
                    <a:pt x="76" y="75"/>
                    <a:pt x="76" y="75"/>
                  </a:cubicBezTo>
                  <a:cubicBezTo>
                    <a:pt x="75" y="76"/>
                    <a:pt x="72" y="77"/>
                    <a:pt x="70" y="78"/>
                  </a:cubicBezTo>
                  <a:cubicBezTo>
                    <a:pt x="71" y="79"/>
                    <a:pt x="72" y="82"/>
                    <a:pt x="73" y="83"/>
                  </a:cubicBezTo>
                  <a:cubicBezTo>
                    <a:pt x="73" y="83"/>
                    <a:pt x="73" y="83"/>
                    <a:pt x="73" y="84"/>
                  </a:cubicBezTo>
                  <a:cubicBezTo>
                    <a:pt x="74" y="86"/>
                    <a:pt x="76" y="89"/>
                    <a:pt x="77" y="90"/>
                  </a:cubicBezTo>
                  <a:cubicBezTo>
                    <a:pt x="78" y="90"/>
                    <a:pt x="81" y="89"/>
                    <a:pt x="83" y="88"/>
                  </a:cubicBezTo>
                  <a:cubicBezTo>
                    <a:pt x="86" y="86"/>
                    <a:pt x="88" y="85"/>
                    <a:pt x="88" y="83"/>
                  </a:cubicBezTo>
                  <a:cubicBezTo>
                    <a:pt x="88" y="83"/>
                    <a:pt x="88" y="83"/>
                    <a:pt x="89" y="83"/>
                  </a:cubicBezTo>
                  <a:cubicBezTo>
                    <a:pt x="89" y="83"/>
                    <a:pt x="89" y="83"/>
                    <a:pt x="89" y="84"/>
                  </a:cubicBezTo>
                  <a:cubicBezTo>
                    <a:pt x="85" y="92"/>
                    <a:pt x="82" y="95"/>
                    <a:pt x="80" y="96"/>
                  </a:cubicBezTo>
                  <a:cubicBezTo>
                    <a:pt x="79" y="96"/>
                    <a:pt x="78" y="97"/>
                    <a:pt x="77" y="98"/>
                  </a:cubicBezTo>
                  <a:cubicBezTo>
                    <a:pt x="68" y="104"/>
                    <a:pt x="52" y="115"/>
                    <a:pt x="36" y="117"/>
                  </a:cubicBezTo>
                  <a:cubicBezTo>
                    <a:pt x="31" y="117"/>
                    <a:pt x="23" y="110"/>
                    <a:pt x="21" y="107"/>
                  </a:cubicBezTo>
                  <a:cubicBezTo>
                    <a:pt x="21" y="107"/>
                    <a:pt x="20" y="106"/>
                    <a:pt x="20" y="106"/>
                  </a:cubicBezTo>
                  <a:cubicBezTo>
                    <a:pt x="18" y="106"/>
                    <a:pt x="17" y="108"/>
                    <a:pt x="17" y="108"/>
                  </a:cubicBezTo>
                  <a:cubicBezTo>
                    <a:pt x="17" y="108"/>
                    <a:pt x="16" y="108"/>
                    <a:pt x="16" y="108"/>
                  </a:cubicBezTo>
                  <a:cubicBezTo>
                    <a:pt x="16" y="108"/>
                    <a:pt x="10" y="107"/>
                    <a:pt x="7" y="111"/>
                  </a:cubicBezTo>
                  <a:cubicBezTo>
                    <a:pt x="7" y="111"/>
                    <a:pt x="8" y="111"/>
                    <a:pt x="8" y="111"/>
                  </a:cubicBezTo>
                  <a:cubicBezTo>
                    <a:pt x="10" y="111"/>
                    <a:pt x="11" y="111"/>
                    <a:pt x="13" y="111"/>
                  </a:cubicBezTo>
                  <a:cubicBezTo>
                    <a:pt x="13" y="111"/>
                    <a:pt x="14" y="111"/>
                    <a:pt x="14" y="112"/>
                  </a:cubicBezTo>
                  <a:cubicBezTo>
                    <a:pt x="14" y="112"/>
                    <a:pt x="14" y="112"/>
                    <a:pt x="13" y="113"/>
                  </a:cubicBezTo>
                  <a:cubicBezTo>
                    <a:pt x="13" y="113"/>
                    <a:pt x="12" y="114"/>
                    <a:pt x="12" y="114"/>
                  </a:cubicBezTo>
                  <a:cubicBezTo>
                    <a:pt x="12" y="116"/>
                    <a:pt x="18" y="118"/>
                    <a:pt x="21" y="119"/>
                  </a:cubicBezTo>
                  <a:cubicBezTo>
                    <a:pt x="22" y="119"/>
                    <a:pt x="22" y="119"/>
                    <a:pt x="23" y="119"/>
                  </a:cubicBezTo>
                  <a:cubicBezTo>
                    <a:pt x="23" y="119"/>
                    <a:pt x="24" y="120"/>
                    <a:pt x="23" y="120"/>
                  </a:cubicBezTo>
                  <a:cubicBezTo>
                    <a:pt x="23" y="121"/>
                    <a:pt x="23" y="121"/>
                    <a:pt x="23" y="121"/>
                  </a:cubicBezTo>
                  <a:cubicBezTo>
                    <a:pt x="19" y="121"/>
                    <a:pt x="16" y="119"/>
                    <a:pt x="14" y="118"/>
                  </a:cubicBezTo>
                  <a:cubicBezTo>
                    <a:pt x="13" y="118"/>
                    <a:pt x="12" y="118"/>
                    <a:pt x="12" y="117"/>
                  </a:cubicBezTo>
                  <a:cubicBezTo>
                    <a:pt x="9" y="117"/>
                    <a:pt x="8" y="117"/>
                    <a:pt x="7" y="117"/>
                  </a:cubicBezTo>
                  <a:cubicBezTo>
                    <a:pt x="6" y="118"/>
                    <a:pt x="6" y="118"/>
                    <a:pt x="6" y="119"/>
                  </a:cubicBezTo>
                  <a:cubicBezTo>
                    <a:pt x="6" y="119"/>
                    <a:pt x="5" y="120"/>
                    <a:pt x="5" y="120"/>
                  </a:cubicBezTo>
                  <a:cubicBezTo>
                    <a:pt x="3" y="121"/>
                    <a:pt x="0" y="122"/>
                    <a:pt x="0" y="128"/>
                  </a:cubicBezTo>
                  <a:cubicBezTo>
                    <a:pt x="0" y="128"/>
                    <a:pt x="1" y="127"/>
                    <a:pt x="1" y="127"/>
                  </a:cubicBezTo>
                  <a:cubicBezTo>
                    <a:pt x="3" y="125"/>
                    <a:pt x="4" y="123"/>
                    <a:pt x="5" y="124"/>
                  </a:cubicBezTo>
                  <a:cubicBezTo>
                    <a:pt x="5" y="124"/>
                    <a:pt x="6" y="124"/>
                    <a:pt x="6" y="124"/>
                  </a:cubicBezTo>
                  <a:cubicBezTo>
                    <a:pt x="6" y="129"/>
                    <a:pt x="12" y="128"/>
                    <a:pt x="16" y="127"/>
                  </a:cubicBezTo>
                  <a:cubicBezTo>
                    <a:pt x="19" y="127"/>
                    <a:pt x="21" y="127"/>
                    <a:pt x="22" y="127"/>
                  </a:cubicBezTo>
                  <a:cubicBezTo>
                    <a:pt x="22" y="128"/>
                    <a:pt x="22" y="128"/>
                    <a:pt x="22" y="128"/>
                  </a:cubicBezTo>
                  <a:cubicBezTo>
                    <a:pt x="22" y="128"/>
                    <a:pt x="21" y="129"/>
                    <a:pt x="19" y="129"/>
                  </a:cubicBezTo>
                  <a:cubicBezTo>
                    <a:pt x="16" y="129"/>
                    <a:pt x="12" y="130"/>
                    <a:pt x="11" y="132"/>
                  </a:cubicBezTo>
                  <a:cubicBezTo>
                    <a:pt x="11" y="132"/>
                    <a:pt x="11" y="133"/>
                    <a:pt x="11" y="133"/>
                  </a:cubicBezTo>
                  <a:cubicBezTo>
                    <a:pt x="11" y="133"/>
                    <a:pt x="11" y="134"/>
                    <a:pt x="11" y="134"/>
                  </a:cubicBezTo>
                  <a:cubicBezTo>
                    <a:pt x="9" y="136"/>
                    <a:pt x="6" y="139"/>
                    <a:pt x="10" y="143"/>
                  </a:cubicBezTo>
                  <a:cubicBezTo>
                    <a:pt x="10" y="142"/>
                    <a:pt x="11" y="140"/>
                    <a:pt x="12" y="138"/>
                  </a:cubicBezTo>
                  <a:cubicBezTo>
                    <a:pt x="13" y="138"/>
                    <a:pt x="14" y="137"/>
                    <a:pt x="14" y="138"/>
                  </a:cubicBezTo>
                  <a:cubicBezTo>
                    <a:pt x="15" y="138"/>
                    <a:pt x="16" y="138"/>
                    <a:pt x="17" y="138"/>
                  </a:cubicBezTo>
                  <a:cubicBezTo>
                    <a:pt x="19" y="139"/>
                    <a:pt x="20" y="140"/>
                    <a:pt x="23" y="138"/>
                  </a:cubicBezTo>
                  <a:cubicBezTo>
                    <a:pt x="23" y="138"/>
                    <a:pt x="23" y="137"/>
                    <a:pt x="23" y="137"/>
                  </a:cubicBezTo>
                  <a:cubicBezTo>
                    <a:pt x="24" y="136"/>
                    <a:pt x="26" y="135"/>
                    <a:pt x="30" y="134"/>
                  </a:cubicBezTo>
                  <a:cubicBezTo>
                    <a:pt x="30" y="134"/>
                    <a:pt x="30" y="134"/>
                    <a:pt x="30" y="134"/>
                  </a:cubicBezTo>
                  <a:cubicBezTo>
                    <a:pt x="30" y="134"/>
                    <a:pt x="30" y="134"/>
                    <a:pt x="31" y="135"/>
                  </a:cubicBezTo>
                  <a:cubicBezTo>
                    <a:pt x="31" y="135"/>
                    <a:pt x="31" y="136"/>
                    <a:pt x="31" y="137"/>
                  </a:cubicBezTo>
                  <a:cubicBezTo>
                    <a:pt x="31" y="137"/>
                    <a:pt x="32" y="137"/>
                    <a:pt x="32" y="137"/>
                  </a:cubicBezTo>
                  <a:cubicBezTo>
                    <a:pt x="33" y="138"/>
                    <a:pt x="33" y="138"/>
                    <a:pt x="33" y="138"/>
                  </a:cubicBezTo>
                  <a:cubicBezTo>
                    <a:pt x="33" y="140"/>
                    <a:pt x="31" y="142"/>
                    <a:pt x="31" y="143"/>
                  </a:cubicBezTo>
                  <a:cubicBezTo>
                    <a:pt x="31" y="143"/>
                    <a:pt x="31" y="143"/>
                    <a:pt x="31" y="143"/>
                  </a:cubicBezTo>
                  <a:cubicBezTo>
                    <a:pt x="31" y="143"/>
                    <a:pt x="32" y="143"/>
                    <a:pt x="32" y="143"/>
                  </a:cubicBezTo>
                  <a:cubicBezTo>
                    <a:pt x="34" y="142"/>
                    <a:pt x="35" y="141"/>
                    <a:pt x="37" y="139"/>
                  </a:cubicBezTo>
                  <a:cubicBezTo>
                    <a:pt x="37" y="138"/>
                    <a:pt x="38" y="138"/>
                    <a:pt x="38" y="138"/>
                  </a:cubicBezTo>
                  <a:cubicBezTo>
                    <a:pt x="39" y="138"/>
                    <a:pt x="39" y="138"/>
                    <a:pt x="39" y="138"/>
                  </a:cubicBezTo>
                  <a:cubicBezTo>
                    <a:pt x="42" y="138"/>
                    <a:pt x="41" y="137"/>
                    <a:pt x="41" y="135"/>
                  </a:cubicBezTo>
                  <a:cubicBezTo>
                    <a:pt x="41" y="134"/>
                    <a:pt x="41" y="133"/>
                    <a:pt x="42" y="132"/>
                  </a:cubicBezTo>
                  <a:cubicBezTo>
                    <a:pt x="45" y="129"/>
                    <a:pt x="49" y="127"/>
                    <a:pt x="52" y="126"/>
                  </a:cubicBezTo>
                  <a:cubicBezTo>
                    <a:pt x="52" y="126"/>
                    <a:pt x="52" y="126"/>
                    <a:pt x="52" y="126"/>
                  </a:cubicBezTo>
                  <a:cubicBezTo>
                    <a:pt x="52" y="126"/>
                    <a:pt x="52" y="126"/>
                    <a:pt x="52" y="126"/>
                  </a:cubicBezTo>
                  <a:cubicBezTo>
                    <a:pt x="52" y="126"/>
                    <a:pt x="51" y="130"/>
                    <a:pt x="53" y="133"/>
                  </a:cubicBezTo>
                  <a:cubicBezTo>
                    <a:pt x="65" y="130"/>
                    <a:pt x="65" y="130"/>
                    <a:pt x="65" y="130"/>
                  </a:cubicBezTo>
                  <a:cubicBezTo>
                    <a:pt x="64" y="126"/>
                    <a:pt x="67" y="122"/>
                    <a:pt x="69" y="119"/>
                  </a:cubicBezTo>
                  <a:cubicBezTo>
                    <a:pt x="69" y="119"/>
                    <a:pt x="69" y="119"/>
                    <a:pt x="69" y="119"/>
                  </a:cubicBezTo>
                  <a:cubicBezTo>
                    <a:pt x="69" y="119"/>
                    <a:pt x="69" y="119"/>
                    <a:pt x="69" y="121"/>
                  </a:cubicBezTo>
                  <a:cubicBezTo>
                    <a:pt x="69" y="123"/>
                    <a:pt x="68" y="128"/>
                    <a:pt x="69" y="129"/>
                  </a:cubicBezTo>
                  <a:cubicBezTo>
                    <a:pt x="82" y="126"/>
                    <a:pt x="82" y="126"/>
                    <a:pt x="82" y="126"/>
                  </a:cubicBezTo>
                  <a:cubicBezTo>
                    <a:pt x="81" y="124"/>
                    <a:pt x="82" y="120"/>
                    <a:pt x="83" y="118"/>
                  </a:cubicBezTo>
                  <a:cubicBezTo>
                    <a:pt x="83" y="118"/>
                    <a:pt x="83" y="118"/>
                    <a:pt x="83" y="118"/>
                  </a:cubicBezTo>
                  <a:cubicBezTo>
                    <a:pt x="83" y="118"/>
                    <a:pt x="83" y="118"/>
                    <a:pt x="83" y="118"/>
                  </a:cubicBezTo>
                  <a:cubicBezTo>
                    <a:pt x="85" y="126"/>
                    <a:pt x="88" y="130"/>
                    <a:pt x="93" y="133"/>
                  </a:cubicBezTo>
                  <a:cubicBezTo>
                    <a:pt x="101" y="136"/>
                    <a:pt x="107" y="138"/>
                    <a:pt x="116" y="140"/>
                  </a:cubicBezTo>
                  <a:cubicBezTo>
                    <a:pt x="119" y="141"/>
                    <a:pt x="122" y="142"/>
                    <a:pt x="126" y="143"/>
                  </a:cubicBezTo>
                  <a:cubicBezTo>
                    <a:pt x="130" y="144"/>
                    <a:pt x="134" y="146"/>
                    <a:pt x="136" y="147"/>
                  </a:cubicBezTo>
                  <a:cubicBezTo>
                    <a:pt x="136" y="147"/>
                    <a:pt x="137" y="147"/>
                    <a:pt x="137" y="148"/>
                  </a:cubicBezTo>
                  <a:cubicBezTo>
                    <a:pt x="137" y="149"/>
                    <a:pt x="135" y="151"/>
                    <a:pt x="135" y="151"/>
                  </a:cubicBezTo>
                  <a:cubicBezTo>
                    <a:pt x="135" y="151"/>
                    <a:pt x="135" y="152"/>
                    <a:pt x="136" y="152"/>
                  </a:cubicBezTo>
                  <a:cubicBezTo>
                    <a:pt x="137" y="152"/>
                    <a:pt x="139" y="153"/>
                    <a:pt x="142" y="155"/>
                  </a:cubicBezTo>
                  <a:cubicBezTo>
                    <a:pt x="146" y="158"/>
                    <a:pt x="148" y="165"/>
                    <a:pt x="149" y="172"/>
                  </a:cubicBezTo>
                  <a:cubicBezTo>
                    <a:pt x="151" y="177"/>
                    <a:pt x="152" y="184"/>
                    <a:pt x="150" y="186"/>
                  </a:cubicBezTo>
                  <a:cubicBezTo>
                    <a:pt x="149" y="187"/>
                    <a:pt x="148" y="188"/>
                    <a:pt x="142" y="189"/>
                  </a:cubicBezTo>
                  <a:cubicBezTo>
                    <a:pt x="143" y="194"/>
                    <a:pt x="143" y="194"/>
                    <a:pt x="143" y="194"/>
                  </a:cubicBezTo>
                  <a:cubicBezTo>
                    <a:pt x="147" y="194"/>
                    <a:pt x="150" y="193"/>
                    <a:pt x="150" y="193"/>
                  </a:cubicBezTo>
                  <a:cubicBezTo>
                    <a:pt x="150" y="193"/>
                    <a:pt x="150" y="193"/>
                    <a:pt x="151" y="193"/>
                  </a:cubicBezTo>
                  <a:cubicBezTo>
                    <a:pt x="151" y="193"/>
                    <a:pt x="151" y="193"/>
                    <a:pt x="150" y="193"/>
                  </a:cubicBezTo>
                  <a:cubicBezTo>
                    <a:pt x="150" y="193"/>
                    <a:pt x="150" y="193"/>
                    <a:pt x="150" y="194"/>
                  </a:cubicBezTo>
                  <a:cubicBezTo>
                    <a:pt x="148" y="196"/>
                    <a:pt x="148" y="197"/>
                    <a:pt x="148" y="199"/>
                  </a:cubicBezTo>
                  <a:cubicBezTo>
                    <a:pt x="153" y="202"/>
                    <a:pt x="153" y="202"/>
                    <a:pt x="153" y="202"/>
                  </a:cubicBezTo>
                  <a:cubicBezTo>
                    <a:pt x="154" y="198"/>
                    <a:pt x="155" y="194"/>
                    <a:pt x="157" y="193"/>
                  </a:cubicBezTo>
                  <a:cubicBezTo>
                    <a:pt x="160" y="192"/>
                    <a:pt x="171" y="198"/>
                    <a:pt x="175" y="208"/>
                  </a:cubicBezTo>
                  <a:cubicBezTo>
                    <a:pt x="176" y="213"/>
                    <a:pt x="177" y="221"/>
                    <a:pt x="174" y="226"/>
                  </a:cubicBezTo>
                  <a:cubicBezTo>
                    <a:pt x="173" y="228"/>
                    <a:pt x="171" y="229"/>
                    <a:pt x="170" y="229"/>
                  </a:cubicBezTo>
                  <a:cubicBezTo>
                    <a:pt x="168" y="229"/>
                    <a:pt x="166" y="228"/>
                    <a:pt x="164" y="227"/>
                  </a:cubicBezTo>
                  <a:cubicBezTo>
                    <a:pt x="161" y="226"/>
                    <a:pt x="158" y="224"/>
                    <a:pt x="157" y="226"/>
                  </a:cubicBezTo>
                  <a:cubicBezTo>
                    <a:pt x="157" y="227"/>
                    <a:pt x="155" y="228"/>
                    <a:pt x="154" y="228"/>
                  </a:cubicBezTo>
                  <a:cubicBezTo>
                    <a:pt x="151" y="230"/>
                    <a:pt x="148" y="232"/>
                    <a:pt x="150" y="237"/>
                  </a:cubicBezTo>
                  <a:cubicBezTo>
                    <a:pt x="152" y="234"/>
                    <a:pt x="154" y="233"/>
                    <a:pt x="155" y="234"/>
                  </a:cubicBezTo>
                  <a:cubicBezTo>
                    <a:pt x="156" y="234"/>
                    <a:pt x="156" y="234"/>
                    <a:pt x="156" y="235"/>
                  </a:cubicBezTo>
                  <a:cubicBezTo>
                    <a:pt x="156" y="235"/>
                    <a:pt x="157" y="236"/>
                    <a:pt x="157" y="236"/>
                  </a:cubicBezTo>
                  <a:cubicBezTo>
                    <a:pt x="157" y="237"/>
                    <a:pt x="160" y="237"/>
                    <a:pt x="162" y="236"/>
                  </a:cubicBezTo>
                  <a:cubicBezTo>
                    <a:pt x="164" y="236"/>
                    <a:pt x="167" y="236"/>
                    <a:pt x="167" y="237"/>
                  </a:cubicBezTo>
                  <a:cubicBezTo>
                    <a:pt x="167" y="237"/>
                    <a:pt x="167" y="237"/>
                    <a:pt x="167" y="237"/>
                  </a:cubicBezTo>
                  <a:cubicBezTo>
                    <a:pt x="167" y="238"/>
                    <a:pt x="166" y="238"/>
                    <a:pt x="165" y="238"/>
                  </a:cubicBezTo>
                  <a:cubicBezTo>
                    <a:pt x="165" y="238"/>
                    <a:pt x="165" y="238"/>
                    <a:pt x="165" y="238"/>
                  </a:cubicBezTo>
                  <a:cubicBezTo>
                    <a:pt x="164" y="238"/>
                    <a:pt x="164" y="238"/>
                    <a:pt x="163" y="238"/>
                  </a:cubicBezTo>
                  <a:cubicBezTo>
                    <a:pt x="159" y="239"/>
                    <a:pt x="155" y="239"/>
                    <a:pt x="155" y="241"/>
                  </a:cubicBezTo>
                  <a:cubicBezTo>
                    <a:pt x="155" y="241"/>
                    <a:pt x="155" y="241"/>
                    <a:pt x="155" y="242"/>
                  </a:cubicBezTo>
                  <a:cubicBezTo>
                    <a:pt x="155" y="242"/>
                    <a:pt x="155" y="242"/>
                    <a:pt x="155" y="243"/>
                  </a:cubicBezTo>
                  <a:cubicBezTo>
                    <a:pt x="154" y="244"/>
                    <a:pt x="154" y="245"/>
                    <a:pt x="153" y="245"/>
                  </a:cubicBezTo>
                  <a:cubicBezTo>
                    <a:pt x="151" y="246"/>
                    <a:pt x="150" y="247"/>
                    <a:pt x="150" y="251"/>
                  </a:cubicBezTo>
                  <a:cubicBezTo>
                    <a:pt x="150" y="254"/>
                    <a:pt x="153" y="256"/>
                    <a:pt x="153" y="256"/>
                  </a:cubicBezTo>
                  <a:cubicBezTo>
                    <a:pt x="153" y="256"/>
                    <a:pt x="153" y="255"/>
                    <a:pt x="153" y="255"/>
                  </a:cubicBezTo>
                  <a:cubicBezTo>
                    <a:pt x="153" y="253"/>
                    <a:pt x="154" y="250"/>
                    <a:pt x="156" y="249"/>
                  </a:cubicBezTo>
                  <a:cubicBezTo>
                    <a:pt x="156" y="249"/>
                    <a:pt x="157" y="250"/>
                    <a:pt x="157" y="250"/>
                  </a:cubicBezTo>
                  <a:cubicBezTo>
                    <a:pt x="158" y="251"/>
                    <a:pt x="158" y="252"/>
                    <a:pt x="159" y="252"/>
                  </a:cubicBezTo>
                  <a:cubicBezTo>
                    <a:pt x="161" y="251"/>
                    <a:pt x="163" y="249"/>
                    <a:pt x="165" y="247"/>
                  </a:cubicBezTo>
                  <a:cubicBezTo>
                    <a:pt x="168" y="245"/>
                    <a:pt x="170" y="243"/>
                    <a:pt x="172" y="243"/>
                  </a:cubicBezTo>
                  <a:cubicBezTo>
                    <a:pt x="172" y="243"/>
                    <a:pt x="172" y="243"/>
                    <a:pt x="172" y="243"/>
                  </a:cubicBezTo>
                  <a:cubicBezTo>
                    <a:pt x="172" y="243"/>
                    <a:pt x="172" y="243"/>
                    <a:pt x="172" y="243"/>
                  </a:cubicBezTo>
                  <a:cubicBezTo>
                    <a:pt x="172" y="243"/>
                    <a:pt x="172" y="243"/>
                    <a:pt x="172" y="243"/>
                  </a:cubicBezTo>
                  <a:cubicBezTo>
                    <a:pt x="172" y="243"/>
                    <a:pt x="172" y="244"/>
                    <a:pt x="170" y="245"/>
                  </a:cubicBezTo>
                  <a:cubicBezTo>
                    <a:pt x="169" y="247"/>
                    <a:pt x="166" y="249"/>
                    <a:pt x="166" y="251"/>
                  </a:cubicBezTo>
                  <a:cubicBezTo>
                    <a:pt x="165" y="252"/>
                    <a:pt x="166" y="253"/>
                    <a:pt x="167" y="254"/>
                  </a:cubicBezTo>
                  <a:cubicBezTo>
                    <a:pt x="168" y="255"/>
                    <a:pt x="168" y="255"/>
                    <a:pt x="168" y="256"/>
                  </a:cubicBezTo>
                  <a:cubicBezTo>
                    <a:pt x="168" y="258"/>
                    <a:pt x="170" y="260"/>
                    <a:pt x="172" y="261"/>
                  </a:cubicBezTo>
                  <a:cubicBezTo>
                    <a:pt x="175" y="262"/>
                    <a:pt x="178" y="262"/>
                    <a:pt x="178" y="262"/>
                  </a:cubicBezTo>
                  <a:cubicBezTo>
                    <a:pt x="178" y="262"/>
                    <a:pt x="177" y="261"/>
                    <a:pt x="176" y="261"/>
                  </a:cubicBezTo>
                  <a:cubicBezTo>
                    <a:pt x="175" y="259"/>
                    <a:pt x="173" y="256"/>
                    <a:pt x="174" y="255"/>
                  </a:cubicBezTo>
                  <a:cubicBezTo>
                    <a:pt x="174" y="254"/>
                    <a:pt x="175" y="255"/>
                    <a:pt x="176" y="255"/>
                  </a:cubicBezTo>
                  <a:cubicBezTo>
                    <a:pt x="176" y="255"/>
                    <a:pt x="177" y="255"/>
                    <a:pt x="178" y="255"/>
                  </a:cubicBezTo>
                  <a:cubicBezTo>
                    <a:pt x="178" y="255"/>
                    <a:pt x="178" y="254"/>
                    <a:pt x="178" y="253"/>
                  </a:cubicBezTo>
                  <a:cubicBezTo>
                    <a:pt x="178" y="251"/>
                    <a:pt x="177" y="246"/>
                    <a:pt x="183" y="240"/>
                  </a:cubicBezTo>
                  <a:cubicBezTo>
                    <a:pt x="183" y="240"/>
                    <a:pt x="183" y="240"/>
                    <a:pt x="183" y="240"/>
                  </a:cubicBezTo>
                  <a:cubicBezTo>
                    <a:pt x="183" y="240"/>
                    <a:pt x="183" y="240"/>
                    <a:pt x="183" y="240"/>
                  </a:cubicBezTo>
                  <a:cubicBezTo>
                    <a:pt x="183" y="240"/>
                    <a:pt x="185" y="243"/>
                    <a:pt x="187" y="243"/>
                  </a:cubicBezTo>
                  <a:cubicBezTo>
                    <a:pt x="190" y="244"/>
                    <a:pt x="189" y="247"/>
                    <a:pt x="189" y="249"/>
                  </a:cubicBezTo>
                  <a:cubicBezTo>
                    <a:pt x="189" y="249"/>
                    <a:pt x="189" y="250"/>
                    <a:pt x="189" y="250"/>
                  </a:cubicBezTo>
                  <a:cubicBezTo>
                    <a:pt x="190" y="249"/>
                    <a:pt x="192" y="246"/>
                    <a:pt x="192" y="241"/>
                  </a:cubicBezTo>
                  <a:cubicBezTo>
                    <a:pt x="192" y="241"/>
                    <a:pt x="192" y="241"/>
                    <a:pt x="192" y="241"/>
                  </a:cubicBezTo>
                  <a:cubicBezTo>
                    <a:pt x="192" y="241"/>
                    <a:pt x="194" y="239"/>
                    <a:pt x="194" y="238"/>
                  </a:cubicBezTo>
                  <a:cubicBezTo>
                    <a:pt x="195" y="237"/>
                    <a:pt x="194" y="236"/>
                    <a:pt x="193" y="235"/>
                  </a:cubicBezTo>
                  <a:cubicBezTo>
                    <a:pt x="192" y="234"/>
                    <a:pt x="190" y="232"/>
                    <a:pt x="190" y="225"/>
                  </a:cubicBezTo>
                  <a:cubicBezTo>
                    <a:pt x="190" y="224"/>
                    <a:pt x="190" y="223"/>
                    <a:pt x="189" y="223"/>
                  </a:cubicBezTo>
                  <a:cubicBezTo>
                    <a:pt x="189" y="223"/>
                    <a:pt x="189" y="222"/>
                    <a:pt x="188" y="222"/>
                  </a:cubicBezTo>
                  <a:cubicBezTo>
                    <a:pt x="187" y="221"/>
                    <a:pt x="187" y="220"/>
                    <a:pt x="187" y="219"/>
                  </a:cubicBezTo>
                  <a:cubicBezTo>
                    <a:pt x="187" y="219"/>
                    <a:pt x="187" y="219"/>
                    <a:pt x="188" y="219"/>
                  </a:cubicBezTo>
                  <a:cubicBezTo>
                    <a:pt x="190" y="221"/>
                    <a:pt x="194" y="220"/>
                    <a:pt x="194" y="220"/>
                  </a:cubicBezTo>
                  <a:cubicBezTo>
                    <a:pt x="195" y="210"/>
                    <a:pt x="195" y="208"/>
                    <a:pt x="195" y="207"/>
                  </a:cubicBezTo>
                  <a:cubicBezTo>
                    <a:pt x="191" y="207"/>
                    <a:pt x="189" y="207"/>
                    <a:pt x="187" y="205"/>
                  </a:cubicBezTo>
                  <a:cubicBezTo>
                    <a:pt x="187" y="205"/>
                    <a:pt x="187" y="205"/>
                    <a:pt x="187" y="205"/>
                  </a:cubicBezTo>
                  <a:cubicBezTo>
                    <a:pt x="187" y="205"/>
                    <a:pt x="187" y="205"/>
                    <a:pt x="188" y="205"/>
                  </a:cubicBezTo>
                  <a:cubicBezTo>
                    <a:pt x="190" y="205"/>
                    <a:pt x="193" y="205"/>
                    <a:pt x="195" y="204"/>
                  </a:cubicBezTo>
                  <a:cubicBezTo>
                    <a:pt x="194" y="198"/>
                    <a:pt x="194" y="193"/>
                    <a:pt x="194" y="192"/>
                  </a:cubicBezTo>
                  <a:cubicBezTo>
                    <a:pt x="190" y="193"/>
                    <a:pt x="188" y="193"/>
                    <a:pt x="186" y="191"/>
                  </a:cubicBezTo>
                  <a:cubicBezTo>
                    <a:pt x="184" y="190"/>
                    <a:pt x="184" y="189"/>
                    <a:pt x="184" y="188"/>
                  </a:cubicBezTo>
                  <a:cubicBezTo>
                    <a:pt x="184" y="187"/>
                    <a:pt x="184" y="186"/>
                    <a:pt x="183" y="186"/>
                  </a:cubicBezTo>
                  <a:cubicBezTo>
                    <a:pt x="178" y="184"/>
                    <a:pt x="174" y="181"/>
                    <a:pt x="173" y="180"/>
                  </a:cubicBezTo>
                  <a:cubicBezTo>
                    <a:pt x="171" y="177"/>
                    <a:pt x="171" y="175"/>
                    <a:pt x="171" y="175"/>
                  </a:cubicBezTo>
                  <a:cubicBezTo>
                    <a:pt x="171" y="175"/>
                    <a:pt x="171" y="175"/>
                    <a:pt x="171" y="175"/>
                  </a:cubicBezTo>
                  <a:cubicBezTo>
                    <a:pt x="171" y="175"/>
                    <a:pt x="171" y="175"/>
                    <a:pt x="172" y="175"/>
                  </a:cubicBezTo>
                  <a:cubicBezTo>
                    <a:pt x="174" y="176"/>
                    <a:pt x="176" y="176"/>
                    <a:pt x="177" y="175"/>
                  </a:cubicBezTo>
                  <a:cubicBezTo>
                    <a:pt x="178" y="166"/>
                    <a:pt x="178" y="166"/>
                    <a:pt x="178" y="166"/>
                  </a:cubicBezTo>
                  <a:cubicBezTo>
                    <a:pt x="177" y="166"/>
                    <a:pt x="176" y="166"/>
                    <a:pt x="175" y="165"/>
                  </a:cubicBezTo>
                  <a:cubicBezTo>
                    <a:pt x="173" y="164"/>
                    <a:pt x="171" y="162"/>
                    <a:pt x="171" y="162"/>
                  </a:cubicBezTo>
                  <a:cubicBezTo>
                    <a:pt x="171" y="162"/>
                    <a:pt x="171" y="162"/>
                    <a:pt x="171" y="162"/>
                  </a:cubicBezTo>
                  <a:cubicBezTo>
                    <a:pt x="171" y="162"/>
                    <a:pt x="171" y="162"/>
                    <a:pt x="172" y="162"/>
                  </a:cubicBezTo>
                  <a:cubicBezTo>
                    <a:pt x="172" y="162"/>
                    <a:pt x="173" y="162"/>
                    <a:pt x="175" y="163"/>
                  </a:cubicBezTo>
                  <a:cubicBezTo>
                    <a:pt x="177" y="163"/>
                    <a:pt x="178" y="162"/>
                    <a:pt x="178" y="162"/>
                  </a:cubicBezTo>
                  <a:cubicBezTo>
                    <a:pt x="180" y="152"/>
                    <a:pt x="180" y="152"/>
                    <a:pt x="180" y="152"/>
                  </a:cubicBezTo>
                  <a:cubicBezTo>
                    <a:pt x="177" y="152"/>
                    <a:pt x="176" y="151"/>
                    <a:pt x="175" y="150"/>
                  </a:cubicBezTo>
                  <a:cubicBezTo>
                    <a:pt x="174" y="149"/>
                    <a:pt x="174" y="148"/>
                    <a:pt x="174" y="148"/>
                  </a:cubicBezTo>
                  <a:cubicBezTo>
                    <a:pt x="174" y="148"/>
                    <a:pt x="174" y="148"/>
                    <a:pt x="174" y="148"/>
                  </a:cubicBezTo>
                  <a:cubicBezTo>
                    <a:pt x="185" y="146"/>
                    <a:pt x="192" y="136"/>
                    <a:pt x="194" y="127"/>
                  </a:cubicBezTo>
                  <a:cubicBezTo>
                    <a:pt x="194" y="127"/>
                    <a:pt x="194" y="127"/>
                    <a:pt x="194" y="127"/>
                  </a:cubicBezTo>
                  <a:cubicBezTo>
                    <a:pt x="194" y="127"/>
                    <a:pt x="194" y="127"/>
                    <a:pt x="194" y="127"/>
                  </a:cubicBezTo>
                  <a:cubicBezTo>
                    <a:pt x="195" y="128"/>
                    <a:pt x="198" y="129"/>
                    <a:pt x="199" y="128"/>
                  </a:cubicBezTo>
                  <a:cubicBezTo>
                    <a:pt x="200" y="126"/>
                    <a:pt x="200" y="121"/>
                    <a:pt x="200" y="120"/>
                  </a:cubicBezTo>
                  <a:cubicBezTo>
                    <a:pt x="197" y="120"/>
                    <a:pt x="195" y="119"/>
                    <a:pt x="194" y="11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p:cNvSpPr>
            <a:spLocks noGrp="1"/>
          </p:cNvSpPr>
          <p:nvPr userDrawn="1">
            <p:ph idx="1"/>
          </p:nvPr>
        </p:nvSpPr>
        <p:spPr>
          <a:xfrm>
            <a:off x="432785" y="1410997"/>
            <a:ext cx="7739615"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8" name="Otsikko"/>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p>
        </p:txBody>
      </p:sp>
    </p:spTree>
    <p:extLst>
      <p:ext uri="{BB962C8B-B14F-4D97-AF65-F5344CB8AC3E}">
        <p14:creationId xmlns:p14="http://schemas.microsoft.com/office/powerpoint/2010/main" val="9933166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so-kuva-1">
    <p:bg>
      <p:bgPr>
        <a:solidFill>
          <a:schemeClr val="bg2"/>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28225903-D470-914C-6B77-0BC822269AA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Picture Placeholder 3"/>
          <p:cNvSpPr>
            <a:spLocks noGrp="1"/>
          </p:cNvSpPr>
          <p:nvPr>
            <p:ph type="pic" sz="quarter" idx="10"/>
          </p:nvPr>
        </p:nvSpPr>
        <p:spPr>
          <a:xfrm>
            <a:off x="1005840" y="273844"/>
            <a:ext cx="8138161" cy="4869656"/>
          </a:xfrm>
        </p:spPr>
        <p:txBody>
          <a:bodyPr rtlCol="0">
            <a:normAutofit/>
          </a:bodyPr>
          <a:lstStyle/>
          <a:p>
            <a:pPr lvl="0"/>
            <a:r>
              <a:rPr lang="fi-FI" noProof="0"/>
              <a:t>Lisää kuva napsauttamalla kuvaketta</a:t>
            </a:r>
            <a:endParaRPr lang="en-FI" noProof="0"/>
          </a:p>
        </p:txBody>
      </p:sp>
    </p:spTree>
    <p:extLst>
      <p:ext uri="{BB962C8B-B14F-4D97-AF65-F5344CB8AC3E}">
        <p14:creationId xmlns:p14="http://schemas.microsoft.com/office/powerpoint/2010/main" val="21305698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sältödia-teksti-beige">
    <p:bg>
      <p:bgPr>
        <a:solidFill>
          <a:schemeClr val="bg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07E9B-1DDF-32D3-01DD-F667D987522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p:cNvSpPr>
            <a:spLocks noGrp="1"/>
          </p:cNvSpPr>
          <p:nvPr>
            <p:ph sz="half" idx="1"/>
          </p:nvPr>
        </p:nvSpPr>
        <p:spPr>
          <a:xfrm>
            <a:off x="1240971" y="1689100"/>
            <a:ext cx="6867184" cy="3106908"/>
          </a:xfrm>
        </p:spPr>
        <p:txBody>
          <a:bodyPr/>
          <a:lstStyle>
            <a:lvl1pPr>
              <a:lnSpc>
                <a:spcPct val="120000"/>
              </a:lnSpc>
              <a:defRPr/>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9" name="Title 1"/>
          <p:cNvSpPr>
            <a:spLocks noGrp="1"/>
          </p:cNvSpPr>
          <p:nvPr>
            <p:ph type="title"/>
          </p:nvPr>
        </p:nvSpPr>
        <p:spPr>
          <a:xfrm>
            <a:off x="1240972" y="718344"/>
            <a:ext cx="7400108" cy="735806"/>
          </a:xfrm>
        </p:spPr>
        <p:txBody>
          <a:bodyPr/>
          <a:lstStyle>
            <a:lvl1pPr>
              <a:defRPr>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15891662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lman-logoa-3">
    <p:bg>
      <p:bgPr>
        <a:solidFill>
          <a:schemeClr val="bg2"/>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5597436" y="273844"/>
            <a:ext cx="3546564" cy="3906441"/>
          </a:xfrm>
        </p:spPr>
        <p:txBody>
          <a:bodyPr rtlCol="0">
            <a:normAutofit/>
          </a:bodyPr>
          <a:lstStyle/>
          <a:p>
            <a:pPr lvl="0"/>
            <a:r>
              <a:rPr lang="fi-FI" noProof="0"/>
              <a:t>Lisää kuva napsauttamalla kuvaketta</a:t>
            </a:r>
            <a:endParaRPr lang="en-FI" noProof="0"/>
          </a:p>
        </p:txBody>
      </p:sp>
      <p:sp>
        <p:nvSpPr>
          <p:cNvPr id="9" name="Content Placeholder 2"/>
          <p:cNvSpPr>
            <a:spLocks noGrp="1"/>
          </p:cNvSpPr>
          <p:nvPr>
            <p:ph sz="half" idx="11"/>
          </p:nvPr>
        </p:nvSpPr>
        <p:spPr>
          <a:xfrm>
            <a:off x="5597436" y="4344285"/>
            <a:ext cx="3285307" cy="525372"/>
          </a:xfrm>
        </p:spPr>
        <p:txBody>
          <a:bodyPr>
            <a:normAutofit/>
          </a:bodyPr>
          <a:lstStyle>
            <a:lvl1pPr>
              <a:defRPr sz="1125"/>
            </a:lvl1pPr>
          </a:lstStyle>
          <a:p>
            <a:pPr lvl="0"/>
            <a:r>
              <a:rPr lang="fi-FI"/>
              <a:t>Muokkaa tekstin perustyylejä napsauttamalla</a:t>
            </a:r>
          </a:p>
        </p:txBody>
      </p:sp>
      <p:sp>
        <p:nvSpPr>
          <p:cNvPr id="10" name="Content Placeholder 2"/>
          <p:cNvSpPr>
            <a:spLocks noGrp="1"/>
          </p:cNvSpPr>
          <p:nvPr>
            <p:ph sz="half" idx="1"/>
          </p:nvPr>
        </p:nvSpPr>
        <p:spPr>
          <a:xfrm>
            <a:off x="219891" y="1689100"/>
            <a:ext cx="5098868"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
        <p:nvSpPr>
          <p:cNvPr id="11" name="Title 1"/>
          <p:cNvSpPr>
            <a:spLocks noGrp="1"/>
          </p:cNvSpPr>
          <p:nvPr>
            <p:ph type="title"/>
          </p:nvPr>
        </p:nvSpPr>
        <p:spPr>
          <a:xfrm>
            <a:off x="219891" y="718344"/>
            <a:ext cx="5098868" cy="735806"/>
          </a:xfrm>
        </p:spPr>
        <p:txBody>
          <a:bodyPr/>
          <a:lstStyle>
            <a:lvl1pPr>
              <a:defRPr>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174934136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Nostodia-4">
    <p:spTree>
      <p:nvGrpSpPr>
        <p:cNvPr id="1" name=""/>
        <p:cNvGrpSpPr/>
        <p:nvPr/>
      </p:nvGrpSpPr>
      <p:grpSpPr>
        <a:xfrm>
          <a:off x="0" y="0"/>
          <a:ext cx="0" cy="0"/>
          <a:chOff x="0" y="0"/>
          <a:chExt cx="0" cy="0"/>
        </a:xfrm>
      </p:grpSpPr>
      <p:sp>
        <p:nvSpPr>
          <p:cNvPr id="3" name="Freeform 3">
            <a:extLst>
              <a:ext uri="{FF2B5EF4-FFF2-40B4-BE49-F238E27FC236}">
                <a16:creationId xmlns:a16="http://schemas.microsoft.com/office/drawing/2014/main" id="{E521B31D-C66B-E192-D1BA-967D5DDAA3F5}"/>
              </a:ext>
            </a:extLst>
          </p:cNvPr>
          <p:cNvSpPr/>
          <p:nvPr/>
        </p:nvSpPr>
        <p:spPr>
          <a:xfrm>
            <a:off x="313135" y="375047"/>
            <a:ext cx="3630215" cy="5566172"/>
          </a:xfrm>
          <a:custGeom>
            <a:avLst/>
            <a:gdLst>
              <a:gd name="connsiteX0" fmla="*/ 2490652 w 3248297"/>
              <a:gd name="connsiteY0" fmla="*/ 0 h 4981304"/>
              <a:gd name="connsiteX1" fmla="*/ 3231296 w 3248297"/>
              <a:gd name="connsiteY1" fmla="*/ 111975 h 4981304"/>
              <a:gd name="connsiteX2" fmla="*/ 3248297 w 3248297"/>
              <a:gd name="connsiteY2" fmla="*/ 118197 h 4981304"/>
              <a:gd name="connsiteX3" fmla="*/ 3248297 w 3248297"/>
              <a:gd name="connsiteY3" fmla="*/ 4863107 h 4981304"/>
              <a:gd name="connsiteX4" fmla="*/ 3231296 w 3248297"/>
              <a:gd name="connsiteY4" fmla="*/ 4869329 h 4981304"/>
              <a:gd name="connsiteX5" fmla="*/ 2490652 w 3248297"/>
              <a:gd name="connsiteY5" fmla="*/ 4981304 h 4981304"/>
              <a:gd name="connsiteX6" fmla="*/ 0 w 3248297"/>
              <a:gd name="connsiteY6" fmla="*/ 2490652 h 4981304"/>
              <a:gd name="connsiteX7" fmla="*/ 2490652 w 3248297"/>
              <a:gd name="connsiteY7" fmla="*/ 0 h 498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8297" h="4981304">
                <a:moveTo>
                  <a:pt x="2490652" y="0"/>
                </a:moveTo>
                <a:cubicBezTo>
                  <a:pt x="2748568" y="0"/>
                  <a:pt x="2997327" y="39203"/>
                  <a:pt x="3231296" y="111975"/>
                </a:cubicBezTo>
                <a:lnTo>
                  <a:pt x="3248297" y="118197"/>
                </a:lnTo>
                <a:lnTo>
                  <a:pt x="3248297" y="4863107"/>
                </a:lnTo>
                <a:lnTo>
                  <a:pt x="3231296" y="4869329"/>
                </a:lnTo>
                <a:cubicBezTo>
                  <a:pt x="2997327" y="4942101"/>
                  <a:pt x="2748568" y="4981304"/>
                  <a:pt x="2490652" y="4981304"/>
                </a:cubicBezTo>
                <a:cubicBezTo>
                  <a:pt x="1115103" y="4981304"/>
                  <a:pt x="0" y="3866201"/>
                  <a:pt x="0" y="2490652"/>
                </a:cubicBezTo>
                <a:cubicBezTo>
                  <a:pt x="0" y="1115103"/>
                  <a:pt x="1115103" y="0"/>
                  <a:pt x="249065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FI" sz="1350"/>
          </a:p>
        </p:txBody>
      </p:sp>
      <p:pic>
        <p:nvPicPr>
          <p:cNvPr id="4" name="Picture 4">
            <a:extLst>
              <a:ext uri="{FF2B5EF4-FFF2-40B4-BE49-F238E27FC236}">
                <a16:creationId xmlns:a16="http://schemas.microsoft.com/office/drawing/2014/main" id="{9A79CDC2-0BB7-64D7-A3BC-A0C6C24638C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40972" y="1038020"/>
            <a:ext cx="6867185" cy="3527448"/>
          </a:xfrm>
        </p:spPr>
        <p:txBody>
          <a:bodyPr anchor="ctr"/>
          <a:lstStyle>
            <a:lvl1pPr>
              <a:lnSpc>
                <a:spcPct val="120000"/>
              </a:lnSpc>
              <a:defRPr sz="1875" b="0">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37059189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isältödia-teksti-2-palstaa-beige">
    <p:bg>
      <p:bgPr>
        <a:solidFill>
          <a:schemeClr val="bg2"/>
        </a:solidFill>
        <a:effectLst/>
      </p:bgPr>
    </p:bg>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F8DFB372-F29C-20E5-5192-823C35B254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sz="half" idx="1"/>
          </p:nvPr>
        </p:nvSpPr>
        <p:spPr>
          <a:xfrm>
            <a:off x="1240972" y="1689100"/>
            <a:ext cx="3578679"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
        <p:nvSpPr>
          <p:cNvPr id="9" name="Title 1"/>
          <p:cNvSpPr>
            <a:spLocks noGrp="1"/>
          </p:cNvSpPr>
          <p:nvPr>
            <p:ph type="title"/>
          </p:nvPr>
        </p:nvSpPr>
        <p:spPr>
          <a:xfrm>
            <a:off x="1240972" y="718344"/>
            <a:ext cx="7585529" cy="735806"/>
          </a:xfrm>
        </p:spPr>
        <p:txBody>
          <a:bodyPr/>
          <a:lstStyle>
            <a:lvl1pPr>
              <a:defRPr>
                <a:latin typeface="Montserrat" pitchFamily="2" charset="77"/>
              </a:defRPr>
            </a:lvl1pPr>
          </a:lstStyle>
          <a:p>
            <a:r>
              <a:rPr lang="fi-FI"/>
              <a:t>Muokkaa ots. perustyyl. napsautt.</a:t>
            </a:r>
            <a:endParaRPr lang="en-FI"/>
          </a:p>
        </p:txBody>
      </p:sp>
      <p:sp>
        <p:nvSpPr>
          <p:cNvPr id="10" name="Content Placeholder 2"/>
          <p:cNvSpPr>
            <a:spLocks noGrp="1"/>
          </p:cNvSpPr>
          <p:nvPr>
            <p:ph sz="half" idx="10"/>
          </p:nvPr>
        </p:nvSpPr>
        <p:spPr>
          <a:xfrm>
            <a:off x="5247821" y="1689100"/>
            <a:ext cx="3578679"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Tree>
    <p:extLst>
      <p:ext uri="{BB962C8B-B14F-4D97-AF65-F5344CB8AC3E}">
        <p14:creationId xmlns:p14="http://schemas.microsoft.com/office/powerpoint/2010/main" val="13064304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sältödia-kuvituskuva-beige">
    <p:bg>
      <p:bgPr>
        <a:solidFill>
          <a:schemeClr val="bg2"/>
        </a:solidFill>
        <a:effectLst/>
      </p:bgPr>
    </p:bg>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52B5CCEB-50E4-AC9C-D39E-292E129879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Picture Placeholder 19"/>
          <p:cNvSpPr>
            <a:spLocks noGrp="1"/>
          </p:cNvSpPr>
          <p:nvPr>
            <p:ph type="pic" sz="quarter" idx="10"/>
          </p:nvPr>
        </p:nvSpPr>
        <p:spPr>
          <a:xfrm>
            <a:off x="5728643" y="0"/>
            <a:ext cx="2692529" cy="4202343"/>
          </a:xfrm>
          <a:custGeom>
            <a:avLst/>
            <a:gdLst>
              <a:gd name="connsiteX0" fmla="*/ 1324931 w 3590038"/>
              <a:gd name="connsiteY0" fmla="*/ 0 h 5603124"/>
              <a:gd name="connsiteX1" fmla="*/ 3590038 w 3590038"/>
              <a:gd name="connsiteY1" fmla="*/ 0 h 5603124"/>
              <a:gd name="connsiteX2" fmla="*/ 3590038 w 3590038"/>
              <a:gd name="connsiteY2" fmla="*/ 5556771 h 5603124"/>
              <a:gd name="connsiteX3" fmla="*/ 3390372 w 3590038"/>
              <a:gd name="connsiteY3" fmla="*/ 5587245 h 5603124"/>
              <a:gd name="connsiteX4" fmla="*/ 3075880 w 3590038"/>
              <a:gd name="connsiteY4" fmla="*/ 5603124 h 5603124"/>
              <a:gd name="connsiteX5" fmla="*/ 0 w 3590038"/>
              <a:gd name="connsiteY5" fmla="*/ 2527242 h 5603124"/>
              <a:gd name="connsiteX6" fmla="*/ 1119335 w 3590038"/>
              <a:gd name="connsiteY6" fmla="*/ 153742 h 5603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90038" h="5603124">
                <a:moveTo>
                  <a:pt x="1324931" y="0"/>
                </a:moveTo>
                <a:lnTo>
                  <a:pt x="3590038" y="0"/>
                </a:lnTo>
                <a:lnTo>
                  <a:pt x="3590038" y="5556771"/>
                </a:lnTo>
                <a:lnTo>
                  <a:pt x="3390372" y="5587245"/>
                </a:lnTo>
                <a:cubicBezTo>
                  <a:pt x="3286969" y="5597745"/>
                  <a:pt x="3182054" y="5603124"/>
                  <a:pt x="3075880" y="5603124"/>
                </a:cubicBezTo>
                <a:cubicBezTo>
                  <a:pt x="1377119" y="5603124"/>
                  <a:pt x="0" y="4226005"/>
                  <a:pt x="0" y="2527242"/>
                </a:cubicBezTo>
                <a:cubicBezTo>
                  <a:pt x="0" y="1571688"/>
                  <a:pt x="435729" y="717904"/>
                  <a:pt x="1119335" y="153742"/>
                </a:cubicBezTo>
                <a:close/>
              </a:path>
            </a:pathLst>
          </a:custGeom>
        </p:spPr>
        <p:txBody>
          <a:bodyPr rtlCol="0">
            <a:noAutofit/>
          </a:bodyPr>
          <a:lstStyle/>
          <a:p>
            <a:pPr lvl="0"/>
            <a:r>
              <a:rPr lang="fi-FI" noProof="0"/>
              <a:t>Lisää kuva napsauttamalla kuvaketta</a:t>
            </a:r>
            <a:endParaRPr lang="en-FI" noProof="0"/>
          </a:p>
        </p:txBody>
      </p:sp>
      <p:sp>
        <p:nvSpPr>
          <p:cNvPr id="21" name="Content Placeholder 2"/>
          <p:cNvSpPr>
            <a:spLocks noGrp="1"/>
          </p:cNvSpPr>
          <p:nvPr>
            <p:ph sz="half" idx="1"/>
          </p:nvPr>
        </p:nvSpPr>
        <p:spPr>
          <a:xfrm>
            <a:off x="1240972" y="1689100"/>
            <a:ext cx="4099379"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
        <p:nvSpPr>
          <p:cNvPr id="22" name="Title 1"/>
          <p:cNvSpPr>
            <a:spLocks noGrp="1"/>
          </p:cNvSpPr>
          <p:nvPr>
            <p:ph type="title"/>
          </p:nvPr>
        </p:nvSpPr>
        <p:spPr>
          <a:xfrm>
            <a:off x="1240972" y="718344"/>
            <a:ext cx="4099379" cy="735806"/>
          </a:xfrm>
        </p:spPr>
        <p:txBody>
          <a:bodyPr/>
          <a:lstStyle>
            <a:lvl1pPr>
              <a:defRPr>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15295311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6E898B37-F401-4D9D-89A5-E44F8505579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2"/>
            <a:ext cx="9144000" cy="5142857"/>
          </a:xfrm>
          <a:prstGeom prst="rect">
            <a:avLst/>
          </a:prstGeom>
        </p:spPr>
      </p:pic>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728091" y="1912858"/>
            <a:ext cx="6613398" cy="1131094"/>
          </a:xfrm>
        </p:spPr>
        <p:txBody>
          <a:bodyPr anchor="t" anchorCtr="0"/>
          <a:lstStyle>
            <a:lvl1pPr algn="l">
              <a:defRPr sz="2363" b="0">
                <a:latin typeface="Arial Black" panose="020B0A04020102020204" pitchFamily="34" charset="0"/>
              </a:defRPr>
            </a:lvl1pPr>
          </a:lstStyle>
          <a:p>
            <a:r>
              <a:rPr lang="en-US"/>
              <a:t>Click to edit Master title style</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728091" y="3123295"/>
            <a:ext cx="6613398" cy="566309"/>
          </a:xfrm>
        </p:spPr>
        <p:txBody>
          <a:bodyPr/>
          <a:lstStyle>
            <a:lvl1pPr marL="0" indent="0" algn="l">
              <a:lnSpc>
                <a:spcPct val="100000"/>
              </a:lnSpc>
              <a:buNone/>
              <a:defRPr sz="105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7089AC9C-6CBF-4D94-9C34-052E14E7A13C}"/>
              </a:ext>
            </a:extLst>
          </p:cNvPr>
          <p:cNvSpPr>
            <a:spLocks noGrp="1"/>
          </p:cNvSpPr>
          <p:nvPr>
            <p:ph type="dt" sz="half" idx="10"/>
          </p:nvPr>
        </p:nvSpPr>
        <p:spPr/>
        <p:txBody>
          <a:bodyPr/>
          <a:lstStyle/>
          <a:p>
            <a:fld id="{C53BC133-A13B-4077-A95A-2A430E516B80}" type="datetime1">
              <a:rPr lang="fi-FI" smtClean="0"/>
              <a:t>17.4.2025</a:t>
            </a:fld>
            <a:endParaRPr lang="fi-FI"/>
          </a:p>
        </p:txBody>
      </p:sp>
      <p:sp>
        <p:nvSpPr>
          <p:cNvPr id="5" name="Footer Placeholder 4">
            <a:extLst>
              <a:ext uri="{FF2B5EF4-FFF2-40B4-BE49-F238E27FC236}">
                <a16:creationId xmlns:a16="http://schemas.microsoft.com/office/drawing/2014/main" id="{E8E6E134-A7BC-41B3-B23C-FD76C9406CC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pic>
        <p:nvPicPr>
          <p:cNvPr id="9" name="Picture 8">
            <a:extLst>
              <a:ext uri="{FF2B5EF4-FFF2-40B4-BE49-F238E27FC236}">
                <a16:creationId xmlns:a16="http://schemas.microsoft.com/office/drawing/2014/main" id="{E7FBB195-54A3-442F-9E59-38E3F85FA363}"/>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27567575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847FD10-063B-410F-8CBA-6770654EB1E1}"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38258806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1" y="1455235"/>
            <a:ext cx="3645000" cy="2851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1797E29F-C230-4525-98D4-E9E0BCD7D0BF}"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Sisällön paikkamerkki 2">
            <a:extLst>
              <a:ext uri="{FF2B5EF4-FFF2-40B4-BE49-F238E27FC236}">
                <a16:creationId xmlns:a16="http://schemas.microsoft.com/office/drawing/2014/main" id="{FAEEB75D-1525-4DCE-A604-42FFBDB02F4A}"/>
              </a:ext>
            </a:extLst>
          </p:cNvPr>
          <p:cNvSpPr>
            <a:spLocks noGrp="1"/>
          </p:cNvSpPr>
          <p:nvPr>
            <p:ph idx="13"/>
          </p:nvPr>
        </p:nvSpPr>
        <p:spPr>
          <a:xfrm>
            <a:off x="4574803" y="1455235"/>
            <a:ext cx="3645000" cy="2851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46795445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2" y="1880122"/>
            <a:ext cx="3645000" cy="24262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07E561D0-D524-4981-98A2-1E8C3B8D89F8}"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Sisällön paikkamerkki 2">
            <a:extLst>
              <a:ext uri="{FF2B5EF4-FFF2-40B4-BE49-F238E27FC236}">
                <a16:creationId xmlns:a16="http://schemas.microsoft.com/office/drawing/2014/main" id="{FAEEB75D-1525-4DCE-A604-42FFBDB02F4A}"/>
              </a:ext>
            </a:extLst>
          </p:cNvPr>
          <p:cNvSpPr>
            <a:spLocks noGrp="1"/>
          </p:cNvSpPr>
          <p:nvPr>
            <p:ph idx="13"/>
          </p:nvPr>
        </p:nvSpPr>
        <p:spPr>
          <a:xfrm>
            <a:off x="4574804" y="1880122"/>
            <a:ext cx="3645000" cy="24262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0" name="Tekstin paikkamerkki 2">
            <a:extLst>
              <a:ext uri="{FF2B5EF4-FFF2-40B4-BE49-F238E27FC236}">
                <a16:creationId xmlns:a16="http://schemas.microsoft.com/office/drawing/2014/main" id="{4085ADB4-60A2-4889-92C7-B4F86414255B}"/>
              </a:ext>
            </a:extLst>
          </p:cNvPr>
          <p:cNvSpPr>
            <a:spLocks noGrp="1"/>
          </p:cNvSpPr>
          <p:nvPr>
            <p:ph type="body" idx="14"/>
          </p:nvPr>
        </p:nvSpPr>
        <p:spPr>
          <a:xfrm>
            <a:off x="346262" y="1455235"/>
            <a:ext cx="3645000" cy="317558"/>
          </a:xfrm>
        </p:spPr>
        <p:txBody>
          <a:bodyPr anchor="t" anchorCtr="0"/>
          <a:lstStyle>
            <a:lvl1pPr marL="0" indent="0">
              <a:lnSpc>
                <a:spcPct val="100000"/>
              </a:lnSpc>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Tekstin paikkamerkki 4">
            <a:extLst>
              <a:ext uri="{FF2B5EF4-FFF2-40B4-BE49-F238E27FC236}">
                <a16:creationId xmlns:a16="http://schemas.microsoft.com/office/drawing/2014/main" id="{B265DBE7-11FB-48F0-B1CF-8C4E27C747DA}"/>
              </a:ext>
            </a:extLst>
          </p:cNvPr>
          <p:cNvSpPr>
            <a:spLocks noGrp="1"/>
          </p:cNvSpPr>
          <p:nvPr>
            <p:ph type="body" sz="quarter" idx="3"/>
          </p:nvPr>
        </p:nvSpPr>
        <p:spPr>
          <a:xfrm>
            <a:off x="4572000" y="1455235"/>
            <a:ext cx="3645000" cy="317558"/>
          </a:xfrm>
        </p:spPr>
        <p:txBody>
          <a:bodyPr anchor="t" anchorCtr="0"/>
          <a:lstStyle>
            <a:lvl1pPr marL="0" indent="0">
              <a:lnSpc>
                <a:spcPct val="100000"/>
              </a:lnSpc>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Tree>
    <p:extLst>
      <p:ext uri="{BB962C8B-B14F-4D97-AF65-F5344CB8AC3E}">
        <p14:creationId xmlns:p14="http://schemas.microsoft.com/office/powerpoint/2010/main" val="3989437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Otsikko ja sisältö">
    <p:spTree>
      <p:nvGrpSpPr>
        <p:cNvPr id="1" name=""/>
        <p:cNvGrpSpPr/>
        <p:nvPr/>
      </p:nvGrpSpPr>
      <p:grpSpPr>
        <a:xfrm>
          <a:off x="0" y="0"/>
          <a:ext cx="0" cy="0"/>
          <a:chOff x="0" y="0"/>
          <a:chExt cx="0" cy="0"/>
        </a:xfrm>
      </p:grpSpPr>
      <p:sp>
        <p:nvSpPr>
          <p:cNvPr id="7" name="Freeform 5"/>
          <p:cNvSpPr>
            <a:spLocks/>
          </p:cNvSpPr>
          <p:nvPr userDrawn="1"/>
        </p:nvSpPr>
        <p:spPr bwMode="auto">
          <a:xfrm>
            <a:off x="7605713" y="0"/>
            <a:ext cx="1538287" cy="4587875"/>
          </a:xfrm>
          <a:custGeom>
            <a:avLst/>
            <a:gdLst>
              <a:gd name="T0" fmla="*/ 6 w 969"/>
              <a:gd name="T1" fmla="*/ 0 h 2890"/>
              <a:gd name="T2" fmla="*/ 6 w 969"/>
              <a:gd name="T3" fmla="*/ 0 h 2890"/>
              <a:gd name="T4" fmla="*/ 1 w 969"/>
              <a:gd name="T5" fmla="*/ 97 h 2890"/>
              <a:gd name="T6" fmla="*/ 0 w 969"/>
              <a:gd name="T7" fmla="*/ 193 h 2890"/>
              <a:gd name="T8" fmla="*/ 0 w 969"/>
              <a:gd name="T9" fmla="*/ 290 h 2890"/>
              <a:gd name="T10" fmla="*/ 2 w 969"/>
              <a:gd name="T11" fmla="*/ 386 h 2890"/>
              <a:gd name="T12" fmla="*/ 8 w 969"/>
              <a:gd name="T13" fmla="*/ 483 h 2890"/>
              <a:gd name="T14" fmla="*/ 15 w 969"/>
              <a:gd name="T15" fmla="*/ 577 h 2890"/>
              <a:gd name="T16" fmla="*/ 24 w 969"/>
              <a:gd name="T17" fmla="*/ 673 h 2890"/>
              <a:gd name="T18" fmla="*/ 36 w 969"/>
              <a:gd name="T19" fmla="*/ 767 h 2890"/>
              <a:gd name="T20" fmla="*/ 50 w 969"/>
              <a:gd name="T21" fmla="*/ 862 h 2890"/>
              <a:gd name="T22" fmla="*/ 65 w 969"/>
              <a:gd name="T23" fmla="*/ 956 h 2890"/>
              <a:gd name="T24" fmla="*/ 83 w 969"/>
              <a:gd name="T25" fmla="*/ 1048 h 2890"/>
              <a:gd name="T26" fmla="*/ 104 w 969"/>
              <a:gd name="T27" fmla="*/ 1142 h 2890"/>
              <a:gd name="T28" fmla="*/ 125 w 969"/>
              <a:gd name="T29" fmla="*/ 1234 h 2890"/>
              <a:gd name="T30" fmla="*/ 150 w 969"/>
              <a:gd name="T31" fmla="*/ 1325 h 2890"/>
              <a:gd name="T32" fmla="*/ 176 w 969"/>
              <a:gd name="T33" fmla="*/ 1416 h 2890"/>
              <a:gd name="T34" fmla="*/ 204 w 969"/>
              <a:gd name="T35" fmla="*/ 1506 h 2890"/>
              <a:gd name="T36" fmla="*/ 204 w 969"/>
              <a:gd name="T37" fmla="*/ 1506 h 2890"/>
              <a:gd name="T38" fmla="*/ 236 w 969"/>
              <a:gd name="T39" fmla="*/ 1604 h 2890"/>
              <a:gd name="T40" fmla="*/ 272 w 969"/>
              <a:gd name="T41" fmla="*/ 1700 h 2890"/>
              <a:gd name="T42" fmla="*/ 309 w 969"/>
              <a:gd name="T43" fmla="*/ 1794 h 2890"/>
              <a:gd name="T44" fmla="*/ 349 w 969"/>
              <a:gd name="T45" fmla="*/ 1888 h 2890"/>
              <a:gd name="T46" fmla="*/ 389 w 969"/>
              <a:gd name="T47" fmla="*/ 1979 h 2890"/>
              <a:gd name="T48" fmla="*/ 433 w 969"/>
              <a:gd name="T49" fmla="*/ 2069 h 2890"/>
              <a:gd name="T50" fmla="*/ 478 w 969"/>
              <a:gd name="T51" fmla="*/ 2158 h 2890"/>
              <a:gd name="T52" fmla="*/ 526 w 969"/>
              <a:gd name="T53" fmla="*/ 2245 h 2890"/>
              <a:gd name="T54" fmla="*/ 575 w 969"/>
              <a:gd name="T55" fmla="*/ 2331 h 2890"/>
              <a:gd name="T56" fmla="*/ 626 w 969"/>
              <a:gd name="T57" fmla="*/ 2415 h 2890"/>
              <a:gd name="T58" fmla="*/ 679 w 969"/>
              <a:gd name="T59" fmla="*/ 2499 h 2890"/>
              <a:gd name="T60" fmla="*/ 733 w 969"/>
              <a:gd name="T61" fmla="*/ 2580 h 2890"/>
              <a:gd name="T62" fmla="*/ 790 w 969"/>
              <a:gd name="T63" fmla="*/ 2659 h 2890"/>
              <a:gd name="T64" fmla="*/ 847 w 969"/>
              <a:gd name="T65" fmla="*/ 2738 h 2890"/>
              <a:gd name="T66" fmla="*/ 907 w 969"/>
              <a:gd name="T67" fmla="*/ 2815 h 2890"/>
              <a:gd name="T68" fmla="*/ 969 w 969"/>
              <a:gd name="T69" fmla="*/ 2890 h 2890"/>
              <a:gd name="T70" fmla="*/ 969 w 969"/>
              <a:gd name="T71" fmla="*/ 0 h 2890"/>
              <a:gd name="T72" fmla="*/ 6 w 969"/>
              <a:gd name="T73" fmla="*/ 0 h 2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69" h="2890">
                <a:moveTo>
                  <a:pt x="6" y="0"/>
                </a:moveTo>
                <a:lnTo>
                  <a:pt x="6" y="0"/>
                </a:lnTo>
                <a:lnTo>
                  <a:pt x="1" y="97"/>
                </a:lnTo>
                <a:lnTo>
                  <a:pt x="0" y="193"/>
                </a:lnTo>
                <a:lnTo>
                  <a:pt x="0" y="290"/>
                </a:lnTo>
                <a:lnTo>
                  <a:pt x="2" y="386"/>
                </a:lnTo>
                <a:lnTo>
                  <a:pt x="8" y="483"/>
                </a:lnTo>
                <a:lnTo>
                  <a:pt x="15" y="577"/>
                </a:lnTo>
                <a:lnTo>
                  <a:pt x="24" y="673"/>
                </a:lnTo>
                <a:lnTo>
                  <a:pt x="36" y="767"/>
                </a:lnTo>
                <a:lnTo>
                  <a:pt x="50" y="862"/>
                </a:lnTo>
                <a:lnTo>
                  <a:pt x="65" y="956"/>
                </a:lnTo>
                <a:lnTo>
                  <a:pt x="83" y="1048"/>
                </a:lnTo>
                <a:lnTo>
                  <a:pt x="104" y="1142"/>
                </a:lnTo>
                <a:lnTo>
                  <a:pt x="125" y="1234"/>
                </a:lnTo>
                <a:lnTo>
                  <a:pt x="150" y="1325"/>
                </a:lnTo>
                <a:lnTo>
                  <a:pt x="176" y="1416"/>
                </a:lnTo>
                <a:lnTo>
                  <a:pt x="204" y="1506"/>
                </a:lnTo>
                <a:lnTo>
                  <a:pt x="204" y="1506"/>
                </a:lnTo>
                <a:lnTo>
                  <a:pt x="236" y="1604"/>
                </a:lnTo>
                <a:lnTo>
                  <a:pt x="272" y="1700"/>
                </a:lnTo>
                <a:lnTo>
                  <a:pt x="309" y="1794"/>
                </a:lnTo>
                <a:lnTo>
                  <a:pt x="349" y="1888"/>
                </a:lnTo>
                <a:lnTo>
                  <a:pt x="389" y="1979"/>
                </a:lnTo>
                <a:lnTo>
                  <a:pt x="433" y="2069"/>
                </a:lnTo>
                <a:lnTo>
                  <a:pt x="478" y="2158"/>
                </a:lnTo>
                <a:lnTo>
                  <a:pt x="526" y="2245"/>
                </a:lnTo>
                <a:lnTo>
                  <a:pt x="575" y="2331"/>
                </a:lnTo>
                <a:lnTo>
                  <a:pt x="626" y="2415"/>
                </a:lnTo>
                <a:lnTo>
                  <a:pt x="679" y="2499"/>
                </a:lnTo>
                <a:lnTo>
                  <a:pt x="733" y="2580"/>
                </a:lnTo>
                <a:lnTo>
                  <a:pt x="790" y="2659"/>
                </a:lnTo>
                <a:lnTo>
                  <a:pt x="847" y="2738"/>
                </a:lnTo>
                <a:lnTo>
                  <a:pt x="907" y="2815"/>
                </a:lnTo>
                <a:lnTo>
                  <a:pt x="969" y="2890"/>
                </a:lnTo>
                <a:lnTo>
                  <a:pt x="969" y="0"/>
                </a:lnTo>
                <a:lnTo>
                  <a:pt x="6" y="0"/>
                </a:lnTo>
                <a:close/>
              </a:path>
            </a:pathLst>
          </a:custGeom>
          <a:solidFill>
            <a:schemeClr val="tx2">
              <a:lumMod val="20000"/>
              <a:lumOff val="8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Freeform 6"/>
          <p:cNvSpPr>
            <a:spLocks/>
          </p:cNvSpPr>
          <p:nvPr userDrawn="1"/>
        </p:nvSpPr>
        <p:spPr bwMode="auto">
          <a:xfrm>
            <a:off x="7975600" y="0"/>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fi-FI"/>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15" name="Dian numeron paikkamerkki 5"/>
          <p:cNvSpPr>
            <a:spLocks noGrp="1"/>
          </p:cNvSpPr>
          <p:nvPr userDrawn="1">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grpSp>
        <p:nvGrpSpPr>
          <p:cNvPr id="2" name="Group 4"/>
          <p:cNvGrpSpPr>
            <a:grpSpLocks noChangeAspect="1"/>
          </p:cNvGrpSpPr>
          <p:nvPr userDrawn="1"/>
        </p:nvGrpSpPr>
        <p:grpSpPr bwMode="auto">
          <a:xfrm>
            <a:off x="8604250" y="234950"/>
            <a:ext cx="306388" cy="419100"/>
            <a:chOff x="5420" y="148"/>
            <a:chExt cx="193" cy="264"/>
          </a:xfrm>
        </p:grpSpPr>
        <p:sp>
          <p:nvSpPr>
            <p:cNvPr id="4" name="AutoShape 3"/>
            <p:cNvSpPr>
              <a:spLocks noChangeAspect="1" noChangeArrowheads="1" noTextEdit="1"/>
            </p:cNvSpPr>
            <p:nvPr userDrawn="1"/>
          </p:nvSpPr>
          <p:spPr bwMode="auto">
            <a:xfrm>
              <a:off x="5420" y="148"/>
              <a:ext cx="193"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 name="Freeform 5"/>
            <p:cNvSpPr>
              <a:spLocks noEditPoints="1"/>
            </p:cNvSpPr>
            <p:nvPr userDrawn="1"/>
          </p:nvSpPr>
          <p:spPr bwMode="auto">
            <a:xfrm>
              <a:off x="5419" y="148"/>
              <a:ext cx="195" cy="266"/>
            </a:xfrm>
            <a:custGeom>
              <a:avLst/>
              <a:gdLst>
                <a:gd name="T0" fmla="*/ 147 w 200"/>
                <a:gd name="T1" fmla="*/ 251 h 275"/>
                <a:gd name="T2" fmla="*/ 129 w 200"/>
                <a:gd name="T3" fmla="*/ 152 h 275"/>
                <a:gd name="T4" fmla="*/ 90 w 200"/>
                <a:gd name="T5" fmla="*/ 172 h 275"/>
                <a:gd name="T6" fmla="*/ 49 w 200"/>
                <a:gd name="T7" fmla="*/ 189 h 275"/>
                <a:gd name="T8" fmla="*/ 39 w 200"/>
                <a:gd name="T9" fmla="*/ 201 h 275"/>
                <a:gd name="T10" fmla="*/ 49 w 200"/>
                <a:gd name="T11" fmla="*/ 213 h 275"/>
                <a:gd name="T12" fmla="*/ 59 w 200"/>
                <a:gd name="T13" fmla="*/ 217 h 275"/>
                <a:gd name="T14" fmla="*/ 75 w 200"/>
                <a:gd name="T15" fmla="*/ 216 h 275"/>
                <a:gd name="T16" fmla="*/ 104 w 200"/>
                <a:gd name="T17" fmla="*/ 206 h 275"/>
                <a:gd name="T18" fmla="*/ 113 w 200"/>
                <a:gd name="T19" fmla="*/ 180 h 275"/>
                <a:gd name="T20" fmla="*/ 20 w 200"/>
                <a:gd name="T21" fmla="*/ 235 h 275"/>
                <a:gd name="T22" fmla="*/ 51 w 200"/>
                <a:gd name="T23" fmla="*/ 266 h 275"/>
                <a:gd name="T24" fmla="*/ 54 w 200"/>
                <a:gd name="T25" fmla="*/ 227 h 275"/>
                <a:gd name="T26" fmla="*/ 27 w 200"/>
                <a:gd name="T27" fmla="*/ 224 h 275"/>
                <a:gd name="T28" fmla="*/ 13 w 200"/>
                <a:gd name="T29" fmla="*/ 236 h 275"/>
                <a:gd name="T30" fmla="*/ 44 w 200"/>
                <a:gd name="T31" fmla="*/ 31 h 275"/>
                <a:gd name="T32" fmla="*/ 36 w 200"/>
                <a:gd name="T33" fmla="*/ 23 h 275"/>
                <a:gd name="T34" fmla="*/ 27 w 200"/>
                <a:gd name="T35" fmla="*/ 22 h 275"/>
                <a:gd name="T36" fmla="*/ 33 w 200"/>
                <a:gd name="T37" fmla="*/ 37 h 275"/>
                <a:gd name="T38" fmla="*/ 42 w 200"/>
                <a:gd name="T39" fmla="*/ 36 h 275"/>
                <a:gd name="T40" fmla="*/ 29 w 200"/>
                <a:gd name="T41" fmla="*/ 45 h 275"/>
                <a:gd name="T42" fmla="*/ 31 w 200"/>
                <a:gd name="T43" fmla="*/ 56 h 275"/>
                <a:gd name="T44" fmla="*/ 45 w 200"/>
                <a:gd name="T45" fmla="*/ 83 h 275"/>
                <a:gd name="T46" fmla="*/ 56 w 200"/>
                <a:gd name="T47" fmla="*/ 87 h 275"/>
                <a:gd name="T48" fmla="*/ 53 w 200"/>
                <a:gd name="T49" fmla="*/ 28 h 275"/>
                <a:gd name="T50" fmla="*/ 58 w 200"/>
                <a:gd name="T51" fmla="*/ 46 h 275"/>
                <a:gd name="T52" fmla="*/ 80 w 200"/>
                <a:gd name="T53" fmla="*/ 26 h 275"/>
                <a:gd name="T54" fmla="*/ 125 w 200"/>
                <a:gd name="T55" fmla="*/ 38 h 275"/>
                <a:gd name="T56" fmla="*/ 121 w 200"/>
                <a:gd name="T57" fmla="*/ 26 h 275"/>
                <a:gd name="T58" fmla="*/ 113 w 200"/>
                <a:gd name="T59" fmla="*/ 10 h 275"/>
                <a:gd name="T60" fmla="*/ 96 w 200"/>
                <a:gd name="T61" fmla="*/ 14 h 275"/>
                <a:gd name="T62" fmla="*/ 114 w 200"/>
                <a:gd name="T63" fmla="*/ 26 h 275"/>
                <a:gd name="T64" fmla="*/ 180 w 200"/>
                <a:gd name="T65" fmla="*/ 35 h 275"/>
                <a:gd name="T66" fmla="*/ 166 w 200"/>
                <a:gd name="T67" fmla="*/ 57 h 275"/>
                <a:gd name="T68" fmla="*/ 168 w 200"/>
                <a:gd name="T69" fmla="*/ 86 h 275"/>
                <a:gd name="T70" fmla="*/ 200 w 200"/>
                <a:gd name="T71" fmla="*/ 116 h 275"/>
                <a:gd name="T72" fmla="*/ 143 w 200"/>
                <a:gd name="T73" fmla="*/ 71 h 275"/>
                <a:gd name="T74" fmla="*/ 160 w 200"/>
                <a:gd name="T75" fmla="*/ 118 h 275"/>
                <a:gd name="T76" fmla="*/ 172 w 200"/>
                <a:gd name="T77" fmla="*/ 138 h 275"/>
                <a:gd name="T78" fmla="*/ 125 w 200"/>
                <a:gd name="T79" fmla="*/ 104 h 275"/>
                <a:gd name="T80" fmla="*/ 135 w 200"/>
                <a:gd name="T81" fmla="*/ 85 h 275"/>
                <a:gd name="T82" fmla="*/ 123 w 200"/>
                <a:gd name="T83" fmla="*/ 46 h 275"/>
                <a:gd name="T84" fmla="*/ 79 w 200"/>
                <a:gd name="T85" fmla="*/ 39 h 275"/>
                <a:gd name="T86" fmla="*/ 76 w 200"/>
                <a:gd name="T87" fmla="*/ 58 h 275"/>
                <a:gd name="T88" fmla="*/ 95 w 200"/>
                <a:gd name="T89" fmla="*/ 61 h 275"/>
                <a:gd name="T90" fmla="*/ 75 w 200"/>
                <a:gd name="T91" fmla="*/ 65 h 275"/>
                <a:gd name="T92" fmla="*/ 76 w 200"/>
                <a:gd name="T93" fmla="*/ 75 h 275"/>
                <a:gd name="T94" fmla="*/ 36 w 200"/>
                <a:gd name="T95" fmla="*/ 117 h 275"/>
                <a:gd name="T96" fmla="*/ 21 w 200"/>
                <a:gd name="T97" fmla="*/ 119 h 275"/>
                <a:gd name="T98" fmla="*/ 5 w 200"/>
                <a:gd name="T99" fmla="*/ 124 h 275"/>
                <a:gd name="T100" fmla="*/ 14 w 200"/>
                <a:gd name="T101" fmla="*/ 138 h 275"/>
                <a:gd name="T102" fmla="*/ 31 w 200"/>
                <a:gd name="T103" fmla="*/ 143 h 275"/>
                <a:gd name="T104" fmla="*/ 65 w 200"/>
                <a:gd name="T105" fmla="*/ 130 h 275"/>
                <a:gd name="T106" fmla="*/ 126 w 200"/>
                <a:gd name="T107" fmla="*/ 143 h 275"/>
                <a:gd name="T108" fmla="*/ 151 w 200"/>
                <a:gd name="T109" fmla="*/ 193 h 275"/>
                <a:gd name="T110" fmla="*/ 154 w 200"/>
                <a:gd name="T111" fmla="*/ 228 h 275"/>
                <a:gd name="T112" fmla="*/ 155 w 200"/>
                <a:gd name="T113" fmla="*/ 241 h 275"/>
                <a:gd name="T114" fmla="*/ 172 w 200"/>
                <a:gd name="T115" fmla="*/ 243 h 275"/>
                <a:gd name="T116" fmla="*/ 174 w 200"/>
                <a:gd name="T117" fmla="*/ 255 h 275"/>
                <a:gd name="T118" fmla="*/ 192 w 200"/>
                <a:gd name="T119" fmla="*/ 241 h 275"/>
                <a:gd name="T120" fmla="*/ 187 w 200"/>
                <a:gd name="T121" fmla="*/ 205 h 275"/>
                <a:gd name="T122" fmla="*/ 177 w 200"/>
                <a:gd name="T123" fmla="*/ 175 h 275"/>
                <a:gd name="T124" fmla="*/ 174 w 200"/>
                <a:gd name="T125" fmla="*/ 148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 h="275">
                  <a:moveTo>
                    <a:pt x="54" y="255"/>
                  </a:moveTo>
                  <a:cubicBezTo>
                    <a:pt x="60" y="258"/>
                    <a:pt x="63" y="260"/>
                    <a:pt x="67" y="262"/>
                  </a:cubicBezTo>
                  <a:cubicBezTo>
                    <a:pt x="77" y="267"/>
                    <a:pt x="99" y="275"/>
                    <a:pt x="128" y="272"/>
                  </a:cubicBezTo>
                  <a:cubicBezTo>
                    <a:pt x="152" y="270"/>
                    <a:pt x="165" y="262"/>
                    <a:pt x="167" y="260"/>
                  </a:cubicBezTo>
                  <a:cubicBezTo>
                    <a:pt x="163" y="259"/>
                    <a:pt x="160" y="257"/>
                    <a:pt x="156" y="254"/>
                  </a:cubicBezTo>
                  <a:cubicBezTo>
                    <a:pt x="156" y="254"/>
                    <a:pt x="156" y="255"/>
                    <a:pt x="156" y="256"/>
                  </a:cubicBezTo>
                  <a:cubicBezTo>
                    <a:pt x="156" y="258"/>
                    <a:pt x="155" y="260"/>
                    <a:pt x="155" y="260"/>
                  </a:cubicBezTo>
                  <a:cubicBezTo>
                    <a:pt x="155" y="260"/>
                    <a:pt x="155" y="260"/>
                    <a:pt x="155" y="260"/>
                  </a:cubicBezTo>
                  <a:cubicBezTo>
                    <a:pt x="155" y="260"/>
                    <a:pt x="155" y="260"/>
                    <a:pt x="155" y="260"/>
                  </a:cubicBezTo>
                  <a:cubicBezTo>
                    <a:pt x="155" y="260"/>
                    <a:pt x="154" y="260"/>
                    <a:pt x="153" y="259"/>
                  </a:cubicBezTo>
                  <a:cubicBezTo>
                    <a:pt x="151" y="258"/>
                    <a:pt x="147" y="255"/>
                    <a:pt x="147" y="251"/>
                  </a:cubicBezTo>
                  <a:cubicBezTo>
                    <a:pt x="147" y="251"/>
                    <a:pt x="147" y="251"/>
                    <a:pt x="147" y="250"/>
                  </a:cubicBezTo>
                  <a:cubicBezTo>
                    <a:pt x="142" y="253"/>
                    <a:pt x="131" y="256"/>
                    <a:pt x="121" y="256"/>
                  </a:cubicBezTo>
                  <a:cubicBezTo>
                    <a:pt x="100" y="257"/>
                    <a:pt x="81" y="253"/>
                    <a:pt x="64" y="246"/>
                  </a:cubicBezTo>
                  <a:cubicBezTo>
                    <a:pt x="62" y="245"/>
                    <a:pt x="60" y="244"/>
                    <a:pt x="59" y="243"/>
                  </a:cubicBezTo>
                  <a:cubicBezTo>
                    <a:pt x="59" y="244"/>
                    <a:pt x="59" y="247"/>
                    <a:pt x="63" y="251"/>
                  </a:cubicBezTo>
                  <a:cubicBezTo>
                    <a:pt x="63" y="251"/>
                    <a:pt x="63" y="251"/>
                    <a:pt x="63" y="252"/>
                  </a:cubicBezTo>
                  <a:cubicBezTo>
                    <a:pt x="63" y="252"/>
                    <a:pt x="63" y="252"/>
                    <a:pt x="63" y="252"/>
                  </a:cubicBezTo>
                  <a:cubicBezTo>
                    <a:pt x="61" y="251"/>
                    <a:pt x="59" y="251"/>
                    <a:pt x="57" y="252"/>
                  </a:cubicBezTo>
                  <a:cubicBezTo>
                    <a:pt x="56" y="253"/>
                    <a:pt x="55" y="254"/>
                    <a:pt x="54" y="255"/>
                  </a:cubicBezTo>
                  <a:moveTo>
                    <a:pt x="129" y="152"/>
                  </a:moveTo>
                  <a:cubicBezTo>
                    <a:pt x="129" y="152"/>
                    <a:pt x="129" y="152"/>
                    <a:pt x="129" y="152"/>
                  </a:cubicBezTo>
                  <a:cubicBezTo>
                    <a:pt x="129" y="152"/>
                    <a:pt x="129" y="152"/>
                    <a:pt x="129" y="152"/>
                  </a:cubicBezTo>
                  <a:cubicBezTo>
                    <a:pt x="131" y="150"/>
                    <a:pt x="133" y="149"/>
                    <a:pt x="133" y="149"/>
                  </a:cubicBezTo>
                  <a:cubicBezTo>
                    <a:pt x="131" y="148"/>
                    <a:pt x="130" y="148"/>
                    <a:pt x="130" y="148"/>
                  </a:cubicBezTo>
                  <a:cubicBezTo>
                    <a:pt x="117" y="153"/>
                    <a:pt x="104" y="160"/>
                    <a:pt x="96" y="165"/>
                  </a:cubicBezTo>
                  <a:cubicBezTo>
                    <a:pt x="96" y="165"/>
                    <a:pt x="96" y="165"/>
                    <a:pt x="96" y="165"/>
                  </a:cubicBezTo>
                  <a:cubicBezTo>
                    <a:pt x="94" y="167"/>
                    <a:pt x="92" y="167"/>
                    <a:pt x="89" y="166"/>
                  </a:cubicBezTo>
                  <a:cubicBezTo>
                    <a:pt x="87" y="166"/>
                    <a:pt x="86" y="165"/>
                    <a:pt x="85" y="165"/>
                  </a:cubicBezTo>
                  <a:cubicBezTo>
                    <a:pt x="84" y="170"/>
                    <a:pt x="84" y="170"/>
                    <a:pt x="84" y="170"/>
                  </a:cubicBezTo>
                  <a:cubicBezTo>
                    <a:pt x="87" y="171"/>
                    <a:pt x="88" y="172"/>
                    <a:pt x="90" y="172"/>
                  </a:cubicBezTo>
                  <a:cubicBezTo>
                    <a:pt x="90" y="172"/>
                    <a:pt x="90" y="172"/>
                    <a:pt x="90" y="172"/>
                  </a:cubicBezTo>
                  <a:cubicBezTo>
                    <a:pt x="90" y="172"/>
                    <a:pt x="90" y="172"/>
                    <a:pt x="90" y="172"/>
                  </a:cubicBezTo>
                  <a:cubicBezTo>
                    <a:pt x="88" y="173"/>
                    <a:pt x="85" y="173"/>
                    <a:pt x="84" y="175"/>
                  </a:cubicBezTo>
                  <a:cubicBezTo>
                    <a:pt x="86" y="179"/>
                    <a:pt x="86" y="179"/>
                    <a:pt x="86" y="179"/>
                  </a:cubicBezTo>
                  <a:cubicBezTo>
                    <a:pt x="86" y="179"/>
                    <a:pt x="89" y="177"/>
                    <a:pt x="93" y="177"/>
                  </a:cubicBezTo>
                  <a:cubicBezTo>
                    <a:pt x="93" y="177"/>
                    <a:pt x="93" y="177"/>
                    <a:pt x="93" y="177"/>
                  </a:cubicBezTo>
                  <a:cubicBezTo>
                    <a:pt x="93" y="177"/>
                    <a:pt x="93" y="178"/>
                    <a:pt x="93" y="178"/>
                  </a:cubicBezTo>
                  <a:cubicBezTo>
                    <a:pt x="94" y="184"/>
                    <a:pt x="84" y="192"/>
                    <a:pt x="76" y="196"/>
                  </a:cubicBezTo>
                  <a:cubicBezTo>
                    <a:pt x="68" y="199"/>
                    <a:pt x="61" y="199"/>
                    <a:pt x="60" y="198"/>
                  </a:cubicBezTo>
                  <a:cubicBezTo>
                    <a:pt x="57" y="196"/>
                    <a:pt x="55" y="194"/>
                    <a:pt x="54" y="192"/>
                  </a:cubicBezTo>
                  <a:cubicBezTo>
                    <a:pt x="53" y="190"/>
                    <a:pt x="52" y="189"/>
                    <a:pt x="51" y="189"/>
                  </a:cubicBezTo>
                  <a:cubicBezTo>
                    <a:pt x="51" y="189"/>
                    <a:pt x="51" y="189"/>
                    <a:pt x="50" y="189"/>
                  </a:cubicBezTo>
                  <a:cubicBezTo>
                    <a:pt x="50" y="189"/>
                    <a:pt x="49" y="190"/>
                    <a:pt x="49" y="189"/>
                  </a:cubicBezTo>
                  <a:cubicBezTo>
                    <a:pt x="45" y="189"/>
                    <a:pt x="40" y="189"/>
                    <a:pt x="38" y="192"/>
                  </a:cubicBezTo>
                  <a:cubicBezTo>
                    <a:pt x="40" y="192"/>
                    <a:pt x="44" y="192"/>
                    <a:pt x="45" y="193"/>
                  </a:cubicBezTo>
                  <a:cubicBezTo>
                    <a:pt x="45" y="194"/>
                    <a:pt x="45" y="194"/>
                    <a:pt x="44" y="195"/>
                  </a:cubicBezTo>
                  <a:cubicBezTo>
                    <a:pt x="43" y="195"/>
                    <a:pt x="43" y="195"/>
                    <a:pt x="43" y="196"/>
                  </a:cubicBezTo>
                  <a:cubicBezTo>
                    <a:pt x="43" y="197"/>
                    <a:pt x="48" y="200"/>
                    <a:pt x="51" y="201"/>
                  </a:cubicBezTo>
                  <a:cubicBezTo>
                    <a:pt x="52" y="202"/>
                    <a:pt x="53" y="202"/>
                    <a:pt x="53" y="203"/>
                  </a:cubicBezTo>
                  <a:cubicBezTo>
                    <a:pt x="53" y="203"/>
                    <a:pt x="54" y="203"/>
                    <a:pt x="54" y="204"/>
                  </a:cubicBezTo>
                  <a:cubicBezTo>
                    <a:pt x="54" y="204"/>
                    <a:pt x="53" y="204"/>
                    <a:pt x="53" y="204"/>
                  </a:cubicBezTo>
                  <a:cubicBezTo>
                    <a:pt x="52" y="204"/>
                    <a:pt x="49" y="203"/>
                    <a:pt x="46" y="202"/>
                  </a:cubicBezTo>
                  <a:cubicBezTo>
                    <a:pt x="44" y="201"/>
                    <a:pt x="43" y="201"/>
                    <a:pt x="41" y="200"/>
                  </a:cubicBezTo>
                  <a:cubicBezTo>
                    <a:pt x="40" y="200"/>
                    <a:pt x="39" y="200"/>
                    <a:pt x="39" y="201"/>
                  </a:cubicBezTo>
                  <a:cubicBezTo>
                    <a:pt x="39" y="201"/>
                    <a:pt x="38" y="201"/>
                    <a:pt x="38" y="201"/>
                  </a:cubicBezTo>
                  <a:cubicBezTo>
                    <a:pt x="36" y="201"/>
                    <a:pt x="32" y="202"/>
                    <a:pt x="30" y="205"/>
                  </a:cubicBezTo>
                  <a:cubicBezTo>
                    <a:pt x="29" y="207"/>
                    <a:pt x="29" y="208"/>
                    <a:pt x="30" y="210"/>
                  </a:cubicBezTo>
                  <a:cubicBezTo>
                    <a:pt x="30" y="209"/>
                    <a:pt x="33" y="206"/>
                    <a:pt x="36" y="206"/>
                  </a:cubicBezTo>
                  <a:cubicBezTo>
                    <a:pt x="36" y="207"/>
                    <a:pt x="36" y="207"/>
                    <a:pt x="36" y="208"/>
                  </a:cubicBezTo>
                  <a:cubicBezTo>
                    <a:pt x="36" y="209"/>
                    <a:pt x="36" y="211"/>
                    <a:pt x="37" y="212"/>
                  </a:cubicBezTo>
                  <a:cubicBezTo>
                    <a:pt x="39" y="213"/>
                    <a:pt x="43" y="212"/>
                    <a:pt x="46" y="212"/>
                  </a:cubicBezTo>
                  <a:cubicBezTo>
                    <a:pt x="48" y="211"/>
                    <a:pt x="50" y="211"/>
                    <a:pt x="51" y="211"/>
                  </a:cubicBezTo>
                  <a:cubicBezTo>
                    <a:pt x="52" y="211"/>
                    <a:pt x="53" y="211"/>
                    <a:pt x="54" y="211"/>
                  </a:cubicBezTo>
                  <a:cubicBezTo>
                    <a:pt x="54" y="212"/>
                    <a:pt x="54" y="212"/>
                    <a:pt x="54" y="212"/>
                  </a:cubicBezTo>
                  <a:cubicBezTo>
                    <a:pt x="54" y="212"/>
                    <a:pt x="52" y="213"/>
                    <a:pt x="49" y="213"/>
                  </a:cubicBezTo>
                  <a:cubicBezTo>
                    <a:pt x="46" y="214"/>
                    <a:pt x="41" y="214"/>
                    <a:pt x="41" y="216"/>
                  </a:cubicBezTo>
                  <a:cubicBezTo>
                    <a:pt x="41" y="216"/>
                    <a:pt x="41" y="216"/>
                    <a:pt x="41" y="217"/>
                  </a:cubicBezTo>
                  <a:cubicBezTo>
                    <a:pt x="41" y="218"/>
                    <a:pt x="41" y="218"/>
                    <a:pt x="40" y="219"/>
                  </a:cubicBezTo>
                  <a:cubicBezTo>
                    <a:pt x="39" y="220"/>
                    <a:pt x="38" y="221"/>
                    <a:pt x="38" y="224"/>
                  </a:cubicBezTo>
                  <a:cubicBezTo>
                    <a:pt x="38" y="227"/>
                    <a:pt x="41" y="230"/>
                    <a:pt x="42" y="230"/>
                  </a:cubicBezTo>
                  <a:cubicBezTo>
                    <a:pt x="42" y="230"/>
                    <a:pt x="42" y="229"/>
                    <a:pt x="42" y="229"/>
                  </a:cubicBezTo>
                  <a:cubicBezTo>
                    <a:pt x="42" y="227"/>
                    <a:pt x="41" y="225"/>
                    <a:pt x="43" y="224"/>
                  </a:cubicBezTo>
                  <a:cubicBezTo>
                    <a:pt x="43" y="224"/>
                    <a:pt x="44" y="224"/>
                    <a:pt x="44" y="225"/>
                  </a:cubicBezTo>
                  <a:cubicBezTo>
                    <a:pt x="45" y="226"/>
                    <a:pt x="46" y="226"/>
                    <a:pt x="47" y="226"/>
                  </a:cubicBezTo>
                  <a:cubicBezTo>
                    <a:pt x="49" y="227"/>
                    <a:pt x="50" y="225"/>
                    <a:pt x="52" y="223"/>
                  </a:cubicBezTo>
                  <a:cubicBezTo>
                    <a:pt x="54" y="221"/>
                    <a:pt x="56" y="219"/>
                    <a:pt x="59" y="217"/>
                  </a:cubicBezTo>
                  <a:cubicBezTo>
                    <a:pt x="63" y="215"/>
                    <a:pt x="64" y="215"/>
                    <a:pt x="64" y="216"/>
                  </a:cubicBezTo>
                  <a:cubicBezTo>
                    <a:pt x="65" y="216"/>
                    <a:pt x="64" y="217"/>
                    <a:pt x="64" y="217"/>
                  </a:cubicBezTo>
                  <a:cubicBezTo>
                    <a:pt x="64" y="218"/>
                    <a:pt x="64" y="219"/>
                    <a:pt x="64" y="219"/>
                  </a:cubicBezTo>
                  <a:cubicBezTo>
                    <a:pt x="64" y="220"/>
                    <a:pt x="64" y="220"/>
                    <a:pt x="65" y="220"/>
                  </a:cubicBezTo>
                  <a:cubicBezTo>
                    <a:pt x="66" y="220"/>
                    <a:pt x="67" y="221"/>
                    <a:pt x="67" y="222"/>
                  </a:cubicBezTo>
                  <a:cubicBezTo>
                    <a:pt x="68" y="224"/>
                    <a:pt x="65" y="226"/>
                    <a:pt x="64" y="226"/>
                  </a:cubicBezTo>
                  <a:cubicBezTo>
                    <a:pt x="65" y="227"/>
                    <a:pt x="66" y="227"/>
                    <a:pt x="67" y="226"/>
                  </a:cubicBezTo>
                  <a:cubicBezTo>
                    <a:pt x="69" y="226"/>
                    <a:pt x="71" y="224"/>
                    <a:pt x="72" y="221"/>
                  </a:cubicBezTo>
                  <a:cubicBezTo>
                    <a:pt x="73" y="220"/>
                    <a:pt x="73" y="219"/>
                    <a:pt x="74" y="219"/>
                  </a:cubicBezTo>
                  <a:cubicBezTo>
                    <a:pt x="74" y="219"/>
                    <a:pt x="75" y="219"/>
                    <a:pt x="75" y="218"/>
                  </a:cubicBezTo>
                  <a:cubicBezTo>
                    <a:pt x="75" y="218"/>
                    <a:pt x="75" y="217"/>
                    <a:pt x="75" y="216"/>
                  </a:cubicBezTo>
                  <a:cubicBezTo>
                    <a:pt x="75" y="216"/>
                    <a:pt x="75" y="215"/>
                    <a:pt x="76" y="214"/>
                  </a:cubicBezTo>
                  <a:cubicBezTo>
                    <a:pt x="76" y="213"/>
                    <a:pt x="78" y="212"/>
                    <a:pt x="80" y="212"/>
                  </a:cubicBezTo>
                  <a:cubicBezTo>
                    <a:pt x="82" y="212"/>
                    <a:pt x="83" y="211"/>
                    <a:pt x="83" y="210"/>
                  </a:cubicBezTo>
                  <a:cubicBezTo>
                    <a:pt x="82" y="207"/>
                    <a:pt x="85" y="206"/>
                    <a:pt x="87" y="205"/>
                  </a:cubicBezTo>
                  <a:cubicBezTo>
                    <a:pt x="87" y="205"/>
                    <a:pt x="87" y="205"/>
                    <a:pt x="87" y="205"/>
                  </a:cubicBezTo>
                  <a:cubicBezTo>
                    <a:pt x="87" y="205"/>
                    <a:pt x="87" y="205"/>
                    <a:pt x="88" y="206"/>
                  </a:cubicBezTo>
                  <a:cubicBezTo>
                    <a:pt x="88" y="207"/>
                    <a:pt x="89" y="210"/>
                    <a:pt x="94" y="212"/>
                  </a:cubicBezTo>
                  <a:cubicBezTo>
                    <a:pt x="94" y="211"/>
                    <a:pt x="95" y="211"/>
                    <a:pt x="95" y="211"/>
                  </a:cubicBezTo>
                  <a:cubicBezTo>
                    <a:pt x="97" y="210"/>
                    <a:pt x="98" y="210"/>
                    <a:pt x="101" y="208"/>
                  </a:cubicBezTo>
                  <a:cubicBezTo>
                    <a:pt x="102" y="207"/>
                    <a:pt x="104" y="207"/>
                    <a:pt x="105" y="206"/>
                  </a:cubicBezTo>
                  <a:cubicBezTo>
                    <a:pt x="105" y="206"/>
                    <a:pt x="105" y="206"/>
                    <a:pt x="104" y="206"/>
                  </a:cubicBezTo>
                  <a:cubicBezTo>
                    <a:pt x="104" y="205"/>
                    <a:pt x="102" y="203"/>
                    <a:pt x="101" y="201"/>
                  </a:cubicBezTo>
                  <a:cubicBezTo>
                    <a:pt x="101" y="200"/>
                    <a:pt x="101" y="199"/>
                    <a:pt x="101" y="198"/>
                  </a:cubicBezTo>
                  <a:cubicBezTo>
                    <a:pt x="101" y="198"/>
                    <a:pt x="101" y="198"/>
                    <a:pt x="101" y="198"/>
                  </a:cubicBezTo>
                  <a:cubicBezTo>
                    <a:pt x="101" y="199"/>
                    <a:pt x="104" y="202"/>
                    <a:pt x="108" y="204"/>
                  </a:cubicBezTo>
                  <a:cubicBezTo>
                    <a:pt x="111" y="202"/>
                    <a:pt x="114" y="201"/>
                    <a:pt x="117" y="199"/>
                  </a:cubicBezTo>
                  <a:cubicBezTo>
                    <a:pt x="117" y="199"/>
                    <a:pt x="118" y="198"/>
                    <a:pt x="118" y="198"/>
                  </a:cubicBezTo>
                  <a:cubicBezTo>
                    <a:pt x="118" y="198"/>
                    <a:pt x="117" y="197"/>
                    <a:pt x="117" y="196"/>
                  </a:cubicBezTo>
                  <a:cubicBezTo>
                    <a:pt x="115" y="195"/>
                    <a:pt x="113" y="193"/>
                    <a:pt x="113" y="192"/>
                  </a:cubicBezTo>
                  <a:cubicBezTo>
                    <a:pt x="113" y="191"/>
                    <a:pt x="114" y="191"/>
                    <a:pt x="114" y="191"/>
                  </a:cubicBezTo>
                  <a:cubicBezTo>
                    <a:pt x="115" y="190"/>
                    <a:pt x="115" y="188"/>
                    <a:pt x="114" y="186"/>
                  </a:cubicBezTo>
                  <a:cubicBezTo>
                    <a:pt x="113" y="184"/>
                    <a:pt x="111" y="181"/>
                    <a:pt x="113" y="180"/>
                  </a:cubicBezTo>
                  <a:cubicBezTo>
                    <a:pt x="120" y="176"/>
                    <a:pt x="127" y="173"/>
                    <a:pt x="134" y="170"/>
                  </a:cubicBezTo>
                  <a:cubicBezTo>
                    <a:pt x="138" y="168"/>
                    <a:pt x="141" y="166"/>
                    <a:pt x="144" y="165"/>
                  </a:cubicBezTo>
                  <a:cubicBezTo>
                    <a:pt x="144" y="164"/>
                    <a:pt x="143" y="161"/>
                    <a:pt x="140" y="158"/>
                  </a:cubicBezTo>
                  <a:cubicBezTo>
                    <a:pt x="137" y="156"/>
                    <a:pt x="134" y="154"/>
                    <a:pt x="131" y="153"/>
                  </a:cubicBezTo>
                  <a:cubicBezTo>
                    <a:pt x="131" y="153"/>
                    <a:pt x="130" y="152"/>
                    <a:pt x="129" y="152"/>
                  </a:cubicBezTo>
                  <a:moveTo>
                    <a:pt x="13" y="236"/>
                  </a:moveTo>
                  <a:cubicBezTo>
                    <a:pt x="13" y="236"/>
                    <a:pt x="12" y="238"/>
                    <a:pt x="14" y="240"/>
                  </a:cubicBezTo>
                  <a:cubicBezTo>
                    <a:pt x="15" y="241"/>
                    <a:pt x="17" y="242"/>
                    <a:pt x="18" y="241"/>
                  </a:cubicBezTo>
                  <a:cubicBezTo>
                    <a:pt x="19" y="240"/>
                    <a:pt x="19" y="239"/>
                    <a:pt x="19" y="238"/>
                  </a:cubicBezTo>
                  <a:cubicBezTo>
                    <a:pt x="19" y="237"/>
                    <a:pt x="19" y="237"/>
                    <a:pt x="19" y="236"/>
                  </a:cubicBezTo>
                  <a:cubicBezTo>
                    <a:pt x="19" y="235"/>
                    <a:pt x="20" y="235"/>
                    <a:pt x="20" y="235"/>
                  </a:cubicBezTo>
                  <a:cubicBezTo>
                    <a:pt x="21" y="235"/>
                    <a:pt x="21" y="235"/>
                    <a:pt x="21" y="235"/>
                  </a:cubicBezTo>
                  <a:cubicBezTo>
                    <a:pt x="21" y="235"/>
                    <a:pt x="21" y="235"/>
                    <a:pt x="21" y="235"/>
                  </a:cubicBezTo>
                  <a:cubicBezTo>
                    <a:pt x="21" y="235"/>
                    <a:pt x="21" y="235"/>
                    <a:pt x="22" y="235"/>
                  </a:cubicBezTo>
                  <a:cubicBezTo>
                    <a:pt x="29" y="238"/>
                    <a:pt x="38" y="243"/>
                    <a:pt x="47" y="250"/>
                  </a:cubicBezTo>
                  <a:cubicBezTo>
                    <a:pt x="48" y="250"/>
                    <a:pt x="48" y="250"/>
                    <a:pt x="49" y="251"/>
                  </a:cubicBezTo>
                  <a:cubicBezTo>
                    <a:pt x="49" y="251"/>
                    <a:pt x="49" y="251"/>
                    <a:pt x="49" y="251"/>
                  </a:cubicBezTo>
                  <a:cubicBezTo>
                    <a:pt x="48" y="252"/>
                    <a:pt x="48" y="253"/>
                    <a:pt x="47" y="255"/>
                  </a:cubicBezTo>
                  <a:cubicBezTo>
                    <a:pt x="47" y="255"/>
                    <a:pt x="47" y="256"/>
                    <a:pt x="46" y="256"/>
                  </a:cubicBezTo>
                  <a:cubicBezTo>
                    <a:pt x="44" y="260"/>
                    <a:pt x="43" y="263"/>
                    <a:pt x="43" y="266"/>
                  </a:cubicBezTo>
                  <a:cubicBezTo>
                    <a:pt x="43" y="268"/>
                    <a:pt x="45" y="269"/>
                    <a:pt x="46" y="269"/>
                  </a:cubicBezTo>
                  <a:cubicBezTo>
                    <a:pt x="49" y="269"/>
                    <a:pt x="50" y="267"/>
                    <a:pt x="51" y="266"/>
                  </a:cubicBezTo>
                  <a:cubicBezTo>
                    <a:pt x="51" y="265"/>
                    <a:pt x="51" y="264"/>
                    <a:pt x="50" y="263"/>
                  </a:cubicBezTo>
                  <a:cubicBezTo>
                    <a:pt x="49" y="262"/>
                    <a:pt x="48" y="262"/>
                    <a:pt x="48" y="262"/>
                  </a:cubicBezTo>
                  <a:cubicBezTo>
                    <a:pt x="48" y="262"/>
                    <a:pt x="48" y="262"/>
                    <a:pt x="48" y="262"/>
                  </a:cubicBezTo>
                  <a:cubicBezTo>
                    <a:pt x="48" y="262"/>
                    <a:pt x="48" y="262"/>
                    <a:pt x="48" y="262"/>
                  </a:cubicBezTo>
                  <a:cubicBezTo>
                    <a:pt x="48" y="262"/>
                    <a:pt x="49" y="258"/>
                    <a:pt x="49" y="257"/>
                  </a:cubicBezTo>
                  <a:cubicBezTo>
                    <a:pt x="52" y="250"/>
                    <a:pt x="56" y="249"/>
                    <a:pt x="57" y="249"/>
                  </a:cubicBezTo>
                  <a:cubicBezTo>
                    <a:pt x="56" y="248"/>
                    <a:pt x="54" y="244"/>
                    <a:pt x="58" y="238"/>
                  </a:cubicBezTo>
                  <a:cubicBezTo>
                    <a:pt x="60" y="234"/>
                    <a:pt x="61" y="231"/>
                    <a:pt x="62" y="228"/>
                  </a:cubicBezTo>
                  <a:cubicBezTo>
                    <a:pt x="62" y="227"/>
                    <a:pt x="61" y="226"/>
                    <a:pt x="61" y="225"/>
                  </a:cubicBezTo>
                  <a:cubicBezTo>
                    <a:pt x="60" y="224"/>
                    <a:pt x="59" y="224"/>
                    <a:pt x="58" y="223"/>
                  </a:cubicBezTo>
                  <a:cubicBezTo>
                    <a:pt x="56" y="223"/>
                    <a:pt x="54" y="225"/>
                    <a:pt x="54" y="227"/>
                  </a:cubicBezTo>
                  <a:cubicBezTo>
                    <a:pt x="54" y="230"/>
                    <a:pt x="55" y="231"/>
                    <a:pt x="56" y="231"/>
                  </a:cubicBezTo>
                  <a:cubicBezTo>
                    <a:pt x="57" y="231"/>
                    <a:pt x="57" y="231"/>
                    <a:pt x="57" y="232"/>
                  </a:cubicBezTo>
                  <a:cubicBezTo>
                    <a:pt x="56" y="235"/>
                    <a:pt x="55" y="238"/>
                    <a:pt x="53" y="240"/>
                  </a:cubicBezTo>
                  <a:cubicBezTo>
                    <a:pt x="53" y="240"/>
                    <a:pt x="53" y="240"/>
                    <a:pt x="53" y="240"/>
                  </a:cubicBezTo>
                  <a:cubicBezTo>
                    <a:pt x="52" y="240"/>
                    <a:pt x="51" y="239"/>
                    <a:pt x="50" y="239"/>
                  </a:cubicBezTo>
                  <a:cubicBezTo>
                    <a:pt x="49" y="238"/>
                    <a:pt x="49" y="238"/>
                    <a:pt x="49" y="238"/>
                  </a:cubicBezTo>
                  <a:cubicBezTo>
                    <a:pt x="41" y="234"/>
                    <a:pt x="34" y="230"/>
                    <a:pt x="25" y="228"/>
                  </a:cubicBezTo>
                  <a:cubicBezTo>
                    <a:pt x="25" y="228"/>
                    <a:pt x="25" y="228"/>
                    <a:pt x="25" y="228"/>
                  </a:cubicBezTo>
                  <a:cubicBezTo>
                    <a:pt x="25" y="228"/>
                    <a:pt x="25" y="228"/>
                    <a:pt x="25" y="228"/>
                  </a:cubicBezTo>
                  <a:cubicBezTo>
                    <a:pt x="25" y="227"/>
                    <a:pt x="26" y="227"/>
                    <a:pt x="26" y="226"/>
                  </a:cubicBezTo>
                  <a:cubicBezTo>
                    <a:pt x="26" y="225"/>
                    <a:pt x="27" y="225"/>
                    <a:pt x="27" y="224"/>
                  </a:cubicBezTo>
                  <a:cubicBezTo>
                    <a:pt x="28" y="223"/>
                    <a:pt x="28" y="222"/>
                    <a:pt x="28" y="222"/>
                  </a:cubicBezTo>
                  <a:cubicBezTo>
                    <a:pt x="28" y="222"/>
                    <a:pt x="28" y="222"/>
                    <a:pt x="27" y="223"/>
                  </a:cubicBezTo>
                  <a:cubicBezTo>
                    <a:pt x="27" y="223"/>
                    <a:pt x="26" y="223"/>
                    <a:pt x="25" y="224"/>
                  </a:cubicBezTo>
                  <a:cubicBezTo>
                    <a:pt x="22" y="225"/>
                    <a:pt x="22" y="226"/>
                    <a:pt x="20" y="226"/>
                  </a:cubicBezTo>
                  <a:cubicBezTo>
                    <a:pt x="19" y="226"/>
                    <a:pt x="19" y="226"/>
                    <a:pt x="18" y="226"/>
                  </a:cubicBezTo>
                  <a:cubicBezTo>
                    <a:pt x="18" y="225"/>
                    <a:pt x="18" y="225"/>
                    <a:pt x="17" y="225"/>
                  </a:cubicBezTo>
                  <a:cubicBezTo>
                    <a:pt x="17" y="226"/>
                    <a:pt x="16" y="227"/>
                    <a:pt x="16" y="229"/>
                  </a:cubicBezTo>
                  <a:cubicBezTo>
                    <a:pt x="15" y="230"/>
                    <a:pt x="15" y="230"/>
                    <a:pt x="15" y="230"/>
                  </a:cubicBezTo>
                  <a:cubicBezTo>
                    <a:pt x="15" y="232"/>
                    <a:pt x="15" y="232"/>
                    <a:pt x="14" y="233"/>
                  </a:cubicBezTo>
                  <a:cubicBezTo>
                    <a:pt x="14" y="234"/>
                    <a:pt x="14" y="234"/>
                    <a:pt x="13" y="235"/>
                  </a:cubicBezTo>
                  <a:cubicBezTo>
                    <a:pt x="13" y="235"/>
                    <a:pt x="13" y="235"/>
                    <a:pt x="13" y="236"/>
                  </a:cubicBezTo>
                  <a:moveTo>
                    <a:pt x="15" y="38"/>
                  </a:moveTo>
                  <a:cubicBezTo>
                    <a:pt x="18" y="38"/>
                    <a:pt x="22" y="38"/>
                    <a:pt x="23" y="37"/>
                  </a:cubicBezTo>
                  <a:cubicBezTo>
                    <a:pt x="23" y="26"/>
                    <a:pt x="23" y="26"/>
                    <a:pt x="23" y="26"/>
                  </a:cubicBezTo>
                  <a:cubicBezTo>
                    <a:pt x="22" y="25"/>
                    <a:pt x="19" y="25"/>
                    <a:pt x="17" y="25"/>
                  </a:cubicBezTo>
                  <a:cubicBezTo>
                    <a:pt x="16" y="25"/>
                    <a:pt x="16" y="25"/>
                    <a:pt x="16" y="25"/>
                  </a:cubicBezTo>
                  <a:cubicBezTo>
                    <a:pt x="15" y="25"/>
                    <a:pt x="14" y="25"/>
                    <a:pt x="13" y="25"/>
                  </a:cubicBezTo>
                  <a:cubicBezTo>
                    <a:pt x="11" y="27"/>
                    <a:pt x="11" y="30"/>
                    <a:pt x="11" y="30"/>
                  </a:cubicBezTo>
                  <a:cubicBezTo>
                    <a:pt x="11" y="33"/>
                    <a:pt x="11" y="33"/>
                    <a:pt x="11" y="33"/>
                  </a:cubicBezTo>
                  <a:cubicBezTo>
                    <a:pt x="11" y="33"/>
                    <a:pt x="12" y="38"/>
                    <a:pt x="15" y="38"/>
                  </a:cubicBezTo>
                  <a:close/>
                  <a:moveTo>
                    <a:pt x="44" y="34"/>
                  </a:moveTo>
                  <a:cubicBezTo>
                    <a:pt x="44" y="33"/>
                    <a:pt x="44" y="32"/>
                    <a:pt x="44" y="31"/>
                  </a:cubicBezTo>
                  <a:cubicBezTo>
                    <a:pt x="44" y="31"/>
                    <a:pt x="44" y="31"/>
                    <a:pt x="44" y="30"/>
                  </a:cubicBezTo>
                  <a:cubicBezTo>
                    <a:pt x="44" y="28"/>
                    <a:pt x="44" y="26"/>
                    <a:pt x="44" y="24"/>
                  </a:cubicBezTo>
                  <a:cubicBezTo>
                    <a:pt x="44" y="23"/>
                    <a:pt x="44" y="22"/>
                    <a:pt x="43" y="22"/>
                  </a:cubicBezTo>
                  <a:cubicBezTo>
                    <a:pt x="42" y="22"/>
                    <a:pt x="41" y="22"/>
                    <a:pt x="41" y="22"/>
                  </a:cubicBezTo>
                  <a:cubicBezTo>
                    <a:pt x="41" y="22"/>
                    <a:pt x="41" y="22"/>
                    <a:pt x="40" y="23"/>
                  </a:cubicBezTo>
                  <a:cubicBezTo>
                    <a:pt x="40" y="23"/>
                    <a:pt x="40" y="24"/>
                    <a:pt x="40" y="24"/>
                  </a:cubicBezTo>
                  <a:cubicBezTo>
                    <a:pt x="40" y="24"/>
                    <a:pt x="40" y="24"/>
                    <a:pt x="40" y="24"/>
                  </a:cubicBezTo>
                  <a:cubicBezTo>
                    <a:pt x="40" y="24"/>
                    <a:pt x="40" y="24"/>
                    <a:pt x="40" y="24"/>
                  </a:cubicBezTo>
                  <a:cubicBezTo>
                    <a:pt x="39" y="22"/>
                    <a:pt x="39" y="22"/>
                    <a:pt x="39" y="22"/>
                  </a:cubicBezTo>
                  <a:cubicBezTo>
                    <a:pt x="38" y="22"/>
                    <a:pt x="36" y="22"/>
                    <a:pt x="36" y="22"/>
                  </a:cubicBezTo>
                  <a:cubicBezTo>
                    <a:pt x="36" y="22"/>
                    <a:pt x="36" y="22"/>
                    <a:pt x="36" y="23"/>
                  </a:cubicBezTo>
                  <a:cubicBezTo>
                    <a:pt x="35" y="23"/>
                    <a:pt x="35" y="24"/>
                    <a:pt x="35" y="24"/>
                  </a:cubicBezTo>
                  <a:cubicBezTo>
                    <a:pt x="35" y="24"/>
                    <a:pt x="35" y="24"/>
                    <a:pt x="35" y="24"/>
                  </a:cubicBezTo>
                  <a:cubicBezTo>
                    <a:pt x="35" y="24"/>
                    <a:pt x="35" y="24"/>
                    <a:pt x="35" y="24"/>
                  </a:cubicBezTo>
                  <a:cubicBezTo>
                    <a:pt x="34" y="22"/>
                    <a:pt x="34" y="22"/>
                    <a:pt x="34" y="22"/>
                  </a:cubicBezTo>
                  <a:cubicBezTo>
                    <a:pt x="33" y="22"/>
                    <a:pt x="32" y="22"/>
                    <a:pt x="31" y="22"/>
                  </a:cubicBezTo>
                  <a:cubicBezTo>
                    <a:pt x="31" y="22"/>
                    <a:pt x="31" y="23"/>
                    <a:pt x="31" y="23"/>
                  </a:cubicBezTo>
                  <a:cubicBezTo>
                    <a:pt x="30" y="24"/>
                    <a:pt x="30" y="24"/>
                    <a:pt x="30" y="24"/>
                  </a:cubicBezTo>
                  <a:cubicBezTo>
                    <a:pt x="30" y="24"/>
                    <a:pt x="30" y="24"/>
                    <a:pt x="30" y="24"/>
                  </a:cubicBezTo>
                  <a:cubicBezTo>
                    <a:pt x="30" y="24"/>
                    <a:pt x="30" y="24"/>
                    <a:pt x="30" y="24"/>
                  </a:cubicBezTo>
                  <a:cubicBezTo>
                    <a:pt x="29" y="22"/>
                    <a:pt x="29" y="22"/>
                    <a:pt x="29" y="22"/>
                  </a:cubicBezTo>
                  <a:cubicBezTo>
                    <a:pt x="29" y="22"/>
                    <a:pt x="28" y="22"/>
                    <a:pt x="27" y="22"/>
                  </a:cubicBezTo>
                  <a:cubicBezTo>
                    <a:pt x="27" y="22"/>
                    <a:pt x="26" y="23"/>
                    <a:pt x="26" y="24"/>
                  </a:cubicBezTo>
                  <a:cubicBezTo>
                    <a:pt x="26" y="26"/>
                    <a:pt x="26" y="27"/>
                    <a:pt x="26" y="28"/>
                  </a:cubicBezTo>
                  <a:cubicBezTo>
                    <a:pt x="26" y="29"/>
                    <a:pt x="26" y="29"/>
                    <a:pt x="26" y="30"/>
                  </a:cubicBezTo>
                  <a:cubicBezTo>
                    <a:pt x="26" y="31"/>
                    <a:pt x="26" y="36"/>
                    <a:pt x="26" y="37"/>
                  </a:cubicBezTo>
                  <a:cubicBezTo>
                    <a:pt x="27" y="37"/>
                    <a:pt x="28" y="37"/>
                    <a:pt x="29" y="37"/>
                  </a:cubicBezTo>
                  <a:cubicBezTo>
                    <a:pt x="30" y="36"/>
                    <a:pt x="30" y="35"/>
                    <a:pt x="30" y="34"/>
                  </a:cubicBezTo>
                  <a:cubicBezTo>
                    <a:pt x="30" y="34"/>
                    <a:pt x="30" y="34"/>
                    <a:pt x="30" y="34"/>
                  </a:cubicBezTo>
                  <a:cubicBezTo>
                    <a:pt x="30" y="34"/>
                    <a:pt x="30" y="34"/>
                    <a:pt x="30" y="34"/>
                  </a:cubicBezTo>
                  <a:cubicBezTo>
                    <a:pt x="30" y="34"/>
                    <a:pt x="30" y="34"/>
                    <a:pt x="30" y="34"/>
                  </a:cubicBezTo>
                  <a:cubicBezTo>
                    <a:pt x="30" y="35"/>
                    <a:pt x="30" y="37"/>
                    <a:pt x="30" y="38"/>
                  </a:cubicBezTo>
                  <a:cubicBezTo>
                    <a:pt x="31" y="38"/>
                    <a:pt x="32" y="39"/>
                    <a:pt x="33" y="37"/>
                  </a:cubicBezTo>
                  <a:cubicBezTo>
                    <a:pt x="34" y="36"/>
                    <a:pt x="35" y="35"/>
                    <a:pt x="35" y="34"/>
                  </a:cubicBezTo>
                  <a:cubicBezTo>
                    <a:pt x="35" y="34"/>
                    <a:pt x="35" y="34"/>
                    <a:pt x="35" y="34"/>
                  </a:cubicBezTo>
                  <a:cubicBezTo>
                    <a:pt x="35" y="34"/>
                    <a:pt x="35" y="34"/>
                    <a:pt x="35" y="34"/>
                  </a:cubicBezTo>
                  <a:cubicBezTo>
                    <a:pt x="35" y="35"/>
                    <a:pt x="35" y="38"/>
                    <a:pt x="35" y="38"/>
                  </a:cubicBezTo>
                  <a:cubicBezTo>
                    <a:pt x="36" y="38"/>
                    <a:pt x="37" y="38"/>
                    <a:pt x="38" y="37"/>
                  </a:cubicBezTo>
                  <a:cubicBezTo>
                    <a:pt x="39" y="36"/>
                    <a:pt x="40" y="35"/>
                    <a:pt x="40" y="34"/>
                  </a:cubicBezTo>
                  <a:cubicBezTo>
                    <a:pt x="40" y="34"/>
                    <a:pt x="40" y="34"/>
                    <a:pt x="40" y="34"/>
                  </a:cubicBezTo>
                  <a:cubicBezTo>
                    <a:pt x="40" y="34"/>
                    <a:pt x="40" y="34"/>
                    <a:pt x="40" y="34"/>
                  </a:cubicBezTo>
                  <a:cubicBezTo>
                    <a:pt x="40" y="35"/>
                    <a:pt x="40" y="36"/>
                    <a:pt x="40" y="37"/>
                  </a:cubicBezTo>
                  <a:cubicBezTo>
                    <a:pt x="40" y="37"/>
                    <a:pt x="41" y="37"/>
                    <a:pt x="41" y="37"/>
                  </a:cubicBezTo>
                  <a:cubicBezTo>
                    <a:pt x="41" y="37"/>
                    <a:pt x="42" y="36"/>
                    <a:pt x="42" y="36"/>
                  </a:cubicBezTo>
                  <a:cubicBezTo>
                    <a:pt x="42" y="36"/>
                    <a:pt x="43" y="36"/>
                    <a:pt x="43" y="36"/>
                  </a:cubicBezTo>
                  <a:cubicBezTo>
                    <a:pt x="43" y="36"/>
                    <a:pt x="44" y="35"/>
                    <a:pt x="44" y="34"/>
                  </a:cubicBezTo>
                  <a:moveTo>
                    <a:pt x="50" y="36"/>
                  </a:moveTo>
                  <a:cubicBezTo>
                    <a:pt x="50" y="36"/>
                    <a:pt x="49" y="35"/>
                    <a:pt x="49" y="32"/>
                  </a:cubicBezTo>
                  <a:cubicBezTo>
                    <a:pt x="49" y="30"/>
                    <a:pt x="50" y="28"/>
                    <a:pt x="50" y="27"/>
                  </a:cubicBezTo>
                  <a:cubicBezTo>
                    <a:pt x="50" y="24"/>
                    <a:pt x="50" y="24"/>
                    <a:pt x="50" y="24"/>
                  </a:cubicBezTo>
                  <a:cubicBezTo>
                    <a:pt x="50" y="23"/>
                    <a:pt x="48" y="22"/>
                    <a:pt x="47" y="22"/>
                  </a:cubicBezTo>
                  <a:cubicBezTo>
                    <a:pt x="47" y="35"/>
                    <a:pt x="47" y="35"/>
                    <a:pt x="47" y="35"/>
                  </a:cubicBezTo>
                  <a:cubicBezTo>
                    <a:pt x="47" y="38"/>
                    <a:pt x="44" y="40"/>
                    <a:pt x="41" y="41"/>
                  </a:cubicBezTo>
                  <a:cubicBezTo>
                    <a:pt x="35" y="42"/>
                    <a:pt x="30" y="42"/>
                    <a:pt x="28" y="42"/>
                  </a:cubicBezTo>
                  <a:cubicBezTo>
                    <a:pt x="29" y="42"/>
                    <a:pt x="29" y="43"/>
                    <a:pt x="29" y="45"/>
                  </a:cubicBezTo>
                  <a:cubicBezTo>
                    <a:pt x="29" y="46"/>
                    <a:pt x="31" y="47"/>
                    <a:pt x="31" y="47"/>
                  </a:cubicBezTo>
                  <a:cubicBezTo>
                    <a:pt x="46" y="47"/>
                    <a:pt x="46" y="47"/>
                    <a:pt x="46" y="47"/>
                  </a:cubicBezTo>
                  <a:cubicBezTo>
                    <a:pt x="50" y="40"/>
                    <a:pt x="50" y="40"/>
                    <a:pt x="50" y="40"/>
                  </a:cubicBezTo>
                  <a:lnTo>
                    <a:pt x="50" y="36"/>
                  </a:lnTo>
                  <a:close/>
                  <a:moveTo>
                    <a:pt x="31" y="56"/>
                  </a:moveTo>
                  <a:cubicBezTo>
                    <a:pt x="46" y="56"/>
                    <a:pt x="46" y="56"/>
                    <a:pt x="46" y="56"/>
                  </a:cubicBezTo>
                  <a:cubicBezTo>
                    <a:pt x="46" y="55"/>
                    <a:pt x="47" y="53"/>
                    <a:pt x="47" y="53"/>
                  </a:cubicBezTo>
                  <a:cubicBezTo>
                    <a:pt x="47" y="50"/>
                    <a:pt x="47" y="50"/>
                    <a:pt x="47" y="50"/>
                  </a:cubicBezTo>
                  <a:cubicBezTo>
                    <a:pt x="31" y="50"/>
                    <a:pt x="31" y="50"/>
                    <a:pt x="31" y="50"/>
                  </a:cubicBezTo>
                  <a:cubicBezTo>
                    <a:pt x="30" y="53"/>
                    <a:pt x="30" y="53"/>
                    <a:pt x="30" y="53"/>
                  </a:cubicBezTo>
                  <a:lnTo>
                    <a:pt x="31" y="56"/>
                  </a:lnTo>
                  <a:close/>
                  <a:moveTo>
                    <a:pt x="46" y="59"/>
                  </a:moveTo>
                  <a:cubicBezTo>
                    <a:pt x="31" y="59"/>
                    <a:pt x="31" y="59"/>
                    <a:pt x="31" y="59"/>
                  </a:cubicBezTo>
                  <a:cubicBezTo>
                    <a:pt x="31" y="79"/>
                    <a:pt x="31" y="79"/>
                    <a:pt x="31" y="79"/>
                  </a:cubicBezTo>
                  <a:cubicBezTo>
                    <a:pt x="44" y="79"/>
                    <a:pt x="44" y="79"/>
                    <a:pt x="44" y="79"/>
                  </a:cubicBezTo>
                  <a:cubicBezTo>
                    <a:pt x="48" y="76"/>
                    <a:pt x="48" y="76"/>
                    <a:pt x="48" y="76"/>
                  </a:cubicBezTo>
                  <a:lnTo>
                    <a:pt x="46" y="59"/>
                  </a:lnTo>
                  <a:close/>
                  <a:moveTo>
                    <a:pt x="53" y="84"/>
                  </a:moveTo>
                  <a:cubicBezTo>
                    <a:pt x="53" y="84"/>
                    <a:pt x="51" y="82"/>
                    <a:pt x="51" y="82"/>
                  </a:cubicBezTo>
                  <a:cubicBezTo>
                    <a:pt x="50" y="82"/>
                    <a:pt x="50" y="80"/>
                    <a:pt x="50" y="79"/>
                  </a:cubicBezTo>
                  <a:cubicBezTo>
                    <a:pt x="46" y="83"/>
                    <a:pt x="46" y="83"/>
                    <a:pt x="46" y="83"/>
                  </a:cubicBezTo>
                  <a:cubicBezTo>
                    <a:pt x="45" y="83"/>
                    <a:pt x="45" y="83"/>
                    <a:pt x="45" y="83"/>
                  </a:cubicBezTo>
                  <a:cubicBezTo>
                    <a:pt x="30" y="83"/>
                    <a:pt x="30" y="83"/>
                    <a:pt x="30" y="83"/>
                  </a:cubicBezTo>
                  <a:cubicBezTo>
                    <a:pt x="30" y="84"/>
                    <a:pt x="30" y="90"/>
                    <a:pt x="30" y="93"/>
                  </a:cubicBezTo>
                  <a:cubicBezTo>
                    <a:pt x="33" y="96"/>
                    <a:pt x="37" y="99"/>
                    <a:pt x="38" y="99"/>
                  </a:cubicBezTo>
                  <a:cubicBezTo>
                    <a:pt x="48" y="87"/>
                    <a:pt x="48" y="87"/>
                    <a:pt x="48" y="87"/>
                  </a:cubicBezTo>
                  <a:cubicBezTo>
                    <a:pt x="48" y="87"/>
                    <a:pt x="48" y="87"/>
                    <a:pt x="48" y="87"/>
                  </a:cubicBezTo>
                  <a:lnTo>
                    <a:pt x="53" y="84"/>
                  </a:lnTo>
                  <a:close/>
                  <a:moveTo>
                    <a:pt x="50" y="89"/>
                  </a:moveTo>
                  <a:cubicBezTo>
                    <a:pt x="41" y="101"/>
                    <a:pt x="41" y="101"/>
                    <a:pt x="41" y="101"/>
                  </a:cubicBezTo>
                  <a:cubicBezTo>
                    <a:pt x="56" y="107"/>
                    <a:pt x="56" y="107"/>
                    <a:pt x="56" y="107"/>
                  </a:cubicBezTo>
                  <a:cubicBezTo>
                    <a:pt x="64" y="103"/>
                    <a:pt x="74" y="96"/>
                    <a:pt x="76" y="94"/>
                  </a:cubicBezTo>
                  <a:cubicBezTo>
                    <a:pt x="56" y="87"/>
                    <a:pt x="56" y="87"/>
                    <a:pt x="56" y="87"/>
                  </a:cubicBezTo>
                  <a:lnTo>
                    <a:pt x="50" y="89"/>
                  </a:lnTo>
                  <a:close/>
                  <a:moveTo>
                    <a:pt x="58" y="28"/>
                  </a:moveTo>
                  <a:cubicBezTo>
                    <a:pt x="58" y="26"/>
                    <a:pt x="58" y="16"/>
                    <a:pt x="58" y="15"/>
                  </a:cubicBezTo>
                  <a:cubicBezTo>
                    <a:pt x="58" y="15"/>
                    <a:pt x="58" y="15"/>
                    <a:pt x="58" y="15"/>
                  </a:cubicBezTo>
                  <a:cubicBezTo>
                    <a:pt x="58" y="15"/>
                    <a:pt x="59" y="15"/>
                    <a:pt x="59" y="14"/>
                  </a:cubicBezTo>
                  <a:cubicBezTo>
                    <a:pt x="59" y="14"/>
                    <a:pt x="59" y="13"/>
                    <a:pt x="59" y="12"/>
                  </a:cubicBezTo>
                  <a:cubicBezTo>
                    <a:pt x="52" y="12"/>
                    <a:pt x="52" y="12"/>
                    <a:pt x="52" y="12"/>
                  </a:cubicBezTo>
                  <a:cubicBezTo>
                    <a:pt x="52" y="13"/>
                    <a:pt x="52" y="13"/>
                    <a:pt x="52" y="14"/>
                  </a:cubicBezTo>
                  <a:cubicBezTo>
                    <a:pt x="52" y="14"/>
                    <a:pt x="53" y="15"/>
                    <a:pt x="53" y="15"/>
                  </a:cubicBezTo>
                  <a:cubicBezTo>
                    <a:pt x="53" y="15"/>
                    <a:pt x="53" y="15"/>
                    <a:pt x="53" y="15"/>
                  </a:cubicBezTo>
                  <a:cubicBezTo>
                    <a:pt x="53" y="28"/>
                    <a:pt x="53" y="28"/>
                    <a:pt x="53" y="28"/>
                  </a:cubicBezTo>
                  <a:cubicBezTo>
                    <a:pt x="53" y="28"/>
                    <a:pt x="53" y="28"/>
                    <a:pt x="53" y="28"/>
                  </a:cubicBezTo>
                  <a:cubicBezTo>
                    <a:pt x="53" y="28"/>
                    <a:pt x="52" y="29"/>
                    <a:pt x="52" y="32"/>
                  </a:cubicBezTo>
                  <a:cubicBezTo>
                    <a:pt x="52" y="34"/>
                    <a:pt x="53" y="36"/>
                    <a:pt x="53" y="36"/>
                  </a:cubicBezTo>
                  <a:cubicBezTo>
                    <a:pt x="53" y="36"/>
                    <a:pt x="53" y="36"/>
                    <a:pt x="53" y="36"/>
                  </a:cubicBezTo>
                  <a:cubicBezTo>
                    <a:pt x="53" y="46"/>
                    <a:pt x="53" y="46"/>
                    <a:pt x="53" y="46"/>
                  </a:cubicBezTo>
                  <a:cubicBezTo>
                    <a:pt x="53" y="46"/>
                    <a:pt x="53" y="46"/>
                    <a:pt x="53" y="46"/>
                  </a:cubicBezTo>
                  <a:cubicBezTo>
                    <a:pt x="53" y="47"/>
                    <a:pt x="52" y="47"/>
                    <a:pt x="52" y="48"/>
                  </a:cubicBezTo>
                  <a:cubicBezTo>
                    <a:pt x="52" y="49"/>
                    <a:pt x="52" y="49"/>
                    <a:pt x="52" y="49"/>
                  </a:cubicBezTo>
                  <a:cubicBezTo>
                    <a:pt x="59" y="49"/>
                    <a:pt x="59" y="49"/>
                    <a:pt x="59" y="49"/>
                  </a:cubicBezTo>
                  <a:cubicBezTo>
                    <a:pt x="59" y="49"/>
                    <a:pt x="59" y="48"/>
                    <a:pt x="59" y="47"/>
                  </a:cubicBezTo>
                  <a:cubicBezTo>
                    <a:pt x="59" y="47"/>
                    <a:pt x="59" y="46"/>
                    <a:pt x="58" y="46"/>
                  </a:cubicBezTo>
                  <a:cubicBezTo>
                    <a:pt x="58" y="46"/>
                    <a:pt x="58" y="46"/>
                    <a:pt x="58" y="46"/>
                  </a:cubicBezTo>
                  <a:cubicBezTo>
                    <a:pt x="58" y="36"/>
                    <a:pt x="58" y="36"/>
                    <a:pt x="58" y="36"/>
                  </a:cubicBezTo>
                  <a:cubicBezTo>
                    <a:pt x="58" y="36"/>
                    <a:pt x="58" y="36"/>
                    <a:pt x="58" y="36"/>
                  </a:cubicBezTo>
                  <a:cubicBezTo>
                    <a:pt x="58" y="36"/>
                    <a:pt x="59" y="35"/>
                    <a:pt x="59" y="35"/>
                  </a:cubicBezTo>
                  <a:cubicBezTo>
                    <a:pt x="59" y="34"/>
                    <a:pt x="60" y="33"/>
                    <a:pt x="60" y="32"/>
                  </a:cubicBezTo>
                  <a:cubicBezTo>
                    <a:pt x="60" y="30"/>
                    <a:pt x="59" y="29"/>
                    <a:pt x="58" y="28"/>
                  </a:cubicBezTo>
                  <a:cubicBezTo>
                    <a:pt x="58" y="28"/>
                    <a:pt x="58" y="28"/>
                    <a:pt x="58" y="28"/>
                  </a:cubicBezTo>
                  <a:cubicBezTo>
                    <a:pt x="58" y="28"/>
                    <a:pt x="58" y="28"/>
                    <a:pt x="58" y="28"/>
                  </a:cubicBezTo>
                  <a:moveTo>
                    <a:pt x="74" y="38"/>
                  </a:moveTo>
                  <a:cubicBezTo>
                    <a:pt x="85" y="26"/>
                    <a:pt x="85" y="26"/>
                    <a:pt x="85" y="26"/>
                  </a:cubicBezTo>
                  <a:cubicBezTo>
                    <a:pt x="83" y="26"/>
                    <a:pt x="82" y="26"/>
                    <a:pt x="80" y="26"/>
                  </a:cubicBezTo>
                  <a:cubicBezTo>
                    <a:pt x="77" y="26"/>
                    <a:pt x="73" y="26"/>
                    <a:pt x="69" y="26"/>
                  </a:cubicBezTo>
                  <a:cubicBezTo>
                    <a:pt x="68" y="26"/>
                    <a:pt x="66" y="25"/>
                    <a:pt x="65" y="25"/>
                  </a:cubicBezTo>
                  <a:cubicBezTo>
                    <a:pt x="64" y="24"/>
                    <a:pt x="62" y="23"/>
                    <a:pt x="62" y="23"/>
                  </a:cubicBezTo>
                  <a:cubicBezTo>
                    <a:pt x="62" y="24"/>
                    <a:pt x="61" y="26"/>
                    <a:pt x="61" y="27"/>
                  </a:cubicBezTo>
                  <a:cubicBezTo>
                    <a:pt x="61" y="27"/>
                    <a:pt x="63" y="29"/>
                    <a:pt x="63" y="32"/>
                  </a:cubicBezTo>
                  <a:cubicBezTo>
                    <a:pt x="63" y="32"/>
                    <a:pt x="63" y="32"/>
                    <a:pt x="63" y="32"/>
                  </a:cubicBezTo>
                  <a:cubicBezTo>
                    <a:pt x="63" y="33"/>
                    <a:pt x="63" y="35"/>
                    <a:pt x="61" y="37"/>
                  </a:cubicBezTo>
                  <a:cubicBezTo>
                    <a:pt x="62" y="39"/>
                    <a:pt x="62" y="40"/>
                    <a:pt x="63" y="41"/>
                  </a:cubicBezTo>
                  <a:cubicBezTo>
                    <a:pt x="63" y="40"/>
                    <a:pt x="66" y="38"/>
                    <a:pt x="69" y="38"/>
                  </a:cubicBezTo>
                  <a:cubicBezTo>
                    <a:pt x="69" y="38"/>
                    <a:pt x="71" y="38"/>
                    <a:pt x="74" y="38"/>
                  </a:cubicBezTo>
                  <a:moveTo>
                    <a:pt x="125" y="38"/>
                  </a:moveTo>
                  <a:cubicBezTo>
                    <a:pt x="140" y="19"/>
                    <a:pt x="140" y="19"/>
                    <a:pt x="140" y="19"/>
                  </a:cubicBezTo>
                  <a:cubicBezTo>
                    <a:pt x="139" y="19"/>
                    <a:pt x="138" y="19"/>
                    <a:pt x="136" y="20"/>
                  </a:cubicBezTo>
                  <a:cubicBezTo>
                    <a:pt x="135" y="21"/>
                    <a:pt x="134" y="23"/>
                    <a:pt x="134" y="24"/>
                  </a:cubicBezTo>
                  <a:cubicBezTo>
                    <a:pt x="134" y="24"/>
                    <a:pt x="134" y="24"/>
                    <a:pt x="134" y="24"/>
                  </a:cubicBezTo>
                  <a:cubicBezTo>
                    <a:pt x="134" y="24"/>
                    <a:pt x="134" y="24"/>
                    <a:pt x="134" y="24"/>
                  </a:cubicBezTo>
                  <a:cubicBezTo>
                    <a:pt x="134" y="23"/>
                    <a:pt x="133" y="22"/>
                    <a:pt x="132" y="22"/>
                  </a:cubicBezTo>
                  <a:cubicBezTo>
                    <a:pt x="131" y="22"/>
                    <a:pt x="129" y="22"/>
                    <a:pt x="128" y="23"/>
                  </a:cubicBezTo>
                  <a:cubicBezTo>
                    <a:pt x="130" y="26"/>
                    <a:pt x="130" y="27"/>
                    <a:pt x="129" y="28"/>
                  </a:cubicBezTo>
                  <a:cubicBezTo>
                    <a:pt x="128" y="29"/>
                    <a:pt x="127" y="29"/>
                    <a:pt x="126" y="29"/>
                  </a:cubicBezTo>
                  <a:cubicBezTo>
                    <a:pt x="124" y="28"/>
                    <a:pt x="124" y="26"/>
                    <a:pt x="124" y="25"/>
                  </a:cubicBezTo>
                  <a:cubicBezTo>
                    <a:pt x="124" y="26"/>
                    <a:pt x="123" y="26"/>
                    <a:pt x="121" y="26"/>
                  </a:cubicBezTo>
                  <a:cubicBezTo>
                    <a:pt x="121" y="26"/>
                    <a:pt x="120" y="26"/>
                    <a:pt x="119" y="25"/>
                  </a:cubicBezTo>
                  <a:cubicBezTo>
                    <a:pt x="119" y="24"/>
                    <a:pt x="119" y="24"/>
                    <a:pt x="119" y="23"/>
                  </a:cubicBezTo>
                  <a:cubicBezTo>
                    <a:pt x="120" y="21"/>
                    <a:pt x="122" y="21"/>
                    <a:pt x="124" y="21"/>
                  </a:cubicBezTo>
                  <a:cubicBezTo>
                    <a:pt x="124" y="20"/>
                    <a:pt x="124" y="18"/>
                    <a:pt x="122" y="17"/>
                  </a:cubicBezTo>
                  <a:cubicBezTo>
                    <a:pt x="121" y="16"/>
                    <a:pt x="118" y="17"/>
                    <a:pt x="118" y="17"/>
                  </a:cubicBezTo>
                  <a:cubicBezTo>
                    <a:pt x="118" y="17"/>
                    <a:pt x="118" y="17"/>
                    <a:pt x="118" y="17"/>
                  </a:cubicBezTo>
                  <a:cubicBezTo>
                    <a:pt x="118" y="17"/>
                    <a:pt x="118" y="16"/>
                    <a:pt x="118" y="16"/>
                  </a:cubicBezTo>
                  <a:cubicBezTo>
                    <a:pt x="118" y="16"/>
                    <a:pt x="120" y="15"/>
                    <a:pt x="120" y="13"/>
                  </a:cubicBezTo>
                  <a:cubicBezTo>
                    <a:pt x="120" y="12"/>
                    <a:pt x="120" y="10"/>
                    <a:pt x="118" y="8"/>
                  </a:cubicBezTo>
                  <a:cubicBezTo>
                    <a:pt x="118" y="8"/>
                    <a:pt x="118" y="8"/>
                    <a:pt x="118" y="8"/>
                  </a:cubicBezTo>
                  <a:cubicBezTo>
                    <a:pt x="116" y="8"/>
                    <a:pt x="114" y="9"/>
                    <a:pt x="113" y="10"/>
                  </a:cubicBezTo>
                  <a:cubicBezTo>
                    <a:pt x="112" y="12"/>
                    <a:pt x="112" y="14"/>
                    <a:pt x="112" y="14"/>
                  </a:cubicBezTo>
                  <a:cubicBezTo>
                    <a:pt x="113" y="14"/>
                    <a:pt x="112" y="14"/>
                    <a:pt x="112" y="14"/>
                  </a:cubicBezTo>
                  <a:cubicBezTo>
                    <a:pt x="112" y="14"/>
                    <a:pt x="112" y="14"/>
                    <a:pt x="112" y="14"/>
                  </a:cubicBezTo>
                  <a:cubicBezTo>
                    <a:pt x="112" y="14"/>
                    <a:pt x="111" y="11"/>
                    <a:pt x="109" y="11"/>
                  </a:cubicBezTo>
                  <a:cubicBezTo>
                    <a:pt x="107" y="10"/>
                    <a:pt x="105" y="12"/>
                    <a:pt x="105" y="12"/>
                  </a:cubicBezTo>
                  <a:cubicBezTo>
                    <a:pt x="107" y="14"/>
                    <a:pt x="107" y="16"/>
                    <a:pt x="107" y="17"/>
                  </a:cubicBezTo>
                  <a:cubicBezTo>
                    <a:pt x="106" y="18"/>
                    <a:pt x="106" y="19"/>
                    <a:pt x="105" y="19"/>
                  </a:cubicBezTo>
                  <a:cubicBezTo>
                    <a:pt x="104" y="19"/>
                    <a:pt x="103" y="18"/>
                    <a:pt x="103" y="18"/>
                  </a:cubicBezTo>
                  <a:cubicBezTo>
                    <a:pt x="102" y="17"/>
                    <a:pt x="102" y="16"/>
                    <a:pt x="102" y="16"/>
                  </a:cubicBezTo>
                  <a:cubicBezTo>
                    <a:pt x="101" y="16"/>
                    <a:pt x="99" y="17"/>
                    <a:pt x="98" y="16"/>
                  </a:cubicBezTo>
                  <a:cubicBezTo>
                    <a:pt x="97" y="15"/>
                    <a:pt x="96" y="15"/>
                    <a:pt x="96" y="14"/>
                  </a:cubicBezTo>
                  <a:cubicBezTo>
                    <a:pt x="97" y="13"/>
                    <a:pt x="97" y="11"/>
                    <a:pt x="101" y="11"/>
                  </a:cubicBezTo>
                  <a:cubicBezTo>
                    <a:pt x="101" y="10"/>
                    <a:pt x="100" y="8"/>
                    <a:pt x="99" y="7"/>
                  </a:cubicBezTo>
                  <a:cubicBezTo>
                    <a:pt x="98" y="7"/>
                    <a:pt x="97" y="7"/>
                    <a:pt x="96" y="7"/>
                  </a:cubicBezTo>
                  <a:cubicBezTo>
                    <a:pt x="96" y="7"/>
                    <a:pt x="96" y="7"/>
                    <a:pt x="96" y="7"/>
                  </a:cubicBezTo>
                  <a:cubicBezTo>
                    <a:pt x="96" y="7"/>
                    <a:pt x="96" y="7"/>
                    <a:pt x="96" y="7"/>
                  </a:cubicBezTo>
                  <a:cubicBezTo>
                    <a:pt x="96" y="7"/>
                    <a:pt x="98" y="5"/>
                    <a:pt x="98" y="3"/>
                  </a:cubicBezTo>
                  <a:cubicBezTo>
                    <a:pt x="97" y="1"/>
                    <a:pt x="96" y="0"/>
                    <a:pt x="96" y="0"/>
                  </a:cubicBezTo>
                  <a:cubicBezTo>
                    <a:pt x="92" y="23"/>
                    <a:pt x="92" y="23"/>
                    <a:pt x="92" y="23"/>
                  </a:cubicBezTo>
                  <a:cubicBezTo>
                    <a:pt x="102" y="28"/>
                    <a:pt x="102" y="28"/>
                    <a:pt x="102" y="28"/>
                  </a:cubicBezTo>
                  <a:cubicBezTo>
                    <a:pt x="103" y="27"/>
                    <a:pt x="105" y="26"/>
                    <a:pt x="106" y="26"/>
                  </a:cubicBezTo>
                  <a:cubicBezTo>
                    <a:pt x="108" y="24"/>
                    <a:pt x="111" y="25"/>
                    <a:pt x="114" y="26"/>
                  </a:cubicBezTo>
                  <a:cubicBezTo>
                    <a:pt x="118" y="28"/>
                    <a:pt x="119" y="30"/>
                    <a:pt x="119" y="31"/>
                  </a:cubicBezTo>
                  <a:cubicBezTo>
                    <a:pt x="119" y="32"/>
                    <a:pt x="118" y="34"/>
                    <a:pt x="118" y="35"/>
                  </a:cubicBezTo>
                  <a:lnTo>
                    <a:pt x="125" y="38"/>
                  </a:lnTo>
                  <a:close/>
                  <a:moveTo>
                    <a:pt x="180" y="35"/>
                  </a:moveTo>
                  <a:cubicBezTo>
                    <a:pt x="189" y="31"/>
                    <a:pt x="189" y="31"/>
                    <a:pt x="189" y="31"/>
                  </a:cubicBezTo>
                  <a:cubicBezTo>
                    <a:pt x="180" y="27"/>
                    <a:pt x="180" y="27"/>
                    <a:pt x="180" y="27"/>
                  </a:cubicBezTo>
                  <a:cubicBezTo>
                    <a:pt x="175" y="27"/>
                    <a:pt x="166" y="27"/>
                    <a:pt x="154" y="26"/>
                  </a:cubicBezTo>
                  <a:cubicBezTo>
                    <a:pt x="149" y="26"/>
                    <a:pt x="144" y="26"/>
                    <a:pt x="139" y="26"/>
                  </a:cubicBezTo>
                  <a:cubicBezTo>
                    <a:pt x="131" y="36"/>
                    <a:pt x="131" y="36"/>
                    <a:pt x="131" y="36"/>
                  </a:cubicBezTo>
                  <a:cubicBezTo>
                    <a:pt x="144" y="36"/>
                    <a:pt x="144" y="36"/>
                    <a:pt x="144" y="36"/>
                  </a:cubicBezTo>
                  <a:cubicBezTo>
                    <a:pt x="160" y="35"/>
                    <a:pt x="174" y="35"/>
                    <a:pt x="180" y="35"/>
                  </a:cubicBezTo>
                  <a:moveTo>
                    <a:pt x="168" y="86"/>
                  </a:moveTo>
                  <a:cubicBezTo>
                    <a:pt x="168" y="86"/>
                    <a:pt x="168" y="86"/>
                    <a:pt x="168" y="86"/>
                  </a:cubicBezTo>
                  <a:cubicBezTo>
                    <a:pt x="168" y="86"/>
                    <a:pt x="168" y="86"/>
                    <a:pt x="168" y="86"/>
                  </a:cubicBezTo>
                  <a:cubicBezTo>
                    <a:pt x="167" y="85"/>
                    <a:pt x="166" y="85"/>
                    <a:pt x="166" y="85"/>
                  </a:cubicBezTo>
                  <a:cubicBezTo>
                    <a:pt x="159" y="82"/>
                    <a:pt x="154" y="79"/>
                    <a:pt x="151" y="74"/>
                  </a:cubicBezTo>
                  <a:cubicBezTo>
                    <a:pt x="151" y="74"/>
                    <a:pt x="151" y="74"/>
                    <a:pt x="151" y="74"/>
                  </a:cubicBezTo>
                  <a:cubicBezTo>
                    <a:pt x="148" y="69"/>
                    <a:pt x="149" y="58"/>
                    <a:pt x="157" y="54"/>
                  </a:cubicBezTo>
                  <a:cubicBezTo>
                    <a:pt x="157" y="53"/>
                    <a:pt x="157" y="53"/>
                    <a:pt x="157" y="54"/>
                  </a:cubicBezTo>
                  <a:cubicBezTo>
                    <a:pt x="158" y="55"/>
                    <a:pt x="159" y="57"/>
                    <a:pt x="159" y="57"/>
                  </a:cubicBezTo>
                  <a:cubicBezTo>
                    <a:pt x="160" y="57"/>
                    <a:pt x="161" y="57"/>
                    <a:pt x="163" y="57"/>
                  </a:cubicBezTo>
                  <a:cubicBezTo>
                    <a:pt x="164" y="57"/>
                    <a:pt x="165" y="57"/>
                    <a:pt x="166" y="57"/>
                  </a:cubicBezTo>
                  <a:cubicBezTo>
                    <a:pt x="166" y="55"/>
                    <a:pt x="166" y="53"/>
                    <a:pt x="165" y="51"/>
                  </a:cubicBezTo>
                  <a:cubicBezTo>
                    <a:pt x="165" y="51"/>
                    <a:pt x="165" y="51"/>
                    <a:pt x="165" y="51"/>
                  </a:cubicBezTo>
                  <a:cubicBezTo>
                    <a:pt x="165" y="51"/>
                    <a:pt x="165" y="51"/>
                    <a:pt x="166" y="51"/>
                  </a:cubicBezTo>
                  <a:cubicBezTo>
                    <a:pt x="168" y="53"/>
                    <a:pt x="169" y="54"/>
                    <a:pt x="169" y="57"/>
                  </a:cubicBezTo>
                  <a:cubicBezTo>
                    <a:pt x="171" y="57"/>
                    <a:pt x="175" y="57"/>
                    <a:pt x="176" y="57"/>
                  </a:cubicBezTo>
                  <a:cubicBezTo>
                    <a:pt x="176" y="55"/>
                    <a:pt x="176" y="54"/>
                    <a:pt x="175" y="53"/>
                  </a:cubicBezTo>
                  <a:cubicBezTo>
                    <a:pt x="175" y="53"/>
                    <a:pt x="175" y="53"/>
                    <a:pt x="175" y="53"/>
                  </a:cubicBezTo>
                  <a:cubicBezTo>
                    <a:pt x="175" y="53"/>
                    <a:pt x="175" y="53"/>
                    <a:pt x="175" y="53"/>
                  </a:cubicBezTo>
                  <a:cubicBezTo>
                    <a:pt x="183" y="56"/>
                    <a:pt x="185" y="63"/>
                    <a:pt x="185" y="67"/>
                  </a:cubicBezTo>
                  <a:cubicBezTo>
                    <a:pt x="185" y="73"/>
                    <a:pt x="182" y="78"/>
                    <a:pt x="177" y="81"/>
                  </a:cubicBezTo>
                  <a:cubicBezTo>
                    <a:pt x="174" y="83"/>
                    <a:pt x="171" y="85"/>
                    <a:pt x="168" y="86"/>
                  </a:cubicBezTo>
                  <a:moveTo>
                    <a:pt x="91" y="42"/>
                  </a:moveTo>
                  <a:cubicBezTo>
                    <a:pt x="90" y="43"/>
                    <a:pt x="87" y="43"/>
                    <a:pt x="85" y="43"/>
                  </a:cubicBezTo>
                  <a:cubicBezTo>
                    <a:pt x="85" y="43"/>
                    <a:pt x="85" y="43"/>
                    <a:pt x="84" y="43"/>
                  </a:cubicBezTo>
                  <a:cubicBezTo>
                    <a:pt x="84" y="43"/>
                    <a:pt x="84" y="40"/>
                    <a:pt x="84" y="39"/>
                  </a:cubicBezTo>
                  <a:cubicBezTo>
                    <a:pt x="84" y="39"/>
                    <a:pt x="85" y="39"/>
                    <a:pt x="86" y="39"/>
                  </a:cubicBezTo>
                  <a:cubicBezTo>
                    <a:pt x="87" y="39"/>
                    <a:pt x="90" y="40"/>
                    <a:pt x="91" y="42"/>
                  </a:cubicBezTo>
                  <a:cubicBezTo>
                    <a:pt x="91" y="42"/>
                    <a:pt x="91" y="42"/>
                    <a:pt x="91" y="42"/>
                  </a:cubicBezTo>
                  <a:moveTo>
                    <a:pt x="194" y="117"/>
                  </a:moveTo>
                  <a:cubicBezTo>
                    <a:pt x="194" y="117"/>
                    <a:pt x="194" y="117"/>
                    <a:pt x="195" y="117"/>
                  </a:cubicBezTo>
                  <a:cubicBezTo>
                    <a:pt x="195" y="117"/>
                    <a:pt x="195" y="117"/>
                    <a:pt x="195" y="117"/>
                  </a:cubicBezTo>
                  <a:cubicBezTo>
                    <a:pt x="197" y="117"/>
                    <a:pt x="199" y="117"/>
                    <a:pt x="200" y="116"/>
                  </a:cubicBezTo>
                  <a:cubicBezTo>
                    <a:pt x="200" y="116"/>
                    <a:pt x="199" y="110"/>
                    <a:pt x="198" y="108"/>
                  </a:cubicBezTo>
                  <a:cubicBezTo>
                    <a:pt x="196" y="108"/>
                    <a:pt x="193" y="108"/>
                    <a:pt x="191" y="105"/>
                  </a:cubicBezTo>
                  <a:cubicBezTo>
                    <a:pt x="191" y="104"/>
                    <a:pt x="190" y="104"/>
                    <a:pt x="190" y="103"/>
                  </a:cubicBezTo>
                  <a:cubicBezTo>
                    <a:pt x="186" y="98"/>
                    <a:pt x="181" y="93"/>
                    <a:pt x="174" y="89"/>
                  </a:cubicBezTo>
                  <a:cubicBezTo>
                    <a:pt x="174" y="89"/>
                    <a:pt x="174" y="89"/>
                    <a:pt x="174" y="89"/>
                  </a:cubicBezTo>
                  <a:cubicBezTo>
                    <a:pt x="174" y="89"/>
                    <a:pt x="174" y="89"/>
                    <a:pt x="174" y="89"/>
                  </a:cubicBezTo>
                  <a:cubicBezTo>
                    <a:pt x="184" y="84"/>
                    <a:pt x="187" y="79"/>
                    <a:pt x="189" y="77"/>
                  </a:cubicBezTo>
                  <a:cubicBezTo>
                    <a:pt x="190" y="74"/>
                    <a:pt x="192" y="67"/>
                    <a:pt x="190" y="61"/>
                  </a:cubicBezTo>
                  <a:cubicBezTo>
                    <a:pt x="189" y="55"/>
                    <a:pt x="186" y="51"/>
                    <a:pt x="180" y="48"/>
                  </a:cubicBezTo>
                  <a:cubicBezTo>
                    <a:pt x="170" y="43"/>
                    <a:pt x="160" y="45"/>
                    <a:pt x="155" y="47"/>
                  </a:cubicBezTo>
                  <a:cubicBezTo>
                    <a:pt x="146" y="52"/>
                    <a:pt x="141" y="61"/>
                    <a:pt x="143" y="71"/>
                  </a:cubicBezTo>
                  <a:cubicBezTo>
                    <a:pt x="145" y="82"/>
                    <a:pt x="152" y="85"/>
                    <a:pt x="160" y="89"/>
                  </a:cubicBezTo>
                  <a:cubicBezTo>
                    <a:pt x="160" y="89"/>
                    <a:pt x="160" y="89"/>
                    <a:pt x="160" y="89"/>
                  </a:cubicBezTo>
                  <a:cubicBezTo>
                    <a:pt x="160" y="89"/>
                    <a:pt x="160" y="89"/>
                    <a:pt x="160" y="89"/>
                  </a:cubicBezTo>
                  <a:cubicBezTo>
                    <a:pt x="153" y="93"/>
                    <a:pt x="149" y="97"/>
                    <a:pt x="149" y="105"/>
                  </a:cubicBezTo>
                  <a:cubicBezTo>
                    <a:pt x="149" y="106"/>
                    <a:pt x="149" y="108"/>
                    <a:pt x="150" y="110"/>
                  </a:cubicBezTo>
                  <a:cubicBezTo>
                    <a:pt x="151" y="113"/>
                    <a:pt x="152" y="117"/>
                    <a:pt x="151" y="123"/>
                  </a:cubicBezTo>
                  <a:cubicBezTo>
                    <a:pt x="151" y="123"/>
                    <a:pt x="156" y="121"/>
                    <a:pt x="156" y="120"/>
                  </a:cubicBezTo>
                  <a:cubicBezTo>
                    <a:pt x="158" y="116"/>
                    <a:pt x="158" y="109"/>
                    <a:pt x="158" y="109"/>
                  </a:cubicBezTo>
                  <a:cubicBezTo>
                    <a:pt x="158" y="109"/>
                    <a:pt x="158" y="109"/>
                    <a:pt x="158" y="109"/>
                  </a:cubicBezTo>
                  <a:cubicBezTo>
                    <a:pt x="158" y="109"/>
                    <a:pt x="158" y="109"/>
                    <a:pt x="158" y="109"/>
                  </a:cubicBezTo>
                  <a:cubicBezTo>
                    <a:pt x="160" y="111"/>
                    <a:pt x="160" y="115"/>
                    <a:pt x="160" y="118"/>
                  </a:cubicBezTo>
                  <a:cubicBezTo>
                    <a:pt x="161" y="117"/>
                    <a:pt x="163" y="116"/>
                    <a:pt x="164" y="115"/>
                  </a:cubicBezTo>
                  <a:cubicBezTo>
                    <a:pt x="165" y="109"/>
                    <a:pt x="164" y="105"/>
                    <a:pt x="163" y="102"/>
                  </a:cubicBezTo>
                  <a:cubicBezTo>
                    <a:pt x="163" y="102"/>
                    <a:pt x="162" y="102"/>
                    <a:pt x="162" y="101"/>
                  </a:cubicBezTo>
                  <a:cubicBezTo>
                    <a:pt x="161" y="98"/>
                    <a:pt x="164" y="94"/>
                    <a:pt x="166" y="93"/>
                  </a:cubicBezTo>
                  <a:cubicBezTo>
                    <a:pt x="167" y="93"/>
                    <a:pt x="167" y="93"/>
                    <a:pt x="167" y="93"/>
                  </a:cubicBezTo>
                  <a:cubicBezTo>
                    <a:pt x="169" y="94"/>
                    <a:pt x="171" y="95"/>
                    <a:pt x="172" y="96"/>
                  </a:cubicBezTo>
                  <a:cubicBezTo>
                    <a:pt x="175" y="98"/>
                    <a:pt x="182" y="103"/>
                    <a:pt x="185" y="110"/>
                  </a:cubicBezTo>
                  <a:cubicBezTo>
                    <a:pt x="189" y="120"/>
                    <a:pt x="187" y="126"/>
                    <a:pt x="185" y="130"/>
                  </a:cubicBezTo>
                  <a:cubicBezTo>
                    <a:pt x="181" y="135"/>
                    <a:pt x="178" y="138"/>
                    <a:pt x="172" y="138"/>
                  </a:cubicBezTo>
                  <a:cubicBezTo>
                    <a:pt x="172" y="138"/>
                    <a:pt x="172" y="138"/>
                    <a:pt x="172" y="138"/>
                  </a:cubicBezTo>
                  <a:cubicBezTo>
                    <a:pt x="172" y="138"/>
                    <a:pt x="172" y="138"/>
                    <a:pt x="172" y="138"/>
                  </a:cubicBezTo>
                  <a:cubicBezTo>
                    <a:pt x="170" y="138"/>
                    <a:pt x="169" y="138"/>
                    <a:pt x="167" y="138"/>
                  </a:cubicBezTo>
                  <a:cubicBezTo>
                    <a:pt x="166" y="138"/>
                    <a:pt x="164" y="138"/>
                    <a:pt x="163" y="137"/>
                  </a:cubicBezTo>
                  <a:cubicBezTo>
                    <a:pt x="162" y="137"/>
                    <a:pt x="161" y="137"/>
                    <a:pt x="160" y="136"/>
                  </a:cubicBezTo>
                  <a:cubicBezTo>
                    <a:pt x="160" y="136"/>
                    <a:pt x="160" y="136"/>
                    <a:pt x="160" y="136"/>
                  </a:cubicBezTo>
                  <a:cubicBezTo>
                    <a:pt x="160" y="136"/>
                    <a:pt x="160" y="136"/>
                    <a:pt x="159" y="136"/>
                  </a:cubicBezTo>
                  <a:cubicBezTo>
                    <a:pt x="159" y="136"/>
                    <a:pt x="159" y="136"/>
                    <a:pt x="159" y="136"/>
                  </a:cubicBezTo>
                  <a:cubicBezTo>
                    <a:pt x="159" y="136"/>
                    <a:pt x="159" y="136"/>
                    <a:pt x="159" y="136"/>
                  </a:cubicBezTo>
                  <a:cubicBezTo>
                    <a:pt x="159" y="136"/>
                    <a:pt x="159" y="136"/>
                    <a:pt x="159" y="136"/>
                  </a:cubicBezTo>
                  <a:cubicBezTo>
                    <a:pt x="156" y="134"/>
                    <a:pt x="147" y="129"/>
                    <a:pt x="138" y="120"/>
                  </a:cubicBezTo>
                  <a:cubicBezTo>
                    <a:pt x="133" y="114"/>
                    <a:pt x="129" y="109"/>
                    <a:pt x="126" y="106"/>
                  </a:cubicBezTo>
                  <a:cubicBezTo>
                    <a:pt x="125" y="104"/>
                    <a:pt x="125" y="104"/>
                    <a:pt x="125" y="104"/>
                  </a:cubicBezTo>
                  <a:cubicBezTo>
                    <a:pt x="125" y="104"/>
                    <a:pt x="125" y="104"/>
                    <a:pt x="125" y="104"/>
                  </a:cubicBezTo>
                  <a:cubicBezTo>
                    <a:pt x="125" y="104"/>
                    <a:pt x="125" y="104"/>
                    <a:pt x="125" y="104"/>
                  </a:cubicBezTo>
                  <a:cubicBezTo>
                    <a:pt x="129" y="106"/>
                    <a:pt x="133" y="105"/>
                    <a:pt x="134" y="105"/>
                  </a:cubicBezTo>
                  <a:cubicBezTo>
                    <a:pt x="134" y="105"/>
                    <a:pt x="134" y="102"/>
                    <a:pt x="134" y="100"/>
                  </a:cubicBezTo>
                  <a:cubicBezTo>
                    <a:pt x="134" y="94"/>
                    <a:pt x="134" y="94"/>
                    <a:pt x="134" y="94"/>
                  </a:cubicBezTo>
                  <a:cubicBezTo>
                    <a:pt x="134" y="94"/>
                    <a:pt x="134" y="92"/>
                    <a:pt x="134" y="90"/>
                  </a:cubicBezTo>
                  <a:cubicBezTo>
                    <a:pt x="133" y="90"/>
                    <a:pt x="123" y="89"/>
                    <a:pt x="121" y="84"/>
                  </a:cubicBezTo>
                  <a:cubicBezTo>
                    <a:pt x="121" y="84"/>
                    <a:pt x="121" y="84"/>
                    <a:pt x="121" y="84"/>
                  </a:cubicBezTo>
                  <a:cubicBezTo>
                    <a:pt x="121" y="84"/>
                    <a:pt x="121" y="84"/>
                    <a:pt x="121" y="84"/>
                  </a:cubicBezTo>
                  <a:cubicBezTo>
                    <a:pt x="121" y="84"/>
                    <a:pt x="124" y="85"/>
                    <a:pt x="127" y="86"/>
                  </a:cubicBezTo>
                  <a:cubicBezTo>
                    <a:pt x="130" y="86"/>
                    <a:pt x="134" y="85"/>
                    <a:pt x="135" y="85"/>
                  </a:cubicBezTo>
                  <a:cubicBezTo>
                    <a:pt x="135" y="84"/>
                    <a:pt x="135" y="78"/>
                    <a:pt x="135" y="75"/>
                  </a:cubicBezTo>
                  <a:cubicBezTo>
                    <a:pt x="135" y="75"/>
                    <a:pt x="135" y="72"/>
                    <a:pt x="135" y="71"/>
                  </a:cubicBezTo>
                  <a:cubicBezTo>
                    <a:pt x="134" y="71"/>
                    <a:pt x="131" y="71"/>
                    <a:pt x="128" y="70"/>
                  </a:cubicBezTo>
                  <a:cubicBezTo>
                    <a:pt x="126" y="70"/>
                    <a:pt x="122" y="68"/>
                    <a:pt x="121" y="65"/>
                  </a:cubicBezTo>
                  <a:cubicBezTo>
                    <a:pt x="121" y="65"/>
                    <a:pt x="121" y="65"/>
                    <a:pt x="121" y="65"/>
                  </a:cubicBezTo>
                  <a:cubicBezTo>
                    <a:pt x="121" y="65"/>
                    <a:pt x="121" y="65"/>
                    <a:pt x="121" y="65"/>
                  </a:cubicBezTo>
                  <a:cubicBezTo>
                    <a:pt x="121" y="65"/>
                    <a:pt x="123" y="66"/>
                    <a:pt x="127" y="66"/>
                  </a:cubicBezTo>
                  <a:cubicBezTo>
                    <a:pt x="131" y="67"/>
                    <a:pt x="136" y="66"/>
                    <a:pt x="136" y="66"/>
                  </a:cubicBezTo>
                  <a:cubicBezTo>
                    <a:pt x="136" y="63"/>
                    <a:pt x="136" y="56"/>
                    <a:pt x="136" y="56"/>
                  </a:cubicBezTo>
                  <a:cubicBezTo>
                    <a:pt x="136" y="54"/>
                    <a:pt x="136" y="52"/>
                    <a:pt x="136" y="51"/>
                  </a:cubicBezTo>
                  <a:cubicBezTo>
                    <a:pt x="135" y="52"/>
                    <a:pt x="128" y="51"/>
                    <a:pt x="123" y="46"/>
                  </a:cubicBezTo>
                  <a:cubicBezTo>
                    <a:pt x="123" y="46"/>
                    <a:pt x="121" y="44"/>
                    <a:pt x="123" y="41"/>
                  </a:cubicBezTo>
                  <a:cubicBezTo>
                    <a:pt x="112" y="36"/>
                    <a:pt x="112" y="36"/>
                    <a:pt x="112" y="36"/>
                  </a:cubicBezTo>
                  <a:cubicBezTo>
                    <a:pt x="112" y="36"/>
                    <a:pt x="112" y="36"/>
                    <a:pt x="112" y="36"/>
                  </a:cubicBezTo>
                  <a:cubicBezTo>
                    <a:pt x="113" y="36"/>
                    <a:pt x="115" y="34"/>
                    <a:pt x="115" y="32"/>
                  </a:cubicBezTo>
                  <a:cubicBezTo>
                    <a:pt x="115" y="31"/>
                    <a:pt x="114" y="30"/>
                    <a:pt x="114" y="30"/>
                  </a:cubicBezTo>
                  <a:cubicBezTo>
                    <a:pt x="113" y="29"/>
                    <a:pt x="110" y="28"/>
                    <a:pt x="108" y="29"/>
                  </a:cubicBezTo>
                  <a:cubicBezTo>
                    <a:pt x="105" y="29"/>
                    <a:pt x="103" y="32"/>
                    <a:pt x="103" y="32"/>
                  </a:cubicBezTo>
                  <a:cubicBezTo>
                    <a:pt x="103" y="32"/>
                    <a:pt x="103" y="32"/>
                    <a:pt x="103" y="32"/>
                  </a:cubicBezTo>
                  <a:cubicBezTo>
                    <a:pt x="90" y="26"/>
                    <a:pt x="90" y="26"/>
                    <a:pt x="90" y="26"/>
                  </a:cubicBezTo>
                  <a:cubicBezTo>
                    <a:pt x="79" y="37"/>
                    <a:pt x="79" y="37"/>
                    <a:pt x="79" y="37"/>
                  </a:cubicBezTo>
                  <a:cubicBezTo>
                    <a:pt x="79" y="37"/>
                    <a:pt x="79" y="38"/>
                    <a:pt x="79" y="39"/>
                  </a:cubicBezTo>
                  <a:cubicBezTo>
                    <a:pt x="79" y="40"/>
                    <a:pt x="79" y="40"/>
                    <a:pt x="79" y="40"/>
                  </a:cubicBezTo>
                  <a:cubicBezTo>
                    <a:pt x="79" y="40"/>
                    <a:pt x="79" y="41"/>
                    <a:pt x="78" y="41"/>
                  </a:cubicBezTo>
                  <a:cubicBezTo>
                    <a:pt x="78" y="42"/>
                    <a:pt x="77" y="42"/>
                    <a:pt x="77" y="43"/>
                  </a:cubicBezTo>
                  <a:cubicBezTo>
                    <a:pt x="76" y="44"/>
                    <a:pt x="76" y="44"/>
                    <a:pt x="75" y="45"/>
                  </a:cubicBezTo>
                  <a:cubicBezTo>
                    <a:pt x="74" y="46"/>
                    <a:pt x="74" y="47"/>
                    <a:pt x="73" y="47"/>
                  </a:cubicBezTo>
                  <a:cubicBezTo>
                    <a:pt x="72" y="49"/>
                    <a:pt x="72" y="50"/>
                    <a:pt x="72" y="51"/>
                  </a:cubicBezTo>
                  <a:cubicBezTo>
                    <a:pt x="72" y="51"/>
                    <a:pt x="72" y="51"/>
                    <a:pt x="72" y="51"/>
                  </a:cubicBezTo>
                  <a:cubicBezTo>
                    <a:pt x="72" y="52"/>
                    <a:pt x="70" y="54"/>
                    <a:pt x="75" y="58"/>
                  </a:cubicBezTo>
                  <a:cubicBezTo>
                    <a:pt x="75" y="58"/>
                    <a:pt x="75" y="58"/>
                    <a:pt x="75" y="58"/>
                  </a:cubicBezTo>
                  <a:cubicBezTo>
                    <a:pt x="75" y="58"/>
                    <a:pt x="75" y="58"/>
                    <a:pt x="75" y="58"/>
                  </a:cubicBezTo>
                  <a:cubicBezTo>
                    <a:pt x="76" y="58"/>
                    <a:pt x="76" y="58"/>
                    <a:pt x="76" y="58"/>
                  </a:cubicBezTo>
                  <a:cubicBezTo>
                    <a:pt x="76" y="58"/>
                    <a:pt x="76" y="58"/>
                    <a:pt x="76" y="58"/>
                  </a:cubicBezTo>
                  <a:cubicBezTo>
                    <a:pt x="76" y="58"/>
                    <a:pt x="76" y="58"/>
                    <a:pt x="76" y="58"/>
                  </a:cubicBezTo>
                  <a:cubicBezTo>
                    <a:pt x="76" y="58"/>
                    <a:pt x="76" y="58"/>
                    <a:pt x="76" y="58"/>
                  </a:cubicBezTo>
                  <a:cubicBezTo>
                    <a:pt x="77" y="58"/>
                    <a:pt x="77" y="59"/>
                    <a:pt x="78" y="60"/>
                  </a:cubicBezTo>
                  <a:cubicBezTo>
                    <a:pt x="78" y="59"/>
                    <a:pt x="79" y="58"/>
                    <a:pt x="80" y="57"/>
                  </a:cubicBezTo>
                  <a:cubicBezTo>
                    <a:pt x="81" y="55"/>
                    <a:pt x="82" y="54"/>
                    <a:pt x="84" y="53"/>
                  </a:cubicBezTo>
                  <a:cubicBezTo>
                    <a:pt x="85" y="52"/>
                    <a:pt x="87" y="51"/>
                    <a:pt x="89" y="51"/>
                  </a:cubicBezTo>
                  <a:cubicBezTo>
                    <a:pt x="91" y="51"/>
                    <a:pt x="92" y="52"/>
                    <a:pt x="93" y="53"/>
                  </a:cubicBezTo>
                  <a:cubicBezTo>
                    <a:pt x="95" y="55"/>
                    <a:pt x="95" y="59"/>
                    <a:pt x="95" y="61"/>
                  </a:cubicBezTo>
                  <a:cubicBezTo>
                    <a:pt x="95" y="61"/>
                    <a:pt x="95" y="61"/>
                    <a:pt x="95" y="61"/>
                  </a:cubicBezTo>
                  <a:cubicBezTo>
                    <a:pt x="95" y="61"/>
                    <a:pt x="95" y="61"/>
                    <a:pt x="95" y="61"/>
                  </a:cubicBezTo>
                  <a:cubicBezTo>
                    <a:pt x="94" y="61"/>
                    <a:pt x="93" y="60"/>
                    <a:pt x="93" y="60"/>
                  </a:cubicBezTo>
                  <a:cubicBezTo>
                    <a:pt x="92" y="59"/>
                    <a:pt x="87" y="57"/>
                    <a:pt x="82" y="60"/>
                  </a:cubicBezTo>
                  <a:cubicBezTo>
                    <a:pt x="81" y="60"/>
                    <a:pt x="81" y="60"/>
                    <a:pt x="81" y="60"/>
                  </a:cubicBezTo>
                  <a:cubicBezTo>
                    <a:pt x="79" y="61"/>
                    <a:pt x="76" y="62"/>
                    <a:pt x="71" y="64"/>
                  </a:cubicBezTo>
                  <a:cubicBezTo>
                    <a:pt x="69" y="64"/>
                    <a:pt x="67" y="64"/>
                    <a:pt x="66" y="64"/>
                  </a:cubicBezTo>
                  <a:cubicBezTo>
                    <a:pt x="66" y="63"/>
                    <a:pt x="65" y="63"/>
                    <a:pt x="65" y="62"/>
                  </a:cubicBezTo>
                  <a:cubicBezTo>
                    <a:pt x="65" y="60"/>
                    <a:pt x="65" y="59"/>
                    <a:pt x="65" y="58"/>
                  </a:cubicBezTo>
                  <a:cubicBezTo>
                    <a:pt x="64" y="58"/>
                    <a:pt x="62" y="59"/>
                    <a:pt x="61" y="62"/>
                  </a:cubicBezTo>
                  <a:cubicBezTo>
                    <a:pt x="61" y="63"/>
                    <a:pt x="61" y="65"/>
                    <a:pt x="62" y="66"/>
                  </a:cubicBezTo>
                  <a:cubicBezTo>
                    <a:pt x="62" y="67"/>
                    <a:pt x="63" y="68"/>
                    <a:pt x="65" y="69"/>
                  </a:cubicBezTo>
                  <a:cubicBezTo>
                    <a:pt x="67" y="69"/>
                    <a:pt x="70" y="68"/>
                    <a:pt x="75" y="65"/>
                  </a:cubicBezTo>
                  <a:cubicBezTo>
                    <a:pt x="78" y="64"/>
                    <a:pt x="79" y="63"/>
                    <a:pt x="81" y="63"/>
                  </a:cubicBezTo>
                  <a:cubicBezTo>
                    <a:pt x="84" y="61"/>
                    <a:pt x="86" y="61"/>
                    <a:pt x="89" y="63"/>
                  </a:cubicBezTo>
                  <a:cubicBezTo>
                    <a:pt x="92" y="64"/>
                    <a:pt x="93" y="65"/>
                    <a:pt x="93" y="65"/>
                  </a:cubicBezTo>
                  <a:cubicBezTo>
                    <a:pt x="93" y="65"/>
                    <a:pt x="93" y="65"/>
                    <a:pt x="93" y="66"/>
                  </a:cubicBezTo>
                  <a:cubicBezTo>
                    <a:pt x="93" y="66"/>
                    <a:pt x="92" y="68"/>
                    <a:pt x="88" y="69"/>
                  </a:cubicBezTo>
                  <a:cubicBezTo>
                    <a:pt x="85" y="69"/>
                    <a:pt x="83" y="67"/>
                    <a:pt x="81" y="66"/>
                  </a:cubicBezTo>
                  <a:cubicBezTo>
                    <a:pt x="81" y="66"/>
                    <a:pt x="81" y="67"/>
                    <a:pt x="81" y="68"/>
                  </a:cubicBezTo>
                  <a:cubicBezTo>
                    <a:pt x="80" y="69"/>
                    <a:pt x="80" y="69"/>
                    <a:pt x="80" y="70"/>
                  </a:cubicBezTo>
                  <a:cubicBezTo>
                    <a:pt x="80" y="70"/>
                    <a:pt x="81" y="71"/>
                    <a:pt x="80" y="72"/>
                  </a:cubicBezTo>
                  <a:cubicBezTo>
                    <a:pt x="80" y="73"/>
                    <a:pt x="78" y="74"/>
                    <a:pt x="77" y="75"/>
                  </a:cubicBezTo>
                  <a:cubicBezTo>
                    <a:pt x="76" y="75"/>
                    <a:pt x="76" y="75"/>
                    <a:pt x="76" y="75"/>
                  </a:cubicBezTo>
                  <a:cubicBezTo>
                    <a:pt x="75" y="76"/>
                    <a:pt x="72" y="77"/>
                    <a:pt x="70" y="78"/>
                  </a:cubicBezTo>
                  <a:cubicBezTo>
                    <a:pt x="71" y="79"/>
                    <a:pt x="72" y="82"/>
                    <a:pt x="73" y="83"/>
                  </a:cubicBezTo>
                  <a:cubicBezTo>
                    <a:pt x="73" y="83"/>
                    <a:pt x="73" y="83"/>
                    <a:pt x="73" y="84"/>
                  </a:cubicBezTo>
                  <a:cubicBezTo>
                    <a:pt x="74" y="86"/>
                    <a:pt x="76" y="89"/>
                    <a:pt x="77" y="90"/>
                  </a:cubicBezTo>
                  <a:cubicBezTo>
                    <a:pt x="78" y="90"/>
                    <a:pt x="81" y="89"/>
                    <a:pt x="83" y="88"/>
                  </a:cubicBezTo>
                  <a:cubicBezTo>
                    <a:pt x="86" y="86"/>
                    <a:pt x="88" y="85"/>
                    <a:pt x="88" y="83"/>
                  </a:cubicBezTo>
                  <a:cubicBezTo>
                    <a:pt x="88" y="83"/>
                    <a:pt x="88" y="83"/>
                    <a:pt x="89" y="83"/>
                  </a:cubicBezTo>
                  <a:cubicBezTo>
                    <a:pt x="89" y="83"/>
                    <a:pt x="89" y="83"/>
                    <a:pt x="89" y="84"/>
                  </a:cubicBezTo>
                  <a:cubicBezTo>
                    <a:pt x="85" y="92"/>
                    <a:pt x="82" y="95"/>
                    <a:pt x="80" y="96"/>
                  </a:cubicBezTo>
                  <a:cubicBezTo>
                    <a:pt x="79" y="96"/>
                    <a:pt x="78" y="97"/>
                    <a:pt x="77" y="98"/>
                  </a:cubicBezTo>
                  <a:cubicBezTo>
                    <a:pt x="68" y="104"/>
                    <a:pt x="52" y="115"/>
                    <a:pt x="36" y="117"/>
                  </a:cubicBezTo>
                  <a:cubicBezTo>
                    <a:pt x="31" y="117"/>
                    <a:pt x="23" y="110"/>
                    <a:pt x="21" y="107"/>
                  </a:cubicBezTo>
                  <a:cubicBezTo>
                    <a:pt x="21" y="107"/>
                    <a:pt x="20" y="106"/>
                    <a:pt x="20" y="106"/>
                  </a:cubicBezTo>
                  <a:cubicBezTo>
                    <a:pt x="18" y="106"/>
                    <a:pt x="17" y="108"/>
                    <a:pt x="17" y="108"/>
                  </a:cubicBezTo>
                  <a:cubicBezTo>
                    <a:pt x="17" y="108"/>
                    <a:pt x="16" y="108"/>
                    <a:pt x="16" y="108"/>
                  </a:cubicBezTo>
                  <a:cubicBezTo>
                    <a:pt x="16" y="108"/>
                    <a:pt x="10" y="107"/>
                    <a:pt x="7" y="111"/>
                  </a:cubicBezTo>
                  <a:cubicBezTo>
                    <a:pt x="7" y="111"/>
                    <a:pt x="8" y="111"/>
                    <a:pt x="8" y="111"/>
                  </a:cubicBezTo>
                  <a:cubicBezTo>
                    <a:pt x="10" y="111"/>
                    <a:pt x="11" y="111"/>
                    <a:pt x="13" y="111"/>
                  </a:cubicBezTo>
                  <a:cubicBezTo>
                    <a:pt x="13" y="111"/>
                    <a:pt x="14" y="111"/>
                    <a:pt x="14" y="112"/>
                  </a:cubicBezTo>
                  <a:cubicBezTo>
                    <a:pt x="14" y="112"/>
                    <a:pt x="14" y="112"/>
                    <a:pt x="13" y="113"/>
                  </a:cubicBezTo>
                  <a:cubicBezTo>
                    <a:pt x="13" y="113"/>
                    <a:pt x="12" y="114"/>
                    <a:pt x="12" y="114"/>
                  </a:cubicBezTo>
                  <a:cubicBezTo>
                    <a:pt x="12" y="116"/>
                    <a:pt x="18" y="118"/>
                    <a:pt x="21" y="119"/>
                  </a:cubicBezTo>
                  <a:cubicBezTo>
                    <a:pt x="22" y="119"/>
                    <a:pt x="22" y="119"/>
                    <a:pt x="23" y="119"/>
                  </a:cubicBezTo>
                  <a:cubicBezTo>
                    <a:pt x="23" y="119"/>
                    <a:pt x="24" y="120"/>
                    <a:pt x="23" y="120"/>
                  </a:cubicBezTo>
                  <a:cubicBezTo>
                    <a:pt x="23" y="121"/>
                    <a:pt x="23" y="121"/>
                    <a:pt x="23" y="121"/>
                  </a:cubicBezTo>
                  <a:cubicBezTo>
                    <a:pt x="19" y="121"/>
                    <a:pt x="16" y="119"/>
                    <a:pt x="14" y="118"/>
                  </a:cubicBezTo>
                  <a:cubicBezTo>
                    <a:pt x="13" y="118"/>
                    <a:pt x="12" y="118"/>
                    <a:pt x="12" y="117"/>
                  </a:cubicBezTo>
                  <a:cubicBezTo>
                    <a:pt x="9" y="117"/>
                    <a:pt x="8" y="117"/>
                    <a:pt x="7" y="117"/>
                  </a:cubicBezTo>
                  <a:cubicBezTo>
                    <a:pt x="6" y="118"/>
                    <a:pt x="6" y="118"/>
                    <a:pt x="6" y="119"/>
                  </a:cubicBezTo>
                  <a:cubicBezTo>
                    <a:pt x="6" y="119"/>
                    <a:pt x="5" y="120"/>
                    <a:pt x="5" y="120"/>
                  </a:cubicBezTo>
                  <a:cubicBezTo>
                    <a:pt x="3" y="121"/>
                    <a:pt x="0" y="122"/>
                    <a:pt x="0" y="128"/>
                  </a:cubicBezTo>
                  <a:cubicBezTo>
                    <a:pt x="0" y="128"/>
                    <a:pt x="1" y="127"/>
                    <a:pt x="1" y="127"/>
                  </a:cubicBezTo>
                  <a:cubicBezTo>
                    <a:pt x="3" y="125"/>
                    <a:pt x="4" y="123"/>
                    <a:pt x="5" y="124"/>
                  </a:cubicBezTo>
                  <a:cubicBezTo>
                    <a:pt x="5" y="124"/>
                    <a:pt x="6" y="124"/>
                    <a:pt x="6" y="124"/>
                  </a:cubicBezTo>
                  <a:cubicBezTo>
                    <a:pt x="6" y="129"/>
                    <a:pt x="12" y="128"/>
                    <a:pt x="16" y="127"/>
                  </a:cubicBezTo>
                  <a:cubicBezTo>
                    <a:pt x="19" y="127"/>
                    <a:pt x="21" y="127"/>
                    <a:pt x="22" y="127"/>
                  </a:cubicBezTo>
                  <a:cubicBezTo>
                    <a:pt x="22" y="128"/>
                    <a:pt x="22" y="128"/>
                    <a:pt x="22" y="128"/>
                  </a:cubicBezTo>
                  <a:cubicBezTo>
                    <a:pt x="22" y="128"/>
                    <a:pt x="21" y="129"/>
                    <a:pt x="19" y="129"/>
                  </a:cubicBezTo>
                  <a:cubicBezTo>
                    <a:pt x="16" y="129"/>
                    <a:pt x="12" y="130"/>
                    <a:pt x="11" y="132"/>
                  </a:cubicBezTo>
                  <a:cubicBezTo>
                    <a:pt x="11" y="132"/>
                    <a:pt x="11" y="133"/>
                    <a:pt x="11" y="133"/>
                  </a:cubicBezTo>
                  <a:cubicBezTo>
                    <a:pt x="11" y="133"/>
                    <a:pt x="11" y="134"/>
                    <a:pt x="11" y="134"/>
                  </a:cubicBezTo>
                  <a:cubicBezTo>
                    <a:pt x="9" y="136"/>
                    <a:pt x="6" y="139"/>
                    <a:pt x="10" y="143"/>
                  </a:cubicBezTo>
                  <a:cubicBezTo>
                    <a:pt x="10" y="142"/>
                    <a:pt x="11" y="140"/>
                    <a:pt x="12" y="138"/>
                  </a:cubicBezTo>
                  <a:cubicBezTo>
                    <a:pt x="13" y="138"/>
                    <a:pt x="14" y="137"/>
                    <a:pt x="14" y="138"/>
                  </a:cubicBezTo>
                  <a:cubicBezTo>
                    <a:pt x="15" y="138"/>
                    <a:pt x="16" y="138"/>
                    <a:pt x="17" y="138"/>
                  </a:cubicBezTo>
                  <a:cubicBezTo>
                    <a:pt x="19" y="139"/>
                    <a:pt x="20" y="140"/>
                    <a:pt x="23" y="138"/>
                  </a:cubicBezTo>
                  <a:cubicBezTo>
                    <a:pt x="23" y="138"/>
                    <a:pt x="23" y="137"/>
                    <a:pt x="23" y="137"/>
                  </a:cubicBezTo>
                  <a:cubicBezTo>
                    <a:pt x="24" y="136"/>
                    <a:pt x="26" y="135"/>
                    <a:pt x="30" y="134"/>
                  </a:cubicBezTo>
                  <a:cubicBezTo>
                    <a:pt x="30" y="134"/>
                    <a:pt x="30" y="134"/>
                    <a:pt x="30" y="134"/>
                  </a:cubicBezTo>
                  <a:cubicBezTo>
                    <a:pt x="30" y="134"/>
                    <a:pt x="30" y="134"/>
                    <a:pt x="31" y="135"/>
                  </a:cubicBezTo>
                  <a:cubicBezTo>
                    <a:pt x="31" y="135"/>
                    <a:pt x="31" y="136"/>
                    <a:pt x="31" y="137"/>
                  </a:cubicBezTo>
                  <a:cubicBezTo>
                    <a:pt x="31" y="137"/>
                    <a:pt x="32" y="137"/>
                    <a:pt x="32" y="137"/>
                  </a:cubicBezTo>
                  <a:cubicBezTo>
                    <a:pt x="33" y="138"/>
                    <a:pt x="33" y="138"/>
                    <a:pt x="33" y="138"/>
                  </a:cubicBezTo>
                  <a:cubicBezTo>
                    <a:pt x="33" y="140"/>
                    <a:pt x="31" y="142"/>
                    <a:pt x="31" y="143"/>
                  </a:cubicBezTo>
                  <a:cubicBezTo>
                    <a:pt x="31" y="143"/>
                    <a:pt x="31" y="143"/>
                    <a:pt x="31" y="143"/>
                  </a:cubicBezTo>
                  <a:cubicBezTo>
                    <a:pt x="31" y="143"/>
                    <a:pt x="32" y="143"/>
                    <a:pt x="32" y="143"/>
                  </a:cubicBezTo>
                  <a:cubicBezTo>
                    <a:pt x="34" y="142"/>
                    <a:pt x="35" y="141"/>
                    <a:pt x="37" y="139"/>
                  </a:cubicBezTo>
                  <a:cubicBezTo>
                    <a:pt x="37" y="138"/>
                    <a:pt x="38" y="138"/>
                    <a:pt x="38" y="138"/>
                  </a:cubicBezTo>
                  <a:cubicBezTo>
                    <a:pt x="39" y="138"/>
                    <a:pt x="39" y="138"/>
                    <a:pt x="39" y="138"/>
                  </a:cubicBezTo>
                  <a:cubicBezTo>
                    <a:pt x="42" y="138"/>
                    <a:pt x="41" y="137"/>
                    <a:pt x="41" y="135"/>
                  </a:cubicBezTo>
                  <a:cubicBezTo>
                    <a:pt x="41" y="134"/>
                    <a:pt x="41" y="133"/>
                    <a:pt x="42" y="132"/>
                  </a:cubicBezTo>
                  <a:cubicBezTo>
                    <a:pt x="45" y="129"/>
                    <a:pt x="49" y="127"/>
                    <a:pt x="52" y="126"/>
                  </a:cubicBezTo>
                  <a:cubicBezTo>
                    <a:pt x="52" y="126"/>
                    <a:pt x="52" y="126"/>
                    <a:pt x="52" y="126"/>
                  </a:cubicBezTo>
                  <a:cubicBezTo>
                    <a:pt x="52" y="126"/>
                    <a:pt x="52" y="126"/>
                    <a:pt x="52" y="126"/>
                  </a:cubicBezTo>
                  <a:cubicBezTo>
                    <a:pt x="52" y="126"/>
                    <a:pt x="51" y="130"/>
                    <a:pt x="53" y="133"/>
                  </a:cubicBezTo>
                  <a:cubicBezTo>
                    <a:pt x="65" y="130"/>
                    <a:pt x="65" y="130"/>
                    <a:pt x="65" y="130"/>
                  </a:cubicBezTo>
                  <a:cubicBezTo>
                    <a:pt x="64" y="126"/>
                    <a:pt x="67" y="122"/>
                    <a:pt x="69" y="119"/>
                  </a:cubicBezTo>
                  <a:cubicBezTo>
                    <a:pt x="69" y="119"/>
                    <a:pt x="69" y="119"/>
                    <a:pt x="69" y="119"/>
                  </a:cubicBezTo>
                  <a:cubicBezTo>
                    <a:pt x="69" y="119"/>
                    <a:pt x="69" y="119"/>
                    <a:pt x="69" y="121"/>
                  </a:cubicBezTo>
                  <a:cubicBezTo>
                    <a:pt x="69" y="123"/>
                    <a:pt x="68" y="128"/>
                    <a:pt x="69" y="129"/>
                  </a:cubicBezTo>
                  <a:cubicBezTo>
                    <a:pt x="82" y="126"/>
                    <a:pt x="82" y="126"/>
                    <a:pt x="82" y="126"/>
                  </a:cubicBezTo>
                  <a:cubicBezTo>
                    <a:pt x="81" y="124"/>
                    <a:pt x="82" y="120"/>
                    <a:pt x="83" y="118"/>
                  </a:cubicBezTo>
                  <a:cubicBezTo>
                    <a:pt x="83" y="118"/>
                    <a:pt x="83" y="118"/>
                    <a:pt x="83" y="118"/>
                  </a:cubicBezTo>
                  <a:cubicBezTo>
                    <a:pt x="83" y="118"/>
                    <a:pt x="83" y="118"/>
                    <a:pt x="83" y="118"/>
                  </a:cubicBezTo>
                  <a:cubicBezTo>
                    <a:pt x="85" y="126"/>
                    <a:pt x="88" y="130"/>
                    <a:pt x="93" y="133"/>
                  </a:cubicBezTo>
                  <a:cubicBezTo>
                    <a:pt x="101" y="136"/>
                    <a:pt x="107" y="138"/>
                    <a:pt x="116" y="140"/>
                  </a:cubicBezTo>
                  <a:cubicBezTo>
                    <a:pt x="119" y="141"/>
                    <a:pt x="122" y="142"/>
                    <a:pt x="126" y="143"/>
                  </a:cubicBezTo>
                  <a:cubicBezTo>
                    <a:pt x="130" y="144"/>
                    <a:pt x="134" y="146"/>
                    <a:pt x="136" y="147"/>
                  </a:cubicBezTo>
                  <a:cubicBezTo>
                    <a:pt x="136" y="147"/>
                    <a:pt x="137" y="147"/>
                    <a:pt x="137" y="148"/>
                  </a:cubicBezTo>
                  <a:cubicBezTo>
                    <a:pt x="137" y="149"/>
                    <a:pt x="135" y="151"/>
                    <a:pt x="135" y="151"/>
                  </a:cubicBezTo>
                  <a:cubicBezTo>
                    <a:pt x="135" y="151"/>
                    <a:pt x="135" y="152"/>
                    <a:pt x="136" y="152"/>
                  </a:cubicBezTo>
                  <a:cubicBezTo>
                    <a:pt x="137" y="152"/>
                    <a:pt x="139" y="153"/>
                    <a:pt x="142" y="155"/>
                  </a:cubicBezTo>
                  <a:cubicBezTo>
                    <a:pt x="146" y="158"/>
                    <a:pt x="148" y="165"/>
                    <a:pt x="149" y="172"/>
                  </a:cubicBezTo>
                  <a:cubicBezTo>
                    <a:pt x="151" y="177"/>
                    <a:pt x="152" y="184"/>
                    <a:pt x="150" y="186"/>
                  </a:cubicBezTo>
                  <a:cubicBezTo>
                    <a:pt x="149" y="187"/>
                    <a:pt x="148" y="188"/>
                    <a:pt x="142" y="189"/>
                  </a:cubicBezTo>
                  <a:cubicBezTo>
                    <a:pt x="143" y="194"/>
                    <a:pt x="143" y="194"/>
                    <a:pt x="143" y="194"/>
                  </a:cubicBezTo>
                  <a:cubicBezTo>
                    <a:pt x="147" y="194"/>
                    <a:pt x="150" y="193"/>
                    <a:pt x="150" y="193"/>
                  </a:cubicBezTo>
                  <a:cubicBezTo>
                    <a:pt x="150" y="193"/>
                    <a:pt x="150" y="193"/>
                    <a:pt x="151" y="193"/>
                  </a:cubicBezTo>
                  <a:cubicBezTo>
                    <a:pt x="151" y="193"/>
                    <a:pt x="151" y="193"/>
                    <a:pt x="150" y="193"/>
                  </a:cubicBezTo>
                  <a:cubicBezTo>
                    <a:pt x="150" y="193"/>
                    <a:pt x="150" y="193"/>
                    <a:pt x="150" y="194"/>
                  </a:cubicBezTo>
                  <a:cubicBezTo>
                    <a:pt x="148" y="196"/>
                    <a:pt x="148" y="197"/>
                    <a:pt x="148" y="199"/>
                  </a:cubicBezTo>
                  <a:cubicBezTo>
                    <a:pt x="153" y="202"/>
                    <a:pt x="153" y="202"/>
                    <a:pt x="153" y="202"/>
                  </a:cubicBezTo>
                  <a:cubicBezTo>
                    <a:pt x="154" y="198"/>
                    <a:pt x="155" y="194"/>
                    <a:pt x="157" y="193"/>
                  </a:cubicBezTo>
                  <a:cubicBezTo>
                    <a:pt x="160" y="192"/>
                    <a:pt x="171" y="198"/>
                    <a:pt x="175" y="208"/>
                  </a:cubicBezTo>
                  <a:cubicBezTo>
                    <a:pt x="176" y="213"/>
                    <a:pt x="177" y="221"/>
                    <a:pt x="174" y="226"/>
                  </a:cubicBezTo>
                  <a:cubicBezTo>
                    <a:pt x="173" y="228"/>
                    <a:pt x="171" y="229"/>
                    <a:pt x="170" y="229"/>
                  </a:cubicBezTo>
                  <a:cubicBezTo>
                    <a:pt x="168" y="229"/>
                    <a:pt x="166" y="228"/>
                    <a:pt x="164" y="227"/>
                  </a:cubicBezTo>
                  <a:cubicBezTo>
                    <a:pt x="161" y="226"/>
                    <a:pt x="158" y="224"/>
                    <a:pt x="157" y="226"/>
                  </a:cubicBezTo>
                  <a:cubicBezTo>
                    <a:pt x="157" y="227"/>
                    <a:pt x="155" y="228"/>
                    <a:pt x="154" y="228"/>
                  </a:cubicBezTo>
                  <a:cubicBezTo>
                    <a:pt x="151" y="230"/>
                    <a:pt x="148" y="232"/>
                    <a:pt x="150" y="237"/>
                  </a:cubicBezTo>
                  <a:cubicBezTo>
                    <a:pt x="152" y="234"/>
                    <a:pt x="154" y="233"/>
                    <a:pt x="155" y="234"/>
                  </a:cubicBezTo>
                  <a:cubicBezTo>
                    <a:pt x="156" y="234"/>
                    <a:pt x="156" y="234"/>
                    <a:pt x="156" y="235"/>
                  </a:cubicBezTo>
                  <a:cubicBezTo>
                    <a:pt x="156" y="235"/>
                    <a:pt x="157" y="236"/>
                    <a:pt x="157" y="236"/>
                  </a:cubicBezTo>
                  <a:cubicBezTo>
                    <a:pt x="157" y="237"/>
                    <a:pt x="160" y="237"/>
                    <a:pt x="162" y="236"/>
                  </a:cubicBezTo>
                  <a:cubicBezTo>
                    <a:pt x="164" y="236"/>
                    <a:pt x="167" y="236"/>
                    <a:pt x="167" y="237"/>
                  </a:cubicBezTo>
                  <a:cubicBezTo>
                    <a:pt x="167" y="237"/>
                    <a:pt x="167" y="237"/>
                    <a:pt x="167" y="237"/>
                  </a:cubicBezTo>
                  <a:cubicBezTo>
                    <a:pt x="167" y="238"/>
                    <a:pt x="166" y="238"/>
                    <a:pt x="165" y="238"/>
                  </a:cubicBezTo>
                  <a:cubicBezTo>
                    <a:pt x="165" y="238"/>
                    <a:pt x="165" y="238"/>
                    <a:pt x="165" y="238"/>
                  </a:cubicBezTo>
                  <a:cubicBezTo>
                    <a:pt x="164" y="238"/>
                    <a:pt x="164" y="238"/>
                    <a:pt x="163" y="238"/>
                  </a:cubicBezTo>
                  <a:cubicBezTo>
                    <a:pt x="159" y="239"/>
                    <a:pt x="155" y="239"/>
                    <a:pt x="155" y="241"/>
                  </a:cubicBezTo>
                  <a:cubicBezTo>
                    <a:pt x="155" y="241"/>
                    <a:pt x="155" y="241"/>
                    <a:pt x="155" y="242"/>
                  </a:cubicBezTo>
                  <a:cubicBezTo>
                    <a:pt x="155" y="242"/>
                    <a:pt x="155" y="242"/>
                    <a:pt x="155" y="243"/>
                  </a:cubicBezTo>
                  <a:cubicBezTo>
                    <a:pt x="154" y="244"/>
                    <a:pt x="154" y="245"/>
                    <a:pt x="153" y="245"/>
                  </a:cubicBezTo>
                  <a:cubicBezTo>
                    <a:pt x="151" y="246"/>
                    <a:pt x="150" y="247"/>
                    <a:pt x="150" y="251"/>
                  </a:cubicBezTo>
                  <a:cubicBezTo>
                    <a:pt x="150" y="254"/>
                    <a:pt x="153" y="256"/>
                    <a:pt x="153" y="256"/>
                  </a:cubicBezTo>
                  <a:cubicBezTo>
                    <a:pt x="153" y="256"/>
                    <a:pt x="153" y="255"/>
                    <a:pt x="153" y="255"/>
                  </a:cubicBezTo>
                  <a:cubicBezTo>
                    <a:pt x="153" y="253"/>
                    <a:pt x="154" y="250"/>
                    <a:pt x="156" y="249"/>
                  </a:cubicBezTo>
                  <a:cubicBezTo>
                    <a:pt x="156" y="249"/>
                    <a:pt x="157" y="250"/>
                    <a:pt x="157" y="250"/>
                  </a:cubicBezTo>
                  <a:cubicBezTo>
                    <a:pt x="158" y="251"/>
                    <a:pt x="158" y="252"/>
                    <a:pt x="159" y="252"/>
                  </a:cubicBezTo>
                  <a:cubicBezTo>
                    <a:pt x="161" y="251"/>
                    <a:pt x="163" y="249"/>
                    <a:pt x="165" y="247"/>
                  </a:cubicBezTo>
                  <a:cubicBezTo>
                    <a:pt x="168" y="245"/>
                    <a:pt x="170" y="243"/>
                    <a:pt x="172" y="243"/>
                  </a:cubicBezTo>
                  <a:cubicBezTo>
                    <a:pt x="172" y="243"/>
                    <a:pt x="172" y="243"/>
                    <a:pt x="172" y="243"/>
                  </a:cubicBezTo>
                  <a:cubicBezTo>
                    <a:pt x="172" y="243"/>
                    <a:pt x="172" y="243"/>
                    <a:pt x="172" y="243"/>
                  </a:cubicBezTo>
                  <a:cubicBezTo>
                    <a:pt x="172" y="243"/>
                    <a:pt x="172" y="243"/>
                    <a:pt x="172" y="243"/>
                  </a:cubicBezTo>
                  <a:cubicBezTo>
                    <a:pt x="172" y="243"/>
                    <a:pt x="172" y="244"/>
                    <a:pt x="170" y="245"/>
                  </a:cubicBezTo>
                  <a:cubicBezTo>
                    <a:pt x="169" y="247"/>
                    <a:pt x="166" y="249"/>
                    <a:pt x="166" y="251"/>
                  </a:cubicBezTo>
                  <a:cubicBezTo>
                    <a:pt x="165" y="252"/>
                    <a:pt x="166" y="253"/>
                    <a:pt x="167" y="254"/>
                  </a:cubicBezTo>
                  <a:cubicBezTo>
                    <a:pt x="168" y="255"/>
                    <a:pt x="168" y="255"/>
                    <a:pt x="168" y="256"/>
                  </a:cubicBezTo>
                  <a:cubicBezTo>
                    <a:pt x="168" y="258"/>
                    <a:pt x="170" y="260"/>
                    <a:pt x="172" y="261"/>
                  </a:cubicBezTo>
                  <a:cubicBezTo>
                    <a:pt x="175" y="262"/>
                    <a:pt x="178" y="262"/>
                    <a:pt x="178" y="262"/>
                  </a:cubicBezTo>
                  <a:cubicBezTo>
                    <a:pt x="178" y="262"/>
                    <a:pt x="177" y="261"/>
                    <a:pt x="176" y="261"/>
                  </a:cubicBezTo>
                  <a:cubicBezTo>
                    <a:pt x="175" y="259"/>
                    <a:pt x="173" y="256"/>
                    <a:pt x="174" y="255"/>
                  </a:cubicBezTo>
                  <a:cubicBezTo>
                    <a:pt x="174" y="254"/>
                    <a:pt x="175" y="255"/>
                    <a:pt x="176" y="255"/>
                  </a:cubicBezTo>
                  <a:cubicBezTo>
                    <a:pt x="176" y="255"/>
                    <a:pt x="177" y="255"/>
                    <a:pt x="178" y="255"/>
                  </a:cubicBezTo>
                  <a:cubicBezTo>
                    <a:pt x="178" y="255"/>
                    <a:pt x="178" y="254"/>
                    <a:pt x="178" y="253"/>
                  </a:cubicBezTo>
                  <a:cubicBezTo>
                    <a:pt x="178" y="251"/>
                    <a:pt x="177" y="246"/>
                    <a:pt x="183" y="240"/>
                  </a:cubicBezTo>
                  <a:cubicBezTo>
                    <a:pt x="183" y="240"/>
                    <a:pt x="183" y="240"/>
                    <a:pt x="183" y="240"/>
                  </a:cubicBezTo>
                  <a:cubicBezTo>
                    <a:pt x="183" y="240"/>
                    <a:pt x="183" y="240"/>
                    <a:pt x="183" y="240"/>
                  </a:cubicBezTo>
                  <a:cubicBezTo>
                    <a:pt x="183" y="240"/>
                    <a:pt x="185" y="243"/>
                    <a:pt x="187" y="243"/>
                  </a:cubicBezTo>
                  <a:cubicBezTo>
                    <a:pt x="190" y="244"/>
                    <a:pt x="189" y="247"/>
                    <a:pt x="189" y="249"/>
                  </a:cubicBezTo>
                  <a:cubicBezTo>
                    <a:pt x="189" y="249"/>
                    <a:pt x="189" y="250"/>
                    <a:pt x="189" y="250"/>
                  </a:cubicBezTo>
                  <a:cubicBezTo>
                    <a:pt x="190" y="249"/>
                    <a:pt x="192" y="246"/>
                    <a:pt x="192" y="241"/>
                  </a:cubicBezTo>
                  <a:cubicBezTo>
                    <a:pt x="192" y="241"/>
                    <a:pt x="192" y="241"/>
                    <a:pt x="192" y="241"/>
                  </a:cubicBezTo>
                  <a:cubicBezTo>
                    <a:pt x="192" y="241"/>
                    <a:pt x="194" y="239"/>
                    <a:pt x="194" y="238"/>
                  </a:cubicBezTo>
                  <a:cubicBezTo>
                    <a:pt x="195" y="237"/>
                    <a:pt x="194" y="236"/>
                    <a:pt x="193" y="235"/>
                  </a:cubicBezTo>
                  <a:cubicBezTo>
                    <a:pt x="192" y="234"/>
                    <a:pt x="190" y="232"/>
                    <a:pt x="190" y="225"/>
                  </a:cubicBezTo>
                  <a:cubicBezTo>
                    <a:pt x="190" y="224"/>
                    <a:pt x="190" y="223"/>
                    <a:pt x="189" y="223"/>
                  </a:cubicBezTo>
                  <a:cubicBezTo>
                    <a:pt x="189" y="223"/>
                    <a:pt x="189" y="222"/>
                    <a:pt x="188" y="222"/>
                  </a:cubicBezTo>
                  <a:cubicBezTo>
                    <a:pt x="187" y="221"/>
                    <a:pt x="187" y="220"/>
                    <a:pt x="187" y="219"/>
                  </a:cubicBezTo>
                  <a:cubicBezTo>
                    <a:pt x="187" y="219"/>
                    <a:pt x="187" y="219"/>
                    <a:pt x="188" y="219"/>
                  </a:cubicBezTo>
                  <a:cubicBezTo>
                    <a:pt x="190" y="221"/>
                    <a:pt x="194" y="220"/>
                    <a:pt x="194" y="220"/>
                  </a:cubicBezTo>
                  <a:cubicBezTo>
                    <a:pt x="195" y="210"/>
                    <a:pt x="195" y="208"/>
                    <a:pt x="195" y="207"/>
                  </a:cubicBezTo>
                  <a:cubicBezTo>
                    <a:pt x="191" y="207"/>
                    <a:pt x="189" y="207"/>
                    <a:pt x="187" y="205"/>
                  </a:cubicBezTo>
                  <a:cubicBezTo>
                    <a:pt x="187" y="205"/>
                    <a:pt x="187" y="205"/>
                    <a:pt x="187" y="205"/>
                  </a:cubicBezTo>
                  <a:cubicBezTo>
                    <a:pt x="187" y="205"/>
                    <a:pt x="187" y="205"/>
                    <a:pt x="188" y="205"/>
                  </a:cubicBezTo>
                  <a:cubicBezTo>
                    <a:pt x="190" y="205"/>
                    <a:pt x="193" y="205"/>
                    <a:pt x="195" y="204"/>
                  </a:cubicBezTo>
                  <a:cubicBezTo>
                    <a:pt x="194" y="198"/>
                    <a:pt x="194" y="193"/>
                    <a:pt x="194" y="192"/>
                  </a:cubicBezTo>
                  <a:cubicBezTo>
                    <a:pt x="190" y="193"/>
                    <a:pt x="188" y="193"/>
                    <a:pt x="186" y="191"/>
                  </a:cubicBezTo>
                  <a:cubicBezTo>
                    <a:pt x="184" y="190"/>
                    <a:pt x="184" y="189"/>
                    <a:pt x="184" y="188"/>
                  </a:cubicBezTo>
                  <a:cubicBezTo>
                    <a:pt x="184" y="187"/>
                    <a:pt x="184" y="186"/>
                    <a:pt x="183" y="186"/>
                  </a:cubicBezTo>
                  <a:cubicBezTo>
                    <a:pt x="178" y="184"/>
                    <a:pt x="174" y="181"/>
                    <a:pt x="173" y="180"/>
                  </a:cubicBezTo>
                  <a:cubicBezTo>
                    <a:pt x="171" y="177"/>
                    <a:pt x="171" y="175"/>
                    <a:pt x="171" y="175"/>
                  </a:cubicBezTo>
                  <a:cubicBezTo>
                    <a:pt x="171" y="175"/>
                    <a:pt x="171" y="175"/>
                    <a:pt x="171" y="175"/>
                  </a:cubicBezTo>
                  <a:cubicBezTo>
                    <a:pt x="171" y="175"/>
                    <a:pt x="171" y="175"/>
                    <a:pt x="172" y="175"/>
                  </a:cubicBezTo>
                  <a:cubicBezTo>
                    <a:pt x="174" y="176"/>
                    <a:pt x="176" y="176"/>
                    <a:pt x="177" y="175"/>
                  </a:cubicBezTo>
                  <a:cubicBezTo>
                    <a:pt x="178" y="166"/>
                    <a:pt x="178" y="166"/>
                    <a:pt x="178" y="166"/>
                  </a:cubicBezTo>
                  <a:cubicBezTo>
                    <a:pt x="177" y="166"/>
                    <a:pt x="176" y="166"/>
                    <a:pt x="175" y="165"/>
                  </a:cubicBezTo>
                  <a:cubicBezTo>
                    <a:pt x="173" y="164"/>
                    <a:pt x="171" y="162"/>
                    <a:pt x="171" y="162"/>
                  </a:cubicBezTo>
                  <a:cubicBezTo>
                    <a:pt x="171" y="162"/>
                    <a:pt x="171" y="162"/>
                    <a:pt x="171" y="162"/>
                  </a:cubicBezTo>
                  <a:cubicBezTo>
                    <a:pt x="171" y="162"/>
                    <a:pt x="171" y="162"/>
                    <a:pt x="172" y="162"/>
                  </a:cubicBezTo>
                  <a:cubicBezTo>
                    <a:pt x="172" y="162"/>
                    <a:pt x="173" y="162"/>
                    <a:pt x="175" y="163"/>
                  </a:cubicBezTo>
                  <a:cubicBezTo>
                    <a:pt x="177" y="163"/>
                    <a:pt x="178" y="162"/>
                    <a:pt x="178" y="162"/>
                  </a:cubicBezTo>
                  <a:cubicBezTo>
                    <a:pt x="180" y="152"/>
                    <a:pt x="180" y="152"/>
                    <a:pt x="180" y="152"/>
                  </a:cubicBezTo>
                  <a:cubicBezTo>
                    <a:pt x="177" y="152"/>
                    <a:pt x="176" y="151"/>
                    <a:pt x="175" y="150"/>
                  </a:cubicBezTo>
                  <a:cubicBezTo>
                    <a:pt x="174" y="149"/>
                    <a:pt x="174" y="148"/>
                    <a:pt x="174" y="148"/>
                  </a:cubicBezTo>
                  <a:cubicBezTo>
                    <a:pt x="174" y="148"/>
                    <a:pt x="174" y="148"/>
                    <a:pt x="174" y="148"/>
                  </a:cubicBezTo>
                  <a:cubicBezTo>
                    <a:pt x="185" y="146"/>
                    <a:pt x="192" y="136"/>
                    <a:pt x="194" y="127"/>
                  </a:cubicBezTo>
                  <a:cubicBezTo>
                    <a:pt x="194" y="127"/>
                    <a:pt x="194" y="127"/>
                    <a:pt x="194" y="127"/>
                  </a:cubicBezTo>
                  <a:cubicBezTo>
                    <a:pt x="194" y="127"/>
                    <a:pt x="194" y="127"/>
                    <a:pt x="194" y="127"/>
                  </a:cubicBezTo>
                  <a:cubicBezTo>
                    <a:pt x="195" y="128"/>
                    <a:pt x="198" y="129"/>
                    <a:pt x="199" y="128"/>
                  </a:cubicBezTo>
                  <a:cubicBezTo>
                    <a:pt x="200" y="126"/>
                    <a:pt x="200" y="121"/>
                    <a:pt x="200" y="120"/>
                  </a:cubicBezTo>
                  <a:cubicBezTo>
                    <a:pt x="197" y="120"/>
                    <a:pt x="195" y="119"/>
                    <a:pt x="194" y="11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p:cNvSpPr>
            <a:spLocks noGrp="1"/>
          </p:cNvSpPr>
          <p:nvPr userDrawn="1">
            <p:ph idx="1"/>
          </p:nvPr>
        </p:nvSpPr>
        <p:spPr>
          <a:xfrm>
            <a:off x="432785" y="1410997"/>
            <a:ext cx="7739615"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8" name="Otsikko"/>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p>
        </p:txBody>
      </p:sp>
    </p:spTree>
    <p:extLst>
      <p:ext uri="{BB962C8B-B14F-4D97-AF65-F5344CB8AC3E}">
        <p14:creationId xmlns:p14="http://schemas.microsoft.com/office/powerpoint/2010/main" val="198073963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346262" y="532538"/>
            <a:ext cx="3861000" cy="815368"/>
          </a:xfrm>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2" y="1455301"/>
            <a:ext cx="3861000" cy="2712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847FD10-063B-410F-8CBA-6770654EB1E1}"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10" name="Sisällön paikkamerkki 3">
            <a:extLst>
              <a:ext uri="{FF2B5EF4-FFF2-40B4-BE49-F238E27FC236}">
                <a16:creationId xmlns:a16="http://schemas.microsoft.com/office/drawing/2014/main" id="{014FFAF6-45B7-46CC-9DD2-F01D2A2C51DD}"/>
              </a:ext>
            </a:extLst>
          </p:cNvPr>
          <p:cNvSpPr>
            <a:spLocks noGrp="1"/>
          </p:cNvSpPr>
          <p:nvPr>
            <p:ph sz="half" idx="2" hasCustomPrompt="1"/>
          </p:nvPr>
        </p:nvSpPr>
        <p:spPr>
          <a:xfrm>
            <a:off x="4572000" y="532537"/>
            <a:ext cx="4572001" cy="4082897"/>
          </a:xfrm>
        </p:spPr>
        <p:txBody>
          <a:bodyPr anchor="ctr" anchorCtr="0"/>
          <a:lstStyle>
            <a:lvl1pPr marL="0" indent="0" algn="ctr">
              <a:buNone/>
              <a:defRPr i="1"/>
            </a:lvl1pPr>
            <a:lvl2pPr marL="269081" indent="0">
              <a:buNone/>
              <a:defRPr/>
            </a:lvl2pPr>
          </a:lstStyle>
          <a:p>
            <a:pPr lvl="0"/>
            <a:r>
              <a:rPr lang="fi-FI"/>
              <a:t>Lisää kaavio tai kuvitus napsauttamalla kuvaketta</a:t>
            </a:r>
          </a:p>
        </p:txBody>
      </p:sp>
    </p:spTree>
    <p:extLst>
      <p:ext uri="{BB962C8B-B14F-4D97-AF65-F5344CB8AC3E}">
        <p14:creationId xmlns:p14="http://schemas.microsoft.com/office/powerpoint/2010/main" val="39310656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7" name="Kuvan paikkamerkki 2">
            <a:extLst>
              <a:ext uri="{FF2B5EF4-FFF2-40B4-BE49-F238E27FC236}">
                <a16:creationId xmlns:a16="http://schemas.microsoft.com/office/drawing/2014/main" id="{40D8DF74-2CB6-4165-A9DB-A98C6D438E6D}"/>
              </a:ext>
            </a:extLst>
          </p:cNvPr>
          <p:cNvSpPr>
            <a:spLocks noGrp="1"/>
          </p:cNvSpPr>
          <p:nvPr>
            <p:ph type="pic" idx="13"/>
          </p:nvPr>
        </p:nvSpPr>
        <p:spPr>
          <a:xfrm>
            <a:off x="4572000" y="0"/>
            <a:ext cx="4578724" cy="5143500"/>
          </a:xfrm>
          <a:solidFill>
            <a:schemeClr val="bg1">
              <a:lumMod val="95000"/>
            </a:schemeClr>
          </a:solidFill>
        </p:spPr>
        <p:txBody>
          <a:bodyPr anchor="ctr" anchorCtr="0"/>
          <a:lstStyle>
            <a:lvl1pPr marL="0" indent="0" algn="ctr">
              <a:buNone/>
              <a:defRPr sz="1350" b="0" i="1"/>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fi-FI"/>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346262" y="532538"/>
            <a:ext cx="3861000" cy="815368"/>
          </a:xfrm>
        </p:spPr>
        <p:txBody>
          <a:bodyPr/>
          <a:lstStyle/>
          <a:p>
            <a:r>
              <a:rPr lang="en-US"/>
              <a:t>Click to edit Master title style</a:t>
            </a:r>
            <a:endParaRPr lang="fi-FI"/>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346262" y="1455301"/>
            <a:ext cx="3861000" cy="27129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847FD10-063B-410F-8CBA-6770654EB1E1}" type="datetime1">
              <a:rPr lang="fi-FI" smtClean="0"/>
              <a:t>17.4.2025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749426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64F48BC4-DC59-41B0-B2FF-89752F280FE4}"/>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2"/>
            <a:ext cx="9144000" cy="5142857"/>
          </a:xfrm>
          <a:prstGeom prst="rect">
            <a:avLst/>
          </a:prstGeom>
        </p:spPr>
      </p:pic>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630745" y="1909954"/>
            <a:ext cx="7886700" cy="1327023"/>
          </a:xfrm>
        </p:spPr>
        <p:txBody>
          <a:bodyPr anchor="ctr" anchorCtr="0"/>
          <a:lstStyle>
            <a:lvl1pPr algn="ctr">
              <a:defRPr sz="3150" b="0">
                <a:latin typeface="Arial Black" panose="020B0A04020102020204" pitchFamily="34" charset="0"/>
              </a:defRPr>
            </a:lvl1pPr>
          </a:lstStyle>
          <a:p>
            <a:r>
              <a:rPr lang="en-US"/>
              <a:t>Click to edit Master title style</a:t>
            </a:r>
            <a:endParaRPr lang="fi-FI"/>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p>
            <a:fld id="{04A8E444-36C8-42BE-A4E4-520348ADA30B}" type="datetime1">
              <a:rPr lang="fi-FI" smtClean="0"/>
              <a:t>17.4.2025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p>
            <a:fld id="{CCD26548-A701-4132-A0A2-A9B09A70FF4B}" type="slidenum">
              <a:rPr lang="fi-FI" smtClean="0"/>
              <a:t>‹#›</a:t>
            </a:fld>
            <a:endParaRPr lang="fi-FI"/>
          </a:p>
        </p:txBody>
      </p:sp>
      <p:pic>
        <p:nvPicPr>
          <p:cNvPr id="8" name="Picture 7">
            <a:extLst>
              <a:ext uri="{FF2B5EF4-FFF2-40B4-BE49-F238E27FC236}">
                <a16:creationId xmlns:a16="http://schemas.microsoft.com/office/drawing/2014/main" id="{84EF31E4-07C5-4CF2-92BD-E81CDB46A32C}"/>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714679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san ylätunniste 2">
    <p:bg>
      <p:bgPr>
        <a:solidFill>
          <a:srgbClr val="002F6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630745" y="1909954"/>
            <a:ext cx="7886700" cy="1327023"/>
          </a:xfrm>
        </p:spPr>
        <p:txBody>
          <a:bodyPr anchor="ctr" anchorCtr="0"/>
          <a:lstStyle>
            <a:lvl1pPr algn="ctr">
              <a:defRPr sz="3150" b="0">
                <a:solidFill>
                  <a:schemeClr val="bg1"/>
                </a:solidFill>
                <a:latin typeface="Arial Black" panose="020B0A04020102020204" pitchFamily="34" charset="0"/>
              </a:defRPr>
            </a:lvl1pPr>
          </a:lstStyle>
          <a:p>
            <a:r>
              <a:rPr lang="en-US"/>
              <a:t>Click to edit Master title style</a:t>
            </a:r>
            <a:endParaRPr lang="fi-FI"/>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lvl1pPr>
              <a:defRPr>
                <a:solidFill>
                  <a:schemeClr val="bg1"/>
                </a:solidFill>
              </a:defRPr>
            </a:lvl1pPr>
          </a:lstStyle>
          <a:p>
            <a:fld id="{04A8E444-36C8-42BE-A4E4-520348ADA30B}" type="datetime1">
              <a:rPr lang="fi-FI" smtClean="0"/>
              <a:pPr/>
              <a:t>17.4.2025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lvl1pPr>
              <a:defRPr>
                <a:solidFill>
                  <a:schemeClr val="bg1"/>
                </a:solidFill>
              </a:defRPr>
            </a:lvl1p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354943763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p:txBody>
          <a:bodyPr/>
          <a:lstStyle/>
          <a:p>
            <a:r>
              <a:rPr lang="en-US"/>
              <a:t>Click to edit Master title style</a:t>
            </a:r>
            <a:endParaRPr lang="fi-FI"/>
          </a:p>
        </p:txBody>
      </p:sp>
      <p:sp>
        <p:nvSpPr>
          <p:cNvPr id="6" name="Date Placeholder 5">
            <a:extLst>
              <a:ext uri="{FF2B5EF4-FFF2-40B4-BE49-F238E27FC236}">
                <a16:creationId xmlns:a16="http://schemas.microsoft.com/office/drawing/2014/main" id="{5A291936-39C5-4003-8862-5510EDEF29EC}"/>
              </a:ext>
            </a:extLst>
          </p:cNvPr>
          <p:cNvSpPr>
            <a:spLocks noGrp="1"/>
          </p:cNvSpPr>
          <p:nvPr>
            <p:ph type="dt" sz="half" idx="10"/>
          </p:nvPr>
        </p:nvSpPr>
        <p:spPr/>
        <p:txBody>
          <a:bodyPr/>
          <a:lstStyle/>
          <a:p>
            <a:fld id="{35AA7CA5-5D72-4FA8-B1F1-CE1D811D4FF3}" type="datetime1">
              <a:rPr lang="fi-FI" smtClean="0"/>
              <a:t>17.4.2025</a:t>
            </a:fld>
            <a:endParaRPr lang="fi-FI"/>
          </a:p>
        </p:txBody>
      </p:sp>
      <p:sp>
        <p:nvSpPr>
          <p:cNvPr id="7" name="Footer Placeholder 6">
            <a:extLst>
              <a:ext uri="{FF2B5EF4-FFF2-40B4-BE49-F238E27FC236}">
                <a16:creationId xmlns:a16="http://schemas.microsoft.com/office/drawing/2014/main" id="{1716593F-3851-4098-9C47-5C117FECA473}"/>
              </a:ext>
            </a:extLst>
          </p:cNvPr>
          <p:cNvSpPr>
            <a:spLocks noGrp="1"/>
          </p:cNvSpPr>
          <p:nvPr>
            <p:ph type="ftr" sz="quarter" idx="11"/>
          </p:nvPr>
        </p:nvSpPr>
        <p:spPr/>
        <p:txBody>
          <a:bodyPr/>
          <a:lstStyle/>
          <a:p>
            <a:endParaRPr lang="fi-FI"/>
          </a:p>
        </p:txBody>
      </p:sp>
      <p:sp>
        <p:nvSpPr>
          <p:cNvPr id="8" name="Slide Number Placeholder 7">
            <a:extLst>
              <a:ext uri="{FF2B5EF4-FFF2-40B4-BE49-F238E27FC236}">
                <a16:creationId xmlns:a16="http://schemas.microsoft.com/office/drawing/2014/main" id="{D9D1CF5D-3D1A-4FCE-9AAC-FFF0CA0A5399}"/>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177494447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D5830319-299B-41C0-A3B8-24C0B6F24A54}"/>
              </a:ext>
            </a:extLst>
          </p:cNvPr>
          <p:cNvSpPr>
            <a:spLocks noGrp="1"/>
          </p:cNvSpPr>
          <p:nvPr>
            <p:ph type="dt" sz="half" idx="10"/>
          </p:nvPr>
        </p:nvSpPr>
        <p:spPr/>
        <p:txBody>
          <a:bodyPr/>
          <a:lstStyle/>
          <a:p>
            <a:fld id="{37708D54-6E3B-4C8C-ABA2-8F0434DB6C4E}" type="datetime1">
              <a:rPr lang="fi-FI" smtClean="0"/>
              <a:t>17.4.2025</a:t>
            </a:fld>
            <a:endParaRPr lang="fi-FI"/>
          </a:p>
        </p:txBody>
      </p:sp>
      <p:sp>
        <p:nvSpPr>
          <p:cNvPr id="6" name="Footer Placeholder 5">
            <a:extLst>
              <a:ext uri="{FF2B5EF4-FFF2-40B4-BE49-F238E27FC236}">
                <a16:creationId xmlns:a16="http://schemas.microsoft.com/office/drawing/2014/main" id="{C8FEEDFC-EA37-4158-B7F3-5B0FB1E11045}"/>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F1FCDAD4-2E88-41A9-ABA8-397CF4352600}"/>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19769360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Lopetus">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6E898B37-F401-4D9D-89A5-E44F8505579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321"/>
            <a:ext cx="9144000" cy="5142857"/>
          </a:xfrm>
          <a:prstGeom prst="rect">
            <a:avLst/>
          </a:prstGeom>
        </p:spPr>
      </p:pic>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728091" y="1912858"/>
            <a:ext cx="6613398" cy="1131094"/>
          </a:xfrm>
        </p:spPr>
        <p:txBody>
          <a:bodyPr anchor="t" anchorCtr="0"/>
          <a:lstStyle>
            <a:lvl1pPr algn="l">
              <a:defRPr sz="2363" b="0">
                <a:latin typeface="Arial Black" panose="020B0A04020102020204" pitchFamily="34" charset="0"/>
              </a:defRPr>
            </a:lvl1pPr>
          </a:lstStyle>
          <a:p>
            <a:r>
              <a:rPr lang="en-US"/>
              <a:t>Click to edit Master title style</a:t>
            </a:r>
            <a:endParaRPr lang="fi-FI"/>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728091" y="3123295"/>
            <a:ext cx="6613398" cy="566309"/>
          </a:xfrm>
        </p:spPr>
        <p:txBody>
          <a:bodyPr/>
          <a:lstStyle>
            <a:lvl1pPr marL="0" indent="0" algn="l">
              <a:lnSpc>
                <a:spcPct val="100000"/>
              </a:lnSpc>
              <a:buNone/>
              <a:defRPr sz="105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7089AC9C-6CBF-4D94-9C34-052E14E7A13C}"/>
              </a:ext>
            </a:extLst>
          </p:cNvPr>
          <p:cNvSpPr>
            <a:spLocks noGrp="1"/>
          </p:cNvSpPr>
          <p:nvPr>
            <p:ph type="dt" sz="half" idx="10"/>
          </p:nvPr>
        </p:nvSpPr>
        <p:spPr/>
        <p:txBody>
          <a:bodyPr/>
          <a:lstStyle/>
          <a:p>
            <a:fld id="{C53BC133-A13B-4077-A95A-2A430E516B80}" type="datetime1">
              <a:rPr lang="fi-FI" smtClean="0"/>
              <a:t>17.4.2025</a:t>
            </a:fld>
            <a:endParaRPr lang="fi-FI"/>
          </a:p>
        </p:txBody>
      </p:sp>
      <p:sp>
        <p:nvSpPr>
          <p:cNvPr id="5" name="Footer Placeholder 4">
            <a:extLst>
              <a:ext uri="{FF2B5EF4-FFF2-40B4-BE49-F238E27FC236}">
                <a16:creationId xmlns:a16="http://schemas.microsoft.com/office/drawing/2014/main" id="{E8E6E134-A7BC-41B3-B23C-FD76C9406CC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pic>
        <p:nvPicPr>
          <p:cNvPr id="9" name="Picture 8">
            <a:extLst>
              <a:ext uri="{FF2B5EF4-FFF2-40B4-BE49-F238E27FC236}">
                <a16:creationId xmlns:a16="http://schemas.microsoft.com/office/drawing/2014/main" id="{7706A220-C37E-4754-A200-369506FE9F00}"/>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22460983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so-kuva-2">
    <p:bg>
      <p:bgPr>
        <a:solidFill>
          <a:schemeClr val="tx1"/>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2B539FB1-23D0-79F2-B579-3A331C82AB95}"/>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a:extLst>
              <a:ext uri="{FF2B5EF4-FFF2-40B4-BE49-F238E27FC236}">
                <a16:creationId xmlns:a16="http://schemas.microsoft.com/office/drawing/2014/main" id="{A53B031E-541A-6A8B-7FFB-853358B7307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203597" y="261937"/>
            <a:ext cx="632222"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Picture Placeholder 3"/>
          <p:cNvSpPr>
            <a:spLocks noGrp="1"/>
          </p:cNvSpPr>
          <p:nvPr>
            <p:ph type="pic" sz="quarter" idx="10"/>
          </p:nvPr>
        </p:nvSpPr>
        <p:spPr>
          <a:xfrm>
            <a:off x="1005840" y="273844"/>
            <a:ext cx="8138161" cy="4869656"/>
          </a:xfrm>
        </p:spPr>
        <p:txBody>
          <a:bodyPr rtlCol="0">
            <a:normAutofit/>
          </a:bodyPr>
          <a:lstStyle/>
          <a:p>
            <a:pPr lvl="0"/>
            <a:r>
              <a:rPr lang="fi-FI" noProof="0"/>
              <a:t>Lisää kuva napsauttamalla kuvaketta</a:t>
            </a:r>
            <a:endParaRPr lang="en-FI" noProof="0"/>
          </a:p>
        </p:txBody>
      </p:sp>
    </p:spTree>
    <p:extLst>
      <p:ext uri="{BB962C8B-B14F-4D97-AF65-F5344CB8AC3E}">
        <p14:creationId xmlns:p14="http://schemas.microsoft.com/office/powerpoint/2010/main" val="7851794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Nostodia-3">
    <p:bg>
      <p:bgPr>
        <a:solidFill>
          <a:schemeClr val="accent2"/>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AC9EE7C8-8FDD-B86F-BB9C-F8B6C9B28F9B}"/>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203597" y="261937"/>
            <a:ext cx="632222"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40972" y="1038021"/>
            <a:ext cx="6867185" cy="3743530"/>
          </a:xfrm>
        </p:spPr>
        <p:txBody>
          <a:bodyPr anchor="ctr"/>
          <a:lstStyle>
            <a:lvl1pPr>
              <a:lnSpc>
                <a:spcPct val="120000"/>
              </a:lnSpc>
              <a:defRPr>
                <a:solidFill>
                  <a:schemeClr val="bg1"/>
                </a:solidFill>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220201825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so-kuva-1">
    <p:bg>
      <p:bgPr>
        <a:solidFill>
          <a:schemeClr val="bg2"/>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28225903-D470-914C-6B77-0BC822269AAA}"/>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Picture Placeholder 3"/>
          <p:cNvSpPr>
            <a:spLocks noGrp="1"/>
          </p:cNvSpPr>
          <p:nvPr>
            <p:ph type="pic" sz="quarter" idx="10"/>
          </p:nvPr>
        </p:nvSpPr>
        <p:spPr>
          <a:xfrm>
            <a:off x="1005840" y="273844"/>
            <a:ext cx="8138161" cy="4869656"/>
          </a:xfrm>
        </p:spPr>
        <p:txBody>
          <a:bodyPr rtlCol="0">
            <a:normAutofit/>
          </a:bodyPr>
          <a:lstStyle/>
          <a:p>
            <a:pPr lvl="0"/>
            <a:r>
              <a:rPr lang="fi-FI" noProof="0"/>
              <a:t>Lisää kuva napsauttamalla kuvaketta</a:t>
            </a:r>
            <a:endParaRPr lang="en-FI" noProof="0"/>
          </a:p>
        </p:txBody>
      </p:sp>
    </p:spTree>
    <p:extLst>
      <p:ext uri="{BB962C8B-B14F-4D97-AF65-F5344CB8AC3E}">
        <p14:creationId xmlns:p14="http://schemas.microsoft.com/office/powerpoint/2010/main" val="1463231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Otsikko ja sisältö">
    <p:spTree>
      <p:nvGrpSpPr>
        <p:cNvPr id="1" name=""/>
        <p:cNvGrpSpPr/>
        <p:nvPr/>
      </p:nvGrpSpPr>
      <p:grpSpPr>
        <a:xfrm>
          <a:off x="0" y="0"/>
          <a:ext cx="0" cy="0"/>
          <a:chOff x="0" y="0"/>
          <a:chExt cx="0" cy="0"/>
        </a:xfrm>
      </p:grpSpPr>
      <p:sp>
        <p:nvSpPr>
          <p:cNvPr id="20" name="Freeform 22"/>
          <p:cNvSpPr>
            <a:spLocks/>
          </p:cNvSpPr>
          <p:nvPr userDrawn="1"/>
        </p:nvSpPr>
        <p:spPr bwMode="auto">
          <a:xfrm>
            <a:off x="7845425" y="4103688"/>
            <a:ext cx="1298575" cy="1039813"/>
          </a:xfrm>
          <a:custGeom>
            <a:avLst/>
            <a:gdLst>
              <a:gd name="T0" fmla="*/ 482 w 818"/>
              <a:gd name="T1" fmla="*/ 0 h 655"/>
              <a:gd name="T2" fmla="*/ 483 w 818"/>
              <a:gd name="T3" fmla="*/ 0 h 655"/>
              <a:gd name="T4" fmla="*/ 483 w 818"/>
              <a:gd name="T5" fmla="*/ 0 h 655"/>
              <a:gd name="T6" fmla="*/ 482 w 818"/>
              <a:gd name="T7" fmla="*/ 0 h 655"/>
              <a:gd name="T8" fmla="*/ 482 w 818"/>
              <a:gd name="T9" fmla="*/ 0 h 655"/>
              <a:gd name="T10" fmla="*/ 482 w 818"/>
              <a:gd name="T11" fmla="*/ 0 h 655"/>
              <a:gd name="T12" fmla="*/ 442 w 818"/>
              <a:gd name="T13" fmla="*/ 40 h 655"/>
              <a:gd name="T14" fmla="*/ 404 w 818"/>
              <a:gd name="T15" fmla="*/ 79 h 655"/>
              <a:gd name="T16" fmla="*/ 369 w 818"/>
              <a:gd name="T17" fmla="*/ 118 h 655"/>
              <a:gd name="T18" fmla="*/ 334 w 818"/>
              <a:gd name="T19" fmla="*/ 156 h 655"/>
              <a:gd name="T20" fmla="*/ 303 w 818"/>
              <a:gd name="T21" fmla="*/ 194 h 655"/>
              <a:gd name="T22" fmla="*/ 271 w 818"/>
              <a:gd name="T23" fmla="*/ 232 h 655"/>
              <a:gd name="T24" fmla="*/ 242 w 818"/>
              <a:gd name="T25" fmla="*/ 269 h 655"/>
              <a:gd name="T26" fmla="*/ 214 w 818"/>
              <a:gd name="T27" fmla="*/ 309 h 655"/>
              <a:gd name="T28" fmla="*/ 186 w 818"/>
              <a:gd name="T29" fmla="*/ 347 h 655"/>
              <a:gd name="T30" fmla="*/ 159 w 818"/>
              <a:gd name="T31" fmla="*/ 387 h 655"/>
              <a:gd name="T32" fmla="*/ 132 w 818"/>
              <a:gd name="T33" fmla="*/ 428 h 655"/>
              <a:gd name="T34" fmla="*/ 106 w 818"/>
              <a:gd name="T35" fmla="*/ 469 h 655"/>
              <a:gd name="T36" fmla="*/ 80 w 818"/>
              <a:gd name="T37" fmla="*/ 513 h 655"/>
              <a:gd name="T38" fmla="*/ 53 w 818"/>
              <a:gd name="T39" fmla="*/ 558 h 655"/>
              <a:gd name="T40" fmla="*/ 0 w 818"/>
              <a:gd name="T41" fmla="*/ 655 h 655"/>
              <a:gd name="T42" fmla="*/ 818 w 818"/>
              <a:gd name="T43" fmla="*/ 655 h 655"/>
              <a:gd name="T44" fmla="*/ 818 w 818"/>
              <a:gd name="T45" fmla="*/ 163 h 655"/>
              <a:gd name="T46" fmla="*/ 818 w 818"/>
              <a:gd name="T47" fmla="*/ 163 h 655"/>
              <a:gd name="T48" fmla="*/ 795 w 818"/>
              <a:gd name="T49" fmla="*/ 157 h 655"/>
              <a:gd name="T50" fmla="*/ 772 w 818"/>
              <a:gd name="T51" fmla="*/ 148 h 655"/>
              <a:gd name="T52" fmla="*/ 746 w 818"/>
              <a:gd name="T53" fmla="*/ 136 h 655"/>
              <a:gd name="T54" fmla="*/ 719 w 818"/>
              <a:gd name="T55" fmla="*/ 125 h 655"/>
              <a:gd name="T56" fmla="*/ 663 w 818"/>
              <a:gd name="T57" fmla="*/ 98 h 655"/>
              <a:gd name="T58" fmla="*/ 609 w 818"/>
              <a:gd name="T59" fmla="*/ 70 h 655"/>
              <a:gd name="T60" fmla="*/ 559 w 818"/>
              <a:gd name="T61" fmla="*/ 43 h 655"/>
              <a:gd name="T62" fmla="*/ 519 w 818"/>
              <a:gd name="T63" fmla="*/ 22 h 655"/>
              <a:gd name="T64" fmla="*/ 482 w 818"/>
              <a:gd name="T65" fmla="*/ 0 h 655"/>
              <a:gd name="T66" fmla="*/ 482 w 818"/>
              <a:gd name="T67" fmla="*/ 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18" h="655">
                <a:moveTo>
                  <a:pt x="482" y="0"/>
                </a:moveTo>
                <a:lnTo>
                  <a:pt x="483" y="0"/>
                </a:lnTo>
                <a:lnTo>
                  <a:pt x="483" y="0"/>
                </a:lnTo>
                <a:lnTo>
                  <a:pt x="482" y="0"/>
                </a:lnTo>
                <a:lnTo>
                  <a:pt x="482" y="0"/>
                </a:lnTo>
                <a:lnTo>
                  <a:pt x="482" y="0"/>
                </a:lnTo>
                <a:lnTo>
                  <a:pt x="442" y="40"/>
                </a:lnTo>
                <a:lnTo>
                  <a:pt x="404" y="79"/>
                </a:lnTo>
                <a:lnTo>
                  <a:pt x="369" y="118"/>
                </a:lnTo>
                <a:lnTo>
                  <a:pt x="334" y="156"/>
                </a:lnTo>
                <a:lnTo>
                  <a:pt x="303" y="194"/>
                </a:lnTo>
                <a:lnTo>
                  <a:pt x="271" y="232"/>
                </a:lnTo>
                <a:lnTo>
                  <a:pt x="242" y="269"/>
                </a:lnTo>
                <a:lnTo>
                  <a:pt x="214" y="309"/>
                </a:lnTo>
                <a:lnTo>
                  <a:pt x="186" y="347"/>
                </a:lnTo>
                <a:lnTo>
                  <a:pt x="159" y="387"/>
                </a:lnTo>
                <a:lnTo>
                  <a:pt x="132" y="428"/>
                </a:lnTo>
                <a:lnTo>
                  <a:pt x="106" y="469"/>
                </a:lnTo>
                <a:lnTo>
                  <a:pt x="80" y="513"/>
                </a:lnTo>
                <a:lnTo>
                  <a:pt x="53" y="558"/>
                </a:lnTo>
                <a:lnTo>
                  <a:pt x="0" y="655"/>
                </a:lnTo>
                <a:lnTo>
                  <a:pt x="818" y="655"/>
                </a:lnTo>
                <a:lnTo>
                  <a:pt x="818" y="163"/>
                </a:lnTo>
                <a:lnTo>
                  <a:pt x="818" y="163"/>
                </a:lnTo>
                <a:lnTo>
                  <a:pt x="795" y="157"/>
                </a:lnTo>
                <a:lnTo>
                  <a:pt x="772" y="148"/>
                </a:lnTo>
                <a:lnTo>
                  <a:pt x="746" y="136"/>
                </a:lnTo>
                <a:lnTo>
                  <a:pt x="719" y="125"/>
                </a:lnTo>
                <a:lnTo>
                  <a:pt x="663" y="98"/>
                </a:lnTo>
                <a:lnTo>
                  <a:pt x="609" y="70"/>
                </a:lnTo>
                <a:lnTo>
                  <a:pt x="559" y="43"/>
                </a:lnTo>
                <a:lnTo>
                  <a:pt x="519" y="22"/>
                </a:lnTo>
                <a:lnTo>
                  <a:pt x="482" y="0"/>
                </a:lnTo>
                <a:lnTo>
                  <a:pt x="482" y="0"/>
                </a:lnTo>
                <a:close/>
              </a:path>
            </a:pathLst>
          </a:custGeom>
          <a:solidFill>
            <a:srgbClr val="AFBD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1" name="Freeform 23"/>
          <p:cNvSpPr>
            <a:spLocks/>
          </p:cNvSpPr>
          <p:nvPr userDrawn="1"/>
        </p:nvSpPr>
        <p:spPr bwMode="auto">
          <a:xfrm>
            <a:off x="6788150" y="0"/>
            <a:ext cx="1822450" cy="4084638"/>
          </a:xfrm>
          <a:custGeom>
            <a:avLst/>
            <a:gdLst>
              <a:gd name="T0" fmla="*/ 1148 w 1148"/>
              <a:gd name="T1" fmla="*/ 864 h 2573"/>
              <a:gd name="T2" fmla="*/ 1148 w 1148"/>
              <a:gd name="T3" fmla="*/ 864 h 2573"/>
              <a:gd name="T4" fmla="*/ 1148 w 1148"/>
              <a:gd name="T5" fmla="*/ 864 h 2573"/>
              <a:gd name="T6" fmla="*/ 104 w 1148"/>
              <a:gd name="T7" fmla="*/ 0 h 2573"/>
              <a:gd name="T8" fmla="*/ 19 w 1148"/>
              <a:gd name="T9" fmla="*/ 0 h 2573"/>
              <a:gd name="T10" fmla="*/ 11 w 1148"/>
              <a:gd name="T11" fmla="*/ 77 h 2573"/>
              <a:gd name="T12" fmla="*/ 1 w 1148"/>
              <a:gd name="T13" fmla="*/ 230 h 2573"/>
              <a:gd name="T14" fmla="*/ 0 w 1148"/>
              <a:gd name="T15" fmla="*/ 381 h 2573"/>
              <a:gd name="T16" fmla="*/ 7 w 1148"/>
              <a:gd name="T17" fmla="*/ 533 h 2573"/>
              <a:gd name="T18" fmla="*/ 21 w 1148"/>
              <a:gd name="T19" fmla="*/ 683 h 2573"/>
              <a:gd name="T20" fmla="*/ 45 w 1148"/>
              <a:gd name="T21" fmla="*/ 831 h 2573"/>
              <a:gd name="T22" fmla="*/ 75 w 1148"/>
              <a:gd name="T23" fmla="*/ 978 h 2573"/>
              <a:gd name="T24" fmla="*/ 115 w 1148"/>
              <a:gd name="T25" fmla="*/ 1122 h 2573"/>
              <a:gd name="T26" fmla="*/ 136 w 1148"/>
              <a:gd name="T27" fmla="*/ 1193 h 2573"/>
              <a:gd name="T28" fmla="*/ 173 w 1148"/>
              <a:gd name="T29" fmla="*/ 1299 h 2573"/>
              <a:gd name="T30" fmla="*/ 214 w 1148"/>
              <a:gd name="T31" fmla="*/ 1404 h 2573"/>
              <a:gd name="T32" fmla="*/ 259 w 1148"/>
              <a:gd name="T33" fmla="*/ 1505 h 2573"/>
              <a:gd name="T34" fmla="*/ 307 w 1148"/>
              <a:gd name="T35" fmla="*/ 1604 h 2573"/>
              <a:gd name="T36" fmla="*/ 359 w 1148"/>
              <a:gd name="T37" fmla="*/ 1701 h 2573"/>
              <a:gd name="T38" fmla="*/ 414 w 1148"/>
              <a:gd name="T39" fmla="*/ 1794 h 2573"/>
              <a:gd name="T40" fmla="*/ 473 w 1148"/>
              <a:gd name="T41" fmla="*/ 1886 h 2573"/>
              <a:gd name="T42" fmla="*/ 534 w 1148"/>
              <a:gd name="T43" fmla="*/ 1973 h 2573"/>
              <a:gd name="T44" fmla="*/ 600 w 1148"/>
              <a:gd name="T45" fmla="*/ 2059 h 2573"/>
              <a:gd name="T46" fmla="*/ 667 w 1148"/>
              <a:gd name="T47" fmla="*/ 2142 h 2573"/>
              <a:gd name="T48" fmla="*/ 738 w 1148"/>
              <a:gd name="T49" fmla="*/ 2221 h 2573"/>
              <a:gd name="T50" fmla="*/ 811 w 1148"/>
              <a:gd name="T51" fmla="*/ 2297 h 2573"/>
              <a:gd name="T52" fmla="*/ 888 w 1148"/>
              <a:gd name="T53" fmla="*/ 2372 h 2573"/>
              <a:gd name="T54" fmla="*/ 966 w 1148"/>
              <a:gd name="T55" fmla="*/ 2441 h 2573"/>
              <a:gd name="T56" fmla="*/ 1049 w 1148"/>
              <a:gd name="T57" fmla="*/ 2509 h 2573"/>
              <a:gd name="T58" fmla="*/ 1132 w 1148"/>
              <a:gd name="T59" fmla="*/ 2573 h 2573"/>
              <a:gd name="T60" fmla="*/ 1131 w 1148"/>
              <a:gd name="T61" fmla="*/ 2553 h 2573"/>
              <a:gd name="T62" fmla="*/ 1131 w 1148"/>
              <a:gd name="T63" fmla="*/ 2304 h 2573"/>
              <a:gd name="T64" fmla="*/ 1144 w 1148"/>
              <a:gd name="T65" fmla="*/ 1131 h 2573"/>
              <a:gd name="T66" fmla="*/ 1148 w 1148"/>
              <a:gd name="T67" fmla="*/ 864 h 2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48" h="2573">
                <a:moveTo>
                  <a:pt x="1148" y="864"/>
                </a:moveTo>
                <a:lnTo>
                  <a:pt x="1148" y="864"/>
                </a:lnTo>
                <a:lnTo>
                  <a:pt x="1148" y="864"/>
                </a:lnTo>
                <a:lnTo>
                  <a:pt x="1148" y="864"/>
                </a:lnTo>
                <a:lnTo>
                  <a:pt x="1148" y="864"/>
                </a:lnTo>
                <a:lnTo>
                  <a:pt x="1148" y="864"/>
                </a:lnTo>
                <a:lnTo>
                  <a:pt x="663" y="0"/>
                </a:lnTo>
                <a:lnTo>
                  <a:pt x="104" y="0"/>
                </a:lnTo>
                <a:lnTo>
                  <a:pt x="86" y="0"/>
                </a:lnTo>
                <a:lnTo>
                  <a:pt x="19" y="0"/>
                </a:lnTo>
                <a:lnTo>
                  <a:pt x="19" y="0"/>
                </a:lnTo>
                <a:lnTo>
                  <a:pt x="11" y="77"/>
                </a:lnTo>
                <a:lnTo>
                  <a:pt x="6" y="153"/>
                </a:lnTo>
                <a:lnTo>
                  <a:pt x="1" y="230"/>
                </a:lnTo>
                <a:lnTo>
                  <a:pt x="0" y="306"/>
                </a:lnTo>
                <a:lnTo>
                  <a:pt x="0" y="381"/>
                </a:lnTo>
                <a:lnTo>
                  <a:pt x="2" y="458"/>
                </a:lnTo>
                <a:lnTo>
                  <a:pt x="7" y="533"/>
                </a:lnTo>
                <a:lnTo>
                  <a:pt x="14" y="609"/>
                </a:lnTo>
                <a:lnTo>
                  <a:pt x="21" y="683"/>
                </a:lnTo>
                <a:lnTo>
                  <a:pt x="33" y="757"/>
                </a:lnTo>
                <a:lnTo>
                  <a:pt x="45" y="831"/>
                </a:lnTo>
                <a:lnTo>
                  <a:pt x="60" y="905"/>
                </a:lnTo>
                <a:lnTo>
                  <a:pt x="75" y="978"/>
                </a:lnTo>
                <a:lnTo>
                  <a:pt x="95" y="1050"/>
                </a:lnTo>
                <a:lnTo>
                  <a:pt x="115" y="1122"/>
                </a:lnTo>
                <a:lnTo>
                  <a:pt x="136" y="1193"/>
                </a:lnTo>
                <a:lnTo>
                  <a:pt x="136" y="1193"/>
                </a:lnTo>
                <a:lnTo>
                  <a:pt x="154" y="1247"/>
                </a:lnTo>
                <a:lnTo>
                  <a:pt x="173" y="1299"/>
                </a:lnTo>
                <a:lnTo>
                  <a:pt x="194" y="1351"/>
                </a:lnTo>
                <a:lnTo>
                  <a:pt x="214" y="1404"/>
                </a:lnTo>
                <a:lnTo>
                  <a:pt x="236" y="1455"/>
                </a:lnTo>
                <a:lnTo>
                  <a:pt x="259" y="1505"/>
                </a:lnTo>
                <a:lnTo>
                  <a:pt x="282" y="1555"/>
                </a:lnTo>
                <a:lnTo>
                  <a:pt x="307" y="1604"/>
                </a:lnTo>
                <a:lnTo>
                  <a:pt x="333" y="1653"/>
                </a:lnTo>
                <a:lnTo>
                  <a:pt x="359" y="1701"/>
                </a:lnTo>
                <a:lnTo>
                  <a:pt x="386" y="1748"/>
                </a:lnTo>
                <a:lnTo>
                  <a:pt x="414" y="1794"/>
                </a:lnTo>
                <a:lnTo>
                  <a:pt x="443" y="1841"/>
                </a:lnTo>
                <a:lnTo>
                  <a:pt x="473" y="1886"/>
                </a:lnTo>
                <a:lnTo>
                  <a:pt x="503" y="1929"/>
                </a:lnTo>
                <a:lnTo>
                  <a:pt x="534" y="1973"/>
                </a:lnTo>
                <a:lnTo>
                  <a:pt x="567" y="2017"/>
                </a:lnTo>
                <a:lnTo>
                  <a:pt x="600" y="2059"/>
                </a:lnTo>
                <a:lnTo>
                  <a:pt x="633" y="2100"/>
                </a:lnTo>
                <a:lnTo>
                  <a:pt x="667" y="2142"/>
                </a:lnTo>
                <a:lnTo>
                  <a:pt x="702" y="2181"/>
                </a:lnTo>
                <a:lnTo>
                  <a:pt x="738" y="2221"/>
                </a:lnTo>
                <a:lnTo>
                  <a:pt x="774" y="2260"/>
                </a:lnTo>
                <a:lnTo>
                  <a:pt x="811" y="2297"/>
                </a:lnTo>
                <a:lnTo>
                  <a:pt x="849" y="2334"/>
                </a:lnTo>
                <a:lnTo>
                  <a:pt x="888" y="2372"/>
                </a:lnTo>
                <a:lnTo>
                  <a:pt x="927" y="2406"/>
                </a:lnTo>
                <a:lnTo>
                  <a:pt x="966" y="2441"/>
                </a:lnTo>
                <a:lnTo>
                  <a:pt x="1007" y="2476"/>
                </a:lnTo>
                <a:lnTo>
                  <a:pt x="1049" y="2509"/>
                </a:lnTo>
                <a:lnTo>
                  <a:pt x="1089" y="2541"/>
                </a:lnTo>
                <a:lnTo>
                  <a:pt x="1132" y="2573"/>
                </a:lnTo>
                <a:lnTo>
                  <a:pt x="1132" y="2573"/>
                </a:lnTo>
                <a:lnTo>
                  <a:pt x="1131" y="2553"/>
                </a:lnTo>
                <a:lnTo>
                  <a:pt x="1131" y="2498"/>
                </a:lnTo>
                <a:lnTo>
                  <a:pt x="1131" y="2304"/>
                </a:lnTo>
                <a:lnTo>
                  <a:pt x="1137" y="1717"/>
                </a:lnTo>
                <a:lnTo>
                  <a:pt x="1144" y="1131"/>
                </a:lnTo>
                <a:lnTo>
                  <a:pt x="1148" y="864"/>
                </a:lnTo>
                <a:lnTo>
                  <a:pt x="1148" y="864"/>
                </a:lnTo>
                <a:close/>
              </a:path>
            </a:pathLst>
          </a:custGeom>
          <a:solidFill>
            <a:srgbClr val="D7DEF2"/>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Freeform 24"/>
          <p:cNvSpPr>
            <a:spLocks noEditPoints="1"/>
          </p:cNvSpPr>
          <p:nvPr userDrawn="1"/>
        </p:nvSpPr>
        <p:spPr bwMode="auto">
          <a:xfrm>
            <a:off x="6953250" y="0"/>
            <a:ext cx="2001838" cy="4103688"/>
          </a:xfrm>
          <a:custGeom>
            <a:avLst/>
            <a:gdLst>
              <a:gd name="T0" fmla="*/ 582 w 1261"/>
              <a:gd name="T1" fmla="*/ 0 h 2585"/>
              <a:gd name="T2" fmla="*/ 0 w 1261"/>
              <a:gd name="T3" fmla="*/ 0 h 2585"/>
              <a:gd name="T4" fmla="*/ 6 w 1261"/>
              <a:gd name="T5" fmla="*/ 33 h 2585"/>
              <a:gd name="T6" fmla="*/ 22 w 1261"/>
              <a:gd name="T7" fmla="*/ 97 h 2585"/>
              <a:gd name="T8" fmla="*/ 32 w 1261"/>
              <a:gd name="T9" fmla="*/ 129 h 2585"/>
              <a:gd name="T10" fmla="*/ 63 w 1261"/>
              <a:gd name="T11" fmla="*/ 210 h 2585"/>
              <a:gd name="T12" fmla="*/ 99 w 1261"/>
              <a:gd name="T13" fmla="*/ 288 h 2585"/>
              <a:gd name="T14" fmla="*/ 140 w 1261"/>
              <a:gd name="T15" fmla="*/ 361 h 2585"/>
              <a:gd name="T16" fmla="*/ 186 w 1261"/>
              <a:gd name="T17" fmla="*/ 431 h 2585"/>
              <a:gd name="T18" fmla="*/ 238 w 1261"/>
              <a:gd name="T19" fmla="*/ 495 h 2585"/>
              <a:gd name="T20" fmla="*/ 294 w 1261"/>
              <a:gd name="T21" fmla="*/ 556 h 2585"/>
              <a:gd name="T22" fmla="*/ 355 w 1261"/>
              <a:gd name="T23" fmla="*/ 611 h 2585"/>
              <a:gd name="T24" fmla="*/ 419 w 1261"/>
              <a:gd name="T25" fmla="*/ 660 h 2585"/>
              <a:gd name="T26" fmla="*/ 454 w 1261"/>
              <a:gd name="T27" fmla="*/ 686 h 2585"/>
              <a:gd name="T28" fmla="*/ 528 w 1261"/>
              <a:gd name="T29" fmla="*/ 730 h 2585"/>
              <a:gd name="T30" fmla="*/ 604 w 1261"/>
              <a:gd name="T31" fmla="*/ 768 h 2585"/>
              <a:gd name="T32" fmla="*/ 681 w 1261"/>
              <a:gd name="T33" fmla="*/ 801 h 2585"/>
              <a:gd name="T34" fmla="*/ 761 w 1261"/>
              <a:gd name="T35" fmla="*/ 826 h 2585"/>
              <a:gd name="T36" fmla="*/ 841 w 1261"/>
              <a:gd name="T37" fmla="*/ 845 h 2585"/>
              <a:gd name="T38" fmla="*/ 922 w 1261"/>
              <a:gd name="T39" fmla="*/ 857 h 2585"/>
              <a:gd name="T40" fmla="*/ 1003 w 1261"/>
              <a:gd name="T41" fmla="*/ 863 h 2585"/>
              <a:gd name="T42" fmla="*/ 1044 w 1261"/>
              <a:gd name="T43" fmla="*/ 864 h 2585"/>
              <a:gd name="T44" fmla="*/ 976 w 1261"/>
              <a:gd name="T45" fmla="*/ 918 h 2585"/>
              <a:gd name="T46" fmla="*/ 913 w 1261"/>
              <a:gd name="T47" fmla="*/ 977 h 2585"/>
              <a:gd name="T48" fmla="*/ 857 w 1261"/>
              <a:gd name="T49" fmla="*/ 1038 h 2585"/>
              <a:gd name="T50" fmla="*/ 805 w 1261"/>
              <a:gd name="T51" fmla="*/ 1104 h 2585"/>
              <a:gd name="T52" fmla="*/ 759 w 1261"/>
              <a:gd name="T53" fmla="*/ 1173 h 2585"/>
              <a:gd name="T54" fmla="*/ 720 w 1261"/>
              <a:gd name="T55" fmla="*/ 1245 h 2585"/>
              <a:gd name="T56" fmla="*/ 686 w 1261"/>
              <a:gd name="T57" fmla="*/ 1320 h 2585"/>
              <a:gd name="T58" fmla="*/ 658 w 1261"/>
              <a:gd name="T59" fmla="*/ 1396 h 2585"/>
              <a:gd name="T60" fmla="*/ 645 w 1261"/>
              <a:gd name="T61" fmla="*/ 1438 h 2585"/>
              <a:gd name="T62" fmla="*/ 625 w 1261"/>
              <a:gd name="T63" fmla="*/ 1521 h 2585"/>
              <a:gd name="T64" fmla="*/ 612 w 1261"/>
              <a:gd name="T65" fmla="*/ 1605 h 2585"/>
              <a:gd name="T66" fmla="*/ 606 w 1261"/>
              <a:gd name="T67" fmla="*/ 1689 h 2585"/>
              <a:gd name="T68" fmla="*/ 606 w 1261"/>
              <a:gd name="T69" fmla="*/ 1772 h 2585"/>
              <a:gd name="T70" fmla="*/ 614 w 1261"/>
              <a:gd name="T71" fmla="*/ 1854 h 2585"/>
              <a:gd name="T72" fmla="*/ 626 w 1261"/>
              <a:gd name="T73" fmla="*/ 1935 h 2585"/>
              <a:gd name="T74" fmla="*/ 645 w 1261"/>
              <a:gd name="T75" fmla="*/ 2015 h 2585"/>
              <a:gd name="T76" fmla="*/ 658 w 1261"/>
              <a:gd name="T77" fmla="*/ 2053 h 2585"/>
              <a:gd name="T78" fmla="*/ 688 w 1261"/>
              <a:gd name="T79" fmla="*/ 2135 h 2585"/>
              <a:gd name="T80" fmla="*/ 724 w 1261"/>
              <a:gd name="T81" fmla="*/ 2212 h 2585"/>
              <a:gd name="T82" fmla="*/ 766 w 1261"/>
              <a:gd name="T83" fmla="*/ 2286 h 2585"/>
              <a:gd name="T84" fmla="*/ 812 w 1261"/>
              <a:gd name="T85" fmla="*/ 2355 h 2585"/>
              <a:gd name="T86" fmla="*/ 864 w 1261"/>
              <a:gd name="T87" fmla="*/ 2420 h 2585"/>
              <a:gd name="T88" fmla="*/ 920 w 1261"/>
              <a:gd name="T89" fmla="*/ 2480 h 2585"/>
              <a:gd name="T90" fmla="*/ 979 w 1261"/>
              <a:gd name="T91" fmla="*/ 2535 h 2585"/>
              <a:gd name="T92" fmla="*/ 1044 w 1261"/>
              <a:gd name="T93" fmla="*/ 2585 h 2585"/>
              <a:gd name="T94" fmla="*/ 1044 w 1261"/>
              <a:gd name="T95" fmla="*/ 2585 h 2585"/>
              <a:gd name="T96" fmla="*/ 1261 w 1261"/>
              <a:gd name="T97" fmla="*/ 2376 h 2585"/>
              <a:gd name="T98" fmla="*/ 1044 w 1261"/>
              <a:gd name="T99" fmla="*/ 864 h 2585"/>
              <a:gd name="T100" fmla="*/ 1044 w 1261"/>
              <a:gd name="T101" fmla="*/ 864 h 2585"/>
              <a:gd name="T102" fmla="*/ 1044 w 1261"/>
              <a:gd name="T103" fmla="*/ 864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61" h="2585">
                <a:moveTo>
                  <a:pt x="1255" y="0"/>
                </a:moveTo>
                <a:lnTo>
                  <a:pt x="582" y="0"/>
                </a:lnTo>
                <a:lnTo>
                  <a:pt x="470" y="0"/>
                </a:lnTo>
                <a:lnTo>
                  <a:pt x="0" y="0"/>
                </a:lnTo>
                <a:lnTo>
                  <a:pt x="0" y="0"/>
                </a:lnTo>
                <a:lnTo>
                  <a:pt x="6" y="33"/>
                </a:lnTo>
                <a:lnTo>
                  <a:pt x="14" y="65"/>
                </a:lnTo>
                <a:lnTo>
                  <a:pt x="22" y="97"/>
                </a:lnTo>
                <a:lnTo>
                  <a:pt x="32" y="129"/>
                </a:lnTo>
                <a:lnTo>
                  <a:pt x="32" y="129"/>
                </a:lnTo>
                <a:lnTo>
                  <a:pt x="47" y="170"/>
                </a:lnTo>
                <a:lnTo>
                  <a:pt x="63" y="210"/>
                </a:lnTo>
                <a:lnTo>
                  <a:pt x="79" y="250"/>
                </a:lnTo>
                <a:lnTo>
                  <a:pt x="99" y="288"/>
                </a:lnTo>
                <a:lnTo>
                  <a:pt x="119" y="325"/>
                </a:lnTo>
                <a:lnTo>
                  <a:pt x="140" y="361"/>
                </a:lnTo>
                <a:lnTo>
                  <a:pt x="163" y="396"/>
                </a:lnTo>
                <a:lnTo>
                  <a:pt x="186" y="431"/>
                </a:lnTo>
                <a:lnTo>
                  <a:pt x="212" y="464"/>
                </a:lnTo>
                <a:lnTo>
                  <a:pt x="238" y="495"/>
                </a:lnTo>
                <a:lnTo>
                  <a:pt x="266" y="525"/>
                </a:lnTo>
                <a:lnTo>
                  <a:pt x="294" y="556"/>
                </a:lnTo>
                <a:lnTo>
                  <a:pt x="324" y="584"/>
                </a:lnTo>
                <a:lnTo>
                  <a:pt x="355" y="611"/>
                </a:lnTo>
                <a:lnTo>
                  <a:pt x="387" y="637"/>
                </a:lnTo>
                <a:lnTo>
                  <a:pt x="419" y="660"/>
                </a:lnTo>
                <a:lnTo>
                  <a:pt x="419" y="660"/>
                </a:lnTo>
                <a:lnTo>
                  <a:pt x="454" y="686"/>
                </a:lnTo>
                <a:lnTo>
                  <a:pt x="491" y="709"/>
                </a:lnTo>
                <a:lnTo>
                  <a:pt x="528" y="730"/>
                </a:lnTo>
                <a:lnTo>
                  <a:pt x="565" y="750"/>
                </a:lnTo>
                <a:lnTo>
                  <a:pt x="604" y="768"/>
                </a:lnTo>
                <a:lnTo>
                  <a:pt x="642" y="785"/>
                </a:lnTo>
                <a:lnTo>
                  <a:pt x="681" y="801"/>
                </a:lnTo>
                <a:lnTo>
                  <a:pt x="721" y="815"/>
                </a:lnTo>
                <a:lnTo>
                  <a:pt x="761" y="826"/>
                </a:lnTo>
                <a:lnTo>
                  <a:pt x="801" y="836"/>
                </a:lnTo>
                <a:lnTo>
                  <a:pt x="841" y="845"/>
                </a:lnTo>
                <a:lnTo>
                  <a:pt x="882" y="852"/>
                </a:lnTo>
                <a:lnTo>
                  <a:pt x="922" y="857"/>
                </a:lnTo>
                <a:lnTo>
                  <a:pt x="963" y="861"/>
                </a:lnTo>
                <a:lnTo>
                  <a:pt x="1003" y="863"/>
                </a:lnTo>
                <a:lnTo>
                  <a:pt x="1044" y="864"/>
                </a:lnTo>
                <a:lnTo>
                  <a:pt x="1044" y="864"/>
                </a:lnTo>
                <a:lnTo>
                  <a:pt x="1010" y="890"/>
                </a:lnTo>
                <a:lnTo>
                  <a:pt x="976" y="918"/>
                </a:lnTo>
                <a:lnTo>
                  <a:pt x="943" y="946"/>
                </a:lnTo>
                <a:lnTo>
                  <a:pt x="913" y="977"/>
                </a:lnTo>
                <a:lnTo>
                  <a:pt x="884" y="1007"/>
                </a:lnTo>
                <a:lnTo>
                  <a:pt x="857" y="1038"/>
                </a:lnTo>
                <a:lnTo>
                  <a:pt x="830" y="1071"/>
                </a:lnTo>
                <a:lnTo>
                  <a:pt x="805" y="1104"/>
                </a:lnTo>
                <a:lnTo>
                  <a:pt x="781" y="1139"/>
                </a:lnTo>
                <a:lnTo>
                  <a:pt x="759" y="1173"/>
                </a:lnTo>
                <a:lnTo>
                  <a:pt x="739" y="1208"/>
                </a:lnTo>
                <a:lnTo>
                  <a:pt x="720" y="1245"/>
                </a:lnTo>
                <a:lnTo>
                  <a:pt x="702" y="1281"/>
                </a:lnTo>
                <a:lnTo>
                  <a:pt x="686" y="1320"/>
                </a:lnTo>
                <a:lnTo>
                  <a:pt x="671" y="1358"/>
                </a:lnTo>
                <a:lnTo>
                  <a:pt x="658" y="1396"/>
                </a:lnTo>
                <a:lnTo>
                  <a:pt x="658" y="1396"/>
                </a:lnTo>
                <a:lnTo>
                  <a:pt x="645" y="1438"/>
                </a:lnTo>
                <a:lnTo>
                  <a:pt x="634" y="1479"/>
                </a:lnTo>
                <a:lnTo>
                  <a:pt x="625" y="1521"/>
                </a:lnTo>
                <a:lnTo>
                  <a:pt x="617" y="1564"/>
                </a:lnTo>
                <a:lnTo>
                  <a:pt x="612" y="1605"/>
                </a:lnTo>
                <a:lnTo>
                  <a:pt x="608" y="1647"/>
                </a:lnTo>
                <a:lnTo>
                  <a:pt x="606" y="1689"/>
                </a:lnTo>
                <a:lnTo>
                  <a:pt x="605" y="1730"/>
                </a:lnTo>
                <a:lnTo>
                  <a:pt x="606" y="1772"/>
                </a:lnTo>
                <a:lnTo>
                  <a:pt x="609" y="1814"/>
                </a:lnTo>
                <a:lnTo>
                  <a:pt x="614" y="1854"/>
                </a:lnTo>
                <a:lnTo>
                  <a:pt x="619" y="1895"/>
                </a:lnTo>
                <a:lnTo>
                  <a:pt x="626" y="1935"/>
                </a:lnTo>
                <a:lnTo>
                  <a:pt x="635" y="1974"/>
                </a:lnTo>
                <a:lnTo>
                  <a:pt x="645" y="2015"/>
                </a:lnTo>
                <a:lnTo>
                  <a:pt x="658" y="2053"/>
                </a:lnTo>
                <a:lnTo>
                  <a:pt x="658" y="2053"/>
                </a:lnTo>
                <a:lnTo>
                  <a:pt x="672" y="2095"/>
                </a:lnTo>
                <a:lnTo>
                  <a:pt x="688" y="2135"/>
                </a:lnTo>
                <a:lnTo>
                  <a:pt x="705" y="2174"/>
                </a:lnTo>
                <a:lnTo>
                  <a:pt x="724" y="2212"/>
                </a:lnTo>
                <a:lnTo>
                  <a:pt x="744" y="2249"/>
                </a:lnTo>
                <a:lnTo>
                  <a:pt x="766" y="2286"/>
                </a:lnTo>
                <a:lnTo>
                  <a:pt x="788" y="2321"/>
                </a:lnTo>
                <a:lnTo>
                  <a:pt x="812" y="2355"/>
                </a:lnTo>
                <a:lnTo>
                  <a:pt x="838" y="2387"/>
                </a:lnTo>
                <a:lnTo>
                  <a:pt x="864" y="2420"/>
                </a:lnTo>
                <a:lnTo>
                  <a:pt x="891" y="2450"/>
                </a:lnTo>
                <a:lnTo>
                  <a:pt x="920" y="2480"/>
                </a:lnTo>
                <a:lnTo>
                  <a:pt x="949" y="2508"/>
                </a:lnTo>
                <a:lnTo>
                  <a:pt x="979" y="2535"/>
                </a:lnTo>
                <a:lnTo>
                  <a:pt x="1012" y="2561"/>
                </a:lnTo>
                <a:lnTo>
                  <a:pt x="1044" y="2585"/>
                </a:lnTo>
                <a:lnTo>
                  <a:pt x="1044" y="2585"/>
                </a:lnTo>
                <a:lnTo>
                  <a:pt x="1044" y="2585"/>
                </a:lnTo>
                <a:lnTo>
                  <a:pt x="1044" y="2585"/>
                </a:lnTo>
                <a:lnTo>
                  <a:pt x="1261" y="2376"/>
                </a:lnTo>
                <a:lnTo>
                  <a:pt x="1255" y="0"/>
                </a:lnTo>
                <a:close/>
                <a:moveTo>
                  <a:pt x="1044" y="864"/>
                </a:moveTo>
                <a:lnTo>
                  <a:pt x="1044" y="864"/>
                </a:lnTo>
                <a:lnTo>
                  <a:pt x="1044" y="864"/>
                </a:lnTo>
                <a:lnTo>
                  <a:pt x="1045" y="864"/>
                </a:lnTo>
                <a:lnTo>
                  <a:pt x="1044" y="864"/>
                </a:lnTo>
                <a:close/>
              </a:path>
            </a:pathLst>
          </a:custGeom>
          <a:solidFill>
            <a:srgbClr val="AFBDE5"/>
          </a:solidFill>
          <a:ln>
            <a:noFill/>
          </a:ln>
        </p:spPr>
        <p:txBody>
          <a:bodyPr vert="horz" wrap="square" lIns="91440" tIns="45720" rIns="91440" bIns="45720" numCol="1" anchor="t" anchorCtr="0" compatLnSpc="1">
            <a:prstTxWarp prst="textNoShape">
              <a:avLst/>
            </a:prstTxWarp>
          </a:bodyPr>
          <a:lstStyle/>
          <a:p>
            <a:endParaRPr lang="fi-FI"/>
          </a:p>
        </p:txBody>
      </p:sp>
      <p:sp>
        <p:nvSpPr>
          <p:cNvPr id="23" name="Freeform 25"/>
          <p:cNvSpPr>
            <a:spLocks/>
          </p:cNvSpPr>
          <p:nvPr userDrawn="1"/>
        </p:nvSpPr>
        <p:spPr bwMode="auto">
          <a:xfrm>
            <a:off x="7877175" y="0"/>
            <a:ext cx="1266825" cy="4103688"/>
          </a:xfrm>
          <a:custGeom>
            <a:avLst/>
            <a:gdLst>
              <a:gd name="T0" fmla="*/ 0 w 798"/>
              <a:gd name="T1" fmla="*/ 0 h 2585"/>
              <a:gd name="T2" fmla="*/ 73 w 798"/>
              <a:gd name="T3" fmla="*/ 96 h 2585"/>
              <a:gd name="T4" fmla="*/ 142 w 798"/>
              <a:gd name="T5" fmla="*/ 196 h 2585"/>
              <a:gd name="T6" fmla="*/ 206 w 798"/>
              <a:gd name="T7" fmla="*/ 299 h 2585"/>
              <a:gd name="T8" fmla="*/ 267 w 798"/>
              <a:gd name="T9" fmla="*/ 405 h 2585"/>
              <a:gd name="T10" fmla="*/ 322 w 798"/>
              <a:gd name="T11" fmla="*/ 515 h 2585"/>
              <a:gd name="T12" fmla="*/ 374 w 798"/>
              <a:gd name="T13" fmla="*/ 629 h 2585"/>
              <a:gd name="T14" fmla="*/ 420 w 798"/>
              <a:gd name="T15" fmla="*/ 745 h 2585"/>
              <a:gd name="T16" fmla="*/ 462 w 798"/>
              <a:gd name="T17" fmla="*/ 864 h 2585"/>
              <a:gd name="T18" fmla="*/ 463 w 798"/>
              <a:gd name="T19" fmla="*/ 864 h 2585"/>
              <a:gd name="T20" fmla="*/ 462 w 798"/>
              <a:gd name="T21" fmla="*/ 864 h 2585"/>
              <a:gd name="T22" fmla="*/ 462 w 798"/>
              <a:gd name="T23" fmla="*/ 864 h 2585"/>
              <a:gd name="T24" fmla="*/ 478 w 798"/>
              <a:gd name="T25" fmla="*/ 915 h 2585"/>
              <a:gd name="T26" fmla="*/ 508 w 798"/>
              <a:gd name="T27" fmla="*/ 1017 h 2585"/>
              <a:gd name="T28" fmla="*/ 532 w 798"/>
              <a:gd name="T29" fmla="*/ 1122 h 2585"/>
              <a:gd name="T30" fmla="*/ 554 w 798"/>
              <a:gd name="T31" fmla="*/ 1226 h 2585"/>
              <a:gd name="T32" fmla="*/ 571 w 798"/>
              <a:gd name="T33" fmla="*/ 1332 h 2585"/>
              <a:gd name="T34" fmla="*/ 584 w 798"/>
              <a:gd name="T35" fmla="*/ 1439 h 2585"/>
              <a:gd name="T36" fmla="*/ 593 w 798"/>
              <a:gd name="T37" fmla="*/ 1547 h 2585"/>
              <a:gd name="T38" fmla="*/ 598 w 798"/>
              <a:gd name="T39" fmla="*/ 1655 h 2585"/>
              <a:gd name="T40" fmla="*/ 599 w 798"/>
              <a:gd name="T41" fmla="*/ 1763 h 2585"/>
              <a:gd name="T42" fmla="*/ 595 w 798"/>
              <a:gd name="T43" fmla="*/ 1873 h 2585"/>
              <a:gd name="T44" fmla="*/ 586 w 798"/>
              <a:gd name="T45" fmla="*/ 1982 h 2585"/>
              <a:gd name="T46" fmla="*/ 574 w 798"/>
              <a:gd name="T47" fmla="*/ 2091 h 2585"/>
              <a:gd name="T48" fmla="*/ 557 w 798"/>
              <a:gd name="T49" fmla="*/ 2202 h 2585"/>
              <a:gd name="T50" fmla="*/ 536 w 798"/>
              <a:gd name="T51" fmla="*/ 2312 h 2585"/>
              <a:gd name="T52" fmla="*/ 510 w 798"/>
              <a:gd name="T53" fmla="*/ 2421 h 2585"/>
              <a:gd name="T54" fmla="*/ 480 w 798"/>
              <a:gd name="T55" fmla="*/ 2530 h 2585"/>
              <a:gd name="T56" fmla="*/ 462 w 798"/>
              <a:gd name="T57" fmla="*/ 2585 h 2585"/>
              <a:gd name="T58" fmla="*/ 597 w 798"/>
              <a:gd name="T59" fmla="*/ 2529 h 2585"/>
              <a:gd name="T60" fmla="*/ 675 w 798"/>
              <a:gd name="T61" fmla="*/ 2492 h 2585"/>
              <a:gd name="T62" fmla="*/ 798 w 798"/>
              <a:gd name="T63" fmla="*/ 2430 h 2585"/>
              <a:gd name="T64" fmla="*/ 798 w 798"/>
              <a:gd name="T65" fmla="*/ 0 h 2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8" h="2585">
                <a:moveTo>
                  <a:pt x="0" y="0"/>
                </a:moveTo>
                <a:lnTo>
                  <a:pt x="0" y="0"/>
                </a:lnTo>
                <a:lnTo>
                  <a:pt x="37" y="47"/>
                </a:lnTo>
                <a:lnTo>
                  <a:pt x="73" y="96"/>
                </a:lnTo>
                <a:lnTo>
                  <a:pt x="108" y="145"/>
                </a:lnTo>
                <a:lnTo>
                  <a:pt x="142" y="196"/>
                </a:lnTo>
                <a:lnTo>
                  <a:pt x="175" y="246"/>
                </a:lnTo>
                <a:lnTo>
                  <a:pt x="206" y="299"/>
                </a:lnTo>
                <a:lnTo>
                  <a:pt x="237" y="352"/>
                </a:lnTo>
                <a:lnTo>
                  <a:pt x="267" y="405"/>
                </a:lnTo>
                <a:lnTo>
                  <a:pt x="295" y="460"/>
                </a:lnTo>
                <a:lnTo>
                  <a:pt x="322" y="515"/>
                </a:lnTo>
                <a:lnTo>
                  <a:pt x="349" y="572"/>
                </a:lnTo>
                <a:lnTo>
                  <a:pt x="374" y="629"/>
                </a:lnTo>
                <a:lnTo>
                  <a:pt x="397" y="686"/>
                </a:lnTo>
                <a:lnTo>
                  <a:pt x="420" y="745"/>
                </a:lnTo>
                <a:lnTo>
                  <a:pt x="441" y="804"/>
                </a:lnTo>
                <a:lnTo>
                  <a:pt x="462" y="864"/>
                </a:lnTo>
                <a:lnTo>
                  <a:pt x="462" y="864"/>
                </a:lnTo>
                <a:lnTo>
                  <a:pt x="463" y="864"/>
                </a:lnTo>
                <a:lnTo>
                  <a:pt x="463" y="864"/>
                </a:lnTo>
                <a:lnTo>
                  <a:pt x="462" y="864"/>
                </a:lnTo>
                <a:lnTo>
                  <a:pt x="462" y="864"/>
                </a:lnTo>
                <a:lnTo>
                  <a:pt x="462" y="864"/>
                </a:lnTo>
                <a:lnTo>
                  <a:pt x="462" y="864"/>
                </a:lnTo>
                <a:lnTo>
                  <a:pt x="478" y="915"/>
                </a:lnTo>
                <a:lnTo>
                  <a:pt x="493" y="966"/>
                </a:lnTo>
                <a:lnTo>
                  <a:pt x="508" y="1017"/>
                </a:lnTo>
                <a:lnTo>
                  <a:pt x="520" y="1069"/>
                </a:lnTo>
                <a:lnTo>
                  <a:pt x="532" y="1122"/>
                </a:lnTo>
                <a:lnTo>
                  <a:pt x="544" y="1173"/>
                </a:lnTo>
                <a:lnTo>
                  <a:pt x="554" y="1226"/>
                </a:lnTo>
                <a:lnTo>
                  <a:pt x="563" y="1279"/>
                </a:lnTo>
                <a:lnTo>
                  <a:pt x="571" y="1332"/>
                </a:lnTo>
                <a:lnTo>
                  <a:pt x="579" y="1386"/>
                </a:lnTo>
                <a:lnTo>
                  <a:pt x="584" y="1439"/>
                </a:lnTo>
                <a:lnTo>
                  <a:pt x="590" y="1493"/>
                </a:lnTo>
                <a:lnTo>
                  <a:pt x="593" y="1547"/>
                </a:lnTo>
                <a:lnTo>
                  <a:pt x="597" y="1601"/>
                </a:lnTo>
                <a:lnTo>
                  <a:pt x="598" y="1655"/>
                </a:lnTo>
                <a:lnTo>
                  <a:pt x="599" y="1709"/>
                </a:lnTo>
                <a:lnTo>
                  <a:pt x="599" y="1763"/>
                </a:lnTo>
                <a:lnTo>
                  <a:pt x="598" y="1818"/>
                </a:lnTo>
                <a:lnTo>
                  <a:pt x="595" y="1873"/>
                </a:lnTo>
                <a:lnTo>
                  <a:pt x="592" y="1927"/>
                </a:lnTo>
                <a:lnTo>
                  <a:pt x="586" y="1982"/>
                </a:lnTo>
                <a:lnTo>
                  <a:pt x="581" y="2037"/>
                </a:lnTo>
                <a:lnTo>
                  <a:pt x="574" y="2091"/>
                </a:lnTo>
                <a:lnTo>
                  <a:pt x="566" y="2147"/>
                </a:lnTo>
                <a:lnTo>
                  <a:pt x="557" y="2202"/>
                </a:lnTo>
                <a:lnTo>
                  <a:pt x="547" y="2257"/>
                </a:lnTo>
                <a:lnTo>
                  <a:pt x="536" y="2312"/>
                </a:lnTo>
                <a:lnTo>
                  <a:pt x="523" y="2366"/>
                </a:lnTo>
                <a:lnTo>
                  <a:pt x="510" y="2421"/>
                </a:lnTo>
                <a:lnTo>
                  <a:pt x="495" y="2476"/>
                </a:lnTo>
                <a:lnTo>
                  <a:pt x="480" y="2530"/>
                </a:lnTo>
                <a:lnTo>
                  <a:pt x="462" y="2585"/>
                </a:lnTo>
                <a:lnTo>
                  <a:pt x="462" y="2585"/>
                </a:lnTo>
                <a:lnTo>
                  <a:pt x="555" y="2547"/>
                </a:lnTo>
                <a:lnTo>
                  <a:pt x="597" y="2529"/>
                </a:lnTo>
                <a:lnTo>
                  <a:pt x="637" y="2511"/>
                </a:lnTo>
                <a:lnTo>
                  <a:pt x="675" y="2492"/>
                </a:lnTo>
                <a:lnTo>
                  <a:pt x="715" y="2473"/>
                </a:lnTo>
                <a:lnTo>
                  <a:pt x="798" y="2430"/>
                </a:lnTo>
                <a:lnTo>
                  <a:pt x="798" y="701"/>
                </a:lnTo>
                <a:lnTo>
                  <a:pt x="798" y="0"/>
                </a:lnTo>
                <a:lnTo>
                  <a:pt x="0"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Freeform 26"/>
          <p:cNvSpPr>
            <a:spLocks/>
          </p:cNvSpPr>
          <p:nvPr userDrawn="1"/>
        </p:nvSpPr>
        <p:spPr bwMode="auto">
          <a:xfrm>
            <a:off x="8610600" y="1112838"/>
            <a:ext cx="533400" cy="258763"/>
          </a:xfrm>
          <a:custGeom>
            <a:avLst/>
            <a:gdLst>
              <a:gd name="T0" fmla="*/ 336 w 336"/>
              <a:gd name="T1" fmla="*/ 0 h 163"/>
              <a:gd name="T2" fmla="*/ 336 w 336"/>
              <a:gd name="T3" fmla="*/ 0 h 163"/>
              <a:gd name="T4" fmla="*/ 291 w 336"/>
              <a:gd name="T5" fmla="*/ 13 h 163"/>
              <a:gd name="T6" fmla="*/ 246 w 336"/>
              <a:gd name="T7" fmla="*/ 29 h 163"/>
              <a:gd name="T8" fmla="*/ 202 w 336"/>
              <a:gd name="T9" fmla="*/ 47 h 163"/>
              <a:gd name="T10" fmla="*/ 159 w 336"/>
              <a:gd name="T11" fmla="*/ 67 h 163"/>
              <a:gd name="T12" fmla="*/ 118 w 336"/>
              <a:gd name="T13" fmla="*/ 89 h 163"/>
              <a:gd name="T14" fmla="*/ 77 w 336"/>
              <a:gd name="T15" fmla="*/ 111 h 163"/>
              <a:gd name="T16" fmla="*/ 38 w 336"/>
              <a:gd name="T17" fmla="*/ 136 h 163"/>
              <a:gd name="T18" fmla="*/ 0 w 336"/>
              <a:gd name="T19" fmla="*/ 163 h 163"/>
              <a:gd name="T20" fmla="*/ 0 w 336"/>
              <a:gd name="T21" fmla="*/ 163 h 163"/>
              <a:gd name="T22" fmla="*/ 43 w 336"/>
              <a:gd name="T23" fmla="*/ 162 h 163"/>
              <a:gd name="T24" fmla="*/ 87 w 336"/>
              <a:gd name="T25" fmla="*/ 160 h 163"/>
              <a:gd name="T26" fmla="*/ 130 w 336"/>
              <a:gd name="T27" fmla="*/ 155 h 163"/>
              <a:gd name="T28" fmla="*/ 173 w 336"/>
              <a:gd name="T29" fmla="*/ 150 h 163"/>
              <a:gd name="T30" fmla="*/ 214 w 336"/>
              <a:gd name="T31" fmla="*/ 142 h 163"/>
              <a:gd name="T32" fmla="*/ 255 w 336"/>
              <a:gd name="T33" fmla="*/ 133 h 163"/>
              <a:gd name="T34" fmla="*/ 297 w 336"/>
              <a:gd name="T35" fmla="*/ 121 h 163"/>
              <a:gd name="T36" fmla="*/ 336 w 336"/>
              <a:gd name="T37" fmla="*/ 109 h 163"/>
              <a:gd name="T38" fmla="*/ 336 w 336"/>
              <a:gd name="T39" fmla="*/ 0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6" h="163">
                <a:moveTo>
                  <a:pt x="336" y="0"/>
                </a:moveTo>
                <a:lnTo>
                  <a:pt x="336" y="0"/>
                </a:lnTo>
                <a:lnTo>
                  <a:pt x="291" y="13"/>
                </a:lnTo>
                <a:lnTo>
                  <a:pt x="246" y="29"/>
                </a:lnTo>
                <a:lnTo>
                  <a:pt x="202" y="47"/>
                </a:lnTo>
                <a:lnTo>
                  <a:pt x="159" y="67"/>
                </a:lnTo>
                <a:lnTo>
                  <a:pt x="118" y="89"/>
                </a:lnTo>
                <a:lnTo>
                  <a:pt x="77" y="111"/>
                </a:lnTo>
                <a:lnTo>
                  <a:pt x="38" y="136"/>
                </a:lnTo>
                <a:lnTo>
                  <a:pt x="0" y="163"/>
                </a:lnTo>
                <a:lnTo>
                  <a:pt x="0" y="163"/>
                </a:lnTo>
                <a:lnTo>
                  <a:pt x="43" y="162"/>
                </a:lnTo>
                <a:lnTo>
                  <a:pt x="87" y="160"/>
                </a:lnTo>
                <a:lnTo>
                  <a:pt x="130" y="155"/>
                </a:lnTo>
                <a:lnTo>
                  <a:pt x="173" y="150"/>
                </a:lnTo>
                <a:lnTo>
                  <a:pt x="214" y="142"/>
                </a:lnTo>
                <a:lnTo>
                  <a:pt x="255" y="133"/>
                </a:lnTo>
                <a:lnTo>
                  <a:pt x="297" y="121"/>
                </a:lnTo>
                <a:lnTo>
                  <a:pt x="336" y="109"/>
                </a:lnTo>
                <a:lnTo>
                  <a:pt x="336" y="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Freeform 27"/>
          <p:cNvSpPr>
            <a:spLocks/>
          </p:cNvSpPr>
          <p:nvPr userDrawn="1"/>
        </p:nvSpPr>
        <p:spPr bwMode="auto">
          <a:xfrm>
            <a:off x="8610600" y="4103688"/>
            <a:ext cx="28575" cy="20638"/>
          </a:xfrm>
          <a:custGeom>
            <a:avLst/>
            <a:gdLst>
              <a:gd name="T0" fmla="*/ 18 w 18"/>
              <a:gd name="T1" fmla="*/ 13 h 13"/>
              <a:gd name="T2" fmla="*/ 18 w 18"/>
              <a:gd name="T3" fmla="*/ 13 h 13"/>
              <a:gd name="T4" fmla="*/ 0 w 18"/>
              <a:gd name="T5" fmla="*/ 0 h 13"/>
              <a:gd name="T6" fmla="*/ 0 w 18"/>
              <a:gd name="T7" fmla="*/ 0 h 13"/>
              <a:gd name="T8" fmla="*/ 18 w 18"/>
              <a:gd name="T9" fmla="*/ 13 h 13"/>
              <a:gd name="T10" fmla="*/ 18 w 18"/>
              <a:gd name="T11" fmla="*/ 13 h 13"/>
            </a:gdLst>
            <a:ahLst/>
            <a:cxnLst>
              <a:cxn ang="0">
                <a:pos x="T0" y="T1"/>
              </a:cxn>
              <a:cxn ang="0">
                <a:pos x="T2" y="T3"/>
              </a:cxn>
              <a:cxn ang="0">
                <a:pos x="T4" y="T5"/>
              </a:cxn>
              <a:cxn ang="0">
                <a:pos x="T6" y="T7"/>
              </a:cxn>
              <a:cxn ang="0">
                <a:pos x="T8" y="T9"/>
              </a:cxn>
              <a:cxn ang="0">
                <a:pos x="T10" y="T11"/>
              </a:cxn>
            </a:cxnLst>
            <a:rect l="0" t="0" r="r" b="b"/>
            <a:pathLst>
              <a:path w="18" h="13">
                <a:moveTo>
                  <a:pt x="18" y="13"/>
                </a:moveTo>
                <a:lnTo>
                  <a:pt x="18" y="13"/>
                </a:lnTo>
                <a:lnTo>
                  <a:pt x="0" y="0"/>
                </a:lnTo>
                <a:lnTo>
                  <a:pt x="0" y="0"/>
                </a:lnTo>
                <a:lnTo>
                  <a:pt x="18" y="13"/>
                </a:lnTo>
                <a:lnTo>
                  <a:pt x="18" y="13"/>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28"/>
          <p:cNvSpPr>
            <a:spLocks/>
          </p:cNvSpPr>
          <p:nvPr userDrawn="1"/>
        </p:nvSpPr>
        <p:spPr bwMode="auto">
          <a:xfrm>
            <a:off x="8639175" y="4124325"/>
            <a:ext cx="504825" cy="312738"/>
          </a:xfrm>
          <a:custGeom>
            <a:avLst/>
            <a:gdLst>
              <a:gd name="T0" fmla="*/ 318 w 318"/>
              <a:gd name="T1" fmla="*/ 150 h 197"/>
              <a:gd name="T2" fmla="*/ 318 w 318"/>
              <a:gd name="T3" fmla="*/ 150 h 197"/>
              <a:gd name="T4" fmla="*/ 276 w 318"/>
              <a:gd name="T5" fmla="*/ 138 h 197"/>
              <a:gd name="T6" fmla="*/ 236 w 318"/>
              <a:gd name="T7" fmla="*/ 123 h 197"/>
              <a:gd name="T8" fmla="*/ 195 w 318"/>
              <a:gd name="T9" fmla="*/ 108 h 197"/>
              <a:gd name="T10" fmla="*/ 155 w 318"/>
              <a:gd name="T11" fmla="*/ 90 h 197"/>
              <a:gd name="T12" fmla="*/ 115 w 318"/>
              <a:gd name="T13" fmla="*/ 69 h 197"/>
              <a:gd name="T14" fmla="*/ 76 w 318"/>
              <a:gd name="T15" fmla="*/ 48 h 197"/>
              <a:gd name="T16" fmla="*/ 38 w 318"/>
              <a:gd name="T17" fmla="*/ 24 h 197"/>
              <a:gd name="T18" fmla="*/ 0 w 318"/>
              <a:gd name="T19" fmla="*/ 0 h 197"/>
              <a:gd name="T20" fmla="*/ 0 w 318"/>
              <a:gd name="T21" fmla="*/ 0 h 197"/>
              <a:gd name="T22" fmla="*/ 39 w 318"/>
              <a:gd name="T23" fmla="*/ 27 h 197"/>
              <a:gd name="T24" fmla="*/ 77 w 318"/>
              <a:gd name="T25" fmla="*/ 54 h 197"/>
              <a:gd name="T26" fmla="*/ 117 w 318"/>
              <a:gd name="T27" fmla="*/ 80 h 197"/>
              <a:gd name="T28" fmla="*/ 157 w 318"/>
              <a:gd name="T29" fmla="*/ 104 h 197"/>
              <a:gd name="T30" fmla="*/ 196 w 318"/>
              <a:gd name="T31" fmla="*/ 128 h 197"/>
              <a:gd name="T32" fmla="*/ 237 w 318"/>
              <a:gd name="T33" fmla="*/ 152 h 197"/>
              <a:gd name="T34" fmla="*/ 277 w 318"/>
              <a:gd name="T35" fmla="*/ 174 h 197"/>
              <a:gd name="T36" fmla="*/ 318 w 318"/>
              <a:gd name="T37" fmla="*/ 197 h 197"/>
              <a:gd name="T38" fmla="*/ 318 w 318"/>
              <a:gd name="T39" fmla="*/ 15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8" h="197">
                <a:moveTo>
                  <a:pt x="318" y="150"/>
                </a:moveTo>
                <a:lnTo>
                  <a:pt x="318" y="150"/>
                </a:lnTo>
                <a:lnTo>
                  <a:pt x="276" y="138"/>
                </a:lnTo>
                <a:lnTo>
                  <a:pt x="236" y="123"/>
                </a:lnTo>
                <a:lnTo>
                  <a:pt x="195" y="108"/>
                </a:lnTo>
                <a:lnTo>
                  <a:pt x="155" y="90"/>
                </a:lnTo>
                <a:lnTo>
                  <a:pt x="115" y="69"/>
                </a:lnTo>
                <a:lnTo>
                  <a:pt x="76" y="48"/>
                </a:lnTo>
                <a:lnTo>
                  <a:pt x="38" y="24"/>
                </a:lnTo>
                <a:lnTo>
                  <a:pt x="0" y="0"/>
                </a:lnTo>
                <a:lnTo>
                  <a:pt x="0" y="0"/>
                </a:lnTo>
                <a:lnTo>
                  <a:pt x="39" y="27"/>
                </a:lnTo>
                <a:lnTo>
                  <a:pt x="77" y="54"/>
                </a:lnTo>
                <a:lnTo>
                  <a:pt x="117" y="80"/>
                </a:lnTo>
                <a:lnTo>
                  <a:pt x="157" y="104"/>
                </a:lnTo>
                <a:lnTo>
                  <a:pt x="196" y="128"/>
                </a:lnTo>
                <a:lnTo>
                  <a:pt x="237" y="152"/>
                </a:lnTo>
                <a:lnTo>
                  <a:pt x="277" y="174"/>
                </a:lnTo>
                <a:lnTo>
                  <a:pt x="318" y="197"/>
                </a:lnTo>
                <a:lnTo>
                  <a:pt x="318" y="150"/>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7" name="Freeform 29"/>
          <p:cNvSpPr>
            <a:spLocks/>
          </p:cNvSpPr>
          <p:nvPr userDrawn="1"/>
        </p:nvSpPr>
        <p:spPr bwMode="auto">
          <a:xfrm>
            <a:off x="8585200" y="4084638"/>
            <a:ext cx="25400" cy="19050"/>
          </a:xfrm>
          <a:custGeom>
            <a:avLst/>
            <a:gdLst>
              <a:gd name="T0" fmla="*/ 0 w 16"/>
              <a:gd name="T1" fmla="*/ 0 h 12"/>
              <a:gd name="T2" fmla="*/ 0 w 16"/>
              <a:gd name="T3" fmla="*/ 0 h 12"/>
              <a:gd name="T4" fmla="*/ 16 w 16"/>
              <a:gd name="T5" fmla="*/ 12 h 12"/>
              <a:gd name="T6" fmla="*/ 16 w 16"/>
              <a:gd name="T7" fmla="*/ 12 h 12"/>
              <a:gd name="T8" fmla="*/ 0 w 16"/>
              <a:gd name="T9" fmla="*/ 0 h 12"/>
              <a:gd name="T10" fmla="*/ 0 w 16"/>
              <a:gd name="T11" fmla="*/ 0 h 12"/>
            </a:gdLst>
            <a:ahLst/>
            <a:cxnLst>
              <a:cxn ang="0">
                <a:pos x="T0" y="T1"/>
              </a:cxn>
              <a:cxn ang="0">
                <a:pos x="T2" y="T3"/>
              </a:cxn>
              <a:cxn ang="0">
                <a:pos x="T4" y="T5"/>
              </a:cxn>
              <a:cxn ang="0">
                <a:pos x="T6" y="T7"/>
              </a:cxn>
              <a:cxn ang="0">
                <a:pos x="T8" y="T9"/>
              </a:cxn>
              <a:cxn ang="0">
                <a:pos x="T10" y="T11"/>
              </a:cxn>
            </a:cxnLst>
            <a:rect l="0" t="0" r="r" b="b"/>
            <a:pathLst>
              <a:path w="16" h="12">
                <a:moveTo>
                  <a:pt x="0" y="0"/>
                </a:moveTo>
                <a:lnTo>
                  <a:pt x="0" y="0"/>
                </a:lnTo>
                <a:lnTo>
                  <a:pt x="16" y="12"/>
                </a:lnTo>
                <a:lnTo>
                  <a:pt x="16" y="12"/>
                </a:lnTo>
                <a:lnTo>
                  <a:pt x="0" y="0"/>
                </a:lnTo>
                <a:lnTo>
                  <a:pt x="0"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Freeform 30"/>
          <p:cNvSpPr>
            <a:spLocks/>
          </p:cNvSpPr>
          <p:nvPr userDrawn="1"/>
        </p:nvSpPr>
        <p:spPr bwMode="auto">
          <a:xfrm>
            <a:off x="7588250" y="4103688"/>
            <a:ext cx="1022350" cy="1039813"/>
          </a:xfrm>
          <a:custGeom>
            <a:avLst/>
            <a:gdLst>
              <a:gd name="T0" fmla="*/ 0 w 644"/>
              <a:gd name="T1" fmla="*/ 655 h 655"/>
              <a:gd name="T2" fmla="*/ 332 w 644"/>
              <a:gd name="T3" fmla="*/ 655 h 655"/>
              <a:gd name="T4" fmla="*/ 332 w 644"/>
              <a:gd name="T5" fmla="*/ 655 h 655"/>
              <a:gd name="T6" fmla="*/ 357 w 644"/>
              <a:gd name="T7" fmla="*/ 617 h 655"/>
              <a:gd name="T8" fmla="*/ 381 w 644"/>
              <a:gd name="T9" fmla="*/ 577 h 655"/>
              <a:gd name="T10" fmla="*/ 404 w 644"/>
              <a:gd name="T11" fmla="*/ 538 h 655"/>
              <a:gd name="T12" fmla="*/ 426 w 644"/>
              <a:gd name="T13" fmla="*/ 499 h 655"/>
              <a:gd name="T14" fmla="*/ 449 w 644"/>
              <a:gd name="T15" fmla="*/ 458 h 655"/>
              <a:gd name="T16" fmla="*/ 470 w 644"/>
              <a:gd name="T17" fmla="*/ 418 h 655"/>
              <a:gd name="T18" fmla="*/ 491 w 644"/>
              <a:gd name="T19" fmla="*/ 377 h 655"/>
              <a:gd name="T20" fmla="*/ 511 w 644"/>
              <a:gd name="T21" fmla="*/ 337 h 655"/>
              <a:gd name="T22" fmla="*/ 530 w 644"/>
              <a:gd name="T23" fmla="*/ 295 h 655"/>
              <a:gd name="T24" fmla="*/ 548 w 644"/>
              <a:gd name="T25" fmla="*/ 253 h 655"/>
              <a:gd name="T26" fmla="*/ 566 w 644"/>
              <a:gd name="T27" fmla="*/ 212 h 655"/>
              <a:gd name="T28" fmla="*/ 583 w 644"/>
              <a:gd name="T29" fmla="*/ 170 h 655"/>
              <a:gd name="T30" fmla="*/ 600 w 644"/>
              <a:gd name="T31" fmla="*/ 129 h 655"/>
              <a:gd name="T32" fmla="*/ 614 w 644"/>
              <a:gd name="T33" fmla="*/ 86 h 655"/>
              <a:gd name="T34" fmla="*/ 630 w 644"/>
              <a:gd name="T35" fmla="*/ 43 h 655"/>
              <a:gd name="T36" fmla="*/ 644 w 644"/>
              <a:gd name="T37" fmla="*/ 0 h 655"/>
              <a:gd name="T38" fmla="*/ 644 w 644"/>
              <a:gd name="T39" fmla="*/ 0 h 655"/>
              <a:gd name="T40" fmla="*/ 644 w 644"/>
              <a:gd name="T41" fmla="*/ 0 h 655"/>
              <a:gd name="T42" fmla="*/ 596 w 644"/>
              <a:gd name="T43" fmla="*/ 35 h 655"/>
              <a:gd name="T44" fmla="*/ 550 w 644"/>
              <a:gd name="T45" fmla="*/ 72 h 655"/>
              <a:gd name="T46" fmla="*/ 504 w 644"/>
              <a:gd name="T47" fmla="*/ 108 h 655"/>
              <a:gd name="T48" fmla="*/ 459 w 644"/>
              <a:gd name="T49" fmla="*/ 147 h 655"/>
              <a:gd name="T50" fmla="*/ 415 w 644"/>
              <a:gd name="T51" fmla="*/ 185 h 655"/>
              <a:gd name="T52" fmla="*/ 372 w 644"/>
              <a:gd name="T53" fmla="*/ 224 h 655"/>
              <a:gd name="T54" fmla="*/ 331 w 644"/>
              <a:gd name="T55" fmla="*/ 265 h 655"/>
              <a:gd name="T56" fmla="*/ 290 w 644"/>
              <a:gd name="T57" fmla="*/ 305 h 655"/>
              <a:gd name="T58" fmla="*/ 250 w 644"/>
              <a:gd name="T59" fmla="*/ 347 h 655"/>
              <a:gd name="T60" fmla="*/ 212 w 644"/>
              <a:gd name="T61" fmla="*/ 388 h 655"/>
              <a:gd name="T62" fmla="*/ 173 w 644"/>
              <a:gd name="T63" fmla="*/ 431 h 655"/>
              <a:gd name="T64" fmla="*/ 137 w 644"/>
              <a:gd name="T65" fmla="*/ 475 h 655"/>
              <a:gd name="T66" fmla="*/ 101 w 644"/>
              <a:gd name="T67" fmla="*/ 519 h 655"/>
              <a:gd name="T68" fmla="*/ 66 w 644"/>
              <a:gd name="T69" fmla="*/ 564 h 655"/>
              <a:gd name="T70" fmla="*/ 33 w 644"/>
              <a:gd name="T71" fmla="*/ 609 h 655"/>
              <a:gd name="T72" fmla="*/ 0 w 644"/>
              <a:gd name="T73" fmla="*/ 655 h 655"/>
              <a:gd name="T74" fmla="*/ 0 w 644"/>
              <a:gd name="T75" fmla="*/ 655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4" h="655">
                <a:moveTo>
                  <a:pt x="0" y="655"/>
                </a:moveTo>
                <a:lnTo>
                  <a:pt x="332" y="655"/>
                </a:lnTo>
                <a:lnTo>
                  <a:pt x="332" y="655"/>
                </a:lnTo>
                <a:lnTo>
                  <a:pt x="357" y="617"/>
                </a:lnTo>
                <a:lnTo>
                  <a:pt x="381" y="577"/>
                </a:lnTo>
                <a:lnTo>
                  <a:pt x="404" y="538"/>
                </a:lnTo>
                <a:lnTo>
                  <a:pt x="426" y="499"/>
                </a:lnTo>
                <a:lnTo>
                  <a:pt x="449" y="458"/>
                </a:lnTo>
                <a:lnTo>
                  <a:pt x="470" y="418"/>
                </a:lnTo>
                <a:lnTo>
                  <a:pt x="491" y="377"/>
                </a:lnTo>
                <a:lnTo>
                  <a:pt x="511" y="337"/>
                </a:lnTo>
                <a:lnTo>
                  <a:pt x="530" y="295"/>
                </a:lnTo>
                <a:lnTo>
                  <a:pt x="548" y="253"/>
                </a:lnTo>
                <a:lnTo>
                  <a:pt x="566" y="212"/>
                </a:lnTo>
                <a:lnTo>
                  <a:pt x="583" y="170"/>
                </a:lnTo>
                <a:lnTo>
                  <a:pt x="600" y="129"/>
                </a:lnTo>
                <a:lnTo>
                  <a:pt x="614" y="86"/>
                </a:lnTo>
                <a:lnTo>
                  <a:pt x="630" y="43"/>
                </a:lnTo>
                <a:lnTo>
                  <a:pt x="644" y="0"/>
                </a:lnTo>
                <a:lnTo>
                  <a:pt x="644" y="0"/>
                </a:lnTo>
                <a:lnTo>
                  <a:pt x="644" y="0"/>
                </a:lnTo>
                <a:lnTo>
                  <a:pt x="596" y="35"/>
                </a:lnTo>
                <a:lnTo>
                  <a:pt x="550" y="72"/>
                </a:lnTo>
                <a:lnTo>
                  <a:pt x="504" y="108"/>
                </a:lnTo>
                <a:lnTo>
                  <a:pt x="459" y="147"/>
                </a:lnTo>
                <a:lnTo>
                  <a:pt x="415" y="185"/>
                </a:lnTo>
                <a:lnTo>
                  <a:pt x="372" y="224"/>
                </a:lnTo>
                <a:lnTo>
                  <a:pt x="331" y="265"/>
                </a:lnTo>
                <a:lnTo>
                  <a:pt x="290" y="305"/>
                </a:lnTo>
                <a:lnTo>
                  <a:pt x="250" y="347"/>
                </a:lnTo>
                <a:lnTo>
                  <a:pt x="212" y="388"/>
                </a:lnTo>
                <a:lnTo>
                  <a:pt x="173" y="431"/>
                </a:lnTo>
                <a:lnTo>
                  <a:pt x="137" y="475"/>
                </a:lnTo>
                <a:lnTo>
                  <a:pt x="101" y="519"/>
                </a:lnTo>
                <a:lnTo>
                  <a:pt x="66" y="564"/>
                </a:lnTo>
                <a:lnTo>
                  <a:pt x="33" y="609"/>
                </a:lnTo>
                <a:lnTo>
                  <a:pt x="0" y="655"/>
                </a:lnTo>
                <a:lnTo>
                  <a:pt x="0" y="655"/>
                </a:lnTo>
                <a:close/>
              </a:path>
            </a:pathLst>
          </a:custGeom>
          <a:solidFill>
            <a:srgbClr val="D7DEF2"/>
          </a:solidFill>
          <a:ln>
            <a:noFill/>
          </a:ln>
        </p:spPr>
        <p:txBody>
          <a:bodyPr vert="horz" wrap="square" lIns="91440" tIns="45720" rIns="91440" bIns="45720" numCol="1" anchor="t" anchorCtr="0" compatLnSpc="1">
            <a:prstTxWarp prst="textNoShape">
              <a:avLst/>
            </a:prstTxWarp>
          </a:bodyPr>
          <a:lstStyle/>
          <a:p>
            <a:endParaRPr lang="fi-FI"/>
          </a:p>
        </p:txBody>
      </p:sp>
      <p:sp>
        <p:nvSpPr>
          <p:cNvPr id="29" name="Freeform 31"/>
          <p:cNvSpPr>
            <a:spLocks/>
          </p:cNvSpPr>
          <p:nvPr userDrawn="1"/>
        </p:nvSpPr>
        <p:spPr bwMode="auto">
          <a:xfrm>
            <a:off x="8610600" y="3771900"/>
            <a:ext cx="533400" cy="619125"/>
          </a:xfrm>
          <a:custGeom>
            <a:avLst/>
            <a:gdLst>
              <a:gd name="T0" fmla="*/ 336 w 336"/>
              <a:gd name="T1" fmla="*/ 0 h 390"/>
              <a:gd name="T2" fmla="*/ 336 w 336"/>
              <a:gd name="T3" fmla="*/ 0 h 390"/>
              <a:gd name="T4" fmla="*/ 292 w 336"/>
              <a:gd name="T5" fmla="*/ 24 h 390"/>
              <a:gd name="T6" fmla="*/ 249 w 336"/>
              <a:gd name="T7" fmla="*/ 47 h 390"/>
              <a:gd name="T8" fmla="*/ 207 w 336"/>
              <a:gd name="T9" fmla="*/ 73 h 390"/>
              <a:gd name="T10" fmla="*/ 164 w 336"/>
              <a:gd name="T11" fmla="*/ 99 h 390"/>
              <a:gd name="T12" fmla="*/ 122 w 336"/>
              <a:gd name="T13" fmla="*/ 125 h 390"/>
              <a:gd name="T14" fmla="*/ 81 w 336"/>
              <a:gd name="T15" fmla="*/ 152 h 390"/>
              <a:gd name="T16" fmla="*/ 40 w 336"/>
              <a:gd name="T17" fmla="*/ 180 h 390"/>
              <a:gd name="T18" fmla="*/ 0 w 336"/>
              <a:gd name="T19" fmla="*/ 209 h 390"/>
              <a:gd name="T20" fmla="*/ 1 w 336"/>
              <a:gd name="T21" fmla="*/ 209 h 390"/>
              <a:gd name="T22" fmla="*/ 1 w 336"/>
              <a:gd name="T23" fmla="*/ 209 h 390"/>
              <a:gd name="T24" fmla="*/ 41 w 336"/>
              <a:gd name="T25" fmla="*/ 239 h 390"/>
              <a:gd name="T26" fmla="*/ 83 w 336"/>
              <a:gd name="T27" fmla="*/ 267 h 390"/>
              <a:gd name="T28" fmla="*/ 124 w 336"/>
              <a:gd name="T29" fmla="*/ 293 h 390"/>
              <a:gd name="T30" fmla="*/ 167 w 336"/>
              <a:gd name="T31" fmla="*/ 317 h 390"/>
              <a:gd name="T32" fmla="*/ 210 w 336"/>
              <a:gd name="T33" fmla="*/ 340 h 390"/>
              <a:gd name="T34" fmla="*/ 252 w 336"/>
              <a:gd name="T35" fmla="*/ 360 h 390"/>
              <a:gd name="T36" fmla="*/ 273 w 336"/>
              <a:gd name="T37" fmla="*/ 369 h 390"/>
              <a:gd name="T38" fmla="*/ 294 w 336"/>
              <a:gd name="T39" fmla="*/ 377 h 390"/>
              <a:gd name="T40" fmla="*/ 315 w 336"/>
              <a:gd name="T41" fmla="*/ 384 h 390"/>
              <a:gd name="T42" fmla="*/ 336 w 336"/>
              <a:gd name="T43" fmla="*/ 390 h 390"/>
              <a:gd name="T44" fmla="*/ 336 w 336"/>
              <a:gd name="T45" fmla="*/ 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6" h="390">
                <a:moveTo>
                  <a:pt x="336" y="0"/>
                </a:moveTo>
                <a:lnTo>
                  <a:pt x="336" y="0"/>
                </a:lnTo>
                <a:lnTo>
                  <a:pt x="292" y="24"/>
                </a:lnTo>
                <a:lnTo>
                  <a:pt x="249" y="47"/>
                </a:lnTo>
                <a:lnTo>
                  <a:pt x="207" y="73"/>
                </a:lnTo>
                <a:lnTo>
                  <a:pt x="164" y="99"/>
                </a:lnTo>
                <a:lnTo>
                  <a:pt x="122" y="125"/>
                </a:lnTo>
                <a:lnTo>
                  <a:pt x="81" y="152"/>
                </a:lnTo>
                <a:lnTo>
                  <a:pt x="40" y="180"/>
                </a:lnTo>
                <a:lnTo>
                  <a:pt x="0" y="209"/>
                </a:lnTo>
                <a:lnTo>
                  <a:pt x="1" y="209"/>
                </a:lnTo>
                <a:lnTo>
                  <a:pt x="1" y="209"/>
                </a:lnTo>
                <a:lnTo>
                  <a:pt x="41" y="239"/>
                </a:lnTo>
                <a:lnTo>
                  <a:pt x="83" y="267"/>
                </a:lnTo>
                <a:lnTo>
                  <a:pt x="124" y="293"/>
                </a:lnTo>
                <a:lnTo>
                  <a:pt x="167" y="317"/>
                </a:lnTo>
                <a:lnTo>
                  <a:pt x="210" y="340"/>
                </a:lnTo>
                <a:lnTo>
                  <a:pt x="252" y="360"/>
                </a:lnTo>
                <a:lnTo>
                  <a:pt x="273" y="369"/>
                </a:lnTo>
                <a:lnTo>
                  <a:pt x="294" y="377"/>
                </a:lnTo>
                <a:lnTo>
                  <a:pt x="315" y="384"/>
                </a:lnTo>
                <a:lnTo>
                  <a:pt x="336" y="390"/>
                </a:lnTo>
                <a:lnTo>
                  <a:pt x="336" y="0"/>
                </a:lnTo>
                <a:close/>
              </a:path>
            </a:pathLst>
          </a:custGeom>
          <a:solidFill>
            <a:srgbClr val="365ABD"/>
          </a:solidFill>
          <a:ln>
            <a:noFill/>
          </a:ln>
        </p:spPr>
        <p:txBody>
          <a:bodyPr vert="horz" wrap="square" lIns="91440" tIns="45720" rIns="91440" bIns="45720" numCol="1" anchor="t" anchorCtr="0" compatLnSpc="1">
            <a:prstTxWarp prst="textNoShape">
              <a:avLst/>
            </a:prstTxWarp>
          </a:bodyPr>
          <a:lstStyle/>
          <a:p>
            <a:endParaRPr lang="fi-FI"/>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41" name="Dian numeron paikkamerkki 5"/>
          <p:cNvSpPr>
            <a:spLocks noGrp="1"/>
          </p:cNvSpPr>
          <p:nvPr userDrawn="1">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grpSp>
        <p:nvGrpSpPr>
          <p:cNvPr id="2" name="Group 4"/>
          <p:cNvGrpSpPr>
            <a:grpSpLocks noChangeAspect="1"/>
          </p:cNvGrpSpPr>
          <p:nvPr userDrawn="1"/>
        </p:nvGrpSpPr>
        <p:grpSpPr bwMode="auto">
          <a:xfrm>
            <a:off x="8602662" y="234950"/>
            <a:ext cx="309563" cy="422275"/>
            <a:chOff x="5419" y="148"/>
            <a:chExt cx="195" cy="266"/>
          </a:xfrm>
        </p:grpSpPr>
        <p:sp>
          <p:nvSpPr>
            <p:cNvPr id="4" name="AutoShape 3"/>
            <p:cNvSpPr>
              <a:spLocks noChangeAspect="1" noChangeArrowheads="1" noTextEdit="1"/>
            </p:cNvSpPr>
            <p:nvPr userDrawn="1"/>
          </p:nvSpPr>
          <p:spPr bwMode="auto">
            <a:xfrm>
              <a:off x="5420" y="148"/>
              <a:ext cx="193"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 name="Freeform 5"/>
            <p:cNvSpPr>
              <a:spLocks noEditPoints="1"/>
            </p:cNvSpPr>
            <p:nvPr userDrawn="1"/>
          </p:nvSpPr>
          <p:spPr bwMode="auto">
            <a:xfrm>
              <a:off x="5419" y="148"/>
              <a:ext cx="195" cy="266"/>
            </a:xfrm>
            <a:custGeom>
              <a:avLst/>
              <a:gdLst>
                <a:gd name="T0" fmla="*/ 147 w 200"/>
                <a:gd name="T1" fmla="*/ 251 h 275"/>
                <a:gd name="T2" fmla="*/ 129 w 200"/>
                <a:gd name="T3" fmla="*/ 152 h 275"/>
                <a:gd name="T4" fmla="*/ 90 w 200"/>
                <a:gd name="T5" fmla="*/ 172 h 275"/>
                <a:gd name="T6" fmla="*/ 49 w 200"/>
                <a:gd name="T7" fmla="*/ 189 h 275"/>
                <a:gd name="T8" fmla="*/ 39 w 200"/>
                <a:gd name="T9" fmla="*/ 201 h 275"/>
                <a:gd name="T10" fmla="*/ 49 w 200"/>
                <a:gd name="T11" fmla="*/ 213 h 275"/>
                <a:gd name="T12" fmla="*/ 59 w 200"/>
                <a:gd name="T13" fmla="*/ 217 h 275"/>
                <a:gd name="T14" fmla="*/ 75 w 200"/>
                <a:gd name="T15" fmla="*/ 216 h 275"/>
                <a:gd name="T16" fmla="*/ 104 w 200"/>
                <a:gd name="T17" fmla="*/ 206 h 275"/>
                <a:gd name="T18" fmla="*/ 113 w 200"/>
                <a:gd name="T19" fmla="*/ 180 h 275"/>
                <a:gd name="T20" fmla="*/ 20 w 200"/>
                <a:gd name="T21" fmla="*/ 235 h 275"/>
                <a:gd name="T22" fmla="*/ 51 w 200"/>
                <a:gd name="T23" fmla="*/ 266 h 275"/>
                <a:gd name="T24" fmla="*/ 54 w 200"/>
                <a:gd name="T25" fmla="*/ 227 h 275"/>
                <a:gd name="T26" fmla="*/ 27 w 200"/>
                <a:gd name="T27" fmla="*/ 224 h 275"/>
                <a:gd name="T28" fmla="*/ 13 w 200"/>
                <a:gd name="T29" fmla="*/ 236 h 275"/>
                <a:gd name="T30" fmla="*/ 44 w 200"/>
                <a:gd name="T31" fmla="*/ 31 h 275"/>
                <a:gd name="T32" fmla="*/ 36 w 200"/>
                <a:gd name="T33" fmla="*/ 23 h 275"/>
                <a:gd name="T34" fmla="*/ 27 w 200"/>
                <a:gd name="T35" fmla="*/ 22 h 275"/>
                <a:gd name="T36" fmla="*/ 33 w 200"/>
                <a:gd name="T37" fmla="*/ 37 h 275"/>
                <a:gd name="T38" fmla="*/ 42 w 200"/>
                <a:gd name="T39" fmla="*/ 36 h 275"/>
                <a:gd name="T40" fmla="*/ 29 w 200"/>
                <a:gd name="T41" fmla="*/ 45 h 275"/>
                <a:gd name="T42" fmla="*/ 31 w 200"/>
                <a:gd name="T43" fmla="*/ 56 h 275"/>
                <a:gd name="T44" fmla="*/ 45 w 200"/>
                <a:gd name="T45" fmla="*/ 83 h 275"/>
                <a:gd name="T46" fmla="*/ 56 w 200"/>
                <a:gd name="T47" fmla="*/ 87 h 275"/>
                <a:gd name="T48" fmla="*/ 53 w 200"/>
                <a:gd name="T49" fmla="*/ 28 h 275"/>
                <a:gd name="T50" fmla="*/ 58 w 200"/>
                <a:gd name="T51" fmla="*/ 46 h 275"/>
                <a:gd name="T52" fmla="*/ 80 w 200"/>
                <a:gd name="T53" fmla="*/ 26 h 275"/>
                <a:gd name="T54" fmla="*/ 125 w 200"/>
                <a:gd name="T55" fmla="*/ 38 h 275"/>
                <a:gd name="T56" fmla="*/ 121 w 200"/>
                <a:gd name="T57" fmla="*/ 26 h 275"/>
                <a:gd name="T58" fmla="*/ 113 w 200"/>
                <a:gd name="T59" fmla="*/ 10 h 275"/>
                <a:gd name="T60" fmla="*/ 96 w 200"/>
                <a:gd name="T61" fmla="*/ 14 h 275"/>
                <a:gd name="T62" fmla="*/ 114 w 200"/>
                <a:gd name="T63" fmla="*/ 26 h 275"/>
                <a:gd name="T64" fmla="*/ 180 w 200"/>
                <a:gd name="T65" fmla="*/ 35 h 275"/>
                <a:gd name="T66" fmla="*/ 166 w 200"/>
                <a:gd name="T67" fmla="*/ 57 h 275"/>
                <a:gd name="T68" fmla="*/ 168 w 200"/>
                <a:gd name="T69" fmla="*/ 86 h 275"/>
                <a:gd name="T70" fmla="*/ 200 w 200"/>
                <a:gd name="T71" fmla="*/ 116 h 275"/>
                <a:gd name="T72" fmla="*/ 143 w 200"/>
                <a:gd name="T73" fmla="*/ 71 h 275"/>
                <a:gd name="T74" fmla="*/ 160 w 200"/>
                <a:gd name="T75" fmla="*/ 118 h 275"/>
                <a:gd name="T76" fmla="*/ 172 w 200"/>
                <a:gd name="T77" fmla="*/ 138 h 275"/>
                <a:gd name="T78" fmla="*/ 125 w 200"/>
                <a:gd name="T79" fmla="*/ 104 h 275"/>
                <a:gd name="T80" fmla="*/ 135 w 200"/>
                <a:gd name="T81" fmla="*/ 85 h 275"/>
                <a:gd name="T82" fmla="*/ 123 w 200"/>
                <a:gd name="T83" fmla="*/ 46 h 275"/>
                <a:gd name="T84" fmla="*/ 79 w 200"/>
                <a:gd name="T85" fmla="*/ 39 h 275"/>
                <a:gd name="T86" fmla="*/ 76 w 200"/>
                <a:gd name="T87" fmla="*/ 58 h 275"/>
                <a:gd name="T88" fmla="*/ 95 w 200"/>
                <a:gd name="T89" fmla="*/ 61 h 275"/>
                <a:gd name="T90" fmla="*/ 75 w 200"/>
                <a:gd name="T91" fmla="*/ 65 h 275"/>
                <a:gd name="T92" fmla="*/ 76 w 200"/>
                <a:gd name="T93" fmla="*/ 75 h 275"/>
                <a:gd name="T94" fmla="*/ 36 w 200"/>
                <a:gd name="T95" fmla="*/ 117 h 275"/>
                <a:gd name="T96" fmla="*/ 21 w 200"/>
                <a:gd name="T97" fmla="*/ 119 h 275"/>
                <a:gd name="T98" fmla="*/ 5 w 200"/>
                <a:gd name="T99" fmla="*/ 124 h 275"/>
                <a:gd name="T100" fmla="*/ 14 w 200"/>
                <a:gd name="T101" fmla="*/ 138 h 275"/>
                <a:gd name="T102" fmla="*/ 31 w 200"/>
                <a:gd name="T103" fmla="*/ 143 h 275"/>
                <a:gd name="T104" fmla="*/ 65 w 200"/>
                <a:gd name="T105" fmla="*/ 130 h 275"/>
                <a:gd name="T106" fmla="*/ 126 w 200"/>
                <a:gd name="T107" fmla="*/ 143 h 275"/>
                <a:gd name="T108" fmla="*/ 151 w 200"/>
                <a:gd name="T109" fmla="*/ 193 h 275"/>
                <a:gd name="T110" fmla="*/ 154 w 200"/>
                <a:gd name="T111" fmla="*/ 228 h 275"/>
                <a:gd name="T112" fmla="*/ 155 w 200"/>
                <a:gd name="T113" fmla="*/ 241 h 275"/>
                <a:gd name="T114" fmla="*/ 172 w 200"/>
                <a:gd name="T115" fmla="*/ 243 h 275"/>
                <a:gd name="T116" fmla="*/ 174 w 200"/>
                <a:gd name="T117" fmla="*/ 255 h 275"/>
                <a:gd name="T118" fmla="*/ 192 w 200"/>
                <a:gd name="T119" fmla="*/ 241 h 275"/>
                <a:gd name="T120" fmla="*/ 187 w 200"/>
                <a:gd name="T121" fmla="*/ 205 h 275"/>
                <a:gd name="T122" fmla="*/ 177 w 200"/>
                <a:gd name="T123" fmla="*/ 175 h 275"/>
                <a:gd name="T124" fmla="*/ 174 w 200"/>
                <a:gd name="T125" fmla="*/ 148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 h="275">
                  <a:moveTo>
                    <a:pt x="54" y="255"/>
                  </a:moveTo>
                  <a:cubicBezTo>
                    <a:pt x="60" y="258"/>
                    <a:pt x="63" y="260"/>
                    <a:pt x="67" y="262"/>
                  </a:cubicBezTo>
                  <a:cubicBezTo>
                    <a:pt x="77" y="267"/>
                    <a:pt x="99" y="275"/>
                    <a:pt x="128" y="272"/>
                  </a:cubicBezTo>
                  <a:cubicBezTo>
                    <a:pt x="152" y="270"/>
                    <a:pt x="165" y="262"/>
                    <a:pt x="167" y="260"/>
                  </a:cubicBezTo>
                  <a:cubicBezTo>
                    <a:pt x="163" y="259"/>
                    <a:pt x="160" y="257"/>
                    <a:pt x="156" y="254"/>
                  </a:cubicBezTo>
                  <a:cubicBezTo>
                    <a:pt x="156" y="254"/>
                    <a:pt x="156" y="255"/>
                    <a:pt x="156" y="256"/>
                  </a:cubicBezTo>
                  <a:cubicBezTo>
                    <a:pt x="156" y="258"/>
                    <a:pt x="155" y="260"/>
                    <a:pt x="155" y="260"/>
                  </a:cubicBezTo>
                  <a:cubicBezTo>
                    <a:pt x="155" y="260"/>
                    <a:pt x="155" y="260"/>
                    <a:pt x="155" y="260"/>
                  </a:cubicBezTo>
                  <a:cubicBezTo>
                    <a:pt x="155" y="260"/>
                    <a:pt x="155" y="260"/>
                    <a:pt x="155" y="260"/>
                  </a:cubicBezTo>
                  <a:cubicBezTo>
                    <a:pt x="155" y="260"/>
                    <a:pt x="154" y="260"/>
                    <a:pt x="153" y="259"/>
                  </a:cubicBezTo>
                  <a:cubicBezTo>
                    <a:pt x="151" y="258"/>
                    <a:pt x="147" y="255"/>
                    <a:pt x="147" y="251"/>
                  </a:cubicBezTo>
                  <a:cubicBezTo>
                    <a:pt x="147" y="251"/>
                    <a:pt x="147" y="251"/>
                    <a:pt x="147" y="250"/>
                  </a:cubicBezTo>
                  <a:cubicBezTo>
                    <a:pt x="142" y="253"/>
                    <a:pt x="131" y="256"/>
                    <a:pt x="121" y="256"/>
                  </a:cubicBezTo>
                  <a:cubicBezTo>
                    <a:pt x="100" y="257"/>
                    <a:pt x="81" y="253"/>
                    <a:pt x="64" y="246"/>
                  </a:cubicBezTo>
                  <a:cubicBezTo>
                    <a:pt x="62" y="245"/>
                    <a:pt x="60" y="244"/>
                    <a:pt x="59" y="243"/>
                  </a:cubicBezTo>
                  <a:cubicBezTo>
                    <a:pt x="59" y="244"/>
                    <a:pt x="59" y="247"/>
                    <a:pt x="63" y="251"/>
                  </a:cubicBezTo>
                  <a:cubicBezTo>
                    <a:pt x="63" y="251"/>
                    <a:pt x="63" y="251"/>
                    <a:pt x="63" y="252"/>
                  </a:cubicBezTo>
                  <a:cubicBezTo>
                    <a:pt x="63" y="252"/>
                    <a:pt x="63" y="252"/>
                    <a:pt x="63" y="252"/>
                  </a:cubicBezTo>
                  <a:cubicBezTo>
                    <a:pt x="61" y="251"/>
                    <a:pt x="59" y="251"/>
                    <a:pt x="57" y="252"/>
                  </a:cubicBezTo>
                  <a:cubicBezTo>
                    <a:pt x="56" y="253"/>
                    <a:pt x="55" y="254"/>
                    <a:pt x="54" y="255"/>
                  </a:cubicBezTo>
                  <a:moveTo>
                    <a:pt x="129" y="152"/>
                  </a:moveTo>
                  <a:cubicBezTo>
                    <a:pt x="129" y="152"/>
                    <a:pt x="129" y="152"/>
                    <a:pt x="129" y="152"/>
                  </a:cubicBezTo>
                  <a:cubicBezTo>
                    <a:pt x="129" y="152"/>
                    <a:pt x="129" y="152"/>
                    <a:pt x="129" y="152"/>
                  </a:cubicBezTo>
                  <a:cubicBezTo>
                    <a:pt x="131" y="150"/>
                    <a:pt x="133" y="149"/>
                    <a:pt x="133" y="149"/>
                  </a:cubicBezTo>
                  <a:cubicBezTo>
                    <a:pt x="131" y="148"/>
                    <a:pt x="130" y="148"/>
                    <a:pt x="130" y="148"/>
                  </a:cubicBezTo>
                  <a:cubicBezTo>
                    <a:pt x="117" y="153"/>
                    <a:pt x="104" y="160"/>
                    <a:pt x="96" y="165"/>
                  </a:cubicBezTo>
                  <a:cubicBezTo>
                    <a:pt x="96" y="165"/>
                    <a:pt x="96" y="165"/>
                    <a:pt x="96" y="165"/>
                  </a:cubicBezTo>
                  <a:cubicBezTo>
                    <a:pt x="94" y="167"/>
                    <a:pt x="92" y="167"/>
                    <a:pt x="89" y="166"/>
                  </a:cubicBezTo>
                  <a:cubicBezTo>
                    <a:pt x="87" y="166"/>
                    <a:pt x="86" y="165"/>
                    <a:pt x="85" y="165"/>
                  </a:cubicBezTo>
                  <a:cubicBezTo>
                    <a:pt x="84" y="170"/>
                    <a:pt x="84" y="170"/>
                    <a:pt x="84" y="170"/>
                  </a:cubicBezTo>
                  <a:cubicBezTo>
                    <a:pt x="87" y="171"/>
                    <a:pt x="88" y="172"/>
                    <a:pt x="90" y="172"/>
                  </a:cubicBezTo>
                  <a:cubicBezTo>
                    <a:pt x="90" y="172"/>
                    <a:pt x="90" y="172"/>
                    <a:pt x="90" y="172"/>
                  </a:cubicBezTo>
                  <a:cubicBezTo>
                    <a:pt x="90" y="172"/>
                    <a:pt x="90" y="172"/>
                    <a:pt x="90" y="172"/>
                  </a:cubicBezTo>
                  <a:cubicBezTo>
                    <a:pt x="88" y="173"/>
                    <a:pt x="85" y="173"/>
                    <a:pt x="84" y="175"/>
                  </a:cubicBezTo>
                  <a:cubicBezTo>
                    <a:pt x="86" y="179"/>
                    <a:pt x="86" y="179"/>
                    <a:pt x="86" y="179"/>
                  </a:cubicBezTo>
                  <a:cubicBezTo>
                    <a:pt x="86" y="179"/>
                    <a:pt x="89" y="177"/>
                    <a:pt x="93" y="177"/>
                  </a:cubicBezTo>
                  <a:cubicBezTo>
                    <a:pt x="93" y="177"/>
                    <a:pt x="93" y="177"/>
                    <a:pt x="93" y="177"/>
                  </a:cubicBezTo>
                  <a:cubicBezTo>
                    <a:pt x="93" y="177"/>
                    <a:pt x="93" y="178"/>
                    <a:pt x="93" y="178"/>
                  </a:cubicBezTo>
                  <a:cubicBezTo>
                    <a:pt x="94" y="184"/>
                    <a:pt x="84" y="192"/>
                    <a:pt x="76" y="196"/>
                  </a:cubicBezTo>
                  <a:cubicBezTo>
                    <a:pt x="68" y="199"/>
                    <a:pt x="61" y="199"/>
                    <a:pt x="60" y="198"/>
                  </a:cubicBezTo>
                  <a:cubicBezTo>
                    <a:pt x="57" y="196"/>
                    <a:pt x="55" y="194"/>
                    <a:pt x="54" y="192"/>
                  </a:cubicBezTo>
                  <a:cubicBezTo>
                    <a:pt x="53" y="190"/>
                    <a:pt x="52" y="189"/>
                    <a:pt x="51" y="189"/>
                  </a:cubicBezTo>
                  <a:cubicBezTo>
                    <a:pt x="51" y="189"/>
                    <a:pt x="51" y="189"/>
                    <a:pt x="50" y="189"/>
                  </a:cubicBezTo>
                  <a:cubicBezTo>
                    <a:pt x="50" y="189"/>
                    <a:pt x="49" y="190"/>
                    <a:pt x="49" y="189"/>
                  </a:cubicBezTo>
                  <a:cubicBezTo>
                    <a:pt x="45" y="189"/>
                    <a:pt x="40" y="189"/>
                    <a:pt x="38" y="192"/>
                  </a:cubicBezTo>
                  <a:cubicBezTo>
                    <a:pt x="40" y="192"/>
                    <a:pt x="44" y="192"/>
                    <a:pt x="45" y="193"/>
                  </a:cubicBezTo>
                  <a:cubicBezTo>
                    <a:pt x="45" y="194"/>
                    <a:pt x="45" y="194"/>
                    <a:pt x="44" y="195"/>
                  </a:cubicBezTo>
                  <a:cubicBezTo>
                    <a:pt x="43" y="195"/>
                    <a:pt x="43" y="195"/>
                    <a:pt x="43" y="196"/>
                  </a:cubicBezTo>
                  <a:cubicBezTo>
                    <a:pt x="43" y="197"/>
                    <a:pt x="48" y="200"/>
                    <a:pt x="51" y="201"/>
                  </a:cubicBezTo>
                  <a:cubicBezTo>
                    <a:pt x="52" y="202"/>
                    <a:pt x="53" y="202"/>
                    <a:pt x="53" y="203"/>
                  </a:cubicBezTo>
                  <a:cubicBezTo>
                    <a:pt x="53" y="203"/>
                    <a:pt x="54" y="203"/>
                    <a:pt x="54" y="204"/>
                  </a:cubicBezTo>
                  <a:cubicBezTo>
                    <a:pt x="54" y="204"/>
                    <a:pt x="53" y="204"/>
                    <a:pt x="53" y="204"/>
                  </a:cubicBezTo>
                  <a:cubicBezTo>
                    <a:pt x="52" y="204"/>
                    <a:pt x="49" y="203"/>
                    <a:pt x="46" y="202"/>
                  </a:cubicBezTo>
                  <a:cubicBezTo>
                    <a:pt x="44" y="201"/>
                    <a:pt x="43" y="201"/>
                    <a:pt x="41" y="200"/>
                  </a:cubicBezTo>
                  <a:cubicBezTo>
                    <a:pt x="40" y="200"/>
                    <a:pt x="39" y="200"/>
                    <a:pt x="39" y="201"/>
                  </a:cubicBezTo>
                  <a:cubicBezTo>
                    <a:pt x="39" y="201"/>
                    <a:pt x="38" y="201"/>
                    <a:pt x="38" y="201"/>
                  </a:cubicBezTo>
                  <a:cubicBezTo>
                    <a:pt x="36" y="201"/>
                    <a:pt x="32" y="202"/>
                    <a:pt x="30" y="205"/>
                  </a:cubicBezTo>
                  <a:cubicBezTo>
                    <a:pt x="29" y="207"/>
                    <a:pt x="29" y="208"/>
                    <a:pt x="30" y="210"/>
                  </a:cubicBezTo>
                  <a:cubicBezTo>
                    <a:pt x="30" y="209"/>
                    <a:pt x="33" y="206"/>
                    <a:pt x="36" y="206"/>
                  </a:cubicBezTo>
                  <a:cubicBezTo>
                    <a:pt x="36" y="207"/>
                    <a:pt x="36" y="207"/>
                    <a:pt x="36" y="208"/>
                  </a:cubicBezTo>
                  <a:cubicBezTo>
                    <a:pt x="36" y="209"/>
                    <a:pt x="36" y="211"/>
                    <a:pt x="37" y="212"/>
                  </a:cubicBezTo>
                  <a:cubicBezTo>
                    <a:pt x="39" y="213"/>
                    <a:pt x="43" y="212"/>
                    <a:pt x="46" y="212"/>
                  </a:cubicBezTo>
                  <a:cubicBezTo>
                    <a:pt x="48" y="211"/>
                    <a:pt x="50" y="211"/>
                    <a:pt x="51" y="211"/>
                  </a:cubicBezTo>
                  <a:cubicBezTo>
                    <a:pt x="52" y="211"/>
                    <a:pt x="53" y="211"/>
                    <a:pt x="54" y="211"/>
                  </a:cubicBezTo>
                  <a:cubicBezTo>
                    <a:pt x="54" y="212"/>
                    <a:pt x="54" y="212"/>
                    <a:pt x="54" y="212"/>
                  </a:cubicBezTo>
                  <a:cubicBezTo>
                    <a:pt x="54" y="212"/>
                    <a:pt x="52" y="213"/>
                    <a:pt x="49" y="213"/>
                  </a:cubicBezTo>
                  <a:cubicBezTo>
                    <a:pt x="46" y="214"/>
                    <a:pt x="41" y="214"/>
                    <a:pt x="41" y="216"/>
                  </a:cubicBezTo>
                  <a:cubicBezTo>
                    <a:pt x="41" y="216"/>
                    <a:pt x="41" y="216"/>
                    <a:pt x="41" y="217"/>
                  </a:cubicBezTo>
                  <a:cubicBezTo>
                    <a:pt x="41" y="218"/>
                    <a:pt x="41" y="218"/>
                    <a:pt x="40" y="219"/>
                  </a:cubicBezTo>
                  <a:cubicBezTo>
                    <a:pt x="39" y="220"/>
                    <a:pt x="38" y="221"/>
                    <a:pt x="38" y="224"/>
                  </a:cubicBezTo>
                  <a:cubicBezTo>
                    <a:pt x="38" y="227"/>
                    <a:pt x="41" y="230"/>
                    <a:pt x="42" y="230"/>
                  </a:cubicBezTo>
                  <a:cubicBezTo>
                    <a:pt x="42" y="230"/>
                    <a:pt x="42" y="229"/>
                    <a:pt x="42" y="229"/>
                  </a:cubicBezTo>
                  <a:cubicBezTo>
                    <a:pt x="42" y="227"/>
                    <a:pt x="41" y="225"/>
                    <a:pt x="43" y="224"/>
                  </a:cubicBezTo>
                  <a:cubicBezTo>
                    <a:pt x="43" y="224"/>
                    <a:pt x="44" y="224"/>
                    <a:pt x="44" y="225"/>
                  </a:cubicBezTo>
                  <a:cubicBezTo>
                    <a:pt x="45" y="226"/>
                    <a:pt x="46" y="226"/>
                    <a:pt x="47" y="226"/>
                  </a:cubicBezTo>
                  <a:cubicBezTo>
                    <a:pt x="49" y="227"/>
                    <a:pt x="50" y="225"/>
                    <a:pt x="52" y="223"/>
                  </a:cubicBezTo>
                  <a:cubicBezTo>
                    <a:pt x="54" y="221"/>
                    <a:pt x="56" y="219"/>
                    <a:pt x="59" y="217"/>
                  </a:cubicBezTo>
                  <a:cubicBezTo>
                    <a:pt x="63" y="215"/>
                    <a:pt x="64" y="215"/>
                    <a:pt x="64" y="216"/>
                  </a:cubicBezTo>
                  <a:cubicBezTo>
                    <a:pt x="65" y="216"/>
                    <a:pt x="64" y="217"/>
                    <a:pt x="64" y="217"/>
                  </a:cubicBezTo>
                  <a:cubicBezTo>
                    <a:pt x="64" y="218"/>
                    <a:pt x="64" y="219"/>
                    <a:pt x="64" y="219"/>
                  </a:cubicBezTo>
                  <a:cubicBezTo>
                    <a:pt x="64" y="220"/>
                    <a:pt x="64" y="220"/>
                    <a:pt x="65" y="220"/>
                  </a:cubicBezTo>
                  <a:cubicBezTo>
                    <a:pt x="66" y="220"/>
                    <a:pt x="67" y="221"/>
                    <a:pt x="67" y="222"/>
                  </a:cubicBezTo>
                  <a:cubicBezTo>
                    <a:pt x="68" y="224"/>
                    <a:pt x="65" y="226"/>
                    <a:pt x="64" y="226"/>
                  </a:cubicBezTo>
                  <a:cubicBezTo>
                    <a:pt x="65" y="227"/>
                    <a:pt x="66" y="227"/>
                    <a:pt x="67" y="226"/>
                  </a:cubicBezTo>
                  <a:cubicBezTo>
                    <a:pt x="69" y="226"/>
                    <a:pt x="71" y="224"/>
                    <a:pt x="72" y="221"/>
                  </a:cubicBezTo>
                  <a:cubicBezTo>
                    <a:pt x="73" y="220"/>
                    <a:pt x="73" y="219"/>
                    <a:pt x="74" y="219"/>
                  </a:cubicBezTo>
                  <a:cubicBezTo>
                    <a:pt x="74" y="219"/>
                    <a:pt x="75" y="219"/>
                    <a:pt x="75" y="218"/>
                  </a:cubicBezTo>
                  <a:cubicBezTo>
                    <a:pt x="75" y="218"/>
                    <a:pt x="75" y="217"/>
                    <a:pt x="75" y="216"/>
                  </a:cubicBezTo>
                  <a:cubicBezTo>
                    <a:pt x="75" y="216"/>
                    <a:pt x="75" y="215"/>
                    <a:pt x="76" y="214"/>
                  </a:cubicBezTo>
                  <a:cubicBezTo>
                    <a:pt x="76" y="213"/>
                    <a:pt x="78" y="212"/>
                    <a:pt x="80" y="212"/>
                  </a:cubicBezTo>
                  <a:cubicBezTo>
                    <a:pt x="82" y="212"/>
                    <a:pt x="83" y="211"/>
                    <a:pt x="83" y="210"/>
                  </a:cubicBezTo>
                  <a:cubicBezTo>
                    <a:pt x="82" y="207"/>
                    <a:pt x="85" y="206"/>
                    <a:pt x="87" y="205"/>
                  </a:cubicBezTo>
                  <a:cubicBezTo>
                    <a:pt x="87" y="205"/>
                    <a:pt x="87" y="205"/>
                    <a:pt x="87" y="205"/>
                  </a:cubicBezTo>
                  <a:cubicBezTo>
                    <a:pt x="87" y="205"/>
                    <a:pt x="87" y="205"/>
                    <a:pt x="88" y="206"/>
                  </a:cubicBezTo>
                  <a:cubicBezTo>
                    <a:pt x="88" y="207"/>
                    <a:pt x="89" y="210"/>
                    <a:pt x="94" y="212"/>
                  </a:cubicBezTo>
                  <a:cubicBezTo>
                    <a:pt x="94" y="211"/>
                    <a:pt x="95" y="211"/>
                    <a:pt x="95" y="211"/>
                  </a:cubicBezTo>
                  <a:cubicBezTo>
                    <a:pt x="97" y="210"/>
                    <a:pt x="98" y="210"/>
                    <a:pt x="101" y="208"/>
                  </a:cubicBezTo>
                  <a:cubicBezTo>
                    <a:pt x="102" y="207"/>
                    <a:pt x="104" y="207"/>
                    <a:pt x="105" y="206"/>
                  </a:cubicBezTo>
                  <a:cubicBezTo>
                    <a:pt x="105" y="206"/>
                    <a:pt x="105" y="206"/>
                    <a:pt x="104" y="206"/>
                  </a:cubicBezTo>
                  <a:cubicBezTo>
                    <a:pt x="104" y="205"/>
                    <a:pt x="102" y="203"/>
                    <a:pt x="101" y="201"/>
                  </a:cubicBezTo>
                  <a:cubicBezTo>
                    <a:pt x="101" y="200"/>
                    <a:pt x="101" y="199"/>
                    <a:pt x="101" y="198"/>
                  </a:cubicBezTo>
                  <a:cubicBezTo>
                    <a:pt x="101" y="198"/>
                    <a:pt x="101" y="198"/>
                    <a:pt x="101" y="198"/>
                  </a:cubicBezTo>
                  <a:cubicBezTo>
                    <a:pt x="101" y="199"/>
                    <a:pt x="104" y="202"/>
                    <a:pt x="108" y="204"/>
                  </a:cubicBezTo>
                  <a:cubicBezTo>
                    <a:pt x="111" y="202"/>
                    <a:pt x="114" y="201"/>
                    <a:pt x="117" y="199"/>
                  </a:cubicBezTo>
                  <a:cubicBezTo>
                    <a:pt x="117" y="199"/>
                    <a:pt x="118" y="198"/>
                    <a:pt x="118" y="198"/>
                  </a:cubicBezTo>
                  <a:cubicBezTo>
                    <a:pt x="118" y="198"/>
                    <a:pt x="117" y="197"/>
                    <a:pt x="117" y="196"/>
                  </a:cubicBezTo>
                  <a:cubicBezTo>
                    <a:pt x="115" y="195"/>
                    <a:pt x="113" y="193"/>
                    <a:pt x="113" y="192"/>
                  </a:cubicBezTo>
                  <a:cubicBezTo>
                    <a:pt x="113" y="191"/>
                    <a:pt x="114" y="191"/>
                    <a:pt x="114" y="191"/>
                  </a:cubicBezTo>
                  <a:cubicBezTo>
                    <a:pt x="115" y="190"/>
                    <a:pt x="115" y="188"/>
                    <a:pt x="114" y="186"/>
                  </a:cubicBezTo>
                  <a:cubicBezTo>
                    <a:pt x="113" y="184"/>
                    <a:pt x="111" y="181"/>
                    <a:pt x="113" y="180"/>
                  </a:cubicBezTo>
                  <a:cubicBezTo>
                    <a:pt x="120" y="176"/>
                    <a:pt x="127" y="173"/>
                    <a:pt x="134" y="170"/>
                  </a:cubicBezTo>
                  <a:cubicBezTo>
                    <a:pt x="138" y="168"/>
                    <a:pt x="141" y="166"/>
                    <a:pt x="144" y="165"/>
                  </a:cubicBezTo>
                  <a:cubicBezTo>
                    <a:pt x="144" y="164"/>
                    <a:pt x="143" y="161"/>
                    <a:pt x="140" y="158"/>
                  </a:cubicBezTo>
                  <a:cubicBezTo>
                    <a:pt x="137" y="156"/>
                    <a:pt x="134" y="154"/>
                    <a:pt x="131" y="153"/>
                  </a:cubicBezTo>
                  <a:cubicBezTo>
                    <a:pt x="131" y="153"/>
                    <a:pt x="130" y="152"/>
                    <a:pt x="129" y="152"/>
                  </a:cubicBezTo>
                  <a:moveTo>
                    <a:pt x="13" y="236"/>
                  </a:moveTo>
                  <a:cubicBezTo>
                    <a:pt x="13" y="236"/>
                    <a:pt x="12" y="238"/>
                    <a:pt x="14" y="240"/>
                  </a:cubicBezTo>
                  <a:cubicBezTo>
                    <a:pt x="15" y="241"/>
                    <a:pt x="17" y="242"/>
                    <a:pt x="18" y="241"/>
                  </a:cubicBezTo>
                  <a:cubicBezTo>
                    <a:pt x="19" y="240"/>
                    <a:pt x="19" y="239"/>
                    <a:pt x="19" y="238"/>
                  </a:cubicBezTo>
                  <a:cubicBezTo>
                    <a:pt x="19" y="237"/>
                    <a:pt x="19" y="237"/>
                    <a:pt x="19" y="236"/>
                  </a:cubicBezTo>
                  <a:cubicBezTo>
                    <a:pt x="19" y="235"/>
                    <a:pt x="20" y="235"/>
                    <a:pt x="20" y="235"/>
                  </a:cubicBezTo>
                  <a:cubicBezTo>
                    <a:pt x="21" y="235"/>
                    <a:pt x="21" y="235"/>
                    <a:pt x="21" y="235"/>
                  </a:cubicBezTo>
                  <a:cubicBezTo>
                    <a:pt x="21" y="235"/>
                    <a:pt x="21" y="235"/>
                    <a:pt x="21" y="235"/>
                  </a:cubicBezTo>
                  <a:cubicBezTo>
                    <a:pt x="21" y="235"/>
                    <a:pt x="21" y="235"/>
                    <a:pt x="22" y="235"/>
                  </a:cubicBezTo>
                  <a:cubicBezTo>
                    <a:pt x="29" y="238"/>
                    <a:pt x="38" y="243"/>
                    <a:pt x="47" y="250"/>
                  </a:cubicBezTo>
                  <a:cubicBezTo>
                    <a:pt x="48" y="250"/>
                    <a:pt x="48" y="250"/>
                    <a:pt x="49" y="251"/>
                  </a:cubicBezTo>
                  <a:cubicBezTo>
                    <a:pt x="49" y="251"/>
                    <a:pt x="49" y="251"/>
                    <a:pt x="49" y="251"/>
                  </a:cubicBezTo>
                  <a:cubicBezTo>
                    <a:pt x="48" y="252"/>
                    <a:pt x="48" y="253"/>
                    <a:pt x="47" y="255"/>
                  </a:cubicBezTo>
                  <a:cubicBezTo>
                    <a:pt x="47" y="255"/>
                    <a:pt x="47" y="256"/>
                    <a:pt x="46" y="256"/>
                  </a:cubicBezTo>
                  <a:cubicBezTo>
                    <a:pt x="44" y="260"/>
                    <a:pt x="43" y="263"/>
                    <a:pt x="43" y="266"/>
                  </a:cubicBezTo>
                  <a:cubicBezTo>
                    <a:pt x="43" y="268"/>
                    <a:pt x="45" y="269"/>
                    <a:pt x="46" y="269"/>
                  </a:cubicBezTo>
                  <a:cubicBezTo>
                    <a:pt x="49" y="269"/>
                    <a:pt x="50" y="267"/>
                    <a:pt x="51" y="266"/>
                  </a:cubicBezTo>
                  <a:cubicBezTo>
                    <a:pt x="51" y="265"/>
                    <a:pt x="51" y="264"/>
                    <a:pt x="50" y="263"/>
                  </a:cubicBezTo>
                  <a:cubicBezTo>
                    <a:pt x="49" y="262"/>
                    <a:pt x="48" y="262"/>
                    <a:pt x="48" y="262"/>
                  </a:cubicBezTo>
                  <a:cubicBezTo>
                    <a:pt x="48" y="262"/>
                    <a:pt x="48" y="262"/>
                    <a:pt x="48" y="262"/>
                  </a:cubicBezTo>
                  <a:cubicBezTo>
                    <a:pt x="48" y="262"/>
                    <a:pt x="48" y="262"/>
                    <a:pt x="48" y="262"/>
                  </a:cubicBezTo>
                  <a:cubicBezTo>
                    <a:pt x="48" y="262"/>
                    <a:pt x="49" y="258"/>
                    <a:pt x="49" y="257"/>
                  </a:cubicBezTo>
                  <a:cubicBezTo>
                    <a:pt x="52" y="250"/>
                    <a:pt x="56" y="249"/>
                    <a:pt x="57" y="249"/>
                  </a:cubicBezTo>
                  <a:cubicBezTo>
                    <a:pt x="56" y="248"/>
                    <a:pt x="54" y="244"/>
                    <a:pt x="58" y="238"/>
                  </a:cubicBezTo>
                  <a:cubicBezTo>
                    <a:pt x="60" y="234"/>
                    <a:pt x="61" y="231"/>
                    <a:pt x="62" y="228"/>
                  </a:cubicBezTo>
                  <a:cubicBezTo>
                    <a:pt x="62" y="227"/>
                    <a:pt x="61" y="226"/>
                    <a:pt x="61" y="225"/>
                  </a:cubicBezTo>
                  <a:cubicBezTo>
                    <a:pt x="60" y="224"/>
                    <a:pt x="59" y="224"/>
                    <a:pt x="58" y="223"/>
                  </a:cubicBezTo>
                  <a:cubicBezTo>
                    <a:pt x="56" y="223"/>
                    <a:pt x="54" y="225"/>
                    <a:pt x="54" y="227"/>
                  </a:cubicBezTo>
                  <a:cubicBezTo>
                    <a:pt x="54" y="230"/>
                    <a:pt x="55" y="231"/>
                    <a:pt x="56" y="231"/>
                  </a:cubicBezTo>
                  <a:cubicBezTo>
                    <a:pt x="57" y="231"/>
                    <a:pt x="57" y="231"/>
                    <a:pt x="57" y="232"/>
                  </a:cubicBezTo>
                  <a:cubicBezTo>
                    <a:pt x="56" y="235"/>
                    <a:pt x="55" y="238"/>
                    <a:pt x="53" y="240"/>
                  </a:cubicBezTo>
                  <a:cubicBezTo>
                    <a:pt x="53" y="240"/>
                    <a:pt x="53" y="240"/>
                    <a:pt x="53" y="240"/>
                  </a:cubicBezTo>
                  <a:cubicBezTo>
                    <a:pt x="52" y="240"/>
                    <a:pt x="51" y="239"/>
                    <a:pt x="50" y="239"/>
                  </a:cubicBezTo>
                  <a:cubicBezTo>
                    <a:pt x="49" y="238"/>
                    <a:pt x="49" y="238"/>
                    <a:pt x="49" y="238"/>
                  </a:cubicBezTo>
                  <a:cubicBezTo>
                    <a:pt x="41" y="234"/>
                    <a:pt x="34" y="230"/>
                    <a:pt x="25" y="228"/>
                  </a:cubicBezTo>
                  <a:cubicBezTo>
                    <a:pt x="25" y="228"/>
                    <a:pt x="25" y="228"/>
                    <a:pt x="25" y="228"/>
                  </a:cubicBezTo>
                  <a:cubicBezTo>
                    <a:pt x="25" y="228"/>
                    <a:pt x="25" y="228"/>
                    <a:pt x="25" y="228"/>
                  </a:cubicBezTo>
                  <a:cubicBezTo>
                    <a:pt x="25" y="227"/>
                    <a:pt x="26" y="227"/>
                    <a:pt x="26" y="226"/>
                  </a:cubicBezTo>
                  <a:cubicBezTo>
                    <a:pt x="26" y="225"/>
                    <a:pt x="27" y="225"/>
                    <a:pt x="27" y="224"/>
                  </a:cubicBezTo>
                  <a:cubicBezTo>
                    <a:pt x="28" y="223"/>
                    <a:pt x="28" y="222"/>
                    <a:pt x="28" y="222"/>
                  </a:cubicBezTo>
                  <a:cubicBezTo>
                    <a:pt x="28" y="222"/>
                    <a:pt x="28" y="222"/>
                    <a:pt x="27" y="223"/>
                  </a:cubicBezTo>
                  <a:cubicBezTo>
                    <a:pt x="27" y="223"/>
                    <a:pt x="26" y="223"/>
                    <a:pt x="25" y="224"/>
                  </a:cubicBezTo>
                  <a:cubicBezTo>
                    <a:pt x="22" y="225"/>
                    <a:pt x="22" y="226"/>
                    <a:pt x="20" y="226"/>
                  </a:cubicBezTo>
                  <a:cubicBezTo>
                    <a:pt x="19" y="226"/>
                    <a:pt x="19" y="226"/>
                    <a:pt x="18" y="226"/>
                  </a:cubicBezTo>
                  <a:cubicBezTo>
                    <a:pt x="18" y="225"/>
                    <a:pt x="18" y="225"/>
                    <a:pt x="17" y="225"/>
                  </a:cubicBezTo>
                  <a:cubicBezTo>
                    <a:pt x="17" y="226"/>
                    <a:pt x="16" y="227"/>
                    <a:pt x="16" y="229"/>
                  </a:cubicBezTo>
                  <a:cubicBezTo>
                    <a:pt x="15" y="230"/>
                    <a:pt x="15" y="230"/>
                    <a:pt x="15" y="230"/>
                  </a:cubicBezTo>
                  <a:cubicBezTo>
                    <a:pt x="15" y="232"/>
                    <a:pt x="15" y="232"/>
                    <a:pt x="14" y="233"/>
                  </a:cubicBezTo>
                  <a:cubicBezTo>
                    <a:pt x="14" y="234"/>
                    <a:pt x="14" y="234"/>
                    <a:pt x="13" y="235"/>
                  </a:cubicBezTo>
                  <a:cubicBezTo>
                    <a:pt x="13" y="235"/>
                    <a:pt x="13" y="235"/>
                    <a:pt x="13" y="236"/>
                  </a:cubicBezTo>
                  <a:moveTo>
                    <a:pt x="15" y="38"/>
                  </a:moveTo>
                  <a:cubicBezTo>
                    <a:pt x="18" y="38"/>
                    <a:pt x="22" y="38"/>
                    <a:pt x="23" y="37"/>
                  </a:cubicBezTo>
                  <a:cubicBezTo>
                    <a:pt x="23" y="26"/>
                    <a:pt x="23" y="26"/>
                    <a:pt x="23" y="26"/>
                  </a:cubicBezTo>
                  <a:cubicBezTo>
                    <a:pt x="22" y="25"/>
                    <a:pt x="19" y="25"/>
                    <a:pt x="17" y="25"/>
                  </a:cubicBezTo>
                  <a:cubicBezTo>
                    <a:pt x="16" y="25"/>
                    <a:pt x="16" y="25"/>
                    <a:pt x="16" y="25"/>
                  </a:cubicBezTo>
                  <a:cubicBezTo>
                    <a:pt x="15" y="25"/>
                    <a:pt x="14" y="25"/>
                    <a:pt x="13" y="25"/>
                  </a:cubicBezTo>
                  <a:cubicBezTo>
                    <a:pt x="11" y="27"/>
                    <a:pt x="11" y="30"/>
                    <a:pt x="11" y="30"/>
                  </a:cubicBezTo>
                  <a:cubicBezTo>
                    <a:pt x="11" y="33"/>
                    <a:pt x="11" y="33"/>
                    <a:pt x="11" y="33"/>
                  </a:cubicBezTo>
                  <a:cubicBezTo>
                    <a:pt x="11" y="33"/>
                    <a:pt x="12" y="38"/>
                    <a:pt x="15" y="38"/>
                  </a:cubicBezTo>
                  <a:close/>
                  <a:moveTo>
                    <a:pt x="44" y="34"/>
                  </a:moveTo>
                  <a:cubicBezTo>
                    <a:pt x="44" y="33"/>
                    <a:pt x="44" y="32"/>
                    <a:pt x="44" y="31"/>
                  </a:cubicBezTo>
                  <a:cubicBezTo>
                    <a:pt x="44" y="31"/>
                    <a:pt x="44" y="31"/>
                    <a:pt x="44" y="30"/>
                  </a:cubicBezTo>
                  <a:cubicBezTo>
                    <a:pt x="44" y="28"/>
                    <a:pt x="44" y="26"/>
                    <a:pt x="44" y="24"/>
                  </a:cubicBezTo>
                  <a:cubicBezTo>
                    <a:pt x="44" y="23"/>
                    <a:pt x="44" y="22"/>
                    <a:pt x="43" y="22"/>
                  </a:cubicBezTo>
                  <a:cubicBezTo>
                    <a:pt x="42" y="22"/>
                    <a:pt x="41" y="22"/>
                    <a:pt x="41" y="22"/>
                  </a:cubicBezTo>
                  <a:cubicBezTo>
                    <a:pt x="41" y="22"/>
                    <a:pt x="41" y="22"/>
                    <a:pt x="40" y="23"/>
                  </a:cubicBezTo>
                  <a:cubicBezTo>
                    <a:pt x="40" y="23"/>
                    <a:pt x="40" y="24"/>
                    <a:pt x="40" y="24"/>
                  </a:cubicBezTo>
                  <a:cubicBezTo>
                    <a:pt x="40" y="24"/>
                    <a:pt x="40" y="24"/>
                    <a:pt x="40" y="24"/>
                  </a:cubicBezTo>
                  <a:cubicBezTo>
                    <a:pt x="40" y="24"/>
                    <a:pt x="40" y="24"/>
                    <a:pt x="40" y="24"/>
                  </a:cubicBezTo>
                  <a:cubicBezTo>
                    <a:pt x="39" y="22"/>
                    <a:pt x="39" y="22"/>
                    <a:pt x="39" y="22"/>
                  </a:cubicBezTo>
                  <a:cubicBezTo>
                    <a:pt x="38" y="22"/>
                    <a:pt x="36" y="22"/>
                    <a:pt x="36" y="22"/>
                  </a:cubicBezTo>
                  <a:cubicBezTo>
                    <a:pt x="36" y="22"/>
                    <a:pt x="36" y="22"/>
                    <a:pt x="36" y="23"/>
                  </a:cubicBezTo>
                  <a:cubicBezTo>
                    <a:pt x="35" y="23"/>
                    <a:pt x="35" y="24"/>
                    <a:pt x="35" y="24"/>
                  </a:cubicBezTo>
                  <a:cubicBezTo>
                    <a:pt x="35" y="24"/>
                    <a:pt x="35" y="24"/>
                    <a:pt x="35" y="24"/>
                  </a:cubicBezTo>
                  <a:cubicBezTo>
                    <a:pt x="35" y="24"/>
                    <a:pt x="35" y="24"/>
                    <a:pt x="35" y="24"/>
                  </a:cubicBezTo>
                  <a:cubicBezTo>
                    <a:pt x="34" y="22"/>
                    <a:pt x="34" y="22"/>
                    <a:pt x="34" y="22"/>
                  </a:cubicBezTo>
                  <a:cubicBezTo>
                    <a:pt x="33" y="22"/>
                    <a:pt x="32" y="22"/>
                    <a:pt x="31" y="22"/>
                  </a:cubicBezTo>
                  <a:cubicBezTo>
                    <a:pt x="31" y="22"/>
                    <a:pt x="31" y="23"/>
                    <a:pt x="31" y="23"/>
                  </a:cubicBezTo>
                  <a:cubicBezTo>
                    <a:pt x="30" y="24"/>
                    <a:pt x="30" y="24"/>
                    <a:pt x="30" y="24"/>
                  </a:cubicBezTo>
                  <a:cubicBezTo>
                    <a:pt x="30" y="24"/>
                    <a:pt x="30" y="24"/>
                    <a:pt x="30" y="24"/>
                  </a:cubicBezTo>
                  <a:cubicBezTo>
                    <a:pt x="30" y="24"/>
                    <a:pt x="30" y="24"/>
                    <a:pt x="30" y="24"/>
                  </a:cubicBezTo>
                  <a:cubicBezTo>
                    <a:pt x="29" y="22"/>
                    <a:pt x="29" y="22"/>
                    <a:pt x="29" y="22"/>
                  </a:cubicBezTo>
                  <a:cubicBezTo>
                    <a:pt x="29" y="22"/>
                    <a:pt x="28" y="22"/>
                    <a:pt x="27" y="22"/>
                  </a:cubicBezTo>
                  <a:cubicBezTo>
                    <a:pt x="27" y="22"/>
                    <a:pt x="26" y="23"/>
                    <a:pt x="26" y="24"/>
                  </a:cubicBezTo>
                  <a:cubicBezTo>
                    <a:pt x="26" y="26"/>
                    <a:pt x="26" y="27"/>
                    <a:pt x="26" y="28"/>
                  </a:cubicBezTo>
                  <a:cubicBezTo>
                    <a:pt x="26" y="29"/>
                    <a:pt x="26" y="29"/>
                    <a:pt x="26" y="30"/>
                  </a:cubicBezTo>
                  <a:cubicBezTo>
                    <a:pt x="26" y="31"/>
                    <a:pt x="26" y="36"/>
                    <a:pt x="26" y="37"/>
                  </a:cubicBezTo>
                  <a:cubicBezTo>
                    <a:pt x="27" y="37"/>
                    <a:pt x="28" y="37"/>
                    <a:pt x="29" y="37"/>
                  </a:cubicBezTo>
                  <a:cubicBezTo>
                    <a:pt x="30" y="36"/>
                    <a:pt x="30" y="35"/>
                    <a:pt x="30" y="34"/>
                  </a:cubicBezTo>
                  <a:cubicBezTo>
                    <a:pt x="30" y="34"/>
                    <a:pt x="30" y="34"/>
                    <a:pt x="30" y="34"/>
                  </a:cubicBezTo>
                  <a:cubicBezTo>
                    <a:pt x="30" y="34"/>
                    <a:pt x="30" y="34"/>
                    <a:pt x="30" y="34"/>
                  </a:cubicBezTo>
                  <a:cubicBezTo>
                    <a:pt x="30" y="34"/>
                    <a:pt x="30" y="34"/>
                    <a:pt x="30" y="34"/>
                  </a:cubicBezTo>
                  <a:cubicBezTo>
                    <a:pt x="30" y="35"/>
                    <a:pt x="30" y="37"/>
                    <a:pt x="30" y="38"/>
                  </a:cubicBezTo>
                  <a:cubicBezTo>
                    <a:pt x="31" y="38"/>
                    <a:pt x="32" y="39"/>
                    <a:pt x="33" y="37"/>
                  </a:cubicBezTo>
                  <a:cubicBezTo>
                    <a:pt x="34" y="36"/>
                    <a:pt x="35" y="35"/>
                    <a:pt x="35" y="34"/>
                  </a:cubicBezTo>
                  <a:cubicBezTo>
                    <a:pt x="35" y="34"/>
                    <a:pt x="35" y="34"/>
                    <a:pt x="35" y="34"/>
                  </a:cubicBezTo>
                  <a:cubicBezTo>
                    <a:pt x="35" y="34"/>
                    <a:pt x="35" y="34"/>
                    <a:pt x="35" y="34"/>
                  </a:cubicBezTo>
                  <a:cubicBezTo>
                    <a:pt x="35" y="35"/>
                    <a:pt x="35" y="38"/>
                    <a:pt x="35" y="38"/>
                  </a:cubicBezTo>
                  <a:cubicBezTo>
                    <a:pt x="36" y="38"/>
                    <a:pt x="37" y="38"/>
                    <a:pt x="38" y="37"/>
                  </a:cubicBezTo>
                  <a:cubicBezTo>
                    <a:pt x="39" y="36"/>
                    <a:pt x="40" y="35"/>
                    <a:pt x="40" y="34"/>
                  </a:cubicBezTo>
                  <a:cubicBezTo>
                    <a:pt x="40" y="34"/>
                    <a:pt x="40" y="34"/>
                    <a:pt x="40" y="34"/>
                  </a:cubicBezTo>
                  <a:cubicBezTo>
                    <a:pt x="40" y="34"/>
                    <a:pt x="40" y="34"/>
                    <a:pt x="40" y="34"/>
                  </a:cubicBezTo>
                  <a:cubicBezTo>
                    <a:pt x="40" y="35"/>
                    <a:pt x="40" y="36"/>
                    <a:pt x="40" y="37"/>
                  </a:cubicBezTo>
                  <a:cubicBezTo>
                    <a:pt x="40" y="37"/>
                    <a:pt x="41" y="37"/>
                    <a:pt x="41" y="37"/>
                  </a:cubicBezTo>
                  <a:cubicBezTo>
                    <a:pt x="41" y="37"/>
                    <a:pt x="42" y="36"/>
                    <a:pt x="42" y="36"/>
                  </a:cubicBezTo>
                  <a:cubicBezTo>
                    <a:pt x="42" y="36"/>
                    <a:pt x="43" y="36"/>
                    <a:pt x="43" y="36"/>
                  </a:cubicBezTo>
                  <a:cubicBezTo>
                    <a:pt x="43" y="36"/>
                    <a:pt x="44" y="35"/>
                    <a:pt x="44" y="34"/>
                  </a:cubicBezTo>
                  <a:moveTo>
                    <a:pt x="50" y="36"/>
                  </a:moveTo>
                  <a:cubicBezTo>
                    <a:pt x="50" y="36"/>
                    <a:pt x="49" y="35"/>
                    <a:pt x="49" y="32"/>
                  </a:cubicBezTo>
                  <a:cubicBezTo>
                    <a:pt x="49" y="30"/>
                    <a:pt x="50" y="28"/>
                    <a:pt x="50" y="27"/>
                  </a:cubicBezTo>
                  <a:cubicBezTo>
                    <a:pt x="50" y="24"/>
                    <a:pt x="50" y="24"/>
                    <a:pt x="50" y="24"/>
                  </a:cubicBezTo>
                  <a:cubicBezTo>
                    <a:pt x="50" y="23"/>
                    <a:pt x="48" y="22"/>
                    <a:pt x="47" y="22"/>
                  </a:cubicBezTo>
                  <a:cubicBezTo>
                    <a:pt x="47" y="35"/>
                    <a:pt x="47" y="35"/>
                    <a:pt x="47" y="35"/>
                  </a:cubicBezTo>
                  <a:cubicBezTo>
                    <a:pt x="47" y="38"/>
                    <a:pt x="44" y="40"/>
                    <a:pt x="41" y="41"/>
                  </a:cubicBezTo>
                  <a:cubicBezTo>
                    <a:pt x="35" y="42"/>
                    <a:pt x="30" y="42"/>
                    <a:pt x="28" y="42"/>
                  </a:cubicBezTo>
                  <a:cubicBezTo>
                    <a:pt x="29" y="42"/>
                    <a:pt x="29" y="43"/>
                    <a:pt x="29" y="45"/>
                  </a:cubicBezTo>
                  <a:cubicBezTo>
                    <a:pt x="29" y="46"/>
                    <a:pt x="31" y="47"/>
                    <a:pt x="31" y="47"/>
                  </a:cubicBezTo>
                  <a:cubicBezTo>
                    <a:pt x="46" y="47"/>
                    <a:pt x="46" y="47"/>
                    <a:pt x="46" y="47"/>
                  </a:cubicBezTo>
                  <a:cubicBezTo>
                    <a:pt x="50" y="40"/>
                    <a:pt x="50" y="40"/>
                    <a:pt x="50" y="40"/>
                  </a:cubicBezTo>
                  <a:lnTo>
                    <a:pt x="50" y="36"/>
                  </a:lnTo>
                  <a:close/>
                  <a:moveTo>
                    <a:pt x="31" y="56"/>
                  </a:moveTo>
                  <a:cubicBezTo>
                    <a:pt x="46" y="56"/>
                    <a:pt x="46" y="56"/>
                    <a:pt x="46" y="56"/>
                  </a:cubicBezTo>
                  <a:cubicBezTo>
                    <a:pt x="46" y="55"/>
                    <a:pt x="47" y="53"/>
                    <a:pt x="47" y="53"/>
                  </a:cubicBezTo>
                  <a:cubicBezTo>
                    <a:pt x="47" y="50"/>
                    <a:pt x="47" y="50"/>
                    <a:pt x="47" y="50"/>
                  </a:cubicBezTo>
                  <a:cubicBezTo>
                    <a:pt x="31" y="50"/>
                    <a:pt x="31" y="50"/>
                    <a:pt x="31" y="50"/>
                  </a:cubicBezTo>
                  <a:cubicBezTo>
                    <a:pt x="30" y="53"/>
                    <a:pt x="30" y="53"/>
                    <a:pt x="30" y="53"/>
                  </a:cubicBezTo>
                  <a:lnTo>
                    <a:pt x="31" y="56"/>
                  </a:lnTo>
                  <a:close/>
                  <a:moveTo>
                    <a:pt x="46" y="59"/>
                  </a:moveTo>
                  <a:cubicBezTo>
                    <a:pt x="31" y="59"/>
                    <a:pt x="31" y="59"/>
                    <a:pt x="31" y="59"/>
                  </a:cubicBezTo>
                  <a:cubicBezTo>
                    <a:pt x="31" y="79"/>
                    <a:pt x="31" y="79"/>
                    <a:pt x="31" y="79"/>
                  </a:cubicBezTo>
                  <a:cubicBezTo>
                    <a:pt x="44" y="79"/>
                    <a:pt x="44" y="79"/>
                    <a:pt x="44" y="79"/>
                  </a:cubicBezTo>
                  <a:cubicBezTo>
                    <a:pt x="48" y="76"/>
                    <a:pt x="48" y="76"/>
                    <a:pt x="48" y="76"/>
                  </a:cubicBezTo>
                  <a:lnTo>
                    <a:pt x="46" y="59"/>
                  </a:lnTo>
                  <a:close/>
                  <a:moveTo>
                    <a:pt x="53" y="84"/>
                  </a:moveTo>
                  <a:cubicBezTo>
                    <a:pt x="53" y="84"/>
                    <a:pt x="51" y="82"/>
                    <a:pt x="51" y="82"/>
                  </a:cubicBezTo>
                  <a:cubicBezTo>
                    <a:pt x="50" y="82"/>
                    <a:pt x="50" y="80"/>
                    <a:pt x="50" y="79"/>
                  </a:cubicBezTo>
                  <a:cubicBezTo>
                    <a:pt x="46" y="83"/>
                    <a:pt x="46" y="83"/>
                    <a:pt x="46" y="83"/>
                  </a:cubicBezTo>
                  <a:cubicBezTo>
                    <a:pt x="45" y="83"/>
                    <a:pt x="45" y="83"/>
                    <a:pt x="45" y="83"/>
                  </a:cubicBezTo>
                  <a:cubicBezTo>
                    <a:pt x="30" y="83"/>
                    <a:pt x="30" y="83"/>
                    <a:pt x="30" y="83"/>
                  </a:cubicBezTo>
                  <a:cubicBezTo>
                    <a:pt x="30" y="84"/>
                    <a:pt x="30" y="90"/>
                    <a:pt x="30" y="93"/>
                  </a:cubicBezTo>
                  <a:cubicBezTo>
                    <a:pt x="33" y="96"/>
                    <a:pt x="37" y="99"/>
                    <a:pt x="38" y="99"/>
                  </a:cubicBezTo>
                  <a:cubicBezTo>
                    <a:pt x="48" y="87"/>
                    <a:pt x="48" y="87"/>
                    <a:pt x="48" y="87"/>
                  </a:cubicBezTo>
                  <a:cubicBezTo>
                    <a:pt x="48" y="87"/>
                    <a:pt x="48" y="87"/>
                    <a:pt x="48" y="87"/>
                  </a:cubicBezTo>
                  <a:lnTo>
                    <a:pt x="53" y="84"/>
                  </a:lnTo>
                  <a:close/>
                  <a:moveTo>
                    <a:pt x="50" y="89"/>
                  </a:moveTo>
                  <a:cubicBezTo>
                    <a:pt x="41" y="101"/>
                    <a:pt x="41" y="101"/>
                    <a:pt x="41" y="101"/>
                  </a:cubicBezTo>
                  <a:cubicBezTo>
                    <a:pt x="56" y="107"/>
                    <a:pt x="56" y="107"/>
                    <a:pt x="56" y="107"/>
                  </a:cubicBezTo>
                  <a:cubicBezTo>
                    <a:pt x="64" y="103"/>
                    <a:pt x="74" y="96"/>
                    <a:pt x="76" y="94"/>
                  </a:cubicBezTo>
                  <a:cubicBezTo>
                    <a:pt x="56" y="87"/>
                    <a:pt x="56" y="87"/>
                    <a:pt x="56" y="87"/>
                  </a:cubicBezTo>
                  <a:lnTo>
                    <a:pt x="50" y="89"/>
                  </a:lnTo>
                  <a:close/>
                  <a:moveTo>
                    <a:pt x="58" y="28"/>
                  </a:moveTo>
                  <a:cubicBezTo>
                    <a:pt x="58" y="26"/>
                    <a:pt x="58" y="16"/>
                    <a:pt x="58" y="15"/>
                  </a:cubicBezTo>
                  <a:cubicBezTo>
                    <a:pt x="58" y="15"/>
                    <a:pt x="58" y="15"/>
                    <a:pt x="58" y="15"/>
                  </a:cubicBezTo>
                  <a:cubicBezTo>
                    <a:pt x="58" y="15"/>
                    <a:pt x="59" y="15"/>
                    <a:pt x="59" y="14"/>
                  </a:cubicBezTo>
                  <a:cubicBezTo>
                    <a:pt x="59" y="14"/>
                    <a:pt x="59" y="13"/>
                    <a:pt x="59" y="12"/>
                  </a:cubicBezTo>
                  <a:cubicBezTo>
                    <a:pt x="52" y="12"/>
                    <a:pt x="52" y="12"/>
                    <a:pt x="52" y="12"/>
                  </a:cubicBezTo>
                  <a:cubicBezTo>
                    <a:pt x="52" y="13"/>
                    <a:pt x="52" y="13"/>
                    <a:pt x="52" y="14"/>
                  </a:cubicBezTo>
                  <a:cubicBezTo>
                    <a:pt x="52" y="14"/>
                    <a:pt x="53" y="15"/>
                    <a:pt x="53" y="15"/>
                  </a:cubicBezTo>
                  <a:cubicBezTo>
                    <a:pt x="53" y="15"/>
                    <a:pt x="53" y="15"/>
                    <a:pt x="53" y="15"/>
                  </a:cubicBezTo>
                  <a:cubicBezTo>
                    <a:pt x="53" y="28"/>
                    <a:pt x="53" y="28"/>
                    <a:pt x="53" y="28"/>
                  </a:cubicBezTo>
                  <a:cubicBezTo>
                    <a:pt x="53" y="28"/>
                    <a:pt x="53" y="28"/>
                    <a:pt x="53" y="28"/>
                  </a:cubicBezTo>
                  <a:cubicBezTo>
                    <a:pt x="53" y="28"/>
                    <a:pt x="52" y="29"/>
                    <a:pt x="52" y="32"/>
                  </a:cubicBezTo>
                  <a:cubicBezTo>
                    <a:pt x="52" y="34"/>
                    <a:pt x="53" y="36"/>
                    <a:pt x="53" y="36"/>
                  </a:cubicBezTo>
                  <a:cubicBezTo>
                    <a:pt x="53" y="36"/>
                    <a:pt x="53" y="36"/>
                    <a:pt x="53" y="36"/>
                  </a:cubicBezTo>
                  <a:cubicBezTo>
                    <a:pt x="53" y="46"/>
                    <a:pt x="53" y="46"/>
                    <a:pt x="53" y="46"/>
                  </a:cubicBezTo>
                  <a:cubicBezTo>
                    <a:pt x="53" y="46"/>
                    <a:pt x="53" y="46"/>
                    <a:pt x="53" y="46"/>
                  </a:cubicBezTo>
                  <a:cubicBezTo>
                    <a:pt x="53" y="47"/>
                    <a:pt x="52" y="47"/>
                    <a:pt x="52" y="48"/>
                  </a:cubicBezTo>
                  <a:cubicBezTo>
                    <a:pt x="52" y="49"/>
                    <a:pt x="52" y="49"/>
                    <a:pt x="52" y="49"/>
                  </a:cubicBezTo>
                  <a:cubicBezTo>
                    <a:pt x="59" y="49"/>
                    <a:pt x="59" y="49"/>
                    <a:pt x="59" y="49"/>
                  </a:cubicBezTo>
                  <a:cubicBezTo>
                    <a:pt x="59" y="49"/>
                    <a:pt x="59" y="48"/>
                    <a:pt x="59" y="47"/>
                  </a:cubicBezTo>
                  <a:cubicBezTo>
                    <a:pt x="59" y="47"/>
                    <a:pt x="59" y="46"/>
                    <a:pt x="58" y="46"/>
                  </a:cubicBezTo>
                  <a:cubicBezTo>
                    <a:pt x="58" y="46"/>
                    <a:pt x="58" y="46"/>
                    <a:pt x="58" y="46"/>
                  </a:cubicBezTo>
                  <a:cubicBezTo>
                    <a:pt x="58" y="36"/>
                    <a:pt x="58" y="36"/>
                    <a:pt x="58" y="36"/>
                  </a:cubicBezTo>
                  <a:cubicBezTo>
                    <a:pt x="58" y="36"/>
                    <a:pt x="58" y="36"/>
                    <a:pt x="58" y="36"/>
                  </a:cubicBezTo>
                  <a:cubicBezTo>
                    <a:pt x="58" y="36"/>
                    <a:pt x="59" y="35"/>
                    <a:pt x="59" y="35"/>
                  </a:cubicBezTo>
                  <a:cubicBezTo>
                    <a:pt x="59" y="34"/>
                    <a:pt x="60" y="33"/>
                    <a:pt x="60" y="32"/>
                  </a:cubicBezTo>
                  <a:cubicBezTo>
                    <a:pt x="60" y="30"/>
                    <a:pt x="59" y="29"/>
                    <a:pt x="58" y="28"/>
                  </a:cubicBezTo>
                  <a:cubicBezTo>
                    <a:pt x="58" y="28"/>
                    <a:pt x="58" y="28"/>
                    <a:pt x="58" y="28"/>
                  </a:cubicBezTo>
                  <a:cubicBezTo>
                    <a:pt x="58" y="28"/>
                    <a:pt x="58" y="28"/>
                    <a:pt x="58" y="28"/>
                  </a:cubicBezTo>
                  <a:moveTo>
                    <a:pt x="74" y="38"/>
                  </a:moveTo>
                  <a:cubicBezTo>
                    <a:pt x="85" y="26"/>
                    <a:pt x="85" y="26"/>
                    <a:pt x="85" y="26"/>
                  </a:cubicBezTo>
                  <a:cubicBezTo>
                    <a:pt x="83" y="26"/>
                    <a:pt x="82" y="26"/>
                    <a:pt x="80" y="26"/>
                  </a:cubicBezTo>
                  <a:cubicBezTo>
                    <a:pt x="77" y="26"/>
                    <a:pt x="73" y="26"/>
                    <a:pt x="69" y="26"/>
                  </a:cubicBezTo>
                  <a:cubicBezTo>
                    <a:pt x="68" y="26"/>
                    <a:pt x="66" y="25"/>
                    <a:pt x="65" y="25"/>
                  </a:cubicBezTo>
                  <a:cubicBezTo>
                    <a:pt x="64" y="24"/>
                    <a:pt x="62" y="23"/>
                    <a:pt x="62" y="23"/>
                  </a:cubicBezTo>
                  <a:cubicBezTo>
                    <a:pt x="62" y="24"/>
                    <a:pt x="61" y="26"/>
                    <a:pt x="61" y="27"/>
                  </a:cubicBezTo>
                  <a:cubicBezTo>
                    <a:pt x="61" y="27"/>
                    <a:pt x="63" y="29"/>
                    <a:pt x="63" y="32"/>
                  </a:cubicBezTo>
                  <a:cubicBezTo>
                    <a:pt x="63" y="32"/>
                    <a:pt x="63" y="32"/>
                    <a:pt x="63" y="32"/>
                  </a:cubicBezTo>
                  <a:cubicBezTo>
                    <a:pt x="63" y="33"/>
                    <a:pt x="63" y="35"/>
                    <a:pt x="61" y="37"/>
                  </a:cubicBezTo>
                  <a:cubicBezTo>
                    <a:pt x="62" y="39"/>
                    <a:pt x="62" y="40"/>
                    <a:pt x="63" y="41"/>
                  </a:cubicBezTo>
                  <a:cubicBezTo>
                    <a:pt x="63" y="40"/>
                    <a:pt x="66" y="38"/>
                    <a:pt x="69" y="38"/>
                  </a:cubicBezTo>
                  <a:cubicBezTo>
                    <a:pt x="69" y="38"/>
                    <a:pt x="71" y="38"/>
                    <a:pt x="74" y="38"/>
                  </a:cubicBezTo>
                  <a:moveTo>
                    <a:pt x="125" y="38"/>
                  </a:moveTo>
                  <a:cubicBezTo>
                    <a:pt x="140" y="19"/>
                    <a:pt x="140" y="19"/>
                    <a:pt x="140" y="19"/>
                  </a:cubicBezTo>
                  <a:cubicBezTo>
                    <a:pt x="139" y="19"/>
                    <a:pt x="138" y="19"/>
                    <a:pt x="136" y="20"/>
                  </a:cubicBezTo>
                  <a:cubicBezTo>
                    <a:pt x="135" y="21"/>
                    <a:pt x="134" y="23"/>
                    <a:pt x="134" y="24"/>
                  </a:cubicBezTo>
                  <a:cubicBezTo>
                    <a:pt x="134" y="24"/>
                    <a:pt x="134" y="24"/>
                    <a:pt x="134" y="24"/>
                  </a:cubicBezTo>
                  <a:cubicBezTo>
                    <a:pt x="134" y="24"/>
                    <a:pt x="134" y="24"/>
                    <a:pt x="134" y="24"/>
                  </a:cubicBezTo>
                  <a:cubicBezTo>
                    <a:pt x="134" y="23"/>
                    <a:pt x="133" y="22"/>
                    <a:pt x="132" y="22"/>
                  </a:cubicBezTo>
                  <a:cubicBezTo>
                    <a:pt x="131" y="22"/>
                    <a:pt x="129" y="22"/>
                    <a:pt x="128" y="23"/>
                  </a:cubicBezTo>
                  <a:cubicBezTo>
                    <a:pt x="130" y="26"/>
                    <a:pt x="130" y="27"/>
                    <a:pt x="129" y="28"/>
                  </a:cubicBezTo>
                  <a:cubicBezTo>
                    <a:pt x="128" y="29"/>
                    <a:pt x="127" y="29"/>
                    <a:pt x="126" y="29"/>
                  </a:cubicBezTo>
                  <a:cubicBezTo>
                    <a:pt x="124" y="28"/>
                    <a:pt x="124" y="26"/>
                    <a:pt x="124" y="25"/>
                  </a:cubicBezTo>
                  <a:cubicBezTo>
                    <a:pt x="124" y="26"/>
                    <a:pt x="123" y="26"/>
                    <a:pt x="121" y="26"/>
                  </a:cubicBezTo>
                  <a:cubicBezTo>
                    <a:pt x="121" y="26"/>
                    <a:pt x="120" y="26"/>
                    <a:pt x="119" y="25"/>
                  </a:cubicBezTo>
                  <a:cubicBezTo>
                    <a:pt x="119" y="24"/>
                    <a:pt x="119" y="24"/>
                    <a:pt x="119" y="23"/>
                  </a:cubicBezTo>
                  <a:cubicBezTo>
                    <a:pt x="120" y="21"/>
                    <a:pt x="122" y="21"/>
                    <a:pt x="124" y="21"/>
                  </a:cubicBezTo>
                  <a:cubicBezTo>
                    <a:pt x="124" y="20"/>
                    <a:pt x="124" y="18"/>
                    <a:pt x="122" y="17"/>
                  </a:cubicBezTo>
                  <a:cubicBezTo>
                    <a:pt x="121" y="16"/>
                    <a:pt x="118" y="17"/>
                    <a:pt x="118" y="17"/>
                  </a:cubicBezTo>
                  <a:cubicBezTo>
                    <a:pt x="118" y="17"/>
                    <a:pt x="118" y="17"/>
                    <a:pt x="118" y="17"/>
                  </a:cubicBezTo>
                  <a:cubicBezTo>
                    <a:pt x="118" y="17"/>
                    <a:pt x="118" y="16"/>
                    <a:pt x="118" y="16"/>
                  </a:cubicBezTo>
                  <a:cubicBezTo>
                    <a:pt x="118" y="16"/>
                    <a:pt x="120" y="15"/>
                    <a:pt x="120" y="13"/>
                  </a:cubicBezTo>
                  <a:cubicBezTo>
                    <a:pt x="120" y="12"/>
                    <a:pt x="120" y="10"/>
                    <a:pt x="118" y="8"/>
                  </a:cubicBezTo>
                  <a:cubicBezTo>
                    <a:pt x="118" y="8"/>
                    <a:pt x="118" y="8"/>
                    <a:pt x="118" y="8"/>
                  </a:cubicBezTo>
                  <a:cubicBezTo>
                    <a:pt x="116" y="8"/>
                    <a:pt x="114" y="9"/>
                    <a:pt x="113" y="10"/>
                  </a:cubicBezTo>
                  <a:cubicBezTo>
                    <a:pt x="112" y="12"/>
                    <a:pt x="112" y="14"/>
                    <a:pt x="112" y="14"/>
                  </a:cubicBezTo>
                  <a:cubicBezTo>
                    <a:pt x="113" y="14"/>
                    <a:pt x="112" y="14"/>
                    <a:pt x="112" y="14"/>
                  </a:cubicBezTo>
                  <a:cubicBezTo>
                    <a:pt x="112" y="14"/>
                    <a:pt x="112" y="14"/>
                    <a:pt x="112" y="14"/>
                  </a:cubicBezTo>
                  <a:cubicBezTo>
                    <a:pt x="112" y="14"/>
                    <a:pt x="111" y="11"/>
                    <a:pt x="109" y="11"/>
                  </a:cubicBezTo>
                  <a:cubicBezTo>
                    <a:pt x="107" y="10"/>
                    <a:pt x="105" y="12"/>
                    <a:pt x="105" y="12"/>
                  </a:cubicBezTo>
                  <a:cubicBezTo>
                    <a:pt x="107" y="14"/>
                    <a:pt x="107" y="16"/>
                    <a:pt x="107" y="17"/>
                  </a:cubicBezTo>
                  <a:cubicBezTo>
                    <a:pt x="106" y="18"/>
                    <a:pt x="106" y="19"/>
                    <a:pt x="105" y="19"/>
                  </a:cubicBezTo>
                  <a:cubicBezTo>
                    <a:pt x="104" y="19"/>
                    <a:pt x="103" y="18"/>
                    <a:pt x="103" y="18"/>
                  </a:cubicBezTo>
                  <a:cubicBezTo>
                    <a:pt x="102" y="17"/>
                    <a:pt x="102" y="16"/>
                    <a:pt x="102" y="16"/>
                  </a:cubicBezTo>
                  <a:cubicBezTo>
                    <a:pt x="101" y="16"/>
                    <a:pt x="99" y="17"/>
                    <a:pt x="98" y="16"/>
                  </a:cubicBezTo>
                  <a:cubicBezTo>
                    <a:pt x="97" y="15"/>
                    <a:pt x="96" y="15"/>
                    <a:pt x="96" y="14"/>
                  </a:cubicBezTo>
                  <a:cubicBezTo>
                    <a:pt x="97" y="13"/>
                    <a:pt x="97" y="11"/>
                    <a:pt x="101" y="11"/>
                  </a:cubicBezTo>
                  <a:cubicBezTo>
                    <a:pt x="101" y="10"/>
                    <a:pt x="100" y="8"/>
                    <a:pt x="99" y="7"/>
                  </a:cubicBezTo>
                  <a:cubicBezTo>
                    <a:pt x="98" y="7"/>
                    <a:pt x="97" y="7"/>
                    <a:pt x="96" y="7"/>
                  </a:cubicBezTo>
                  <a:cubicBezTo>
                    <a:pt x="96" y="7"/>
                    <a:pt x="96" y="7"/>
                    <a:pt x="96" y="7"/>
                  </a:cubicBezTo>
                  <a:cubicBezTo>
                    <a:pt x="96" y="7"/>
                    <a:pt x="96" y="7"/>
                    <a:pt x="96" y="7"/>
                  </a:cubicBezTo>
                  <a:cubicBezTo>
                    <a:pt x="96" y="7"/>
                    <a:pt x="98" y="5"/>
                    <a:pt x="98" y="3"/>
                  </a:cubicBezTo>
                  <a:cubicBezTo>
                    <a:pt x="97" y="1"/>
                    <a:pt x="96" y="0"/>
                    <a:pt x="96" y="0"/>
                  </a:cubicBezTo>
                  <a:cubicBezTo>
                    <a:pt x="92" y="23"/>
                    <a:pt x="92" y="23"/>
                    <a:pt x="92" y="23"/>
                  </a:cubicBezTo>
                  <a:cubicBezTo>
                    <a:pt x="102" y="28"/>
                    <a:pt x="102" y="28"/>
                    <a:pt x="102" y="28"/>
                  </a:cubicBezTo>
                  <a:cubicBezTo>
                    <a:pt x="103" y="27"/>
                    <a:pt x="105" y="26"/>
                    <a:pt x="106" y="26"/>
                  </a:cubicBezTo>
                  <a:cubicBezTo>
                    <a:pt x="108" y="24"/>
                    <a:pt x="111" y="25"/>
                    <a:pt x="114" y="26"/>
                  </a:cubicBezTo>
                  <a:cubicBezTo>
                    <a:pt x="118" y="28"/>
                    <a:pt x="119" y="30"/>
                    <a:pt x="119" y="31"/>
                  </a:cubicBezTo>
                  <a:cubicBezTo>
                    <a:pt x="119" y="32"/>
                    <a:pt x="118" y="34"/>
                    <a:pt x="118" y="35"/>
                  </a:cubicBezTo>
                  <a:lnTo>
                    <a:pt x="125" y="38"/>
                  </a:lnTo>
                  <a:close/>
                  <a:moveTo>
                    <a:pt x="180" y="35"/>
                  </a:moveTo>
                  <a:cubicBezTo>
                    <a:pt x="189" y="31"/>
                    <a:pt x="189" y="31"/>
                    <a:pt x="189" y="31"/>
                  </a:cubicBezTo>
                  <a:cubicBezTo>
                    <a:pt x="180" y="27"/>
                    <a:pt x="180" y="27"/>
                    <a:pt x="180" y="27"/>
                  </a:cubicBezTo>
                  <a:cubicBezTo>
                    <a:pt x="175" y="27"/>
                    <a:pt x="166" y="27"/>
                    <a:pt x="154" y="26"/>
                  </a:cubicBezTo>
                  <a:cubicBezTo>
                    <a:pt x="149" y="26"/>
                    <a:pt x="144" y="26"/>
                    <a:pt x="139" y="26"/>
                  </a:cubicBezTo>
                  <a:cubicBezTo>
                    <a:pt x="131" y="36"/>
                    <a:pt x="131" y="36"/>
                    <a:pt x="131" y="36"/>
                  </a:cubicBezTo>
                  <a:cubicBezTo>
                    <a:pt x="144" y="36"/>
                    <a:pt x="144" y="36"/>
                    <a:pt x="144" y="36"/>
                  </a:cubicBezTo>
                  <a:cubicBezTo>
                    <a:pt x="160" y="35"/>
                    <a:pt x="174" y="35"/>
                    <a:pt x="180" y="35"/>
                  </a:cubicBezTo>
                  <a:moveTo>
                    <a:pt x="168" y="86"/>
                  </a:moveTo>
                  <a:cubicBezTo>
                    <a:pt x="168" y="86"/>
                    <a:pt x="168" y="86"/>
                    <a:pt x="168" y="86"/>
                  </a:cubicBezTo>
                  <a:cubicBezTo>
                    <a:pt x="168" y="86"/>
                    <a:pt x="168" y="86"/>
                    <a:pt x="168" y="86"/>
                  </a:cubicBezTo>
                  <a:cubicBezTo>
                    <a:pt x="167" y="85"/>
                    <a:pt x="166" y="85"/>
                    <a:pt x="166" y="85"/>
                  </a:cubicBezTo>
                  <a:cubicBezTo>
                    <a:pt x="159" y="82"/>
                    <a:pt x="154" y="79"/>
                    <a:pt x="151" y="74"/>
                  </a:cubicBezTo>
                  <a:cubicBezTo>
                    <a:pt x="151" y="74"/>
                    <a:pt x="151" y="74"/>
                    <a:pt x="151" y="74"/>
                  </a:cubicBezTo>
                  <a:cubicBezTo>
                    <a:pt x="148" y="69"/>
                    <a:pt x="149" y="58"/>
                    <a:pt x="157" y="54"/>
                  </a:cubicBezTo>
                  <a:cubicBezTo>
                    <a:pt x="157" y="53"/>
                    <a:pt x="157" y="53"/>
                    <a:pt x="157" y="54"/>
                  </a:cubicBezTo>
                  <a:cubicBezTo>
                    <a:pt x="158" y="55"/>
                    <a:pt x="159" y="57"/>
                    <a:pt x="159" y="57"/>
                  </a:cubicBezTo>
                  <a:cubicBezTo>
                    <a:pt x="160" y="57"/>
                    <a:pt x="161" y="57"/>
                    <a:pt x="163" y="57"/>
                  </a:cubicBezTo>
                  <a:cubicBezTo>
                    <a:pt x="164" y="57"/>
                    <a:pt x="165" y="57"/>
                    <a:pt x="166" y="57"/>
                  </a:cubicBezTo>
                  <a:cubicBezTo>
                    <a:pt x="166" y="55"/>
                    <a:pt x="166" y="53"/>
                    <a:pt x="165" y="51"/>
                  </a:cubicBezTo>
                  <a:cubicBezTo>
                    <a:pt x="165" y="51"/>
                    <a:pt x="165" y="51"/>
                    <a:pt x="165" y="51"/>
                  </a:cubicBezTo>
                  <a:cubicBezTo>
                    <a:pt x="165" y="51"/>
                    <a:pt x="165" y="51"/>
                    <a:pt x="166" y="51"/>
                  </a:cubicBezTo>
                  <a:cubicBezTo>
                    <a:pt x="168" y="53"/>
                    <a:pt x="169" y="54"/>
                    <a:pt x="169" y="57"/>
                  </a:cubicBezTo>
                  <a:cubicBezTo>
                    <a:pt x="171" y="57"/>
                    <a:pt x="175" y="57"/>
                    <a:pt x="176" y="57"/>
                  </a:cubicBezTo>
                  <a:cubicBezTo>
                    <a:pt x="176" y="55"/>
                    <a:pt x="176" y="54"/>
                    <a:pt x="175" y="53"/>
                  </a:cubicBezTo>
                  <a:cubicBezTo>
                    <a:pt x="175" y="53"/>
                    <a:pt x="175" y="53"/>
                    <a:pt x="175" y="53"/>
                  </a:cubicBezTo>
                  <a:cubicBezTo>
                    <a:pt x="175" y="53"/>
                    <a:pt x="175" y="53"/>
                    <a:pt x="175" y="53"/>
                  </a:cubicBezTo>
                  <a:cubicBezTo>
                    <a:pt x="183" y="56"/>
                    <a:pt x="185" y="63"/>
                    <a:pt x="185" y="67"/>
                  </a:cubicBezTo>
                  <a:cubicBezTo>
                    <a:pt x="185" y="73"/>
                    <a:pt x="182" y="78"/>
                    <a:pt x="177" y="81"/>
                  </a:cubicBezTo>
                  <a:cubicBezTo>
                    <a:pt x="174" y="83"/>
                    <a:pt x="171" y="85"/>
                    <a:pt x="168" y="86"/>
                  </a:cubicBezTo>
                  <a:moveTo>
                    <a:pt x="91" y="42"/>
                  </a:moveTo>
                  <a:cubicBezTo>
                    <a:pt x="90" y="43"/>
                    <a:pt x="87" y="43"/>
                    <a:pt x="85" y="43"/>
                  </a:cubicBezTo>
                  <a:cubicBezTo>
                    <a:pt x="85" y="43"/>
                    <a:pt x="85" y="43"/>
                    <a:pt x="84" y="43"/>
                  </a:cubicBezTo>
                  <a:cubicBezTo>
                    <a:pt x="84" y="43"/>
                    <a:pt x="84" y="40"/>
                    <a:pt x="84" y="39"/>
                  </a:cubicBezTo>
                  <a:cubicBezTo>
                    <a:pt x="84" y="39"/>
                    <a:pt x="85" y="39"/>
                    <a:pt x="86" y="39"/>
                  </a:cubicBezTo>
                  <a:cubicBezTo>
                    <a:pt x="87" y="39"/>
                    <a:pt x="90" y="40"/>
                    <a:pt x="91" y="42"/>
                  </a:cubicBezTo>
                  <a:cubicBezTo>
                    <a:pt x="91" y="42"/>
                    <a:pt x="91" y="42"/>
                    <a:pt x="91" y="42"/>
                  </a:cubicBezTo>
                  <a:moveTo>
                    <a:pt x="194" y="117"/>
                  </a:moveTo>
                  <a:cubicBezTo>
                    <a:pt x="194" y="117"/>
                    <a:pt x="194" y="117"/>
                    <a:pt x="195" y="117"/>
                  </a:cubicBezTo>
                  <a:cubicBezTo>
                    <a:pt x="195" y="117"/>
                    <a:pt x="195" y="117"/>
                    <a:pt x="195" y="117"/>
                  </a:cubicBezTo>
                  <a:cubicBezTo>
                    <a:pt x="197" y="117"/>
                    <a:pt x="199" y="117"/>
                    <a:pt x="200" y="116"/>
                  </a:cubicBezTo>
                  <a:cubicBezTo>
                    <a:pt x="200" y="116"/>
                    <a:pt x="199" y="110"/>
                    <a:pt x="198" y="108"/>
                  </a:cubicBezTo>
                  <a:cubicBezTo>
                    <a:pt x="196" y="108"/>
                    <a:pt x="193" y="108"/>
                    <a:pt x="191" y="105"/>
                  </a:cubicBezTo>
                  <a:cubicBezTo>
                    <a:pt x="191" y="104"/>
                    <a:pt x="190" y="104"/>
                    <a:pt x="190" y="103"/>
                  </a:cubicBezTo>
                  <a:cubicBezTo>
                    <a:pt x="186" y="98"/>
                    <a:pt x="181" y="93"/>
                    <a:pt x="174" y="89"/>
                  </a:cubicBezTo>
                  <a:cubicBezTo>
                    <a:pt x="174" y="89"/>
                    <a:pt x="174" y="89"/>
                    <a:pt x="174" y="89"/>
                  </a:cubicBezTo>
                  <a:cubicBezTo>
                    <a:pt x="174" y="89"/>
                    <a:pt x="174" y="89"/>
                    <a:pt x="174" y="89"/>
                  </a:cubicBezTo>
                  <a:cubicBezTo>
                    <a:pt x="184" y="84"/>
                    <a:pt x="187" y="79"/>
                    <a:pt x="189" y="77"/>
                  </a:cubicBezTo>
                  <a:cubicBezTo>
                    <a:pt x="190" y="74"/>
                    <a:pt x="192" y="67"/>
                    <a:pt x="190" y="61"/>
                  </a:cubicBezTo>
                  <a:cubicBezTo>
                    <a:pt x="189" y="55"/>
                    <a:pt x="186" y="51"/>
                    <a:pt x="180" y="48"/>
                  </a:cubicBezTo>
                  <a:cubicBezTo>
                    <a:pt x="170" y="43"/>
                    <a:pt x="160" y="45"/>
                    <a:pt x="155" y="47"/>
                  </a:cubicBezTo>
                  <a:cubicBezTo>
                    <a:pt x="146" y="52"/>
                    <a:pt x="141" y="61"/>
                    <a:pt x="143" y="71"/>
                  </a:cubicBezTo>
                  <a:cubicBezTo>
                    <a:pt x="145" y="82"/>
                    <a:pt x="152" y="85"/>
                    <a:pt x="160" y="89"/>
                  </a:cubicBezTo>
                  <a:cubicBezTo>
                    <a:pt x="160" y="89"/>
                    <a:pt x="160" y="89"/>
                    <a:pt x="160" y="89"/>
                  </a:cubicBezTo>
                  <a:cubicBezTo>
                    <a:pt x="160" y="89"/>
                    <a:pt x="160" y="89"/>
                    <a:pt x="160" y="89"/>
                  </a:cubicBezTo>
                  <a:cubicBezTo>
                    <a:pt x="153" y="93"/>
                    <a:pt x="149" y="97"/>
                    <a:pt x="149" y="105"/>
                  </a:cubicBezTo>
                  <a:cubicBezTo>
                    <a:pt x="149" y="106"/>
                    <a:pt x="149" y="108"/>
                    <a:pt x="150" y="110"/>
                  </a:cubicBezTo>
                  <a:cubicBezTo>
                    <a:pt x="151" y="113"/>
                    <a:pt x="152" y="117"/>
                    <a:pt x="151" y="123"/>
                  </a:cubicBezTo>
                  <a:cubicBezTo>
                    <a:pt x="151" y="123"/>
                    <a:pt x="156" y="121"/>
                    <a:pt x="156" y="120"/>
                  </a:cubicBezTo>
                  <a:cubicBezTo>
                    <a:pt x="158" y="116"/>
                    <a:pt x="158" y="109"/>
                    <a:pt x="158" y="109"/>
                  </a:cubicBezTo>
                  <a:cubicBezTo>
                    <a:pt x="158" y="109"/>
                    <a:pt x="158" y="109"/>
                    <a:pt x="158" y="109"/>
                  </a:cubicBezTo>
                  <a:cubicBezTo>
                    <a:pt x="158" y="109"/>
                    <a:pt x="158" y="109"/>
                    <a:pt x="158" y="109"/>
                  </a:cubicBezTo>
                  <a:cubicBezTo>
                    <a:pt x="160" y="111"/>
                    <a:pt x="160" y="115"/>
                    <a:pt x="160" y="118"/>
                  </a:cubicBezTo>
                  <a:cubicBezTo>
                    <a:pt x="161" y="117"/>
                    <a:pt x="163" y="116"/>
                    <a:pt x="164" y="115"/>
                  </a:cubicBezTo>
                  <a:cubicBezTo>
                    <a:pt x="165" y="109"/>
                    <a:pt x="164" y="105"/>
                    <a:pt x="163" y="102"/>
                  </a:cubicBezTo>
                  <a:cubicBezTo>
                    <a:pt x="163" y="102"/>
                    <a:pt x="162" y="102"/>
                    <a:pt x="162" y="101"/>
                  </a:cubicBezTo>
                  <a:cubicBezTo>
                    <a:pt x="161" y="98"/>
                    <a:pt x="164" y="94"/>
                    <a:pt x="166" y="93"/>
                  </a:cubicBezTo>
                  <a:cubicBezTo>
                    <a:pt x="167" y="93"/>
                    <a:pt x="167" y="93"/>
                    <a:pt x="167" y="93"/>
                  </a:cubicBezTo>
                  <a:cubicBezTo>
                    <a:pt x="169" y="94"/>
                    <a:pt x="171" y="95"/>
                    <a:pt x="172" y="96"/>
                  </a:cubicBezTo>
                  <a:cubicBezTo>
                    <a:pt x="175" y="98"/>
                    <a:pt x="182" y="103"/>
                    <a:pt x="185" y="110"/>
                  </a:cubicBezTo>
                  <a:cubicBezTo>
                    <a:pt x="189" y="120"/>
                    <a:pt x="187" y="126"/>
                    <a:pt x="185" y="130"/>
                  </a:cubicBezTo>
                  <a:cubicBezTo>
                    <a:pt x="181" y="135"/>
                    <a:pt x="178" y="138"/>
                    <a:pt x="172" y="138"/>
                  </a:cubicBezTo>
                  <a:cubicBezTo>
                    <a:pt x="172" y="138"/>
                    <a:pt x="172" y="138"/>
                    <a:pt x="172" y="138"/>
                  </a:cubicBezTo>
                  <a:cubicBezTo>
                    <a:pt x="172" y="138"/>
                    <a:pt x="172" y="138"/>
                    <a:pt x="172" y="138"/>
                  </a:cubicBezTo>
                  <a:cubicBezTo>
                    <a:pt x="170" y="138"/>
                    <a:pt x="169" y="138"/>
                    <a:pt x="167" y="138"/>
                  </a:cubicBezTo>
                  <a:cubicBezTo>
                    <a:pt x="166" y="138"/>
                    <a:pt x="164" y="138"/>
                    <a:pt x="163" y="137"/>
                  </a:cubicBezTo>
                  <a:cubicBezTo>
                    <a:pt x="162" y="137"/>
                    <a:pt x="161" y="137"/>
                    <a:pt x="160" y="136"/>
                  </a:cubicBezTo>
                  <a:cubicBezTo>
                    <a:pt x="160" y="136"/>
                    <a:pt x="160" y="136"/>
                    <a:pt x="160" y="136"/>
                  </a:cubicBezTo>
                  <a:cubicBezTo>
                    <a:pt x="160" y="136"/>
                    <a:pt x="160" y="136"/>
                    <a:pt x="159" y="136"/>
                  </a:cubicBezTo>
                  <a:cubicBezTo>
                    <a:pt x="159" y="136"/>
                    <a:pt x="159" y="136"/>
                    <a:pt x="159" y="136"/>
                  </a:cubicBezTo>
                  <a:cubicBezTo>
                    <a:pt x="159" y="136"/>
                    <a:pt x="159" y="136"/>
                    <a:pt x="159" y="136"/>
                  </a:cubicBezTo>
                  <a:cubicBezTo>
                    <a:pt x="159" y="136"/>
                    <a:pt x="159" y="136"/>
                    <a:pt x="159" y="136"/>
                  </a:cubicBezTo>
                  <a:cubicBezTo>
                    <a:pt x="156" y="134"/>
                    <a:pt x="147" y="129"/>
                    <a:pt x="138" y="120"/>
                  </a:cubicBezTo>
                  <a:cubicBezTo>
                    <a:pt x="133" y="114"/>
                    <a:pt x="129" y="109"/>
                    <a:pt x="126" y="106"/>
                  </a:cubicBezTo>
                  <a:cubicBezTo>
                    <a:pt x="125" y="104"/>
                    <a:pt x="125" y="104"/>
                    <a:pt x="125" y="104"/>
                  </a:cubicBezTo>
                  <a:cubicBezTo>
                    <a:pt x="125" y="104"/>
                    <a:pt x="125" y="104"/>
                    <a:pt x="125" y="104"/>
                  </a:cubicBezTo>
                  <a:cubicBezTo>
                    <a:pt x="125" y="104"/>
                    <a:pt x="125" y="104"/>
                    <a:pt x="125" y="104"/>
                  </a:cubicBezTo>
                  <a:cubicBezTo>
                    <a:pt x="129" y="106"/>
                    <a:pt x="133" y="105"/>
                    <a:pt x="134" y="105"/>
                  </a:cubicBezTo>
                  <a:cubicBezTo>
                    <a:pt x="134" y="105"/>
                    <a:pt x="134" y="102"/>
                    <a:pt x="134" y="100"/>
                  </a:cubicBezTo>
                  <a:cubicBezTo>
                    <a:pt x="134" y="94"/>
                    <a:pt x="134" y="94"/>
                    <a:pt x="134" y="94"/>
                  </a:cubicBezTo>
                  <a:cubicBezTo>
                    <a:pt x="134" y="94"/>
                    <a:pt x="134" y="92"/>
                    <a:pt x="134" y="90"/>
                  </a:cubicBezTo>
                  <a:cubicBezTo>
                    <a:pt x="133" y="90"/>
                    <a:pt x="123" y="89"/>
                    <a:pt x="121" y="84"/>
                  </a:cubicBezTo>
                  <a:cubicBezTo>
                    <a:pt x="121" y="84"/>
                    <a:pt x="121" y="84"/>
                    <a:pt x="121" y="84"/>
                  </a:cubicBezTo>
                  <a:cubicBezTo>
                    <a:pt x="121" y="84"/>
                    <a:pt x="121" y="84"/>
                    <a:pt x="121" y="84"/>
                  </a:cubicBezTo>
                  <a:cubicBezTo>
                    <a:pt x="121" y="84"/>
                    <a:pt x="124" y="85"/>
                    <a:pt x="127" y="86"/>
                  </a:cubicBezTo>
                  <a:cubicBezTo>
                    <a:pt x="130" y="86"/>
                    <a:pt x="134" y="85"/>
                    <a:pt x="135" y="85"/>
                  </a:cubicBezTo>
                  <a:cubicBezTo>
                    <a:pt x="135" y="84"/>
                    <a:pt x="135" y="78"/>
                    <a:pt x="135" y="75"/>
                  </a:cubicBezTo>
                  <a:cubicBezTo>
                    <a:pt x="135" y="75"/>
                    <a:pt x="135" y="72"/>
                    <a:pt x="135" y="71"/>
                  </a:cubicBezTo>
                  <a:cubicBezTo>
                    <a:pt x="134" y="71"/>
                    <a:pt x="131" y="71"/>
                    <a:pt x="128" y="70"/>
                  </a:cubicBezTo>
                  <a:cubicBezTo>
                    <a:pt x="126" y="70"/>
                    <a:pt x="122" y="68"/>
                    <a:pt x="121" y="65"/>
                  </a:cubicBezTo>
                  <a:cubicBezTo>
                    <a:pt x="121" y="65"/>
                    <a:pt x="121" y="65"/>
                    <a:pt x="121" y="65"/>
                  </a:cubicBezTo>
                  <a:cubicBezTo>
                    <a:pt x="121" y="65"/>
                    <a:pt x="121" y="65"/>
                    <a:pt x="121" y="65"/>
                  </a:cubicBezTo>
                  <a:cubicBezTo>
                    <a:pt x="121" y="65"/>
                    <a:pt x="123" y="66"/>
                    <a:pt x="127" y="66"/>
                  </a:cubicBezTo>
                  <a:cubicBezTo>
                    <a:pt x="131" y="67"/>
                    <a:pt x="136" y="66"/>
                    <a:pt x="136" y="66"/>
                  </a:cubicBezTo>
                  <a:cubicBezTo>
                    <a:pt x="136" y="63"/>
                    <a:pt x="136" y="56"/>
                    <a:pt x="136" y="56"/>
                  </a:cubicBezTo>
                  <a:cubicBezTo>
                    <a:pt x="136" y="54"/>
                    <a:pt x="136" y="52"/>
                    <a:pt x="136" y="51"/>
                  </a:cubicBezTo>
                  <a:cubicBezTo>
                    <a:pt x="135" y="52"/>
                    <a:pt x="128" y="51"/>
                    <a:pt x="123" y="46"/>
                  </a:cubicBezTo>
                  <a:cubicBezTo>
                    <a:pt x="123" y="46"/>
                    <a:pt x="121" y="44"/>
                    <a:pt x="123" y="41"/>
                  </a:cubicBezTo>
                  <a:cubicBezTo>
                    <a:pt x="112" y="36"/>
                    <a:pt x="112" y="36"/>
                    <a:pt x="112" y="36"/>
                  </a:cubicBezTo>
                  <a:cubicBezTo>
                    <a:pt x="112" y="36"/>
                    <a:pt x="112" y="36"/>
                    <a:pt x="112" y="36"/>
                  </a:cubicBezTo>
                  <a:cubicBezTo>
                    <a:pt x="113" y="36"/>
                    <a:pt x="115" y="34"/>
                    <a:pt x="115" y="32"/>
                  </a:cubicBezTo>
                  <a:cubicBezTo>
                    <a:pt x="115" y="31"/>
                    <a:pt x="114" y="30"/>
                    <a:pt x="114" y="30"/>
                  </a:cubicBezTo>
                  <a:cubicBezTo>
                    <a:pt x="113" y="29"/>
                    <a:pt x="110" y="28"/>
                    <a:pt x="108" y="29"/>
                  </a:cubicBezTo>
                  <a:cubicBezTo>
                    <a:pt x="105" y="29"/>
                    <a:pt x="103" y="32"/>
                    <a:pt x="103" y="32"/>
                  </a:cubicBezTo>
                  <a:cubicBezTo>
                    <a:pt x="103" y="32"/>
                    <a:pt x="103" y="32"/>
                    <a:pt x="103" y="32"/>
                  </a:cubicBezTo>
                  <a:cubicBezTo>
                    <a:pt x="90" y="26"/>
                    <a:pt x="90" y="26"/>
                    <a:pt x="90" y="26"/>
                  </a:cubicBezTo>
                  <a:cubicBezTo>
                    <a:pt x="79" y="37"/>
                    <a:pt x="79" y="37"/>
                    <a:pt x="79" y="37"/>
                  </a:cubicBezTo>
                  <a:cubicBezTo>
                    <a:pt x="79" y="37"/>
                    <a:pt x="79" y="38"/>
                    <a:pt x="79" y="39"/>
                  </a:cubicBezTo>
                  <a:cubicBezTo>
                    <a:pt x="79" y="40"/>
                    <a:pt x="79" y="40"/>
                    <a:pt x="79" y="40"/>
                  </a:cubicBezTo>
                  <a:cubicBezTo>
                    <a:pt x="79" y="40"/>
                    <a:pt x="79" y="41"/>
                    <a:pt x="78" y="41"/>
                  </a:cubicBezTo>
                  <a:cubicBezTo>
                    <a:pt x="78" y="42"/>
                    <a:pt x="77" y="42"/>
                    <a:pt x="77" y="43"/>
                  </a:cubicBezTo>
                  <a:cubicBezTo>
                    <a:pt x="76" y="44"/>
                    <a:pt x="76" y="44"/>
                    <a:pt x="75" y="45"/>
                  </a:cubicBezTo>
                  <a:cubicBezTo>
                    <a:pt x="74" y="46"/>
                    <a:pt x="74" y="47"/>
                    <a:pt x="73" y="47"/>
                  </a:cubicBezTo>
                  <a:cubicBezTo>
                    <a:pt x="72" y="49"/>
                    <a:pt x="72" y="50"/>
                    <a:pt x="72" y="51"/>
                  </a:cubicBezTo>
                  <a:cubicBezTo>
                    <a:pt x="72" y="51"/>
                    <a:pt x="72" y="51"/>
                    <a:pt x="72" y="51"/>
                  </a:cubicBezTo>
                  <a:cubicBezTo>
                    <a:pt x="72" y="52"/>
                    <a:pt x="70" y="54"/>
                    <a:pt x="75" y="58"/>
                  </a:cubicBezTo>
                  <a:cubicBezTo>
                    <a:pt x="75" y="58"/>
                    <a:pt x="75" y="58"/>
                    <a:pt x="75" y="58"/>
                  </a:cubicBezTo>
                  <a:cubicBezTo>
                    <a:pt x="75" y="58"/>
                    <a:pt x="75" y="58"/>
                    <a:pt x="75" y="58"/>
                  </a:cubicBezTo>
                  <a:cubicBezTo>
                    <a:pt x="76" y="58"/>
                    <a:pt x="76" y="58"/>
                    <a:pt x="76" y="58"/>
                  </a:cubicBezTo>
                  <a:cubicBezTo>
                    <a:pt x="76" y="58"/>
                    <a:pt x="76" y="58"/>
                    <a:pt x="76" y="58"/>
                  </a:cubicBezTo>
                  <a:cubicBezTo>
                    <a:pt x="76" y="58"/>
                    <a:pt x="76" y="58"/>
                    <a:pt x="76" y="58"/>
                  </a:cubicBezTo>
                  <a:cubicBezTo>
                    <a:pt x="76" y="58"/>
                    <a:pt x="76" y="58"/>
                    <a:pt x="76" y="58"/>
                  </a:cubicBezTo>
                  <a:cubicBezTo>
                    <a:pt x="77" y="58"/>
                    <a:pt x="77" y="59"/>
                    <a:pt x="78" y="60"/>
                  </a:cubicBezTo>
                  <a:cubicBezTo>
                    <a:pt x="78" y="59"/>
                    <a:pt x="79" y="58"/>
                    <a:pt x="80" y="57"/>
                  </a:cubicBezTo>
                  <a:cubicBezTo>
                    <a:pt x="81" y="55"/>
                    <a:pt x="82" y="54"/>
                    <a:pt x="84" y="53"/>
                  </a:cubicBezTo>
                  <a:cubicBezTo>
                    <a:pt x="85" y="52"/>
                    <a:pt x="87" y="51"/>
                    <a:pt x="89" y="51"/>
                  </a:cubicBezTo>
                  <a:cubicBezTo>
                    <a:pt x="91" y="51"/>
                    <a:pt x="92" y="52"/>
                    <a:pt x="93" y="53"/>
                  </a:cubicBezTo>
                  <a:cubicBezTo>
                    <a:pt x="95" y="55"/>
                    <a:pt x="95" y="59"/>
                    <a:pt x="95" y="61"/>
                  </a:cubicBezTo>
                  <a:cubicBezTo>
                    <a:pt x="95" y="61"/>
                    <a:pt x="95" y="61"/>
                    <a:pt x="95" y="61"/>
                  </a:cubicBezTo>
                  <a:cubicBezTo>
                    <a:pt x="95" y="61"/>
                    <a:pt x="95" y="61"/>
                    <a:pt x="95" y="61"/>
                  </a:cubicBezTo>
                  <a:cubicBezTo>
                    <a:pt x="94" y="61"/>
                    <a:pt x="93" y="60"/>
                    <a:pt x="93" y="60"/>
                  </a:cubicBezTo>
                  <a:cubicBezTo>
                    <a:pt x="92" y="59"/>
                    <a:pt x="87" y="57"/>
                    <a:pt x="82" y="60"/>
                  </a:cubicBezTo>
                  <a:cubicBezTo>
                    <a:pt x="81" y="60"/>
                    <a:pt x="81" y="60"/>
                    <a:pt x="81" y="60"/>
                  </a:cubicBezTo>
                  <a:cubicBezTo>
                    <a:pt x="79" y="61"/>
                    <a:pt x="76" y="62"/>
                    <a:pt x="71" y="64"/>
                  </a:cubicBezTo>
                  <a:cubicBezTo>
                    <a:pt x="69" y="64"/>
                    <a:pt x="67" y="64"/>
                    <a:pt x="66" y="64"/>
                  </a:cubicBezTo>
                  <a:cubicBezTo>
                    <a:pt x="66" y="63"/>
                    <a:pt x="65" y="63"/>
                    <a:pt x="65" y="62"/>
                  </a:cubicBezTo>
                  <a:cubicBezTo>
                    <a:pt x="65" y="60"/>
                    <a:pt x="65" y="59"/>
                    <a:pt x="65" y="58"/>
                  </a:cubicBezTo>
                  <a:cubicBezTo>
                    <a:pt x="64" y="58"/>
                    <a:pt x="62" y="59"/>
                    <a:pt x="61" y="62"/>
                  </a:cubicBezTo>
                  <a:cubicBezTo>
                    <a:pt x="61" y="63"/>
                    <a:pt x="61" y="65"/>
                    <a:pt x="62" y="66"/>
                  </a:cubicBezTo>
                  <a:cubicBezTo>
                    <a:pt x="62" y="67"/>
                    <a:pt x="63" y="68"/>
                    <a:pt x="65" y="69"/>
                  </a:cubicBezTo>
                  <a:cubicBezTo>
                    <a:pt x="67" y="69"/>
                    <a:pt x="70" y="68"/>
                    <a:pt x="75" y="65"/>
                  </a:cubicBezTo>
                  <a:cubicBezTo>
                    <a:pt x="78" y="64"/>
                    <a:pt x="79" y="63"/>
                    <a:pt x="81" y="63"/>
                  </a:cubicBezTo>
                  <a:cubicBezTo>
                    <a:pt x="84" y="61"/>
                    <a:pt x="86" y="61"/>
                    <a:pt x="89" y="63"/>
                  </a:cubicBezTo>
                  <a:cubicBezTo>
                    <a:pt x="92" y="64"/>
                    <a:pt x="93" y="65"/>
                    <a:pt x="93" y="65"/>
                  </a:cubicBezTo>
                  <a:cubicBezTo>
                    <a:pt x="93" y="65"/>
                    <a:pt x="93" y="65"/>
                    <a:pt x="93" y="66"/>
                  </a:cubicBezTo>
                  <a:cubicBezTo>
                    <a:pt x="93" y="66"/>
                    <a:pt x="92" y="68"/>
                    <a:pt x="88" y="69"/>
                  </a:cubicBezTo>
                  <a:cubicBezTo>
                    <a:pt x="85" y="69"/>
                    <a:pt x="83" y="67"/>
                    <a:pt x="81" y="66"/>
                  </a:cubicBezTo>
                  <a:cubicBezTo>
                    <a:pt x="81" y="66"/>
                    <a:pt x="81" y="67"/>
                    <a:pt x="81" y="68"/>
                  </a:cubicBezTo>
                  <a:cubicBezTo>
                    <a:pt x="80" y="69"/>
                    <a:pt x="80" y="69"/>
                    <a:pt x="80" y="70"/>
                  </a:cubicBezTo>
                  <a:cubicBezTo>
                    <a:pt x="80" y="70"/>
                    <a:pt x="81" y="71"/>
                    <a:pt x="80" y="72"/>
                  </a:cubicBezTo>
                  <a:cubicBezTo>
                    <a:pt x="80" y="73"/>
                    <a:pt x="78" y="74"/>
                    <a:pt x="77" y="75"/>
                  </a:cubicBezTo>
                  <a:cubicBezTo>
                    <a:pt x="76" y="75"/>
                    <a:pt x="76" y="75"/>
                    <a:pt x="76" y="75"/>
                  </a:cubicBezTo>
                  <a:cubicBezTo>
                    <a:pt x="75" y="76"/>
                    <a:pt x="72" y="77"/>
                    <a:pt x="70" y="78"/>
                  </a:cubicBezTo>
                  <a:cubicBezTo>
                    <a:pt x="71" y="79"/>
                    <a:pt x="72" y="82"/>
                    <a:pt x="73" y="83"/>
                  </a:cubicBezTo>
                  <a:cubicBezTo>
                    <a:pt x="73" y="83"/>
                    <a:pt x="73" y="83"/>
                    <a:pt x="73" y="84"/>
                  </a:cubicBezTo>
                  <a:cubicBezTo>
                    <a:pt x="74" y="86"/>
                    <a:pt x="76" y="89"/>
                    <a:pt x="77" y="90"/>
                  </a:cubicBezTo>
                  <a:cubicBezTo>
                    <a:pt x="78" y="90"/>
                    <a:pt x="81" y="89"/>
                    <a:pt x="83" y="88"/>
                  </a:cubicBezTo>
                  <a:cubicBezTo>
                    <a:pt x="86" y="86"/>
                    <a:pt x="88" y="85"/>
                    <a:pt x="88" y="83"/>
                  </a:cubicBezTo>
                  <a:cubicBezTo>
                    <a:pt x="88" y="83"/>
                    <a:pt x="88" y="83"/>
                    <a:pt x="89" y="83"/>
                  </a:cubicBezTo>
                  <a:cubicBezTo>
                    <a:pt x="89" y="83"/>
                    <a:pt x="89" y="83"/>
                    <a:pt x="89" y="84"/>
                  </a:cubicBezTo>
                  <a:cubicBezTo>
                    <a:pt x="85" y="92"/>
                    <a:pt x="82" y="95"/>
                    <a:pt x="80" y="96"/>
                  </a:cubicBezTo>
                  <a:cubicBezTo>
                    <a:pt x="79" y="96"/>
                    <a:pt x="78" y="97"/>
                    <a:pt x="77" y="98"/>
                  </a:cubicBezTo>
                  <a:cubicBezTo>
                    <a:pt x="68" y="104"/>
                    <a:pt x="52" y="115"/>
                    <a:pt x="36" y="117"/>
                  </a:cubicBezTo>
                  <a:cubicBezTo>
                    <a:pt x="31" y="117"/>
                    <a:pt x="23" y="110"/>
                    <a:pt x="21" y="107"/>
                  </a:cubicBezTo>
                  <a:cubicBezTo>
                    <a:pt x="21" y="107"/>
                    <a:pt x="20" y="106"/>
                    <a:pt x="20" y="106"/>
                  </a:cubicBezTo>
                  <a:cubicBezTo>
                    <a:pt x="18" y="106"/>
                    <a:pt x="17" y="108"/>
                    <a:pt x="17" y="108"/>
                  </a:cubicBezTo>
                  <a:cubicBezTo>
                    <a:pt x="17" y="108"/>
                    <a:pt x="16" y="108"/>
                    <a:pt x="16" y="108"/>
                  </a:cubicBezTo>
                  <a:cubicBezTo>
                    <a:pt x="16" y="108"/>
                    <a:pt x="10" y="107"/>
                    <a:pt x="7" y="111"/>
                  </a:cubicBezTo>
                  <a:cubicBezTo>
                    <a:pt x="7" y="111"/>
                    <a:pt x="8" y="111"/>
                    <a:pt x="8" y="111"/>
                  </a:cubicBezTo>
                  <a:cubicBezTo>
                    <a:pt x="10" y="111"/>
                    <a:pt x="11" y="111"/>
                    <a:pt x="13" y="111"/>
                  </a:cubicBezTo>
                  <a:cubicBezTo>
                    <a:pt x="13" y="111"/>
                    <a:pt x="14" y="111"/>
                    <a:pt x="14" y="112"/>
                  </a:cubicBezTo>
                  <a:cubicBezTo>
                    <a:pt x="14" y="112"/>
                    <a:pt x="14" y="112"/>
                    <a:pt x="13" y="113"/>
                  </a:cubicBezTo>
                  <a:cubicBezTo>
                    <a:pt x="13" y="113"/>
                    <a:pt x="12" y="114"/>
                    <a:pt x="12" y="114"/>
                  </a:cubicBezTo>
                  <a:cubicBezTo>
                    <a:pt x="12" y="116"/>
                    <a:pt x="18" y="118"/>
                    <a:pt x="21" y="119"/>
                  </a:cubicBezTo>
                  <a:cubicBezTo>
                    <a:pt x="22" y="119"/>
                    <a:pt x="22" y="119"/>
                    <a:pt x="23" y="119"/>
                  </a:cubicBezTo>
                  <a:cubicBezTo>
                    <a:pt x="23" y="119"/>
                    <a:pt x="24" y="120"/>
                    <a:pt x="23" y="120"/>
                  </a:cubicBezTo>
                  <a:cubicBezTo>
                    <a:pt x="23" y="121"/>
                    <a:pt x="23" y="121"/>
                    <a:pt x="23" y="121"/>
                  </a:cubicBezTo>
                  <a:cubicBezTo>
                    <a:pt x="19" y="121"/>
                    <a:pt x="16" y="119"/>
                    <a:pt x="14" y="118"/>
                  </a:cubicBezTo>
                  <a:cubicBezTo>
                    <a:pt x="13" y="118"/>
                    <a:pt x="12" y="118"/>
                    <a:pt x="12" y="117"/>
                  </a:cubicBezTo>
                  <a:cubicBezTo>
                    <a:pt x="9" y="117"/>
                    <a:pt x="8" y="117"/>
                    <a:pt x="7" y="117"/>
                  </a:cubicBezTo>
                  <a:cubicBezTo>
                    <a:pt x="6" y="118"/>
                    <a:pt x="6" y="118"/>
                    <a:pt x="6" y="119"/>
                  </a:cubicBezTo>
                  <a:cubicBezTo>
                    <a:pt x="6" y="119"/>
                    <a:pt x="5" y="120"/>
                    <a:pt x="5" y="120"/>
                  </a:cubicBezTo>
                  <a:cubicBezTo>
                    <a:pt x="3" y="121"/>
                    <a:pt x="0" y="122"/>
                    <a:pt x="0" y="128"/>
                  </a:cubicBezTo>
                  <a:cubicBezTo>
                    <a:pt x="0" y="128"/>
                    <a:pt x="1" y="127"/>
                    <a:pt x="1" y="127"/>
                  </a:cubicBezTo>
                  <a:cubicBezTo>
                    <a:pt x="3" y="125"/>
                    <a:pt x="4" y="123"/>
                    <a:pt x="5" y="124"/>
                  </a:cubicBezTo>
                  <a:cubicBezTo>
                    <a:pt x="5" y="124"/>
                    <a:pt x="6" y="124"/>
                    <a:pt x="6" y="124"/>
                  </a:cubicBezTo>
                  <a:cubicBezTo>
                    <a:pt x="6" y="129"/>
                    <a:pt x="12" y="128"/>
                    <a:pt x="16" y="127"/>
                  </a:cubicBezTo>
                  <a:cubicBezTo>
                    <a:pt x="19" y="127"/>
                    <a:pt x="21" y="127"/>
                    <a:pt x="22" y="127"/>
                  </a:cubicBezTo>
                  <a:cubicBezTo>
                    <a:pt x="22" y="128"/>
                    <a:pt x="22" y="128"/>
                    <a:pt x="22" y="128"/>
                  </a:cubicBezTo>
                  <a:cubicBezTo>
                    <a:pt x="22" y="128"/>
                    <a:pt x="21" y="129"/>
                    <a:pt x="19" y="129"/>
                  </a:cubicBezTo>
                  <a:cubicBezTo>
                    <a:pt x="16" y="129"/>
                    <a:pt x="12" y="130"/>
                    <a:pt x="11" y="132"/>
                  </a:cubicBezTo>
                  <a:cubicBezTo>
                    <a:pt x="11" y="132"/>
                    <a:pt x="11" y="133"/>
                    <a:pt x="11" y="133"/>
                  </a:cubicBezTo>
                  <a:cubicBezTo>
                    <a:pt x="11" y="133"/>
                    <a:pt x="11" y="134"/>
                    <a:pt x="11" y="134"/>
                  </a:cubicBezTo>
                  <a:cubicBezTo>
                    <a:pt x="9" y="136"/>
                    <a:pt x="6" y="139"/>
                    <a:pt x="10" y="143"/>
                  </a:cubicBezTo>
                  <a:cubicBezTo>
                    <a:pt x="10" y="142"/>
                    <a:pt x="11" y="140"/>
                    <a:pt x="12" y="138"/>
                  </a:cubicBezTo>
                  <a:cubicBezTo>
                    <a:pt x="13" y="138"/>
                    <a:pt x="14" y="137"/>
                    <a:pt x="14" y="138"/>
                  </a:cubicBezTo>
                  <a:cubicBezTo>
                    <a:pt x="15" y="138"/>
                    <a:pt x="16" y="138"/>
                    <a:pt x="17" y="138"/>
                  </a:cubicBezTo>
                  <a:cubicBezTo>
                    <a:pt x="19" y="139"/>
                    <a:pt x="20" y="140"/>
                    <a:pt x="23" y="138"/>
                  </a:cubicBezTo>
                  <a:cubicBezTo>
                    <a:pt x="23" y="138"/>
                    <a:pt x="23" y="137"/>
                    <a:pt x="23" y="137"/>
                  </a:cubicBezTo>
                  <a:cubicBezTo>
                    <a:pt x="24" y="136"/>
                    <a:pt x="26" y="135"/>
                    <a:pt x="30" y="134"/>
                  </a:cubicBezTo>
                  <a:cubicBezTo>
                    <a:pt x="30" y="134"/>
                    <a:pt x="30" y="134"/>
                    <a:pt x="30" y="134"/>
                  </a:cubicBezTo>
                  <a:cubicBezTo>
                    <a:pt x="30" y="134"/>
                    <a:pt x="30" y="134"/>
                    <a:pt x="31" y="135"/>
                  </a:cubicBezTo>
                  <a:cubicBezTo>
                    <a:pt x="31" y="135"/>
                    <a:pt x="31" y="136"/>
                    <a:pt x="31" y="137"/>
                  </a:cubicBezTo>
                  <a:cubicBezTo>
                    <a:pt x="31" y="137"/>
                    <a:pt x="32" y="137"/>
                    <a:pt x="32" y="137"/>
                  </a:cubicBezTo>
                  <a:cubicBezTo>
                    <a:pt x="33" y="138"/>
                    <a:pt x="33" y="138"/>
                    <a:pt x="33" y="138"/>
                  </a:cubicBezTo>
                  <a:cubicBezTo>
                    <a:pt x="33" y="140"/>
                    <a:pt x="31" y="142"/>
                    <a:pt x="31" y="143"/>
                  </a:cubicBezTo>
                  <a:cubicBezTo>
                    <a:pt x="31" y="143"/>
                    <a:pt x="31" y="143"/>
                    <a:pt x="31" y="143"/>
                  </a:cubicBezTo>
                  <a:cubicBezTo>
                    <a:pt x="31" y="143"/>
                    <a:pt x="32" y="143"/>
                    <a:pt x="32" y="143"/>
                  </a:cubicBezTo>
                  <a:cubicBezTo>
                    <a:pt x="34" y="142"/>
                    <a:pt x="35" y="141"/>
                    <a:pt x="37" y="139"/>
                  </a:cubicBezTo>
                  <a:cubicBezTo>
                    <a:pt x="37" y="138"/>
                    <a:pt x="38" y="138"/>
                    <a:pt x="38" y="138"/>
                  </a:cubicBezTo>
                  <a:cubicBezTo>
                    <a:pt x="39" y="138"/>
                    <a:pt x="39" y="138"/>
                    <a:pt x="39" y="138"/>
                  </a:cubicBezTo>
                  <a:cubicBezTo>
                    <a:pt x="42" y="138"/>
                    <a:pt x="41" y="137"/>
                    <a:pt x="41" y="135"/>
                  </a:cubicBezTo>
                  <a:cubicBezTo>
                    <a:pt x="41" y="134"/>
                    <a:pt x="41" y="133"/>
                    <a:pt x="42" y="132"/>
                  </a:cubicBezTo>
                  <a:cubicBezTo>
                    <a:pt x="45" y="129"/>
                    <a:pt x="49" y="127"/>
                    <a:pt x="52" y="126"/>
                  </a:cubicBezTo>
                  <a:cubicBezTo>
                    <a:pt x="52" y="126"/>
                    <a:pt x="52" y="126"/>
                    <a:pt x="52" y="126"/>
                  </a:cubicBezTo>
                  <a:cubicBezTo>
                    <a:pt x="52" y="126"/>
                    <a:pt x="52" y="126"/>
                    <a:pt x="52" y="126"/>
                  </a:cubicBezTo>
                  <a:cubicBezTo>
                    <a:pt x="52" y="126"/>
                    <a:pt x="51" y="130"/>
                    <a:pt x="53" y="133"/>
                  </a:cubicBezTo>
                  <a:cubicBezTo>
                    <a:pt x="65" y="130"/>
                    <a:pt x="65" y="130"/>
                    <a:pt x="65" y="130"/>
                  </a:cubicBezTo>
                  <a:cubicBezTo>
                    <a:pt x="64" y="126"/>
                    <a:pt x="67" y="122"/>
                    <a:pt x="69" y="119"/>
                  </a:cubicBezTo>
                  <a:cubicBezTo>
                    <a:pt x="69" y="119"/>
                    <a:pt x="69" y="119"/>
                    <a:pt x="69" y="119"/>
                  </a:cubicBezTo>
                  <a:cubicBezTo>
                    <a:pt x="69" y="119"/>
                    <a:pt x="69" y="119"/>
                    <a:pt x="69" y="121"/>
                  </a:cubicBezTo>
                  <a:cubicBezTo>
                    <a:pt x="69" y="123"/>
                    <a:pt x="68" y="128"/>
                    <a:pt x="69" y="129"/>
                  </a:cubicBezTo>
                  <a:cubicBezTo>
                    <a:pt x="82" y="126"/>
                    <a:pt x="82" y="126"/>
                    <a:pt x="82" y="126"/>
                  </a:cubicBezTo>
                  <a:cubicBezTo>
                    <a:pt x="81" y="124"/>
                    <a:pt x="82" y="120"/>
                    <a:pt x="83" y="118"/>
                  </a:cubicBezTo>
                  <a:cubicBezTo>
                    <a:pt x="83" y="118"/>
                    <a:pt x="83" y="118"/>
                    <a:pt x="83" y="118"/>
                  </a:cubicBezTo>
                  <a:cubicBezTo>
                    <a:pt x="83" y="118"/>
                    <a:pt x="83" y="118"/>
                    <a:pt x="83" y="118"/>
                  </a:cubicBezTo>
                  <a:cubicBezTo>
                    <a:pt x="85" y="126"/>
                    <a:pt x="88" y="130"/>
                    <a:pt x="93" y="133"/>
                  </a:cubicBezTo>
                  <a:cubicBezTo>
                    <a:pt x="101" y="136"/>
                    <a:pt x="107" y="138"/>
                    <a:pt x="116" y="140"/>
                  </a:cubicBezTo>
                  <a:cubicBezTo>
                    <a:pt x="119" y="141"/>
                    <a:pt x="122" y="142"/>
                    <a:pt x="126" y="143"/>
                  </a:cubicBezTo>
                  <a:cubicBezTo>
                    <a:pt x="130" y="144"/>
                    <a:pt x="134" y="146"/>
                    <a:pt x="136" y="147"/>
                  </a:cubicBezTo>
                  <a:cubicBezTo>
                    <a:pt x="136" y="147"/>
                    <a:pt x="137" y="147"/>
                    <a:pt x="137" y="148"/>
                  </a:cubicBezTo>
                  <a:cubicBezTo>
                    <a:pt x="137" y="149"/>
                    <a:pt x="135" y="151"/>
                    <a:pt x="135" y="151"/>
                  </a:cubicBezTo>
                  <a:cubicBezTo>
                    <a:pt x="135" y="151"/>
                    <a:pt x="135" y="152"/>
                    <a:pt x="136" y="152"/>
                  </a:cubicBezTo>
                  <a:cubicBezTo>
                    <a:pt x="137" y="152"/>
                    <a:pt x="139" y="153"/>
                    <a:pt x="142" y="155"/>
                  </a:cubicBezTo>
                  <a:cubicBezTo>
                    <a:pt x="146" y="158"/>
                    <a:pt x="148" y="165"/>
                    <a:pt x="149" y="172"/>
                  </a:cubicBezTo>
                  <a:cubicBezTo>
                    <a:pt x="151" y="177"/>
                    <a:pt x="152" y="184"/>
                    <a:pt x="150" y="186"/>
                  </a:cubicBezTo>
                  <a:cubicBezTo>
                    <a:pt x="149" y="187"/>
                    <a:pt x="148" y="188"/>
                    <a:pt x="142" y="189"/>
                  </a:cubicBezTo>
                  <a:cubicBezTo>
                    <a:pt x="143" y="194"/>
                    <a:pt x="143" y="194"/>
                    <a:pt x="143" y="194"/>
                  </a:cubicBezTo>
                  <a:cubicBezTo>
                    <a:pt x="147" y="194"/>
                    <a:pt x="150" y="193"/>
                    <a:pt x="150" y="193"/>
                  </a:cubicBezTo>
                  <a:cubicBezTo>
                    <a:pt x="150" y="193"/>
                    <a:pt x="150" y="193"/>
                    <a:pt x="151" y="193"/>
                  </a:cubicBezTo>
                  <a:cubicBezTo>
                    <a:pt x="151" y="193"/>
                    <a:pt x="151" y="193"/>
                    <a:pt x="150" y="193"/>
                  </a:cubicBezTo>
                  <a:cubicBezTo>
                    <a:pt x="150" y="193"/>
                    <a:pt x="150" y="193"/>
                    <a:pt x="150" y="194"/>
                  </a:cubicBezTo>
                  <a:cubicBezTo>
                    <a:pt x="148" y="196"/>
                    <a:pt x="148" y="197"/>
                    <a:pt x="148" y="199"/>
                  </a:cubicBezTo>
                  <a:cubicBezTo>
                    <a:pt x="153" y="202"/>
                    <a:pt x="153" y="202"/>
                    <a:pt x="153" y="202"/>
                  </a:cubicBezTo>
                  <a:cubicBezTo>
                    <a:pt x="154" y="198"/>
                    <a:pt x="155" y="194"/>
                    <a:pt x="157" y="193"/>
                  </a:cubicBezTo>
                  <a:cubicBezTo>
                    <a:pt x="160" y="192"/>
                    <a:pt x="171" y="198"/>
                    <a:pt x="175" y="208"/>
                  </a:cubicBezTo>
                  <a:cubicBezTo>
                    <a:pt x="176" y="213"/>
                    <a:pt x="177" y="221"/>
                    <a:pt x="174" y="226"/>
                  </a:cubicBezTo>
                  <a:cubicBezTo>
                    <a:pt x="173" y="228"/>
                    <a:pt x="171" y="229"/>
                    <a:pt x="170" y="229"/>
                  </a:cubicBezTo>
                  <a:cubicBezTo>
                    <a:pt x="168" y="229"/>
                    <a:pt x="166" y="228"/>
                    <a:pt x="164" y="227"/>
                  </a:cubicBezTo>
                  <a:cubicBezTo>
                    <a:pt x="161" y="226"/>
                    <a:pt x="158" y="224"/>
                    <a:pt x="157" y="226"/>
                  </a:cubicBezTo>
                  <a:cubicBezTo>
                    <a:pt x="157" y="227"/>
                    <a:pt x="155" y="228"/>
                    <a:pt x="154" y="228"/>
                  </a:cubicBezTo>
                  <a:cubicBezTo>
                    <a:pt x="151" y="230"/>
                    <a:pt x="148" y="232"/>
                    <a:pt x="150" y="237"/>
                  </a:cubicBezTo>
                  <a:cubicBezTo>
                    <a:pt x="152" y="234"/>
                    <a:pt x="154" y="233"/>
                    <a:pt x="155" y="234"/>
                  </a:cubicBezTo>
                  <a:cubicBezTo>
                    <a:pt x="156" y="234"/>
                    <a:pt x="156" y="234"/>
                    <a:pt x="156" y="235"/>
                  </a:cubicBezTo>
                  <a:cubicBezTo>
                    <a:pt x="156" y="235"/>
                    <a:pt x="157" y="236"/>
                    <a:pt x="157" y="236"/>
                  </a:cubicBezTo>
                  <a:cubicBezTo>
                    <a:pt x="157" y="237"/>
                    <a:pt x="160" y="237"/>
                    <a:pt x="162" y="236"/>
                  </a:cubicBezTo>
                  <a:cubicBezTo>
                    <a:pt x="164" y="236"/>
                    <a:pt x="167" y="236"/>
                    <a:pt x="167" y="237"/>
                  </a:cubicBezTo>
                  <a:cubicBezTo>
                    <a:pt x="167" y="237"/>
                    <a:pt x="167" y="237"/>
                    <a:pt x="167" y="237"/>
                  </a:cubicBezTo>
                  <a:cubicBezTo>
                    <a:pt x="167" y="238"/>
                    <a:pt x="166" y="238"/>
                    <a:pt x="165" y="238"/>
                  </a:cubicBezTo>
                  <a:cubicBezTo>
                    <a:pt x="165" y="238"/>
                    <a:pt x="165" y="238"/>
                    <a:pt x="165" y="238"/>
                  </a:cubicBezTo>
                  <a:cubicBezTo>
                    <a:pt x="164" y="238"/>
                    <a:pt x="164" y="238"/>
                    <a:pt x="163" y="238"/>
                  </a:cubicBezTo>
                  <a:cubicBezTo>
                    <a:pt x="159" y="239"/>
                    <a:pt x="155" y="239"/>
                    <a:pt x="155" y="241"/>
                  </a:cubicBezTo>
                  <a:cubicBezTo>
                    <a:pt x="155" y="241"/>
                    <a:pt x="155" y="241"/>
                    <a:pt x="155" y="242"/>
                  </a:cubicBezTo>
                  <a:cubicBezTo>
                    <a:pt x="155" y="242"/>
                    <a:pt x="155" y="242"/>
                    <a:pt x="155" y="243"/>
                  </a:cubicBezTo>
                  <a:cubicBezTo>
                    <a:pt x="154" y="244"/>
                    <a:pt x="154" y="245"/>
                    <a:pt x="153" y="245"/>
                  </a:cubicBezTo>
                  <a:cubicBezTo>
                    <a:pt x="151" y="246"/>
                    <a:pt x="150" y="247"/>
                    <a:pt x="150" y="251"/>
                  </a:cubicBezTo>
                  <a:cubicBezTo>
                    <a:pt x="150" y="254"/>
                    <a:pt x="153" y="256"/>
                    <a:pt x="153" y="256"/>
                  </a:cubicBezTo>
                  <a:cubicBezTo>
                    <a:pt x="153" y="256"/>
                    <a:pt x="153" y="255"/>
                    <a:pt x="153" y="255"/>
                  </a:cubicBezTo>
                  <a:cubicBezTo>
                    <a:pt x="153" y="253"/>
                    <a:pt x="154" y="250"/>
                    <a:pt x="156" y="249"/>
                  </a:cubicBezTo>
                  <a:cubicBezTo>
                    <a:pt x="156" y="249"/>
                    <a:pt x="157" y="250"/>
                    <a:pt x="157" y="250"/>
                  </a:cubicBezTo>
                  <a:cubicBezTo>
                    <a:pt x="158" y="251"/>
                    <a:pt x="158" y="252"/>
                    <a:pt x="159" y="252"/>
                  </a:cubicBezTo>
                  <a:cubicBezTo>
                    <a:pt x="161" y="251"/>
                    <a:pt x="163" y="249"/>
                    <a:pt x="165" y="247"/>
                  </a:cubicBezTo>
                  <a:cubicBezTo>
                    <a:pt x="168" y="245"/>
                    <a:pt x="170" y="243"/>
                    <a:pt x="172" y="243"/>
                  </a:cubicBezTo>
                  <a:cubicBezTo>
                    <a:pt x="172" y="243"/>
                    <a:pt x="172" y="243"/>
                    <a:pt x="172" y="243"/>
                  </a:cubicBezTo>
                  <a:cubicBezTo>
                    <a:pt x="172" y="243"/>
                    <a:pt x="172" y="243"/>
                    <a:pt x="172" y="243"/>
                  </a:cubicBezTo>
                  <a:cubicBezTo>
                    <a:pt x="172" y="243"/>
                    <a:pt x="172" y="243"/>
                    <a:pt x="172" y="243"/>
                  </a:cubicBezTo>
                  <a:cubicBezTo>
                    <a:pt x="172" y="243"/>
                    <a:pt x="172" y="244"/>
                    <a:pt x="170" y="245"/>
                  </a:cubicBezTo>
                  <a:cubicBezTo>
                    <a:pt x="169" y="247"/>
                    <a:pt x="166" y="249"/>
                    <a:pt x="166" y="251"/>
                  </a:cubicBezTo>
                  <a:cubicBezTo>
                    <a:pt x="165" y="252"/>
                    <a:pt x="166" y="253"/>
                    <a:pt x="167" y="254"/>
                  </a:cubicBezTo>
                  <a:cubicBezTo>
                    <a:pt x="168" y="255"/>
                    <a:pt x="168" y="255"/>
                    <a:pt x="168" y="256"/>
                  </a:cubicBezTo>
                  <a:cubicBezTo>
                    <a:pt x="168" y="258"/>
                    <a:pt x="170" y="260"/>
                    <a:pt x="172" y="261"/>
                  </a:cubicBezTo>
                  <a:cubicBezTo>
                    <a:pt x="175" y="262"/>
                    <a:pt x="178" y="262"/>
                    <a:pt x="178" y="262"/>
                  </a:cubicBezTo>
                  <a:cubicBezTo>
                    <a:pt x="178" y="262"/>
                    <a:pt x="177" y="261"/>
                    <a:pt x="176" y="261"/>
                  </a:cubicBezTo>
                  <a:cubicBezTo>
                    <a:pt x="175" y="259"/>
                    <a:pt x="173" y="256"/>
                    <a:pt x="174" y="255"/>
                  </a:cubicBezTo>
                  <a:cubicBezTo>
                    <a:pt x="174" y="254"/>
                    <a:pt x="175" y="255"/>
                    <a:pt x="176" y="255"/>
                  </a:cubicBezTo>
                  <a:cubicBezTo>
                    <a:pt x="176" y="255"/>
                    <a:pt x="177" y="255"/>
                    <a:pt x="178" y="255"/>
                  </a:cubicBezTo>
                  <a:cubicBezTo>
                    <a:pt x="178" y="255"/>
                    <a:pt x="178" y="254"/>
                    <a:pt x="178" y="253"/>
                  </a:cubicBezTo>
                  <a:cubicBezTo>
                    <a:pt x="178" y="251"/>
                    <a:pt x="177" y="246"/>
                    <a:pt x="183" y="240"/>
                  </a:cubicBezTo>
                  <a:cubicBezTo>
                    <a:pt x="183" y="240"/>
                    <a:pt x="183" y="240"/>
                    <a:pt x="183" y="240"/>
                  </a:cubicBezTo>
                  <a:cubicBezTo>
                    <a:pt x="183" y="240"/>
                    <a:pt x="183" y="240"/>
                    <a:pt x="183" y="240"/>
                  </a:cubicBezTo>
                  <a:cubicBezTo>
                    <a:pt x="183" y="240"/>
                    <a:pt x="185" y="243"/>
                    <a:pt x="187" y="243"/>
                  </a:cubicBezTo>
                  <a:cubicBezTo>
                    <a:pt x="190" y="244"/>
                    <a:pt x="189" y="247"/>
                    <a:pt x="189" y="249"/>
                  </a:cubicBezTo>
                  <a:cubicBezTo>
                    <a:pt x="189" y="249"/>
                    <a:pt x="189" y="250"/>
                    <a:pt x="189" y="250"/>
                  </a:cubicBezTo>
                  <a:cubicBezTo>
                    <a:pt x="190" y="249"/>
                    <a:pt x="192" y="246"/>
                    <a:pt x="192" y="241"/>
                  </a:cubicBezTo>
                  <a:cubicBezTo>
                    <a:pt x="192" y="241"/>
                    <a:pt x="192" y="241"/>
                    <a:pt x="192" y="241"/>
                  </a:cubicBezTo>
                  <a:cubicBezTo>
                    <a:pt x="192" y="241"/>
                    <a:pt x="194" y="239"/>
                    <a:pt x="194" y="238"/>
                  </a:cubicBezTo>
                  <a:cubicBezTo>
                    <a:pt x="195" y="237"/>
                    <a:pt x="194" y="236"/>
                    <a:pt x="193" y="235"/>
                  </a:cubicBezTo>
                  <a:cubicBezTo>
                    <a:pt x="192" y="234"/>
                    <a:pt x="190" y="232"/>
                    <a:pt x="190" y="225"/>
                  </a:cubicBezTo>
                  <a:cubicBezTo>
                    <a:pt x="190" y="224"/>
                    <a:pt x="190" y="223"/>
                    <a:pt x="189" y="223"/>
                  </a:cubicBezTo>
                  <a:cubicBezTo>
                    <a:pt x="189" y="223"/>
                    <a:pt x="189" y="222"/>
                    <a:pt x="188" y="222"/>
                  </a:cubicBezTo>
                  <a:cubicBezTo>
                    <a:pt x="187" y="221"/>
                    <a:pt x="187" y="220"/>
                    <a:pt x="187" y="219"/>
                  </a:cubicBezTo>
                  <a:cubicBezTo>
                    <a:pt x="187" y="219"/>
                    <a:pt x="187" y="219"/>
                    <a:pt x="188" y="219"/>
                  </a:cubicBezTo>
                  <a:cubicBezTo>
                    <a:pt x="190" y="221"/>
                    <a:pt x="194" y="220"/>
                    <a:pt x="194" y="220"/>
                  </a:cubicBezTo>
                  <a:cubicBezTo>
                    <a:pt x="195" y="210"/>
                    <a:pt x="195" y="208"/>
                    <a:pt x="195" y="207"/>
                  </a:cubicBezTo>
                  <a:cubicBezTo>
                    <a:pt x="191" y="207"/>
                    <a:pt x="189" y="207"/>
                    <a:pt x="187" y="205"/>
                  </a:cubicBezTo>
                  <a:cubicBezTo>
                    <a:pt x="187" y="205"/>
                    <a:pt x="187" y="205"/>
                    <a:pt x="187" y="205"/>
                  </a:cubicBezTo>
                  <a:cubicBezTo>
                    <a:pt x="187" y="205"/>
                    <a:pt x="187" y="205"/>
                    <a:pt x="188" y="205"/>
                  </a:cubicBezTo>
                  <a:cubicBezTo>
                    <a:pt x="190" y="205"/>
                    <a:pt x="193" y="205"/>
                    <a:pt x="195" y="204"/>
                  </a:cubicBezTo>
                  <a:cubicBezTo>
                    <a:pt x="194" y="198"/>
                    <a:pt x="194" y="193"/>
                    <a:pt x="194" y="192"/>
                  </a:cubicBezTo>
                  <a:cubicBezTo>
                    <a:pt x="190" y="193"/>
                    <a:pt x="188" y="193"/>
                    <a:pt x="186" y="191"/>
                  </a:cubicBezTo>
                  <a:cubicBezTo>
                    <a:pt x="184" y="190"/>
                    <a:pt x="184" y="189"/>
                    <a:pt x="184" y="188"/>
                  </a:cubicBezTo>
                  <a:cubicBezTo>
                    <a:pt x="184" y="187"/>
                    <a:pt x="184" y="186"/>
                    <a:pt x="183" y="186"/>
                  </a:cubicBezTo>
                  <a:cubicBezTo>
                    <a:pt x="178" y="184"/>
                    <a:pt x="174" y="181"/>
                    <a:pt x="173" y="180"/>
                  </a:cubicBezTo>
                  <a:cubicBezTo>
                    <a:pt x="171" y="177"/>
                    <a:pt x="171" y="175"/>
                    <a:pt x="171" y="175"/>
                  </a:cubicBezTo>
                  <a:cubicBezTo>
                    <a:pt x="171" y="175"/>
                    <a:pt x="171" y="175"/>
                    <a:pt x="171" y="175"/>
                  </a:cubicBezTo>
                  <a:cubicBezTo>
                    <a:pt x="171" y="175"/>
                    <a:pt x="171" y="175"/>
                    <a:pt x="172" y="175"/>
                  </a:cubicBezTo>
                  <a:cubicBezTo>
                    <a:pt x="174" y="176"/>
                    <a:pt x="176" y="176"/>
                    <a:pt x="177" y="175"/>
                  </a:cubicBezTo>
                  <a:cubicBezTo>
                    <a:pt x="178" y="166"/>
                    <a:pt x="178" y="166"/>
                    <a:pt x="178" y="166"/>
                  </a:cubicBezTo>
                  <a:cubicBezTo>
                    <a:pt x="177" y="166"/>
                    <a:pt x="176" y="166"/>
                    <a:pt x="175" y="165"/>
                  </a:cubicBezTo>
                  <a:cubicBezTo>
                    <a:pt x="173" y="164"/>
                    <a:pt x="171" y="162"/>
                    <a:pt x="171" y="162"/>
                  </a:cubicBezTo>
                  <a:cubicBezTo>
                    <a:pt x="171" y="162"/>
                    <a:pt x="171" y="162"/>
                    <a:pt x="171" y="162"/>
                  </a:cubicBezTo>
                  <a:cubicBezTo>
                    <a:pt x="171" y="162"/>
                    <a:pt x="171" y="162"/>
                    <a:pt x="172" y="162"/>
                  </a:cubicBezTo>
                  <a:cubicBezTo>
                    <a:pt x="172" y="162"/>
                    <a:pt x="173" y="162"/>
                    <a:pt x="175" y="163"/>
                  </a:cubicBezTo>
                  <a:cubicBezTo>
                    <a:pt x="177" y="163"/>
                    <a:pt x="178" y="162"/>
                    <a:pt x="178" y="162"/>
                  </a:cubicBezTo>
                  <a:cubicBezTo>
                    <a:pt x="180" y="152"/>
                    <a:pt x="180" y="152"/>
                    <a:pt x="180" y="152"/>
                  </a:cubicBezTo>
                  <a:cubicBezTo>
                    <a:pt x="177" y="152"/>
                    <a:pt x="176" y="151"/>
                    <a:pt x="175" y="150"/>
                  </a:cubicBezTo>
                  <a:cubicBezTo>
                    <a:pt x="174" y="149"/>
                    <a:pt x="174" y="148"/>
                    <a:pt x="174" y="148"/>
                  </a:cubicBezTo>
                  <a:cubicBezTo>
                    <a:pt x="174" y="148"/>
                    <a:pt x="174" y="148"/>
                    <a:pt x="174" y="148"/>
                  </a:cubicBezTo>
                  <a:cubicBezTo>
                    <a:pt x="185" y="146"/>
                    <a:pt x="192" y="136"/>
                    <a:pt x="194" y="127"/>
                  </a:cubicBezTo>
                  <a:cubicBezTo>
                    <a:pt x="194" y="127"/>
                    <a:pt x="194" y="127"/>
                    <a:pt x="194" y="127"/>
                  </a:cubicBezTo>
                  <a:cubicBezTo>
                    <a:pt x="194" y="127"/>
                    <a:pt x="194" y="127"/>
                    <a:pt x="194" y="127"/>
                  </a:cubicBezTo>
                  <a:cubicBezTo>
                    <a:pt x="195" y="128"/>
                    <a:pt x="198" y="129"/>
                    <a:pt x="199" y="128"/>
                  </a:cubicBezTo>
                  <a:cubicBezTo>
                    <a:pt x="200" y="126"/>
                    <a:pt x="200" y="121"/>
                    <a:pt x="200" y="120"/>
                  </a:cubicBezTo>
                  <a:cubicBezTo>
                    <a:pt x="197" y="120"/>
                    <a:pt x="195" y="119"/>
                    <a:pt x="194" y="11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3" name="Sisällön paikkamerkki"/>
          <p:cNvSpPr>
            <a:spLocks noGrp="1"/>
          </p:cNvSpPr>
          <p:nvPr userDrawn="1">
            <p:ph idx="1"/>
          </p:nvPr>
        </p:nvSpPr>
        <p:spPr>
          <a:xfrm>
            <a:off x="432785" y="1410997"/>
            <a:ext cx="6355365" cy="3393001"/>
          </a:xfrm>
        </p:spPr>
        <p:txBody>
          <a:bodyPr/>
          <a:lstStyle>
            <a:lvl1pPr>
              <a:buClr>
                <a:schemeClr val="tx2"/>
              </a:buClr>
              <a:defRPr/>
            </a:lvl1pPr>
            <a:lvl2pPr>
              <a:buClr>
                <a:schemeClr val="tx2"/>
              </a:buClr>
              <a:defRPr/>
            </a:lvl2pPr>
            <a:lvl3pPr>
              <a:buClr>
                <a:schemeClr val="tx2"/>
              </a:buClr>
              <a:defRPr/>
            </a:lvl3pPr>
            <a:lvl4pPr>
              <a:buClr>
                <a:schemeClr val="tx2"/>
              </a:buClr>
              <a:defRPr/>
            </a:lvl4pPr>
            <a:lvl5pPr>
              <a:buClr>
                <a:schemeClr val="tx2"/>
              </a:buClr>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8" name="Otsikko"/>
          <p:cNvSpPr>
            <a:spLocks noGrp="1"/>
          </p:cNvSpPr>
          <p:nvPr userDrawn="1">
            <p:ph type="title"/>
          </p:nvPr>
        </p:nvSpPr>
        <p:spPr>
          <a:xfrm>
            <a:off x="432785" y="235340"/>
            <a:ext cx="6355365" cy="974270"/>
          </a:xfrm>
        </p:spPr>
        <p:txBody>
          <a:bodyPr/>
          <a:lstStyle>
            <a:lvl1pPr>
              <a:defRPr>
                <a:solidFill>
                  <a:schemeClr val="tx2"/>
                </a:solidFill>
              </a:defRPr>
            </a:lvl1pPr>
          </a:lstStyle>
          <a:p>
            <a:r>
              <a:rPr lang="fi-FI"/>
              <a:t>Muokkaa ots. perustyyl. napsautt.</a:t>
            </a:r>
          </a:p>
        </p:txBody>
      </p:sp>
    </p:spTree>
    <p:extLst>
      <p:ext uri="{BB962C8B-B14F-4D97-AF65-F5344CB8AC3E}">
        <p14:creationId xmlns:p14="http://schemas.microsoft.com/office/powerpoint/2010/main" val="139562222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isältödia-teksti-beige">
    <p:bg>
      <p:bgPr>
        <a:solidFill>
          <a:schemeClr val="bg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07E9B-1DDF-32D3-01DD-F667D9875227}"/>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p:cNvSpPr>
            <a:spLocks noGrp="1"/>
          </p:cNvSpPr>
          <p:nvPr>
            <p:ph sz="half" idx="1"/>
          </p:nvPr>
        </p:nvSpPr>
        <p:spPr>
          <a:xfrm>
            <a:off x="1240971" y="1689100"/>
            <a:ext cx="6867184" cy="3106908"/>
          </a:xfrm>
        </p:spPr>
        <p:txBody>
          <a:bodyPr/>
          <a:lstStyle>
            <a:lvl1pPr>
              <a:lnSpc>
                <a:spcPct val="120000"/>
              </a:lnSpc>
              <a:defRPr/>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9" name="Title 1"/>
          <p:cNvSpPr>
            <a:spLocks noGrp="1"/>
          </p:cNvSpPr>
          <p:nvPr>
            <p:ph type="title"/>
          </p:nvPr>
        </p:nvSpPr>
        <p:spPr>
          <a:xfrm>
            <a:off x="1240972" y="718344"/>
            <a:ext cx="7400108" cy="735806"/>
          </a:xfrm>
        </p:spPr>
        <p:txBody>
          <a:bodyPr/>
          <a:lstStyle>
            <a:lvl1pPr>
              <a:defRPr>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248459437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lman-logoa-3">
    <p:bg>
      <p:bgPr>
        <a:solidFill>
          <a:schemeClr val="bg2"/>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5597436" y="273844"/>
            <a:ext cx="3546564" cy="3906441"/>
          </a:xfrm>
        </p:spPr>
        <p:txBody>
          <a:bodyPr rtlCol="0">
            <a:normAutofit/>
          </a:bodyPr>
          <a:lstStyle/>
          <a:p>
            <a:pPr lvl="0"/>
            <a:r>
              <a:rPr lang="fi-FI" noProof="0"/>
              <a:t>Lisää kuva napsauttamalla kuvaketta</a:t>
            </a:r>
            <a:endParaRPr lang="en-FI" noProof="0"/>
          </a:p>
        </p:txBody>
      </p:sp>
      <p:sp>
        <p:nvSpPr>
          <p:cNvPr id="9" name="Content Placeholder 2"/>
          <p:cNvSpPr>
            <a:spLocks noGrp="1"/>
          </p:cNvSpPr>
          <p:nvPr>
            <p:ph sz="half" idx="11"/>
          </p:nvPr>
        </p:nvSpPr>
        <p:spPr>
          <a:xfrm>
            <a:off x="5597436" y="4344285"/>
            <a:ext cx="3285307" cy="525372"/>
          </a:xfrm>
        </p:spPr>
        <p:txBody>
          <a:bodyPr>
            <a:normAutofit/>
          </a:bodyPr>
          <a:lstStyle>
            <a:lvl1pPr>
              <a:defRPr sz="1125"/>
            </a:lvl1pPr>
          </a:lstStyle>
          <a:p>
            <a:pPr lvl="0"/>
            <a:r>
              <a:rPr lang="fi-FI"/>
              <a:t>Muokkaa tekstin perustyylejä napsauttamalla</a:t>
            </a:r>
          </a:p>
        </p:txBody>
      </p:sp>
      <p:sp>
        <p:nvSpPr>
          <p:cNvPr id="10" name="Content Placeholder 2"/>
          <p:cNvSpPr>
            <a:spLocks noGrp="1"/>
          </p:cNvSpPr>
          <p:nvPr>
            <p:ph sz="half" idx="1"/>
          </p:nvPr>
        </p:nvSpPr>
        <p:spPr>
          <a:xfrm>
            <a:off x="219891" y="1689100"/>
            <a:ext cx="5098868"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
        <p:nvSpPr>
          <p:cNvPr id="11" name="Title 1"/>
          <p:cNvSpPr>
            <a:spLocks noGrp="1"/>
          </p:cNvSpPr>
          <p:nvPr>
            <p:ph type="title"/>
          </p:nvPr>
        </p:nvSpPr>
        <p:spPr>
          <a:xfrm>
            <a:off x="219891" y="718344"/>
            <a:ext cx="5098868" cy="735806"/>
          </a:xfrm>
        </p:spPr>
        <p:txBody>
          <a:bodyPr/>
          <a:lstStyle>
            <a:lvl1pPr>
              <a:defRPr>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26803309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Nostodia-4">
    <p:spTree>
      <p:nvGrpSpPr>
        <p:cNvPr id="1" name=""/>
        <p:cNvGrpSpPr/>
        <p:nvPr/>
      </p:nvGrpSpPr>
      <p:grpSpPr>
        <a:xfrm>
          <a:off x="0" y="0"/>
          <a:ext cx="0" cy="0"/>
          <a:chOff x="0" y="0"/>
          <a:chExt cx="0" cy="0"/>
        </a:xfrm>
      </p:grpSpPr>
      <p:sp>
        <p:nvSpPr>
          <p:cNvPr id="3" name="Freeform 3">
            <a:extLst>
              <a:ext uri="{FF2B5EF4-FFF2-40B4-BE49-F238E27FC236}">
                <a16:creationId xmlns:a16="http://schemas.microsoft.com/office/drawing/2014/main" id="{E521B31D-C66B-E192-D1BA-967D5DDAA3F5}"/>
              </a:ext>
            </a:extLst>
          </p:cNvPr>
          <p:cNvSpPr/>
          <p:nvPr/>
        </p:nvSpPr>
        <p:spPr>
          <a:xfrm>
            <a:off x="313135" y="375047"/>
            <a:ext cx="3630215" cy="5566172"/>
          </a:xfrm>
          <a:custGeom>
            <a:avLst/>
            <a:gdLst>
              <a:gd name="connsiteX0" fmla="*/ 2490652 w 3248297"/>
              <a:gd name="connsiteY0" fmla="*/ 0 h 4981304"/>
              <a:gd name="connsiteX1" fmla="*/ 3231296 w 3248297"/>
              <a:gd name="connsiteY1" fmla="*/ 111975 h 4981304"/>
              <a:gd name="connsiteX2" fmla="*/ 3248297 w 3248297"/>
              <a:gd name="connsiteY2" fmla="*/ 118197 h 4981304"/>
              <a:gd name="connsiteX3" fmla="*/ 3248297 w 3248297"/>
              <a:gd name="connsiteY3" fmla="*/ 4863107 h 4981304"/>
              <a:gd name="connsiteX4" fmla="*/ 3231296 w 3248297"/>
              <a:gd name="connsiteY4" fmla="*/ 4869329 h 4981304"/>
              <a:gd name="connsiteX5" fmla="*/ 2490652 w 3248297"/>
              <a:gd name="connsiteY5" fmla="*/ 4981304 h 4981304"/>
              <a:gd name="connsiteX6" fmla="*/ 0 w 3248297"/>
              <a:gd name="connsiteY6" fmla="*/ 2490652 h 4981304"/>
              <a:gd name="connsiteX7" fmla="*/ 2490652 w 3248297"/>
              <a:gd name="connsiteY7" fmla="*/ 0 h 498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8297" h="4981304">
                <a:moveTo>
                  <a:pt x="2490652" y="0"/>
                </a:moveTo>
                <a:cubicBezTo>
                  <a:pt x="2748568" y="0"/>
                  <a:pt x="2997327" y="39203"/>
                  <a:pt x="3231296" y="111975"/>
                </a:cubicBezTo>
                <a:lnTo>
                  <a:pt x="3248297" y="118197"/>
                </a:lnTo>
                <a:lnTo>
                  <a:pt x="3248297" y="4863107"/>
                </a:lnTo>
                <a:lnTo>
                  <a:pt x="3231296" y="4869329"/>
                </a:lnTo>
                <a:cubicBezTo>
                  <a:pt x="2997327" y="4942101"/>
                  <a:pt x="2748568" y="4981304"/>
                  <a:pt x="2490652" y="4981304"/>
                </a:cubicBezTo>
                <a:cubicBezTo>
                  <a:pt x="1115103" y="4981304"/>
                  <a:pt x="0" y="3866201"/>
                  <a:pt x="0" y="2490652"/>
                </a:cubicBezTo>
                <a:cubicBezTo>
                  <a:pt x="0" y="1115103"/>
                  <a:pt x="1115103" y="0"/>
                  <a:pt x="249065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FI" sz="1350"/>
          </a:p>
        </p:txBody>
      </p:sp>
      <p:pic>
        <p:nvPicPr>
          <p:cNvPr id="4" name="Picture 4">
            <a:extLst>
              <a:ext uri="{FF2B5EF4-FFF2-40B4-BE49-F238E27FC236}">
                <a16:creationId xmlns:a16="http://schemas.microsoft.com/office/drawing/2014/main" id="{9A79CDC2-0BB7-64D7-A3BC-A0C6C24638C7}"/>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40972" y="1038020"/>
            <a:ext cx="6867185" cy="3527448"/>
          </a:xfrm>
        </p:spPr>
        <p:txBody>
          <a:bodyPr anchor="ctr"/>
          <a:lstStyle>
            <a:lvl1pPr>
              <a:lnSpc>
                <a:spcPct val="120000"/>
              </a:lnSpc>
              <a:defRPr sz="1875" b="0">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230202401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isältödia-teksti-2-palstaa-beige">
    <p:bg>
      <p:bgPr>
        <a:solidFill>
          <a:schemeClr val="bg2"/>
        </a:solidFill>
        <a:effectLst/>
      </p:bgPr>
    </p:bg>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F8DFB372-F29C-20E5-5192-823C35B2548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sz="half" idx="1"/>
          </p:nvPr>
        </p:nvSpPr>
        <p:spPr>
          <a:xfrm>
            <a:off x="1240972" y="1689100"/>
            <a:ext cx="3578679"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
        <p:nvSpPr>
          <p:cNvPr id="9" name="Title 1"/>
          <p:cNvSpPr>
            <a:spLocks noGrp="1"/>
          </p:cNvSpPr>
          <p:nvPr>
            <p:ph type="title"/>
          </p:nvPr>
        </p:nvSpPr>
        <p:spPr>
          <a:xfrm>
            <a:off x="1240972" y="718344"/>
            <a:ext cx="7585529" cy="735806"/>
          </a:xfrm>
        </p:spPr>
        <p:txBody>
          <a:bodyPr/>
          <a:lstStyle>
            <a:lvl1pPr>
              <a:defRPr>
                <a:latin typeface="Montserrat" pitchFamily="2" charset="77"/>
              </a:defRPr>
            </a:lvl1pPr>
          </a:lstStyle>
          <a:p>
            <a:r>
              <a:rPr lang="fi-FI"/>
              <a:t>Muokkaa ots. perustyyl. napsautt.</a:t>
            </a:r>
            <a:endParaRPr lang="en-FI"/>
          </a:p>
        </p:txBody>
      </p:sp>
      <p:sp>
        <p:nvSpPr>
          <p:cNvPr id="10" name="Content Placeholder 2"/>
          <p:cNvSpPr>
            <a:spLocks noGrp="1"/>
          </p:cNvSpPr>
          <p:nvPr>
            <p:ph sz="half" idx="10"/>
          </p:nvPr>
        </p:nvSpPr>
        <p:spPr>
          <a:xfrm>
            <a:off x="5247821" y="1689100"/>
            <a:ext cx="3578679"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Tree>
    <p:extLst>
      <p:ext uri="{BB962C8B-B14F-4D97-AF65-F5344CB8AC3E}">
        <p14:creationId xmlns:p14="http://schemas.microsoft.com/office/powerpoint/2010/main" val="90801992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isältödia-kuvituskuva-beige">
    <p:bg>
      <p:bgPr>
        <a:solidFill>
          <a:schemeClr val="bg2"/>
        </a:solidFill>
        <a:effectLst/>
      </p:bgPr>
    </p:bg>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52B5CCEB-50E4-AC9C-D39E-292E1298799D}"/>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10729" y="159544"/>
            <a:ext cx="809625" cy="934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Picture Placeholder 19"/>
          <p:cNvSpPr>
            <a:spLocks noGrp="1"/>
          </p:cNvSpPr>
          <p:nvPr>
            <p:ph type="pic" sz="quarter" idx="10"/>
          </p:nvPr>
        </p:nvSpPr>
        <p:spPr>
          <a:xfrm>
            <a:off x="5728643" y="0"/>
            <a:ext cx="2692529" cy="4202343"/>
          </a:xfrm>
          <a:custGeom>
            <a:avLst/>
            <a:gdLst>
              <a:gd name="connsiteX0" fmla="*/ 1324931 w 3590038"/>
              <a:gd name="connsiteY0" fmla="*/ 0 h 5603124"/>
              <a:gd name="connsiteX1" fmla="*/ 3590038 w 3590038"/>
              <a:gd name="connsiteY1" fmla="*/ 0 h 5603124"/>
              <a:gd name="connsiteX2" fmla="*/ 3590038 w 3590038"/>
              <a:gd name="connsiteY2" fmla="*/ 5556771 h 5603124"/>
              <a:gd name="connsiteX3" fmla="*/ 3390372 w 3590038"/>
              <a:gd name="connsiteY3" fmla="*/ 5587245 h 5603124"/>
              <a:gd name="connsiteX4" fmla="*/ 3075880 w 3590038"/>
              <a:gd name="connsiteY4" fmla="*/ 5603124 h 5603124"/>
              <a:gd name="connsiteX5" fmla="*/ 0 w 3590038"/>
              <a:gd name="connsiteY5" fmla="*/ 2527242 h 5603124"/>
              <a:gd name="connsiteX6" fmla="*/ 1119335 w 3590038"/>
              <a:gd name="connsiteY6" fmla="*/ 153742 h 5603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90038" h="5603124">
                <a:moveTo>
                  <a:pt x="1324931" y="0"/>
                </a:moveTo>
                <a:lnTo>
                  <a:pt x="3590038" y="0"/>
                </a:lnTo>
                <a:lnTo>
                  <a:pt x="3590038" y="5556771"/>
                </a:lnTo>
                <a:lnTo>
                  <a:pt x="3390372" y="5587245"/>
                </a:lnTo>
                <a:cubicBezTo>
                  <a:pt x="3286969" y="5597745"/>
                  <a:pt x="3182054" y="5603124"/>
                  <a:pt x="3075880" y="5603124"/>
                </a:cubicBezTo>
                <a:cubicBezTo>
                  <a:pt x="1377119" y="5603124"/>
                  <a:pt x="0" y="4226005"/>
                  <a:pt x="0" y="2527242"/>
                </a:cubicBezTo>
                <a:cubicBezTo>
                  <a:pt x="0" y="1571688"/>
                  <a:pt x="435729" y="717904"/>
                  <a:pt x="1119335" y="153742"/>
                </a:cubicBezTo>
                <a:close/>
              </a:path>
            </a:pathLst>
          </a:custGeom>
        </p:spPr>
        <p:txBody>
          <a:bodyPr rtlCol="0">
            <a:noAutofit/>
          </a:bodyPr>
          <a:lstStyle/>
          <a:p>
            <a:pPr lvl="0"/>
            <a:r>
              <a:rPr lang="fi-FI" noProof="0"/>
              <a:t>Lisää kuva napsauttamalla kuvaketta</a:t>
            </a:r>
            <a:endParaRPr lang="en-FI" noProof="0"/>
          </a:p>
        </p:txBody>
      </p:sp>
      <p:sp>
        <p:nvSpPr>
          <p:cNvPr id="21" name="Content Placeholder 2"/>
          <p:cNvSpPr>
            <a:spLocks noGrp="1"/>
          </p:cNvSpPr>
          <p:nvPr>
            <p:ph sz="half" idx="1"/>
          </p:nvPr>
        </p:nvSpPr>
        <p:spPr>
          <a:xfrm>
            <a:off x="1240972" y="1689100"/>
            <a:ext cx="4099379" cy="3106908"/>
          </a:xfrm>
        </p:spPr>
        <p:txBody>
          <a:bodyPr>
            <a:normAutofit/>
          </a:bodyPr>
          <a:lstStyle>
            <a:lvl1pPr>
              <a:lnSpc>
                <a:spcPct val="120000"/>
              </a:lnSpc>
              <a:defRPr sz="1575"/>
            </a:lvl1pPr>
            <a:lvl2pPr>
              <a:lnSpc>
                <a:spcPct val="120000"/>
              </a:lnSpc>
              <a:defRPr/>
            </a:lvl2pPr>
            <a:lvl3pPr>
              <a:lnSpc>
                <a:spcPct val="120000"/>
              </a:lnSpc>
              <a:defRPr/>
            </a:lvl3pPr>
            <a:lvl4pPr>
              <a:lnSpc>
                <a:spcPct val="120000"/>
              </a:lnSpc>
              <a:defRPr/>
            </a:lvl4pPr>
            <a:lvl5pPr>
              <a:lnSpc>
                <a:spcPct val="120000"/>
              </a:lnSpc>
              <a:defRPr/>
            </a:lvl5pPr>
          </a:lstStyle>
          <a:p>
            <a:pPr lvl="0"/>
            <a:r>
              <a:rPr lang="fi-FI"/>
              <a:t>Muokkaa tekstin perustyylejä napsauttamalla</a:t>
            </a:r>
          </a:p>
        </p:txBody>
      </p:sp>
      <p:sp>
        <p:nvSpPr>
          <p:cNvPr id="22" name="Title 1"/>
          <p:cNvSpPr>
            <a:spLocks noGrp="1"/>
          </p:cNvSpPr>
          <p:nvPr>
            <p:ph type="title"/>
          </p:nvPr>
        </p:nvSpPr>
        <p:spPr>
          <a:xfrm>
            <a:off x="1240972" y="718344"/>
            <a:ext cx="4099379" cy="735806"/>
          </a:xfrm>
        </p:spPr>
        <p:txBody>
          <a:bodyPr/>
          <a:lstStyle>
            <a:lvl1pPr>
              <a:defRPr>
                <a:latin typeface="Montserrat" pitchFamily="2" charset="77"/>
              </a:defRPr>
            </a:lvl1pPr>
          </a:lstStyle>
          <a:p>
            <a:r>
              <a:rPr lang="fi-FI"/>
              <a:t>Muokkaa ots. perustyyl. napsautt.</a:t>
            </a:r>
            <a:endParaRPr lang="en-FI"/>
          </a:p>
        </p:txBody>
      </p:sp>
    </p:spTree>
    <p:extLst>
      <p:ext uri="{BB962C8B-B14F-4D97-AF65-F5344CB8AC3E}">
        <p14:creationId xmlns:p14="http://schemas.microsoft.com/office/powerpoint/2010/main" val="286129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Otsikko ja sisältö">
    <p:spTree>
      <p:nvGrpSpPr>
        <p:cNvPr id="1" name=""/>
        <p:cNvGrpSpPr/>
        <p:nvPr/>
      </p:nvGrpSpPr>
      <p:grpSpPr>
        <a:xfrm>
          <a:off x="0" y="0"/>
          <a:ext cx="0" cy="0"/>
          <a:chOff x="0" y="0"/>
          <a:chExt cx="0" cy="0"/>
        </a:xfrm>
      </p:grpSpPr>
      <p:sp>
        <p:nvSpPr>
          <p:cNvPr id="9" name="Freeform 6"/>
          <p:cNvSpPr>
            <a:spLocks/>
          </p:cNvSpPr>
          <p:nvPr userDrawn="1"/>
        </p:nvSpPr>
        <p:spPr bwMode="auto">
          <a:xfrm rot="5400000">
            <a:off x="7900987" y="3900488"/>
            <a:ext cx="1168400" cy="1317625"/>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91440" tIns="45720" rIns="91440" bIns="45720" numCol="1" anchor="t" anchorCtr="0" compatLnSpc="1">
            <a:prstTxWarp prst="textNoShape">
              <a:avLst/>
            </a:prstTxWarp>
          </a:bodyPr>
          <a:lstStyle/>
          <a:p>
            <a:endParaRPr lang="fi-FI">
              <a:solidFill>
                <a:schemeClr val="tx2"/>
              </a:solidFill>
            </a:endParaRPr>
          </a:p>
        </p:txBody>
      </p:sp>
      <p:sp>
        <p:nvSpPr>
          <p:cNvPr id="13" name="Alatunnisteen paikkamerkki 4"/>
          <p:cNvSpPr>
            <a:spLocks noGrp="1"/>
          </p:cNvSpPr>
          <p:nvPr userDrawn="1">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17" name="Päivämäärän paikkamerkki 3"/>
          <p:cNvSpPr>
            <a:spLocks noGrp="1"/>
          </p:cNvSpPr>
          <p:nvPr userDrawn="1">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11"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3" name="Sisällön paikkamerkki"/>
          <p:cNvSpPr>
            <a:spLocks noGrp="1"/>
          </p:cNvSpPr>
          <p:nvPr userDrawn="1">
            <p:ph idx="1"/>
          </p:nvPr>
        </p:nvSpPr>
        <p:spPr>
          <a:xfrm>
            <a:off x="432785" y="1410997"/>
            <a:ext cx="7739615"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8" name="Otsikko"/>
          <p:cNvSpPr>
            <a:spLocks noGrp="1"/>
          </p:cNvSpPr>
          <p:nvPr userDrawn="1">
            <p:ph type="title"/>
          </p:nvPr>
        </p:nvSpPr>
        <p:spPr>
          <a:xfrm>
            <a:off x="432785" y="235340"/>
            <a:ext cx="7739615" cy="974270"/>
          </a:xfrm>
        </p:spPr>
        <p:txBody>
          <a:bodyPr/>
          <a:lstStyle>
            <a:lvl1pPr>
              <a:defRPr>
                <a:solidFill>
                  <a:schemeClr val="tx2"/>
                </a:solidFill>
              </a:defRPr>
            </a:lvl1pPr>
          </a:lstStyle>
          <a:p>
            <a:r>
              <a:rPr lang="fi-FI"/>
              <a:t>Muokkaa ots. perustyyl. napsautt.</a:t>
            </a:r>
          </a:p>
        </p:txBody>
      </p:sp>
    </p:spTree>
    <p:extLst>
      <p:ext uri="{BB962C8B-B14F-4D97-AF65-F5344CB8AC3E}">
        <p14:creationId xmlns:p14="http://schemas.microsoft.com/office/powerpoint/2010/main" val="3037827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7_Väliotsikko">
    <p:spTree>
      <p:nvGrpSpPr>
        <p:cNvPr id="1" name=""/>
        <p:cNvGrpSpPr/>
        <p:nvPr/>
      </p:nvGrpSpPr>
      <p:grpSpPr>
        <a:xfrm>
          <a:off x="0" y="0"/>
          <a:ext cx="0" cy="0"/>
          <a:chOff x="0" y="0"/>
          <a:chExt cx="0" cy="0"/>
        </a:xfrm>
      </p:grpSpPr>
      <p:sp>
        <p:nvSpPr>
          <p:cNvPr id="51" name="Rectangle 50"/>
          <p:cNvSpPr/>
          <p:nvPr userDrawn="1"/>
        </p:nvSpPr>
        <p:spPr>
          <a:xfrm rot="10800000" flipV="1">
            <a:off x="-10667" y="-21804"/>
            <a:ext cx="4582667" cy="516530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8" name="Rectangle 57"/>
          <p:cNvSpPr/>
          <p:nvPr userDrawn="1"/>
        </p:nvSpPr>
        <p:spPr>
          <a:xfrm rot="10800000" flipV="1">
            <a:off x="4427983" y="-21804"/>
            <a:ext cx="4714430" cy="51653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Freeform 7"/>
          <p:cNvSpPr>
            <a:spLocks/>
          </p:cNvSpPr>
          <p:nvPr userDrawn="1"/>
        </p:nvSpPr>
        <p:spPr bwMode="auto">
          <a:xfrm rot="10800000" flipV="1">
            <a:off x="3392894" y="-21803"/>
            <a:ext cx="4279900" cy="5165302"/>
          </a:xfrm>
          <a:custGeom>
            <a:avLst/>
            <a:gdLst>
              <a:gd name="T0" fmla="*/ 2425 w 2696"/>
              <a:gd name="T1" fmla="*/ 3240 h 3240"/>
              <a:gd name="T2" fmla="*/ 2398 w 2696"/>
              <a:gd name="T3" fmla="*/ 3171 h 3240"/>
              <a:gd name="T4" fmla="*/ 2372 w 2696"/>
              <a:gd name="T5" fmla="*/ 3103 h 3240"/>
              <a:gd name="T6" fmla="*/ 2325 w 2696"/>
              <a:gd name="T7" fmla="*/ 2966 h 3240"/>
              <a:gd name="T8" fmla="*/ 2283 w 2696"/>
              <a:gd name="T9" fmla="*/ 2828 h 3240"/>
              <a:gd name="T10" fmla="*/ 2248 w 2696"/>
              <a:gd name="T11" fmla="*/ 2689 h 3240"/>
              <a:gd name="T12" fmla="*/ 2219 w 2696"/>
              <a:gd name="T13" fmla="*/ 2550 h 3240"/>
              <a:gd name="T14" fmla="*/ 2196 w 2696"/>
              <a:gd name="T15" fmla="*/ 2411 h 3240"/>
              <a:gd name="T16" fmla="*/ 2178 w 2696"/>
              <a:gd name="T17" fmla="*/ 2273 h 3240"/>
              <a:gd name="T18" fmla="*/ 2164 w 2696"/>
              <a:gd name="T19" fmla="*/ 2133 h 3240"/>
              <a:gd name="T20" fmla="*/ 2157 w 2696"/>
              <a:gd name="T21" fmla="*/ 1995 h 3240"/>
              <a:gd name="T22" fmla="*/ 2156 w 2696"/>
              <a:gd name="T23" fmla="*/ 1856 h 3240"/>
              <a:gd name="T24" fmla="*/ 2160 w 2696"/>
              <a:gd name="T25" fmla="*/ 1718 h 3240"/>
              <a:gd name="T26" fmla="*/ 2170 w 2696"/>
              <a:gd name="T27" fmla="*/ 1581 h 3240"/>
              <a:gd name="T28" fmla="*/ 2183 w 2696"/>
              <a:gd name="T29" fmla="*/ 1445 h 3240"/>
              <a:gd name="T30" fmla="*/ 2203 w 2696"/>
              <a:gd name="T31" fmla="*/ 1310 h 3240"/>
              <a:gd name="T32" fmla="*/ 2228 w 2696"/>
              <a:gd name="T33" fmla="*/ 1175 h 3240"/>
              <a:gd name="T34" fmla="*/ 2259 w 2696"/>
              <a:gd name="T35" fmla="*/ 1042 h 3240"/>
              <a:gd name="T36" fmla="*/ 2274 w 2696"/>
              <a:gd name="T37" fmla="*/ 977 h 3240"/>
              <a:gd name="T38" fmla="*/ 2313 w 2696"/>
              <a:gd name="T39" fmla="*/ 845 h 3240"/>
              <a:gd name="T40" fmla="*/ 2354 w 2696"/>
              <a:gd name="T41" fmla="*/ 716 h 3240"/>
              <a:gd name="T42" fmla="*/ 2400 w 2696"/>
              <a:gd name="T43" fmla="*/ 590 h 3240"/>
              <a:gd name="T44" fmla="*/ 2452 w 2696"/>
              <a:gd name="T45" fmla="*/ 466 h 3240"/>
              <a:gd name="T46" fmla="*/ 2507 w 2696"/>
              <a:gd name="T47" fmla="*/ 345 h 3240"/>
              <a:gd name="T48" fmla="*/ 2566 w 2696"/>
              <a:gd name="T49" fmla="*/ 227 h 3240"/>
              <a:gd name="T50" fmla="*/ 2630 w 2696"/>
              <a:gd name="T51" fmla="*/ 113 h 3240"/>
              <a:gd name="T52" fmla="*/ 2696 w 2696"/>
              <a:gd name="T53" fmla="*/ 0 h 3240"/>
              <a:gd name="T54" fmla="*/ 0 w 2696"/>
              <a:gd name="T55" fmla="*/ 0 h 3240"/>
              <a:gd name="T56" fmla="*/ 72 w 2696"/>
              <a:gd name="T57" fmla="*/ 207 h 3240"/>
              <a:gd name="T58" fmla="*/ 150 w 2696"/>
              <a:gd name="T59" fmla="*/ 414 h 3240"/>
              <a:gd name="T60" fmla="*/ 187 w 2696"/>
              <a:gd name="T61" fmla="*/ 510 h 3240"/>
              <a:gd name="T62" fmla="*/ 266 w 2696"/>
              <a:gd name="T63" fmla="*/ 701 h 3240"/>
              <a:gd name="T64" fmla="*/ 349 w 2696"/>
              <a:gd name="T65" fmla="*/ 890 h 3240"/>
              <a:gd name="T66" fmla="*/ 436 w 2696"/>
              <a:gd name="T67" fmla="*/ 1077 h 3240"/>
              <a:gd name="T68" fmla="*/ 527 w 2696"/>
              <a:gd name="T69" fmla="*/ 1262 h 3240"/>
              <a:gd name="T70" fmla="*/ 622 w 2696"/>
              <a:gd name="T71" fmla="*/ 1446 h 3240"/>
              <a:gd name="T72" fmla="*/ 722 w 2696"/>
              <a:gd name="T73" fmla="*/ 1627 h 3240"/>
              <a:gd name="T74" fmla="*/ 826 w 2696"/>
              <a:gd name="T75" fmla="*/ 1807 h 3240"/>
              <a:gd name="T76" fmla="*/ 934 w 2696"/>
              <a:gd name="T77" fmla="*/ 1983 h 3240"/>
              <a:gd name="T78" fmla="*/ 1046 w 2696"/>
              <a:gd name="T79" fmla="*/ 2159 h 3240"/>
              <a:gd name="T80" fmla="*/ 1162 w 2696"/>
              <a:gd name="T81" fmla="*/ 2332 h 3240"/>
              <a:gd name="T82" fmla="*/ 1282 w 2696"/>
              <a:gd name="T83" fmla="*/ 2503 h 3240"/>
              <a:gd name="T84" fmla="*/ 1406 w 2696"/>
              <a:gd name="T85" fmla="*/ 2671 h 3240"/>
              <a:gd name="T86" fmla="*/ 1535 w 2696"/>
              <a:gd name="T87" fmla="*/ 2837 h 3240"/>
              <a:gd name="T88" fmla="*/ 1667 w 2696"/>
              <a:gd name="T89" fmla="*/ 3000 h 3240"/>
              <a:gd name="T90" fmla="*/ 1804 w 2696"/>
              <a:gd name="T91" fmla="*/ 3160 h 3240"/>
              <a:gd name="T92" fmla="*/ 1874 w 2696"/>
              <a:gd name="T93" fmla="*/ 3240 h 3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696" h="3240">
                <a:moveTo>
                  <a:pt x="1874" y="3240"/>
                </a:moveTo>
                <a:lnTo>
                  <a:pt x="2425" y="3240"/>
                </a:lnTo>
                <a:lnTo>
                  <a:pt x="2425" y="3240"/>
                </a:lnTo>
                <a:lnTo>
                  <a:pt x="2398" y="3171"/>
                </a:lnTo>
                <a:lnTo>
                  <a:pt x="2398" y="3171"/>
                </a:lnTo>
                <a:lnTo>
                  <a:pt x="2372" y="3103"/>
                </a:lnTo>
                <a:lnTo>
                  <a:pt x="2347" y="3034"/>
                </a:lnTo>
                <a:lnTo>
                  <a:pt x="2325" y="2966"/>
                </a:lnTo>
                <a:lnTo>
                  <a:pt x="2304" y="2897"/>
                </a:lnTo>
                <a:lnTo>
                  <a:pt x="2283" y="2828"/>
                </a:lnTo>
                <a:lnTo>
                  <a:pt x="2265" y="2759"/>
                </a:lnTo>
                <a:lnTo>
                  <a:pt x="2248" y="2689"/>
                </a:lnTo>
                <a:lnTo>
                  <a:pt x="2233" y="2620"/>
                </a:lnTo>
                <a:lnTo>
                  <a:pt x="2219" y="2550"/>
                </a:lnTo>
                <a:lnTo>
                  <a:pt x="2207" y="2481"/>
                </a:lnTo>
                <a:lnTo>
                  <a:pt x="2196" y="2411"/>
                </a:lnTo>
                <a:lnTo>
                  <a:pt x="2185" y="2342"/>
                </a:lnTo>
                <a:lnTo>
                  <a:pt x="2178" y="2273"/>
                </a:lnTo>
                <a:lnTo>
                  <a:pt x="2170" y="2203"/>
                </a:lnTo>
                <a:lnTo>
                  <a:pt x="2164" y="2133"/>
                </a:lnTo>
                <a:lnTo>
                  <a:pt x="2161" y="2063"/>
                </a:lnTo>
                <a:lnTo>
                  <a:pt x="2157" y="1995"/>
                </a:lnTo>
                <a:lnTo>
                  <a:pt x="2156" y="1925"/>
                </a:lnTo>
                <a:lnTo>
                  <a:pt x="2156" y="1856"/>
                </a:lnTo>
                <a:lnTo>
                  <a:pt x="2157" y="1787"/>
                </a:lnTo>
                <a:lnTo>
                  <a:pt x="2160" y="1718"/>
                </a:lnTo>
                <a:lnTo>
                  <a:pt x="2164" y="1649"/>
                </a:lnTo>
                <a:lnTo>
                  <a:pt x="2170" y="1581"/>
                </a:lnTo>
                <a:lnTo>
                  <a:pt x="2175" y="1513"/>
                </a:lnTo>
                <a:lnTo>
                  <a:pt x="2183" y="1445"/>
                </a:lnTo>
                <a:lnTo>
                  <a:pt x="2193" y="1377"/>
                </a:lnTo>
                <a:lnTo>
                  <a:pt x="2203" y="1310"/>
                </a:lnTo>
                <a:lnTo>
                  <a:pt x="2215" y="1242"/>
                </a:lnTo>
                <a:lnTo>
                  <a:pt x="2228" y="1175"/>
                </a:lnTo>
                <a:lnTo>
                  <a:pt x="2243" y="1108"/>
                </a:lnTo>
                <a:lnTo>
                  <a:pt x="2259" y="1042"/>
                </a:lnTo>
                <a:lnTo>
                  <a:pt x="2274" y="977"/>
                </a:lnTo>
                <a:lnTo>
                  <a:pt x="2274" y="977"/>
                </a:lnTo>
                <a:lnTo>
                  <a:pt x="2293" y="910"/>
                </a:lnTo>
                <a:lnTo>
                  <a:pt x="2313" y="845"/>
                </a:lnTo>
                <a:lnTo>
                  <a:pt x="2333" y="780"/>
                </a:lnTo>
                <a:lnTo>
                  <a:pt x="2354" y="716"/>
                </a:lnTo>
                <a:lnTo>
                  <a:pt x="2377" y="653"/>
                </a:lnTo>
                <a:lnTo>
                  <a:pt x="2400" y="590"/>
                </a:lnTo>
                <a:lnTo>
                  <a:pt x="2426" y="528"/>
                </a:lnTo>
                <a:lnTo>
                  <a:pt x="2452" y="466"/>
                </a:lnTo>
                <a:lnTo>
                  <a:pt x="2479" y="405"/>
                </a:lnTo>
                <a:lnTo>
                  <a:pt x="2507" y="345"/>
                </a:lnTo>
                <a:lnTo>
                  <a:pt x="2536" y="286"/>
                </a:lnTo>
                <a:lnTo>
                  <a:pt x="2566" y="227"/>
                </a:lnTo>
                <a:lnTo>
                  <a:pt x="2597" y="169"/>
                </a:lnTo>
                <a:lnTo>
                  <a:pt x="2630" y="113"/>
                </a:lnTo>
                <a:lnTo>
                  <a:pt x="2662" y="55"/>
                </a:lnTo>
                <a:lnTo>
                  <a:pt x="2696" y="0"/>
                </a:lnTo>
                <a:lnTo>
                  <a:pt x="0" y="0"/>
                </a:lnTo>
                <a:lnTo>
                  <a:pt x="0" y="0"/>
                </a:lnTo>
                <a:lnTo>
                  <a:pt x="35" y="104"/>
                </a:lnTo>
                <a:lnTo>
                  <a:pt x="72" y="207"/>
                </a:lnTo>
                <a:lnTo>
                  <a:pt x="111" y="311"/>
                </a:lnTo>
                <a:lnTo>
                  <a:pt x="150" y="414"/>
                </a:lnTo>
                <a:lnTo>
                  <a:pt x="150" y="414"/>
                </a:lnTo>
                <a:lnTo>
                  <a:pt x="187" y="510"/>
                </a:lnTo>
                <a:lnTo>
                  <a:pt x="226" y="605"/>
                </a:lnTo>
                <a:lnTo>
                  <a:pt x="266" y="701"/>
                </a:lnTo>
                <a:lnTo>
                  <a:pt x="306" y="795"/>
                </a:lnTo>
                <a:lnTo>
                  <a:pt x="349" y="890"/>
                </a:lnTo>
                <a:lnTo>
                  <a:pt x="392" y="983"/>
                </a:lnTo>
                <a:lnTo>
                  <a:pt x="436" y="1077"/>
                </a:lnTo>
                <a:lnTo>
                  <a:pt x="481" y="1169"/>
                </a:lnTo>
                <a:lnTo>
                  <a:pt x="527" y="1262"/>
                </a:lnTo>
                <a:lnTo>
                  <a:pt x="574" y="1353"/>
                </a:lnTo>
                <a:lnTo>
                  <a:pt x="622" y="1446"/>
                </a:lnTo>
                <a:lnTo>
                  <a:pt x="672" y="1537"/>
                </a:lnTo>
                <a:lnTo>
                  <a:pt x="722" y="1627"/>
                </a:lnTo>
                <a:lnTo>
                  <a:pt x="773" y="1717"/>
                </a:lnTo>
                <a:lnTo>
                  <a:pt x="826" y="1807"/>
                </a:lnTo>
                <a:lnTo>
                  <a:pt x="879" y="1896"/>
                </a:lnTo>
                <a:lnTo>
                  <a:pt x="934" y="1983"/>
                </a:lnTo>
                <a:lnTo>
                  <a:pt x="989" y="2072"/>
                </a:lnTo>
                <a:lnTo>
                  <a:pt x="1046" y="2159"/>
                </a:lnTo>
                <a:lnTo>
                  <a:pt x="1104" y="2246"/>
                </a:lnTo>
                <a:lnTo>
                  <a:pt x="1162" y="2332"/>
                </a:lnTo>
                <a:lnTo>
                  <a:pt x="1222" y="2418"/>
                </a:lnTo>
                <a:lnTo>
                  <a:pt x="1282" y="2503"/>
                </a:lnTo>
                <a:lnTo>
                  <a:pt x="1344" y="2588"/>
                </a:lnTo>
                <a:lnTo>
                  <a:pt x="1406" y="2671"/>
                </a:lnTo>
                <a:lnTo>
                  <a:pt x="1470" y="2754"/>
                </a:lnTo>
                <a:lnTo>
                  <a:pt x="1535" y="2837"/>
                </a:lnTo>
                <a:lnTo>
                  <a:pt x="1601" y="2918"/>
                </a:lnTo>
                <a:lnTo>
                  <a:pt x="1667" y="3000"/>
                </a:lnTo>
                <a:lnTo>
                  <a:pt x="1736" y="3080"/>
                </a:lnTo>
                <a:lnTo>
                  <a:pt x="1804" y="3160"/>
                </a:lnTo>
                <a:lnTo>
                  <a:pt x="1874" y="3240"/>
                </a:lnTo>
                <a:lnTo>
                  <a:pt x="1874" y="3240"/>
                </a:lnTo>
                <a:close/>
              </a:path>
            </a:pathLst>
          </a:custGeom>
          <a:solidFill>
            <a:schemeClr val="tx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nvGrpSpPr>
          <p:cNvPr id="2" name="Group 4"/>
          <p:cNvGrpSpPr>
            <a:grpSpLocks noChangeAspect="1"/>
          </p:cNvGrpSpPr>
          <p:nvPr userDrawn="1"/>
        </p:nvGrpSpPr>
        <p:grpSpPr bwMode="auto">
          <a:xfrm>
            <a:off x="6688138" y="3378200"/>
            <a:ext cx="2125662" cy="1425575"/>
            <a:chOff x="4213" y="2128"/>
            <a:chExt cx="1339" cy="898"/>
          </a:xfrm>
        </p:grpSpPr>
        <p:sp>
          <p:nvSpPr>
            <p:cNvPr id="3" name="AutoShape 3"/>
            <p:cNvSpPr>
              <a:spLocks noChangeAspect="1" noChangeArrowheads="1" noTextEdit="1"/>
            </p:cNvSpPr>
            <p:nvPr userDrawn="1"/>
          </p:nvSpPr>
          <p:spPr bwMode="auto">
            <a:xfrm>
              <a:off x="4213" y="2128"/>
              <a:ext cx="1339" cy="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 name="Freeform 5"/>
            <p:cNvSpPr>
              <a:spLocks/>
            </p:cNvSpPr>
            <p:nvPr userDrawn="1"/>
          </p:nvSpPr>
          <p:spPr bwMode="auto">
            <a:xfrm>
              <a:off x="4213" y="2784"/>
              <a:ext cx="95" cy="85"/>
            </a:xfrm>
            <a:custGeom>
              <a:avLst/>
              <a:gdLst>
                <a:gd name="T0" fmla="*/ 77 w 95"/>
                <a:gd name="T1" fmla="*/ 17 h 85"/>
                <a:gd name="T2" fmla="*/ 49 w 95"/>
                <a:gd name="T3" fmla="*/ 85 h 85"/>
                <a:gd name="T4" fmla="*/ 46 w 95"/>
                <a:gd name="T5" fmla="*/ 85 h 85"/>
                <a:gd name="T6" fmla="*/ 16 w 95"/>
                <a:gd name="T7" fmla="*/ 17 h 85"/>
                <a:gd name="T8" fmla="*/ 16 w 95"/>
                <a:gd name="T9" fmla="*/ 17 h 85"/>
                <a:gd name="T10" fmla="*/ 14 w 95"/>
                <a:gd name="T11" fmla="*/ 11 h 85"/>
                <a:gd name="T12" fmla="*/ 10 w 95"/>
                <a:gd name="T13" fmla="*/ 7 h 85"/>
                <a:gd name="T14" fmla="*/ 6 w 95"/>
                <a:gd name="T15" fmla="*/ 5 h 85"/>
                <a:gd name="T16" fmla="*/ 0 w 95"/>
                <a:gd name="T17" fmla="*/ 5 h 85"/>
                <a:gd name="T18" fmla="*/ 0 w 95"/>
                <a:gd name="T19" fmla="*/ 0 h 85"/>
                <a:gd name="T20" fmla="*/ 44 w 95"/>
                <a:gd name="T21" fmla="*/ 0 h 85"/>
                <a:gd name="T22" fmla="*/ 44 w 95"/>
                <a:gd name="T23" fmla="*/ 5 h 85"/>
                <a:gd name="T24" fmla="*/ 44 w 95"/>
                <a:gd name="T25" fmla="*/ 5 h 85"/>
                <a:gd name="T26" fmla="*/ 37 w 95"/>
                <a:gd name="T27" fmla="*/ 5 h 85"/>
                <a:gd name="T28" fmla="*/ 34 w 95"/>
                <a:gd name="T29" fmla="*/ 7 h 85"/>
                <a:gd name="T30" fmla="*/ 32 w 95"/>
                <a:gd name="T31" fmla="*/ 9 h 85"/>
                <a:gd name="T32" fmla="*/ 32 w 95"/>
                <a:gd name="T33" fmla="*/ 10 h 85"/>
                <a:gd name="T34" fmla="*/ 34 w 95"/>
                <a:gd name="T35" fmla="*/ 15 h 85"/>
                <a:gd name="T36" fmla="*/ 53 w 95"/>
                <a:gd name="T37" fmla="*/ 59 h 85"/>
                <a:gd name="T38" fmla="*/ 72 w 95"/>
                <a:gd name="T39" fmla="*/ 15 h 85"/>
                <a:gd name="T40" fmla="*/ 72 w 95"/>
                <a:gd name="T41" fmla="*/ 15 h 85"/>
                <a:gd name="T42" fmla="*/ 73 w 95"/>
                <a:gd name="T43" fmla="*/ 10 h 85"/>
                <a:gd name="T44" fmla="*/ 73 w 95"/>
                <a:gd name="T45" fmla="*/ 9 h 85"/>
                <a:gd name="T46" fmla="*/ 73 w 95"/>
                <a:gd name="T47" fmla="*/ 7 h 85"/>
                <a:gd name="T48" fmla="*/ 68 w 95"/>
                <a:gd name="T49" fmla="*/ 5 h 85"/>
                <a:gd name="T50" fmla="*/ 62 w 95"/>
                <a:gd name="T51" fmla="*/ 5 h 85"/>
                <a:gd name="T52" fmla="*/ 62 w 95"/>
                <a:gd name="T53" fmla="*/ 0 h 85"/>
                <a:gd name="T54" fmla="*/ 95 w 95"/>
                <a:gd name="T55" fmla="*/ 0 h 85"/>
                <a:gd name="T56" fmla="*/ 95 w 95"/>
                <a:gd name="T57" fmla="*/ 5 h 85"/>
                <a:gd name="T58" fmla="*/ 95 w 95"/>
                <a:gd name="T59" fmla="*/ 5 h 85"/>
                <a:gd name="T60" fmla="*/ 89 w 95"/>
                <a:gd name="T61" fmla="*/ 5 h 85"/>
                <a:gd name="T62" fmla="*/ 84 w 95"/>
                <a:gd name="T63" fmla="*/ 7 h 85"/>
                <a:gd name="T64" fmla="*/ 81 w 95"/>
                <a:gd name="T65" fmla="*/ 11 h 85"/>
                <a:gd name="T66" fmla="*/ 77 w 95"/>
                <a:gd name="T67" fmla="*/ 17 h 85"/>
                <a:gd name="T68" fmla="*/ 77 w 95"/>
                <a:gd name="T69" fmla="*/ 17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5" h="85">
                  <a:moveTo>
                    <a:pt x="77" y="17"/>
                  </a:moveTo>
                  <a:lnTo>
                    <a:pt x="49" y="85"/>
                  </a:lnTo>
                  <a:lnTo>
                    <a:pt x="46" y="85"/>
                  </a:lnTo>
                  <a:lnTo>
                    <a:pt x="16" y="17"/>
                  </a:lnTo>
                  <a:lnTo>
                    <a:pt x="16" y="17"/>
                  </a:lnTo>
                  <a:lnTo>
                    <a:pt x="14" y="11"/>
                  </a:lnTo>
                  <a:lnTo>
                    <a:pt x="10" y="7"/>
                  </a:lnTo>
                  <a:lnTo>
                    <a:pt x="6" y="5"/>
                  </a:lnTo>
                  <a:lnTo>
                    <a:pt x="0" y="5"/>
                  </a:lnTo>
                  <a:lnTo>
                    <a:pt x="0" y="0"/>
                  </a:lnTo>
                  <a:lnTo>
                    <a:pt x="44" y="0"/>
                  </a:lnTo>
                  <a:lnTo>
                    <a:pt x="44" y="5"/>
                  </a:lnTo>
                  <a:lnTo>
                    <a:pt x="44" y="5"/>
                  </a:lnTo>
                  <a:lnTo>
                    <a:pt x="37" y="5"/>
                  </a:lnTo>
                  <a:lnTo>
                    <a:pt x="34" y="7"/>
                  </a:lnTo>
                  <a:lnTo>
                    <a:pt x="32" y="9"/>
                  </a:lnTo>
                  <a:lnTo>
                    <a:pt x="32" y="10"/>
                  </a:lnTo>
                  <a:lnTo>
                    <a:pt x="34" y="15"/>
                  </a:lnTo>
                  <a:lnTo>
                    <a:pt x="53" y="59"/>
                  </a:lnTo>
                  <a:lnTo>
                    <a:pt x="72" y="15"/>
                  </a:lnTo>
                  <a:lnTo>
                    <a:pt x="72" y="15"/>
                  </a:lnTo>
                  <a:lnTo>
                    <a:pt x="73" y="10"/>
                  </a:lnTo>
                  <a:lnTo>
                    <a:pt x="73" y="9"/>
                  </a:lnTo>
                  <a:lnTo>
                    <a:pt x="73" y="7"/>
                  </a:lnTo>
                  <a:lnTo>
                    <a:pt x="68" y="5"/>
                  </a:lnTo>
                  <a:lnTo>
                    <a:pt x="62" y="5"/>
                  </a:lnTo>
                  <a:lnTo>
                    <a:pt x="62" y="0"/>
                  </a:lnTo>
                  <a:lnTo>
                    <a:pt x="95" y="0"/>
                  </a:lnTo>
                  <a:lnTo>
                    <a:pt x="95" y="5"/>
                  </a:lnTo>
                  <a:lnTo>
                    <a:pt x="95" y="5"/>
                  </a:lnTo>
                  <a:lnTo>
                    <a:pt x="89" y="5"/>
                  </a:lnTo>
                  <a:lnTo>
                    <a:pt x="84" y="7"/>
                  </a:lnTo>
                  <a:lnTo>
                    <a:pt x="81" y="11"/>
                  </a:lnTo>
                  <a:lnTo>
                    <a:pt x="77" y="17"/>
                  </a:lnTo>
                  <a:lnTo>
                    <a:pt x="77" y="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 name="Freeform 6"/>
            <p:cNvSpPr>
              <a:spLocks noEditPoints="1"/>
            </p:cNvSpPr>
            <p:nvPr userDrawn="1"/>
          </p:nvSpPr>
          <p:spPr bwMode="auto">
            <a:xfrm>
              <a:off x="4297" y="2782"/>
              <a:ext cx="96" cy="85"/>
            </a:xfrm>
            <a:custGeom>
              <a:avLst/>
              <a:gdLst>
                <a:gd name="T0" fmla="*/ 23 w 96"/>
                <a:gd name="T1" fmla="*/ 69 h 85"/>
                <a:gd name="T2" fmla="*/ 23 w 96"/>
                <a:gd name="T3" fmla="*/ 69 h 85"/>
                <a:gd name="T4" fmla="*/ 22 w 96"/>
                <a:gd name="T5" fmla="*/ 74 h 85"/>
                <a:gd name="T6" fmla="*/ 22 w 96"/>
                <a:gd name="T7" fmla="*/ 76 h 85"/>
                <a:gd name="T8" fmla="*/ 23 w 96"/>
                <a:gd name="T9" fmla="*/ 78 h 85"/>
                <a:gd name="T10" fmla="*/ 27 w 96"/>
                <a:gd name="T11" fmla="*/ 80 h 85"/>
                <a:gd name="T12" fmla="*/ 34 w 96"/>
                <a:gd name="T13" fmla="*/ 80 h 85"/>
                <a:gd name="T14" fmla="*/ 34 w 96"/>
                <a:gd name="T15" fmla="*/ 85 h 85"/>
                <a:gd name="T16" fmla="*/ 0 w 96"/>
                <a:gd name="T17" fmla="*/ 85 h 85"/>
                <a:gd name="T18" fmla="*/ 0 w 96"/>
                <a:gd name="T19" fmla="*/ 80 h 85"/>
                <a:gd name="T20" fmla="*/ 0 w 96"/>
                <a:gd name="T21" fmla="*/ 80 h 85"/>
                <a:gd name="T22" fmla="*/ 6 w 96"/>
                <a:gd name="T23" fmla="*/ 80 h 85"/>
                <a:gd name="T24" fmla="*/ 11 w 96"/>
                <a:gd name="T25" fmla="*/ 78 h 85"/>
                <a:gd name="T26" fmla="*/ 14 w 96"/>
                <a:gd name="T27" fmla="*/ 74 h 85"/>
                <a:gd name="T28" fmla="*/ 18 w 96"/>
                <a:gd name="T29" fmla="*/ 68 h 85"/>
                <a:gd name="T30" fmla="*/ 47 w 96"/>
                <a:gd name="T31" fmla="*/ 0 h 85"/>
                <a:gd name="T32" fmla="*/ 50 w 96"/>
                <a:gd name="T33" fmla="*/ 0 h 85"/>
                <a:gd name="T34" fmla="*/ 79 w 96"/>
                <a:gd name="T35" fmla="*/ 68 h 85"/>
                <a:gd name="T36" fmla="*/ 79 w 96"/>
                <a:gd name="T37" fmla="*/ 68 h 85"/>
                <a:gd name="T38" fmla="*/ 82 w 96"/>
                <a:gd name="T39" fmla="*/ 74 h 85"/>
                <a:gd name="T40" fmla="*/ 85 w 96"/>
                <a:gd name="T41" fmla="*/ 78 h 85"/>
                <a:gd name="T42" fmla="*/ 89 w 96"/>
                <a:gd name="T43" fmla="*/ 80 h 85"/>
                <a:gd name="T44" fmla="*/ 96 w 96"/>
                <a:gd name="T45" fmla="*/ 80 h 85"/>
                <a:gd name="T46" fmla="*/ 96 w 96"/>
                <a:gd name="T47" fmla="*/ 85 h 85"/>
                <a:gd name="T48" fmla="*/ 51 w 96"/>
                <a:gd name="T49" fmla="*/ 85 h 85"/>
                <a:gd name="T50" fmla="*/ 51 w 96"/>
                <a:gd name="T51" fmla="*/ 80 h 85"/>
                <a:gd name="T52" fmla="*/ 51 w 96"/>
                <a:gd name="T53" fmla="*/ 80 h 85"/>
                <a:gd name="T54" fmla="*/ 58 w 96"/>
                <a:gd name="T55" fmla="*/ 80 h 85"/>
                <a:gd name="T56" fmla="*/ 63 w 96"/>
                <a:gd name="T57" fmla="*/ 78 h 85"/>
                <a:gd name="T58" fmla="*/ 63 w 96"/>
                <a:gd name="T59" fmla="*/ 76 h 85"/>
                <a:gd name="T60" fmla="*/ 63 w 96"/>
                <a:gd name="T61" fmla="*/ 74 h 85"/>
                <a:gd name="T62" fmla="*/ 62 w 96"/>
                <a:gd name="T63" fmla="*/ 69 h 85"/>
                <a:gd name="T64" fmla="*/ 56 w 96"/>
                <a:gd name="T65" fmla="*/ 57 h 85"/>
                <a:gd name="T66" fmla="*/ 29 w 96"/>
                <a:gd name="T67" fmla="*/ 57 h 85"/>
                <a:gd name="T68" fmla="*/ 23 w 96"/>
                <a:gd name="T69" fmla="*/ 69 h 85"/>
                <a:gd name="T70" fmla="*/ 43 w 96"/>
                <a:gd name="T71" fmla="*/ 26 h 85"/>
                <a:gd name="T72" fmla="*/ 32 w 96"/>
                <a:gd name="T73" fmla="*/ 51 h 85"/>
                <a:gd name="T74" fmla="*/ 53 w 96"/>
                <a:gd name="T75" fmla="*/ 51 h 85"/>
                <a:gd name="T76" fmla="*/ 43 w 96"/>
                <a:gd name="T77" fmla="*/ 26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6" h="85">
                  <a:moveTo>
                    <a:pt x="23" y="69"/>
                  </a:moveTo>
                  <a:lnTo>
                    <a:pt x="23" y="69"/>
                  </a:lnTo>
                  <a:lnTo>
                    <a:pt x="22" y="74"/>
                  </a:lnTo>
                  <a:lnTo>
                    <a:pt x="22" y="76"/>
                  </a:lnTo>
                  <a:lnTo>
                    <a:pt x="23" y="78"/>
                  </a:lnTo>
                  <a:lnTo>
                    <a:pt x="27" y="80"/>
                  </a:lnTo>
                  <a:lnTo>
                    <a:pt x="34" y="80"/>
                  </a:lnTo>
                  <a:lnTo>
                    <a:pt x="34" y="85"/>
                  </a:lnTo>
                  <a:lnTo>
                    <a:pt x="0" y="85"/>
                  </a:lnTo>
                  <a:lnTo>
                    <a:pt x="0" y="80"/>
                  </a:lnTo>
                  <a:lnTo>
                    <a:pt x="0" y="80"/>
                  </a:lnTo>
                  <a:lnTo>
                    <a:pt x="6" y="80"/>
                  </a:lnTo>
                  <a:lnTo>
                    <a:pt x="11" y="78"/>
                  </a:lnTo>
                  <a:lnTo>
                    <a:pt x="14" y="74"/>
                  </a:lnTo>
                  <a:lnTo>
                    <a:pt x="18" y="68"/>
                  </a:lnTo>
                  <a:lnTo>
                    <a:pt x="47" y="0"/>
                  </a:lnTo>
                  <a:lnTo>
                    <a:pt x="50" y="0"/>
                  </a:lnTo>
                  <a:lnTo>
                    <a:pt x="79" y="68"/>
                  </a:lnTo>
                  <a:lnTo>
                    <a:pt x="79" y="68"/>
                  </a:lnTo>
                  <a:lnTo>
                    <a:pt x="82" y="74"/>
                  </a:lnTo>
                  <a:lnTo>
                    <a:pt x="85" y="78"/>
                  </a:lnTo>
                  <a:lnTo>
                    <a:pt x="89" y="80"/>
                  </a:lnTo>
                  <a:lnTo>
                    <a:pt x="96" y="80"/>
                  </a:lnTo>
                  <a:lnTo>
                    <a:pt x="96" y="85"/>
                  </a:lnTo>
                  <a:lnTo>
                    <a:pt x="51" y="85"/>
                  </a:lnTo>
                  <a:lnTo>
                    <a:pt x="51" y="80"/>
                  </a:lnTo>
                  <a:lnTo>
                    <a:pt x="51" y="80"/>
                  </a:lnTo>
                  <a:lnTo>
                    <a:pt x="58" y="80"/>
                  </a:lnTo>
                  <a:lnTo>
                    <a:pt x="63" y="78"/>
                  </a:lnTo>
                  <a:lnTo>
                    <a:pt x="63" y="76"/>
                  </a:lnTo>
                  <a:lnTo>
                    <a:pt x="63" y="74"/>
                  </a:lnTo>
                  <a:lnTo>
                    <a:pt x="62" y="69"/>
                  </a:lnTo>
                  <a:lnTo>
                    <a:pt x="56" y="57"/>
                  </a:lnTo>
                  <a:lnTo>
                    <a:pt x="29" y="57"/>
                  </a:lnTo>
                  <a:lnTo>
                    <a:pt x="23" y="69"/>
                  </a:lnTo>
                  <a:close/>
                  <a:moveTo>
                    <a:pt x="43" y="26"/>
                  </a:moveTo>
                  <a:lnTo>
                    <a:pt x="32" y="51"/>
                  </a:lnTo>
                  <a:lnTo>
                    <a:pt x="53" y="51"/>
                  </a:lnTo>
                  <a:lnTo>
                    <a:pt x="43" y="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 name="Freeform 7"/>
            <p:cNvSpPr>
              <a:spLocks/>
            </p:cNvSpPr>
            <p:nvPr userDrawn="1"/>
          </p:nvSpPr>
          <p:spPr bwMode="auto">
            <a:xfrm>
              <a:off x="4402" y="2784"/>
              <a:ext cx="80" cy="83"/>
            </a:xfrm>
            <a:custGeom>
              <a:avLst/>
              <a:gdLst>
                <a:gd name="T0" fmla="*/ 0 w 80"/>
                <a:gd name="T1" fmla="*/ 5 h 83"/>
                <a:gd name="T2" fmla="*/ 0 w 80"/>
                <a:gd name="T3" fmla="*/ 0 h 83"/>
                <a:gd name="T4" fmla="*/ 44 w 80"/>
                <a:gd name="T5" fmla="*/ 0 h 83"/>
                <a:gd name="T6" fmla="*/ 44 w 80"/>
                <a:gd name="T7" fmla="*/ 5 h 83"/>
                <a:gd name="T8" fmla="*/ 44 w 80"/>
                <a:gd name="T9" fmla="*/ 5 h 83"/>
                <a:gd name="T10" fmla="*/ 37 w 80"/>
                <a:gd name="T11" fmla="*/ 5 h 83"/>
                <a:gd name="T12" fmla="*/ 35 w 80"/>
                <a:gd name="T13" fmla="*/ 6 h 83"/>
                <a:gd name="T14" fmla="*/ 33 w 80"/>
                <a:gd name="T15" fmla="*/ 7 h 83"/>
                <a:gd name="T16" fmla="*/ 32 w 80"/>
                <a:gd name="T17" fmla="*/ 12 h 83"/>
                <a:gd name="T18" fmla="*/ 31 w 80"/>
                <a:gd name="T19" fmla="*/ 20 h 83"/>
                <a:gd name="T20" fmla="*/ 31 w 80"/>
                <a:gd name="T21" fmla="*/ 61 h 83"/>
                <a:gd name="T22" fmla="*/ 31 w 80"/>
                <a:gd name="T23" fmla="*/ 61 h 83"/>
                <a:gd name="T24" fmla="*/ 32 w 80"/>
                <a:gd name="T25" fmla="*/ 69 h 83"/>
                <a:gd name="T26" fmla="*/ 33 w 80"/>
                <a:gd name="T27" fmla="*/ 73 h 83"/>
                <a:gd name="T28" fmla="*/ 35 w 80"/>
                <a:gd name="T29" fmla="*/ 74 h 83"/>
                <a:gd name="T30" fmla="*/ 37 w 80"/>
                <a:gd name="T31" fmla="*/ 76 h 83"/>
                <a:gd name="T32" fmla="*/ 44 w 80"/>
                <a:gd name="T33" fmla="*/ 76 h 83"/>
                <a:gd name="T34" fmla="*/ 59 w 80"/>
                <a:gd name="T35" fmla="*/ 76 h 83"/>
                <a:gd name="T36" fmla="*/ 59 w 80"/>
                <a:gd name="T37" fmla="*/ 76 h 83"/>
                <a:gd name="T38" fmla="*/ 67 w 80"/>
                <a:gd name="T39" fmla="*/ 76 h 83"/>
                <a:gd name="T40" fmla="*/ 71 w 80"/>
                <a:gd name="T41" fmla="*/ 73 h 83"/>
                <a:gd name="T42" fmla="*/ 73 w 80"/>
                <a:gd name="T43" fmla="*/ 70 h 83"/>
                <a:gd name="T44" fmla="*/ 76 w 80"/>
                <a:gd name="T45" fmla="*/ 65 h 83"/>
                <a:gd name="T46" fmla="*/ 76 w 80"/>
                <a:gd name="T47" fmla="*/ 63 h 83"/>
                <a:gd name="T48" fmla="*/ 80 w 80"/>
                <a:gd name="T49" fmla="*/ 63 h 83"/>
                <a:gd name="T50" fmla="*/ 79 w 80"/>
                <a:gd name="T51" fmla="*/ 83 h 83"/>
                <a:gd name="T52" fmla="*/ 0 w 80"/>
                <a:gd name="T53" fmla="*/ 83 h 83"/>
                <a:gd name="T54" fmla="*/ 0 w 80"/>
                <a:gd name="T55" fmla="*/ 78 h 83"/>
                <a:gd name="T56" fmla="*/ 0 w 80"/>
                <a:gd name="T57" fmla="*/ 78 h 83"/>
                <a:gd name="T58" fmla="*/ 7 w 80"/>
                <a:gd name="T59" fmla="*/ 78 h 83"/>
                <a:gd name="T60" fmla="*/ 10 w 80"/>
                <a:gd name="T61" fmla="*/ 77 h 83"/>
                <a:gd name="T62" fmla="*/ 12 w 80"/>
                <a:gd name="T63" fmla="*/ 76 h 83"/>
                <a:gd name="T64" fmla="*/ 13 w 80"/>
                <a:gd name="T65" fmla="*/ 71 h 83"/>
                <a:gd name="T66" fmla="*/ 14 w 80"/>
                <a:gd name="T67" fmla="*/ 63 h 83"/>
                <a:gd name="T68" fmla="*/ 14 w 80"/>
                <a:gd name="T69" fmla="*/ 20 h 83"/>
                <a:gd name="T70" fmla="*/ 14 w 80"/>
                <a:gd name="T71" fmla="*/ 20 h 83"/>
                <a:gd name="T72" fmla="*/ 13 w 80"/>
                <a:gd name="T73" fmla="*/ 12 h 83"/>
                <a:gd name="T74" fmla="*/ 12 w 80"/>
                <a:gd name="T75" fmla="*/ 7 h 83"/>
                <a:gd name="T76" fmla="*/ 10 w 80"/>
                <a:gd name="T77" fmla="*/ 6 h 83"/>
                <a:gd name="T78" fmla="*/ 7 w 80"/>
                <a:gd name="T79" fmla="*/ 5 h 83"/>
                <a:gd name="T80" fmla="*/ 0 w 80"/>
                <a:gd name="T81" fmla="*/ 5 h 83"/>
                <a:gd name="T82" fmla="*/ 0 w 80"/>
                <a:gd name="T83" fmla="*/ 5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0" h="83">
                  <a:moveTo>
                    <a:pt x="0" y="5"/>
                  </a:moveTo>
                  <a:lnTo>
                    <a:pt x="0" y="0"/>
                  </a:lnTo>
                  <a:lnTo>
                    <a:pt x="44" y="0"/>
                  </a:lnTo>
                  <a:lnTo>
                    <a:pt x="44" y="5"/>
                  </a:lnTo>
                  <a:lnTo>
                    <a:pt x="44" y="5"/>
                  </a:lnTo>
                  <a:lnTo>
                    <a:pt x="37" y="5"/>
                  </a:lnTo>
                  <a:lnTo>
                    <a:pt x="35" y="6"/>
                  </a:lnTo>
                  <a:lnTo>
                    <a:pt x="33" y="7"/>
                  </a:lnTo>
                  <a:lnTo>
                    <a:pt x="32" y="12"/>
                  </a:lnTo>
                  <a:lnTo>
                    <a:pt x="31" y="20"/>
                  </a:lnTo>
                  <a:lnTo>
                    <a:pt x="31" y="61"/>
                  </a:lnTo>
                  <a:lnTo>
                    <a:pt x="31" y="61"/>
                  </a:lnTo>
                  <a:lnTo>
                    <a:pt x="32" y="69"/>
                  </a:lnTo>
                  <a:lnTo>
                    <a:pt x="33" y="73"/>
                  </a:lnTo>
                  <a:lnTo>
                    <a:pt x="35" y="74"/>
                  </a:lnTo>
                  <a:lnTo>
                    <a:pt x="37" y="76"/>
                  </a:lnTo>
                  <a:lnTo>
                    <a:pt x="44" y="76"/>
                  </a:lnTo>
                  <a:lnTo>
                    <a:pt x="59" y="76"/>
                  </a:lnTo>
                  <a:lnTo>
                    <a:pt x="59" y="76"/>
                  </a:lnTo>
                  <a:lnTo>
                    <a:pt x="67" y="76"/>
                  </a:lnTo>
                  <a:lnTo>
                    <a:pt x="71" y="73"/>
                  </a:lnTo>
                  <a:lnTo>
                    <a:pt x="73" y="70"/>
                  </a:lnTo>
                  <a:lnTo>
                    <a:pt x="76" y="65"/>
                  </a:lnTo>
                  <a:lnTo>
                    <a:pt x="76" y="63"/>
                  </a:lnTo>
                  <a:lnTo>
                    <a:pt x="80" y="63"/>
                  </a:lnTo>
                  <a:lnTo>
                    <a:pt x="79" y="83"/>
                  </a:lnTo>
                  <a:lnTo>
                    <a:pt x="0" y="83"/>
                  </a:lnTo>
                  <a:lnTo>
                    <a:pt x="0" y="78"/>
                  </a:lnTo>
                  <a:lnTo>
                    <a:pt x="0" y="78"/>
                  </a:lnTo>
                  <a:lnTo>
                    <a:pt x="7" y="78"/>
                  </a:lnTo>
                  <a:lnTo>
                    <a:pt x="10" y="77"/>
                  </a:lnTo>
                  <a:lnTo>
                    <a:pt x="12" y="76"/>
                  </a:lnTo>
                  <a:lnTo>
                    <a:pt x="13" y="71"/>
                  </a:lnTo>
                  <a:lnTo>
                    <a:pt x="14" y="63"/>
                  </a:lnTo>
                  <a:lnTo>
                    <a:pt x="14" y="20"/>
                  </a:lnTo>
                  <a:lnTo>
                    <a:pt x="14" y="20"/>
                  </a:lnTo>
                  <a:lnTo>
                    <a:pt x="13" y="12"/>
                  </a:lnTo>
                  <a:lnTo>
                    <a:pt x="12" y="7"/>
                  </a:lnTo>
                  <a:lnTo>
                    <a:pt x="10" y="6"/>
                  </a:lnTo>
                  <a:lnTo>
                    <a:pt x="7" y="5"/>
                  </a:lnTo>
                  <a:lnTo>
                    <a:pt x="0" y="5"/>
                  </a:ln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7" name="Freeform 8"/>
            <p:cNvSpPr>
              <a:spLocks/>
            </p:cNvSpPr>
            <p:nvPr userDrawn="1"/>
          </p:nvSpPr>
          <p:spPr bwMode="auto">
            <a:xfrm>
              <a:off x="4482" y="2784"/>
              <a:ext cx="86" cy="83"/>
            </a:xfrm>
            <a:custGeom>
              <a:avLst/>
              <a:gdLst>
                <a:gd name="T0" fmla="*/ 86 w 86"/>
                <a:gd name="T1" fmla="*/ 20 h 83"/>
                <a:gd name="T2" fmla="*/ 81 w 86"/>
                <a:gd name="T3" fmla="*/ 20 h 83"/>
                <a:gd name="T4" fmla="*/ 81 w 86"/>
                <a:gd name="T5" fmla="*/ 17 h 83"/>
                <a:gd name="T6" fmla="*/ 81 w 86"/>
                <a:gd name="T7" fmla="*/ 17 h 83"/>
                <a:gd name="T8" fmla="*/ 79 w 86"/>
                <a:gd name="T9" fmla="*/ 12 h 83"/>
                <a:gd name="T10" fmla="*/ 76 w 86"/>
                <a:gd name="T11" fmla="*/ 10 h 83"/>
                <a:gd name="T12" fmla="*/ 73 w 86"/>
                <a:gd name="T13" fmla="*/ 7 h 83"/>
                <a:gd name="T14" fmla="*/ 65 w 86"/>
                <a:gd name="T15" fmla="*/ 6 h 83"/>
                <a:gd name="T16" fmla="*/ 51 w 86"/>
                <a:gd name="T17" fmla="*/ 6 h 83"/>
                <a:gd name="T18" fmla="*/ 51 w 86"/>
                <a:gd name="T19" fmla="*/ 63 h 83"/>
                <a:gd name="T20" fmla="*/ 51 w 86"/>
                <a:gd name="T21" fmla="*/ 63 h 83"/>
                <a:gd name="T22" fmla="*/ 52 w 86"/>
                <a:gd name="T23" fmla="*/ 71 h 83"/>
                <a:gd name="T24" fmla="*/ 53 w 86"/>
                <a:gd name="T25" fmla="*/ 76 h 83"/>
                <a:gd name="T26" fmla="*/ 56 w 86"/>
                <a:gd name="T27" fmla="*/ 77 h 83"/>
                <a:gd name="T28" fmla="*/ 58 w 86"/>
                <a:gd name="T29" fmla="*/ 78 h 83"/>
                <a:gd name="T30" fmla="*/ 65 w 86"/>
                <a:gd name="T31" fmla="*/ 78 h 83"/>
                <a:gd name="T32" fmla="*/ 65 w 86"/>
                <a:gd name="T33" fmla="*/ 83 h 83"/>
                <a:gd name="T34" fmla="*/ 21 w 86"/>
                <a:gd name="T35" fmla="*/ 83 h 83"/>
                <a:gd name="T36" fmla="*/ 21 w 86"/>
                <a:gd name="T37" fmla="*/ 78 h 83"/>
                <a:gd name="T38" fmla="*/ 21 w 86"/>
                <a:gd name="T39" fmla="*/ 78 h 83"/>
                <a:gd name="T40" fmla="*/ 28 w 86"/>
                <a:gd name="T41" fmla="*/ 78 h 83"/>
                <a:gd name="T42" fmla="*/ 30 w 86"/>
                <a:gd name="T43" fmla="*/ 77 h 83"/>
                <a:gd name="T44" fmla="*/ 33 w 86"/>
                <a:gd name="T45" fmla="*/ 76 h 83"/>
                <a:gd name="T46" fmla="*/ 34 w 86"/>
                <a:gd name="T47" fmla="*/ 71 h 83"/>
                <a:gd name="T48" fmla="*/ 35 w 86"/>
                <a:gd name="T49" fmla="*/ 63 h 83"/>
                <a:gd name="T50" fmla="*/ 35 w 86"/>
                <a:gd name="T51" fmla="*/ 6 h 83"/>
                <a:gd name="T52" fmla="*/ 21 w 86"/>
                <a:gd name="T53" fmla="*/ 6 h 83"/>
                <a:gd name="T54" fmla="*/ 21 w 86"/>
                <a:gd name="T55" fmla="*/ 6 h 83"/>
                <a:gd name="T56" fmla="*/ 13 w 86"/>
                <a:gd name="T57" fmla="*/ 7 h 83"/>
                <a:gd name="T58" fmla="*/ 9 w 86"/>
                <a:gd name="T59" fmla="*/ 10 h 83"/>
                <a:gd name="T60" fmla="*/ 7 w 86"/>
                <a:gd name="T61" fmla="*/ 12 h 83"/>
                <a:gd name="T62" fmla="*/ 5 w 86"/>
                <a:gd name="T63" fmla="*/ 17 h 83"/>
                <a:gd name="T64" fmla="*/ 5 w 86"/>
                <a:gd name="T65" fmla="*/ 20 h 83"/>
                <a:gd name="T66" fmla="*/ 0 w 86"/>
                <a:gd name="T67" fmla="*/ 20 h 83"/>
                <a:gd name="T68" fmla="*/ 1 w 86"/>
                <a:gd name="T69" fmla="*/ 0 h 83"/>
                <a:gd name="T70" fmla="*/ 85 w 86"/>
                <a:gd name="T71" fmla="*/ 0 h 83"/>
                <a:gd name="T72" fmla="*/ 86 w 86"/>
                <a:gd name="T73" fmla="*/ 2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6" h="83">
                  <a:moveTo>
                    <a:pt x="86" y="20"/>
                  </a:moveTo>
                  <a:lnTo>
                    <a:pt x="81" y="20"/>
                  </a:lnTo>
                  <a:lnTo>
                    <a:pt x="81" y="17"/>
                  </a:lnTo>
                  <a:lnTo>
                    <a:pt x="81" y="17"/>
                  </a:lnTo>
                  <a:lnTo>
                    <a:pt x="79" y="12"/>
                  </a:lnTo>
                  <a:lnTo>
                    <a:pt x="76" y="10"/>
                  </a:lnTo>
                  <a:lnTo>
                    <a:pt x="73" y="7"/>
                  </a:lnTo>
                  <a:lnTo>
                    <a:pt x="65" y="6"/>
                  </a:lnTo>
                  <a:lnTo>
                    <a:pt x="51" y="6"/>
                  </a:lnTo>
                  <a:lnTo>
                    <a:pt x="51" y="63"/>
                  </a:lnTo>
                  <a:lnTo>
                    <a:pt x="51" y="63"/>
                  </a:lnTo>
                  <a:lnTo>
                    <a:pt x="52" y="71"/>
                  </a:lnTo>
                  <a:lnTo>
                    <a:pt x="53" y="76"/>
                  </a:lnTo>
                  <a:lnTo>
                    <a:pt x="56" y="77"/>
                  </a:lnTo>
                  <a:lnTo>
                    <a:pt x="58" y="78"/>
                  </a:lnTo>
                  <a:lnTo>
                    <a:pt x="65" y="78"/>
                  </a:lnTo>
                  <a:lnTo>
                    <a:pt x="65" y="83"/>
                  </a:lnTo>
                  <a:lnTo>
                    <a:pt x="21" y="83"/>
                  </a:lnTo>
                  <a:lnTo>
                    <a:pt x="21" y="78"/>
                  </a:lnTo>
                  <a:lnTo>
                    <a:pt x="21" y="78"/>
                  </a:lnTo>
                  <a:lnTo>
                    <a:pt x="28" y="78"/>
                  </a:lnTo>
                  <a:lnTo>
                    <a:pt x="30" y="77"/>
                  </a:lnTo>
                  <a:lnTo>
                    <a:pt x="33" y="76"/>
                  </a:lnTo>
                  <a:lnTo>
                    <a:pt x="34" y="71"/>
                  </a:lnTo>
                  <a:lnTo>
                    <a:pt x="35" y="63"/>
                  </a:lnTo>
                  <a:lnTo>
                    <a:pt x="35" y="6"/>
                  </a:lnTo>
                  <a:lnTo>
                    <a:pt x="21" y="6"/>
                  </a:lnTo>
                  <a:lnTo>
                    <a:pt x="21" y="6"/>
                  </a:lnTo>
                  <a:lnTo>
                    <a:pt x="13" y="7"/>
                  </a:lnTo>
                  <a:lnTo>
                    <a:pt x="9" y="10"/>
                  </a:lnTo>
                  <a:lnTo>
                    <a:pt x="7" y="12"/>
                  </a:lnTo>
                  <a:lnTo>
                    <a:pt x="5" y="17"/>
                  </a:lnTo>
                  <a:lnTo>
                    <a:pt x="5" y="20"/>
                  </a:lnTo>
                  <a:lnTo>
                    <a:pt x="0" y="20"/>
                  </a:lnTo>
                  <a:lnTo>
                    <a:pt x="1" y="0"/>
                  </a:lnTo>
                  <a:lnTo>
                    <a:pt x="85" y="0"/>
                  </a:lnTo>
                  <a:lnTo>
                    <a:pt x="86"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8" name="Freeform 9"/>
            <p:cNvSpPr>
              <a:spLocks/>
            </p:cNvSpPr>
            <p:nvPr userDrawn="1"/>
          </p:nvSpPr>
          <p:spPr bwMode="auto">
            <a:xfrm>
              <a:off x="4584" y="2784"/>
              <a:ext cx="43" cy="83"/>
            </a:xfrm>
            <a:custGeom>
              <a:avLst/>
              <a:gdLst>
                <a:gd name="T0" fmla="*/ 0 w 43"/>
                <a:gd name="T1" fmla="*/ 83 h 83"/>
                <a:gd name="T2" fmla="*/ 0 w 43"/>
                <a:gd name="T3" fmla="*/ 78 h 83"/>
                <a:gd name="T4" fmla="*/ 0 w 43"/>
                <a:gd name="T5" fmla="*/ 78 h 83"/>
                <a:gd name="T6" fmla="*/ 7 w 43"/>
                <a:gd name="T7" fmla="*/ 78 h 83"/>
                <a:gd name="T8" fmla="*/ 9 w 43"/>
                <a:gd name="T9" fmla="*/ 77 h 83"/>
                <a:gd name="T10" fmla="*/ 10 w 43"/>
                <a:gd name="T11" fmla="*/ 76 h 83"/>
                <a:gd name="T12" fmla="*/ 13 w 43"/>
                <a:gd name="T13" fmla="*/ 71 h 83"/>
                <a:gd name="T14" fmla="*/ 13 w 43"/>
                <a:gd name="T15" fmla="*/ 63 h 83"/>
                <a:gd name="T16" fmla="*/ 13 w 43"/>
                <a:gd name="T17" fmla="*/ 20 h 83"/>
                <a:gd name="T18" fmla="*/ 13 w 43"/>
                <a:gd name="T19" fmla="*/ 20 h 83"/>
                <a:gd name="T20" fmla="*/ 13 w 43"/>
                <a:gd name="T21" fmla="*/ 12 h 83"/>
                <a:gd name="T22" fmla="*/ 10 w 43"/>
                <a:gd name="T23" fmla="*/ 7 h 83"/>
                <a:gd name="T24" fmla="*/ 9 w 43"/>
                <a:gd name="T25" fmla="*/ 6 h 83"/>
                <a:gd name="T26" fmla="*/ 7 w 43"/>
                <a:gd name="T27" fmla="*/ 5 h 83"/>
                <a:gd name="T28" fmla="*/ 0 w 43"/>
                <a:gd name="T29" fmla="*/ 5 h 83"/>
                <a:gd name="T30" fmla="*/ 0 w 43"/>
                <a:gd name="T31" fmla="*/ 0 h 83"/>
                <a:gd name="T32" fmla="*/ 43 w 43"/>
                <a:gd name="T33" fmla="*/ 0 h 83"/>
                <a:gd name="T34" fmla="*/ 43 w 43"/>
                <a:gd name="T35" fmla="*/ 5 h 83"/>
                <a:gd name="T36" fmla="*/ 43 w 43"/>
                <a:gd name="T37" fmla="*/ 5 h 83"/>
                <a:gd name="T38" fmla="*/ 36 w 43"/>
                <a:gd name="T39" fmla="*/ 5 h 83"/>
                <a:gd name="T40" fmla="*/ 33 w 43"/>
                <a:gd name="T41" fmla="*/ 6 h 83"/>
                <a:gd name="T42" fmla="*/ 32 w 43"/>
                <a:gd name="T43" fmla="*/ 7 h 83"/>
                <a:gd name="T44" fmla="*/ 30 w 43"/>
                <a:gd name="T45" fmla="*/ 12 h 83"/>
                <a:gd name="T46" fmla="*/ 30 w 43"/>
                <a:gd name="T47" fmla="*/ 20 h 83"/>
                <a:gd name="T48" fmla="*/ 30 w 43"/>
                <a:gd name="T49" fmla="*/ 63 h 83"/>
                <a:gd name="T50" fmla="*/ 30 w 43"/>
                <a:gd name="T51" fmla="*/ 63 h 83"/>
                <a:gd name="T52" fmla="*/ 30 w 43"/>
                <a:gd name="T53" fmla="*/ 71 h 83"/>
                <a:gd name="T54" fmla="*/ 32 w 43"/>
                <a:gd name="T55" fmla="*/ 76 h 83"/>
                <a:gd name="T56" fmla="*/ 33 w 43"/>
                <a:gd name="T57" fmla="*/ 77 h 83"/>
                <a:gd name="T58" fmla="*/ 36 w 43"/>
                <a:gd name="T59" fmla="*/ 78 h 83"/>
                <a:gd name="T60" fmla="*/ 43 w 43"/>
                <a:gd name="T61" fmla="*/ 78 h 83"/>
                <a:gd name="T62" fmla="*/ 43 w 43"/>
                <a:gd name="T63" fmla="*/ 83 h 83"/>
                <a:gd name="T64" fmla="*/ 0 w 43"/>
                <a:gd name="T65"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3" h="83">
                  <a:moveTo>
                    <a:pt x="0" y="83"/>
                  </a:moveTo>
                  <a:lnTo>
                    <a:pt x="0" y="78"/>
                  </a:lnTo>
                  <a:lnTo>
                    <a:pt x="0" y="78"/>
                  </a:lnTo>
                  <a:lnTo>
                    <a:pt x="7" y="78"/>
                  </a:lnTo>
                  <a:lnTo>
                    <a:pt x="9" y="77"/>
                  </a:lnTo>
                  <a:lnTo>
                    <a:pt x="10" y="76"/>
                  </a:lnTo>
                  <a:lnTo>
                    <a:pt x="13" y="71"/>
                  </a:lnTo>
                  <a:lnTo>
                    <a:pt x="13" y="63"/>
                  </a:lnTo>
                  <a:lnTo>
                    <a:pt x="13" y="20"/>
                  </a:lnTo>
                  <a:lnTo>
                    <a:pt x="13" y="20"/>
                  </a:lnTo>
                  <a:lnTo>
                    <a:pt x="13" y="12"/>
                  </a:lnTo>
                  <a:lnTo>
                    <a:pt x="10" y="7"/>
                  </a:lnTo>
                  <a:lnTo>
                    <a:pt x="9" y="6"/>
                  </a:lnTo>
                  <a:lnTo>
                    <a:pt x="7" y="5"/>
                  </a:lnTo>
                  <a:lnTo>
                    <a:pt x="0" y="5"/>
                  </a:lnTo>
                  <a:lnTo>
                    <a:pt x="0" y="0"/>
                  </a:lnTo>
                  <a:lnTo>
                    <a:pt x="43" y="0"/>
                  </a:lnTo>
                  <a:lnTo>
                    <a:pt x="43" y="5"/>
                  </a:lnTo>
                  <a:lnTo>
                    <a:pt x="43" y="5"/>
                  </a:lnTo>
                  <a:lnTo>
                    <a:pt x="36" y="5"/>
                  </a:lnTo>
                  <a:lnTo>
                    <a:pt x="33" y="6"/>
                  </a:lnTo>
                  <a:lnTo>
                    <a:pt x="32" y="7"/>
                  </a:lnTo>
                  <a:lnTo>
                    <a:pt x="30" y="12"/>
                  </a:lnTo>
                  <a:lnTo>
                    <a:pt x="30" y="20"/>
                  </a:lnTo>
                  <a:lnTo>
                    <a:pt x="30" y="63"/>
                  </a:lnTo>
                  <a:lnTo>
                    <a:pt x="30" y="63"/>
                  </a:lnTo>
                  <a:lnTo>
                    <a:pt x="30" y="71"/>
                  </a:lnTo>
                  <a:lnTo>
                    <a:pt x="32" y="76"/>
                  </a:lnTo>
                  <a:lnTo>
                    <a:pt x="33" y="77"/>
                  </a:lnTo>
                  <a:lnTo>
                    <a:pt x="36" y="78"/>
                  </a:lnTo>
                  <a:lnTo>
                    <a:pt x="43" y="78"/>
                  </a:lnTo>
                  <a:lnTo>
                    <a:pt x="43" y="83"/>
                  </a:lnTo>
                  <a:lnTo>
                    <a:pt x="0"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9" name="Freeform 10"/>
            <p:cNvSpPr>
              <a:spLocks noEditPoints="1"/>
            </p:cNvSpPr>
            <p:nvPr userDrawn="1"/>
          </p:nvSpPr>
          <p:spPr bwMode="auto">
            <a:xfrm>
              <a:off x="4647" y="2782"/>
              <a:ext cx="92" cy="87"/>
            </a:xfrm>
            <a:custGeom>
              <a:avLst/>
              <a:gdLst>
                <a:gd name="T0" fmla="*/ 47 w 92"/>
                <a:gd name="T1" fmla="*/ 87 h 87"/>
                <a:gd name="T2" fmla="*/ 28 w 92"/>
                <a:gd name="T3" fmla="*/ 83 h 87"/>
                <a:gd name="T4" fmla="*/ 14 w 92"/>
                <a:gd name="T5" fmla="*/ 74 h 87"/>
                <a:gd name="T6" fmla="*/ 5 w 92"/>
                <a:gd name="T7" fmla="*/ 60 h 87"/>
                <a:gd name="T8" fmla="*/ 0 w 92"/>
                <a:gd name="T9" fmla="*/ 43 h 87"/>
                <a:gd name="T10" fmla="*/ 2 w 92"/>
                <a:gd name="T11" fmla="*/ 35 h 87"/>
                <a:gd name="T12" fmla="*/ 8 w 92"/>
                <a:gd name="T13" fmla="*/ 20 h 87"/>
                <a:gd name="T14" fmla="*/ 21 w 92"/>
                <a:gd name="T15" fmla="*/ 8 h 87"/>
                <a:gd name="T16" fmla="*/ 37 w 92"/>
                <a:gd name="T17" fmla="*/ 1 h 87"/>
                <a:gd name="T18" fmla="*/ 47 w 92"/>
                <a:gd name="T19" fmla="*/ 0 h 87"/>
                <a:gd name="T20" fmla="*/ 64 w 92"/>
                <a:gd name="T21" fmla="*/ 4 h 87"/>
                <a:gd name="T22" fmla="*/ 78 w 92"/>
                <a:gd name="T23" fmla="*/ 13 h 87"/>
                <a:gd name="T24" fmla="*/ 88 w 92"/>
                <a:gd name="T25" fmla="*/ 27 h 87"/>
                <a:gd name="T26" fmla="*/ 92 w 92"/>
                <a:gd name="T27" fmla="*/ 43 h 87"/>
                <a:gd name="T28" fmla="*/ 91 w 92"/>
                <a:gd name="T29" fmla="*/ 52 h 87"/>
                <a:gd name="T30" fmla="*/ 84 w 92"/>
                <a:gd name="T31" fmla="*/ 67 h 87"/>
                <a:gd name="T32" fmla="*/ 72 w 92"/>
                <a:gd name="T33" fmla="*/ 79 h 87"/>
                <a:gd name="T34" fmla="*/ 56 w 92"/>
                <a:gd name="T35" fmla="*/ 86 h 87"/>
                <a:gd name="T36" fmla="*/ 47 w 92"/>
                <a:gd name="T37" fmla="*/ 87 h 87"/>
                <a:gd name="T38" fmla="*/ 47 w 92"/>
                <a:gd name="T39" fmla="*/ 7 h 87"/>
                <a:gd name="T40" fmla="*/ 34 w 92"/>
                <a:gd name="T41" fmla="*/ 11 h 87"/>
                <a:gd name="T42" fmla="*/ 26 w 92"/>
                <a:gd name="T43" fmla="*/ 19 h 87"/>
                <a:gd name="T44" fmla="*/ 21 w 92"/>
                <a:gd name="T45" fmla="*/ 30 h 87"/>
                <a:gd name="T46" fmla="*/ 19 w 92"/>
                <a:gd name="T47" fmla="*/ 43 h 87"/>
                <a:gd name="T48" fmla="*/ 20 w 92"/>
                <a:gd name="T49" fmla="*/ 50 h 87"/>
                <a:gd name="T50" fmla="*/ 22 w 92"/>
                <a:gd name="T51" fmla="*/ 63 h 87"/>
                <a:gd name="T52" fmla="*/ 29 w 92"/>
                <a:gd name="T53" fmla="*/ 73 h 87"/>
                <a:gd name="T54" fmla="*/ 40 w 92"/>
                <a:gd name="T55" fmla="*/ 79 h 87"/>
                <a:gd name="T56" fmla="*/ 47 w 92"/>
                <a:gd name="T57" fmla="*/ 80 h 87"/>
                <a:gd name="T58" fmla="*/ 58 w 92"/>
                <a:gd name="T59" fmla="*/ 76 h 87"/>
                <a:gd name="T60" fmla="*/ 67 w 92"/>
                <a:gd name="T61" fmla="*/ 68 h 87"/>
                <a:gd name="T62" fmla="*/ 72 w 92"/>
                <a:gd name="T63" fmla="*/ 56 h 87"/>
                <a:gd name="T64" fmla="*/ 73 w 92"/>
                <a:gd name="T65" fmla="*/ 43 h 87"/>
                <a:gd name="T66" fmla="*/ 73 w 92"/>
                <a:gd name="T67" fmla="*/ 37 h 87"/>
                <a:gd name="T68" fmla="*/ 70 w 92"/>
                <a:gd name="T69" fmla="*/ 24 h 87"/>
                <a:gd name="T70" fmla="*/ 63 w 92"/>
                <a:gd name="T71" fmla="*/ 14 h 87"/>
                <a:gd name="T72" fmla="*/ 52 w 92"/>
                <a:gd name="T73" fmla="*/ 8 h 87"/>
                <a:gd name="T74" fmla="*/ 47 w 92"/>
                <a:gd name="T75" fmla="*/ 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2" h="87">
                  <a:moveTo>
                    <a:pt x="47" y="87"/>
                  </a:moveTo>
                  <a:lnTo>
                    <a:pt x="47" y="87"/>
                  </a:lnTo>
                  <a:lnTo>
                    <a:pt x="37" y="86"/>
                  </a:lnTo>
                  <a:lnTo>
                    <a:pt x="28" y="83"/>
                  </a:lnTo>
                  <a:lnTo>
                    <a:pt x="21" y="79"/>
                  </a:lnTo>
                  <a:lnTo>
                    <a:pt x="14" y="74"/>
                  </a:lnTo>
                  <a:lnTo>
                    <a:pt x="8" y="67"/>
                  </a:lnTo>
                  <a:lnTo>
                    <a:pt x="5" y="60"/>
                  </a:lnTo>
                  <a:lnTo>
                    <a:pt x="2" y="52"/>
                  </a:lnTo>
                  <a:lnTo>
                    <a:pt x="0" y="43"/>
                  </a:lnTo>
                  <a:lnTo>
                    <a:pt x="0" y="43"/>
                  </a:lnTo>
                  <a:lnTo>
                    <a:pt x="2" y="35"/>
                  </a:lnTo>
                  <a:lnTo>
                    <a:pt x="5" y="27"/>
                  </a:lnTo>
                  <a:lnTo>
                    <a:pt x="8" y="20"/>
                  </a:lnTo>
                  <a:lnTo>
                    <a:pt x="14" y="13"/>
                  </a:lnTo>
                  <a:lnTo>
                    <a:pt x="21" y="8"/>
                  </a:lnTo>
                  <a:lnTo>
                    <a:pt x="28" y="4"/>
                  </a:lnTo>
                  <a:lnTo>
                    <a:pt x="37" y="1"/>
                  </a:lnTo>
                  <a:lnTo>
                    <a:pt x="47" y="0"/>
                  </a:lnTo>
                  <a:lnTo>
                    <a:pt x="47" y="0"/>
                  </a:lnTo>
                  <a:lnTo>
                    <a:pt x="56" y="1"/>
                  </a:lnTo>
                  <a:lnTo>
                    <a:pt x="64" y="4"/>
                  </a:lnTo>
                  <a:lnTo>
                    <a:pt x="72" y="8"/>
                  </a:lnTo>
                  <a:lnTo>
                    <a:pt x="78" y="13"/>
                  </a:lnTo>
                  <a:lnTo>
                    <a:pt x="84" y="20"/>
                  </a:lnTo>
                  <a:lnTo>
                    <a:pt x="88" y="27"/>
                  </a:lnTo>
                  <a:lnTo>
                    <a:pt x="91" y="35"/>
                  </a:lnTo>
                  <a:lnTo>
                    <a:pt x="92" y="43"/>
                  </a:lnTo>
                  <a:lnTo>
                    <a:pt x="92" y="43"/>
                  </a:lnTo>
                  <a:lnTo>
                    <a:pt x="91" y="52"/>
                  </a:lnTo>
                  <a:lnTo>
                    <a:pt x="88" y="60"/>
                  </a:lnTo>
                  <a:lnTo>
                    <a:pt x="84" y="67"/>
                  </a:lnTo>
                  <a:lnTo>
                    <a:pt x="78" y="74"/>
                  </a:lnTo>
                  <a:lnTo>
                    <a:pt x="72" y="79"/>
                  </a:lnTo>
                  <a:lnTo>
                    <a:pt x="64" y="83"/>
                  </a:lnTo>
                  <a:lnTo>
                    <a:pt x="56" y="86"/>
                  </a:lnTo>
                  <a:lnTo>
                    <a:pt x="47" y="87"/>
                  </a:lnTo>
                  <a:lnTo>
                    <a:pt x="47" y="87"/>
                  </a:lnTo>
                  <a:close/>
                  <a:moveTo>
                    <a:pt x="47" y="7"/>
                  </a:moveTo>
                  <a:lnTo>
                    <a:pt x="47" y="7"/>
                  </a:lnTo>
                  <a:lnTo>
                    <a:pt x="40" y="8"/>
                  </a:lnTo>
                  <a:lnTo>
                    <a:pt x="34" y="11"/>
                  </a:lnTo>
                  <a:lnTo>
                    <a:pt x="29" y="14"/>
                  </a:lnTo>
                  <a:lnTo>
                    <a:pt x="26" y="19"/>
                  </a:lnTo>
                  <a:lnTo>
                    <a:pt x="22" y="24"/>
                  </a:lnTo>
                  <a:lnTo>
                    <a:pt x="21" y="30"/>
                  </a:lnTo>
                  <a:lnTo>
                    <a:pt x="20" y="37"/>
                  </a:lnTo>
                  <a:lnTo>
                    <a:pt x="19" y="43"/>
                  </a:lnTo>
                  <a:lnTo>
                    <a:pt x="19" y="43"/>
                  </a:lnTo>
                  <a:lnTo>
                    <a:pt x="20" y="50"/>
                  </a:lnTo>
                  <a:lnTo>
                    <a:pt x="21" y="56"/>
                  </a:lnTo>
                  <a:lnTo>
                    <a:pt x="22" y="63"/>
                  </a:lnTo>
                  <a:lnTo>
                    <a:pt x="26" y="68"/>
                  </a:lnTo>
                  <a:lnTo>
                    <a:pt x="29" y="73"/>
                  </a:lnTo>
                  <a:lnTo>
                    <a:pt x="34" y="76"/>
                  </a:lnTo>
                  <a:lnTo>
                    <a:pt x="40" y="79"/>
                  </a:lnTo>
                  <a:lnTo>
                    <a:pt x="47" y="80"/>
                  </a:lnTo>
                  <a:lnTo>
                    <a:pt x="47" y="80"/>
                  </a:lnTo>
                  <a:lnTo>
                    <a:pt x="52" y="79"/>
                  </a:lnTo>
                  <a:lnTo>
                    <a:pt x="58" y="76"/>
                  </a:lnTo>
                  <a:lnTo>
                    <a:pt x="63" y="73"/>
                  </a:lnTo>
                  <a:lnTo>
                    <a:pt x="67" y="68"/>
                  </a:lnTo>
                  <a:lnTo>
                    <a:pt x="70" y="63"/>
                  </a:lnTo>
                  <a:lnTo>
                    <a:pt x="72" y="56"/>
                  </a:lnTo>
                  <a:lnTo>
                    <a:pt x="73" y="50"/>
                  </a:lnTo>
                  <a:lnTo>
                    <a:pt x="73" y="43"/>
                  </a:lnTo>
                  <a:lnTo>
                    <a:pt x="73" y="43"/>
                  </a:lnTo>
                  <a:lnTo>
                    <a:pt x="73" y="37"/>
                  </a:lnTo>
                  <a:lnTo>
                    <a:pt x="72" y="30"/>
                  </a:lnTo>
                  <a:lnTo>
                    <a:pt x="70" y="24"/>
                  </a:lnTo>
                  <a:lnTo>
                    <a:pt x="67" y="19"/>
                  </a:lnTo>
                  <a:lnTo>
                    <a:pt x="63" y="14"/>
                  </a:lnTo>
                  <a:lnTo>
                    <a:pt x="58" y="11"/>
                  </a:lnTo>
                  <a:lnTo>
                    <a:pt x="52" y="8"/>
                  </a:lnTo>
                  <a:lnTo>
                    <a:pt x="47" y="7"/>
                  </a:lnTo>
                  <a:lnTo>
                    <a:pt x="47"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2" name="Freeform 11"/>
            <p:cNvSpPr>
              <a:spLocks/>
            </p:cNvSpPr>
            <p:nvPr userDrawn="1"/>
          </p:nvSpPr>
          <p:spPr bwMode="auto">
            <a:xfrm>
              <a:off x="4759" y="2784"/>
              <a:ext cx="92" cy="85"/>
            </a:xfrm>
            <a:custGeom>
              <a:avLst/>
              <a:gdLst>
                <a:gd name="T0" fmla="*/ 73 w 92"/>
                <a:gd name="T1" fmla="*/ 20 h 85"/>
                <a:gd name="T2" fmla="*/ 73 w 92"/>
                <a:gd name="T3" fmla="*/ 20 h 85"/>
                <a:gd name="T4" fmla="*/ 73 w 92"/>
                <a:gd name="T5" fmla="*/ 12 h 85"/>
                <a:gd name="T6" fmla="*/ 71 w 92"/>
                <a:gd name="T7" fmla="*/ 7 h 85"/>
                <a:gd name="T8" fmla="*/ 70 w 92"/>
                <a:gd name="T9" fmla="*/ 6 h 85"/>
                <a:gd name="T10" fmla="*/ 67 w 92"/>
                <a:gd name="T11" fmla="*/ 5 h 85"/>
                <a:gd name="T12" fmla="*/ 61 w 92"/>
                <a:gd name="T13" fmla="*/ 5 h 85"/>
                <a:gd name="T14" fmla="*/ 61 w 92"/>
                <a:gd name="T15" fmla="*/ 0 h 85"/>
                <a:gd name="T16" fmla="*/ 92 w 92"/>
                <a:gd name="T17" fmla="*/ 0 h 85"/>
                <a:gd name="T18" fmla="*/ 92 w 92"/>
                <a:gd name="T19" fmla="*/ 5 h 85"/>
                <a:gd name="T20" fmla="*/ 92 w 92"/>
                <a:gd name="T21" fmla="*/ 5 h 85"/>
                <a:gd name="T22" fmla="*/ 86 w 92"/>
                <a:gd name="T23" fmla="*/ 5 h 85"/>
                <a:gd name="T24" fmla="*/ 84 w 92"/>
                <a:gd name="T25" fmla="*/ 6 h 85"/>
                <a:gd name="T26" fmla="*/ 81 w 92"/>
                <a:gd name="T27" fmla="*/ 7 h 85"/>
                <a:gd name="T28" fmla="*/ 80 w 92"/>
                <a:gd name="T29" fmla="*/ 12 h 85"/>
                <a:gd name="T30" fmla="*/ 79 w 92"/>
                <a:gd name="T31" fmla="*/ 20 h 85"/>
                <a:gd name="T32" fmla="*/ 79 w 92"/>
                <a:gd name="T33" fmla="*/ 85 h 85"/>
                <a:gd name="T34" fmla="*/ 76 w 92"/>
                <a:gd name="T35" fmla="*/ 85 h 85"/>
                <a:gd name="T36" fmla="*/ 20 w 92"/>
                <a:gd name="T37" fmla="*/ 18 h 85"/>
                <a:gd name="T38" fmla="*/ 20 w 92"/>
                <a:gd name="T39" fmla="*/ 63 h 85"/>
                <a:gd name="T40" fmla="*/ 20 w 92"/>
                <a:gd name="T41" fmla="*/ 63 h 85"/>
                <a:gd name="T42" fmla="*/ 20 w 92"/>
                <a:gd name="T43" fmla="*/ 71 h 85"/>
                <a:gd name="T44" fmla="*/ 22 w 92"/>
                <a:gd name="T45" fmla="*/ 76 h 85"/>
                <a:gd name="T46" fmla="*/ 24 w 92"/>
                <a:gd name="T47" fmla="*/ 77 h 85"/>
                <a:gd name="T48" fmla="*/ 26 w 92"/>
                <a:gd name="T49" fmla="*/ 78 h 85"/>
                <a:gd name="T50" fmla="*/ 33 w 92"/>
                <a:gd name="T51" fmla="*/ 78 h 85"/>
                <a:gd name="T52" fmla="*/ 33 w 92"/>
                <a:gd name="T53" fmla="*/ 83 h 85"/>
                <a:gd name="T54" fmla="*/ 0 w 92"/>
                <a:gd name="T55" fmla="*/ 83 h 85"/>
                <a:gd name="T56" fmla="*/ 0 w 92"/>
                <a:gd name="T57" fmla="*/ 78 h 85"/>
                <a:gd name="T58" fmla="*/ 0 w 92"/>
                <a:gd name="T59" fmla="*/ 78 h 85"/>
                <a:gd name="T60" fmla="*/ 7 w 92"/>
                <a:gd name="T61" fmla="*/ 78 h 85"/>
                <a:gd name="T62" fmla="*/ 10 w 92"/>
                <a:gd name="T63" fmla="*/ 77 h 85"/>
                <a:gd name="T64" fmla="*/ 11 w 92"/>
                <a:gd name="T65" fmla="*/ 76 h 85"/>
                <a:gd name="T66" fmla="*/ 13 w 92"/>
                <a:gd name="T67" fmla="*/ 71 h 85"/>
                <a:gd name="T68" fmla="*/ 13 w 92"/>
                <a:gd name="T69" fmla="*/ 63 h 85"/>
                <a:gd name="T70" fmla="*/ 13 w 92"/>
                <a:gd name="T71" fmla="*/ 20 h 85"/>
                <a:gd name="T72" fmla="*/ 13 w 92"/>
                <a:gd name="T73" fmla="*/ 20 h 85"/>
                <a:gd name="T74" fmla="*/ 13 w 92"/>
                <a:gd name="T75" fmla="*/ 12 h 85"/>
                <a:gd name="T76" fmla="*/ 11 w 92"/>
                <a:gd name="T77" fmla="*/ 7 h 85"/>
                <a:gd name="T78" fmla="*/ 10 w 92"/>
                <a:gd name="T79" fmla="*/ 6 h 85"/>
                <a:gd name="T80" fmla="*/ 7 w 92"/>
                <a:gd name="T81" fmla="*/ 5 h 85"/>
                <a:gd name="T82" fmla="*/ 0 w 92"/>
                <a:gd name="T83" fmla="*/ 5 h 85"/>
                <a:gd name="T84" fmla="*/ 0 w 92"/>
                <a:gd name="T85" fmla="*/ 0 h 85"/>
                <a:gd name="T86" fmla="*/ 28 w 92"/>
                <a:gd name="T87" fmla="*/ 0 h 85"/>
                <a:gd name="T88" fmla="*/ 73 w 92"/>
                <a:gd name="T89" fmla="*/ 55 h 85"/>
                <a:gd name="T90" fmla="*/ 73 w 92"/>
                <a:gd name="T91" fmla="*/ 2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2" h="85">
                  <a:moveTo>
                    <a:pt x="73" y="20"/>
                  </a:moveTo>
                  <a:lnTo>
                    <a:pt x="73" y="20"/>
                  </a:lnTo>
                  <a:lnTo>
                    <a:pt x="73" y="12"/>
                  </a:lnTo>
                  <a:lnTo>
                    <a:pt x="71" y="7"/>
                  </a:lnTo>
                  <a:lnTo>
                    <a:pt x="70" y="6"/>
                  </a:lnTo>
                  <a:lnTo>
                    <a:pt x="67" y="5"/>
                  </a:lnTo>
                  <a:lnTo>
                    <a:pt x="61" y="5"/>
                  </a:lnTo>
                  <a:lnTo>
                    <a:pt x="61" y="0"/>
                  </a:lnTo>
                  <a:lnTo>
                    <a:pt x="92" y="0"/>
                  </a:lnTo>
                  <a:lnTo>
                    <a:pt x="92" y="5"/>
                  </a:lnTo>
                  <a:lnTo>
                    <a:pt x="92" y="5"/>
                  </a:lnTo>
                  <a:lnTo>
                    <a:pt x="86" y="5"/>
                  </a:lnTo>
                  <a:lnTo>
                    <a:pt x="84" y="6"/>
                  </a:lnTo>
                  <a:lnTo>
                    <a:pt x="81" y="7"/>
                  </a:lnTo>
                  <a:lnTo>
                    <a:pt x="80" y="12"/>
                  </a:lnTo>
                  <a:lnTo>
                    <a:pt x="79" y="20"/>
                  </a:lnTo>
                  <a:lnTo>
                    <a:pt x="79" y="85"/>
                  </a:lnTo>
                  <a:lnTo>
                    <a:pt x="76" y="85"/>
                  </a:lnTo>
                  <a:lnTo>
                    <a:pt x="20" y="18"/>
                  </a:lnTo>
                  <a:lnTo>
                    <a:pt x="20" y="63"/>
                  </a:lnTo>
                  <a:lnTo>
                    <a:pt x="20" y="63"/>
                  </a:lnTo>
                  <a:lnTo>
                    <a:pt x="20" y="71"/>
                  </a:lnTo>
                  <a:lnTo>
                    <a:pt x="22" y="76"/>
                  </a:lnTo>
                  <a:lnTo>
                    <a:pt x="24" y="77"/>
                  </a:lnTo>
                  <a:lnTo>
                    <a:pt x="26" y="78"/>
                  </a:lnTo>
                  <a:lnTo>
                    <a:pt x="33" y="78"/>
                  </a:lnTo>
                  <a:lnTo>
                    <a:pt x="33" y="83"/>
                  </a:lnTo>
                  <a:lnTo>
                    <a:pt x="0" y="83"/>
                  </a:lnTo>
                  <a:lnTo>
                    <a:pt x="0" y="78"/>
                  </a:lnTo>
                  <a:lnTo>
                    <a:pt x="0" y="78"/>
                  </a:lnTo>
                  <a:lnTo>
                    <a:pt x="7" y="78"/>
                  </a:lnTo>
                  <a:lnTo>
                    <a:pt x="10" y="77"/>
                  </a:lnTo>
                  <a:lnTo>
                    <a:pt x="11" y="76"/>
                  </a:lnTo>
                  <a:lnTo>
                    <a:pt x="13" y="71"/>
                  </a:lnTo>
                  <a:lnTo>
                    <a:pt x="13" y="63"/>
                  </a:lnTo>
                  <a:lnTo>
                    <a:pt x="13" y="20"/>
                  </a:lnTo>
                  <a:lnTo>
                    <a:pt x="13" y="20"/>
                  </a:lnTo>
                  <a:lnTo>
                    <a:pt x="13" y="12"/>
                  </a:lnTo>
                  <a:lnTo>
                    <a:pt x="11" y="7"/>
                  </a:lnTo>
                  <a:lnTo>
                    <a:pt x="10" y="6"/>
                  </a:lnTo>
                  <a:lnTo>
                    <a:pt x="7" y="5"/>
                  </a:lnTo>
                  <a:lnTo>
                    <a:pt x="0" y="5"/>
                  </a:lnTo>
                  <a:lnTo>
                    <a:pt x="0" y="0"/>
                  </a:lnTo>
                  <a:lnTo>
                    <a:pt x="28" y="0"/>
                  </a:lnTo>
                  <a:lnTo>
                    <a:pt x="73" y="55"/>
                  </a:lnTo>
                  <a:lnTo>
                    <a:pt x="73"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12"/>
            <p:cNvSpPr>
              <a:spLocks/>
            </p:cNvSpPr>
            <p:nvPr userDrawn="1"/>
          </p:nvSpPr>
          <p:spPr bwMode="auto">
            <a:xfrm>
              <a:off x="4872" y="2784"/>
              <a:ext cx="75" cy="83"/>
            </a:xfrm>
            <a:custGeom>
              <a:avLst/>
              <a:gdLst>
                <a:gd name="T0" fmla="*/ 0 w 75"/>
                <a:gd name="T1" fmla="*/ 78 h 83"/>
                <a:gd name="T2" fmla="*/ 0 w 75"/>
                <a:gd name="T3" fmla="*/ 78 h 83"/>
                <a:gd name="T4" fmla="*/ 6 w 75"/>
                <a:gd name="T5" fmla="*/ 78 h 83"/>
                <a:gd name="T6" fmla="*/ 9 w 75"/>
                <a:gd name="T7" fmla="*/ 77 h 83"/>
                <a:gd name="T8" fmla="*/ 10 w 75"/>
                <a:gd name="T9" fmla="*/ 76 h 83"/>
                <a:gd name="T10" fmla="*/ 12 w 75"/>
                <a:gd name="T11" fmla="*/ 71 h 83"/>
                <a:gd name="T12" fmla="*/ 12 w 75"/>
                <a:gd name="T13" fmla="*/ 63 h 83"/>
                <a:gd name="T14" fmla="*/ 12 w 75"/>
                <a:gd name="T15" fmla="*/ 20 h 83"/>
                <a:gd name="T16" fmla="*/ 12 w 75"/>
                <a:gd name="T17" fmla="*/ 20 h 83"/>
                <a:gd name="T18" fmla="*/ 12 w 75"/>
                <a:gd name="T19" fmla="*/ 12 h 83"/>
                <a:gd name="T20" fmla="*/ 10 w 75"/>
                <a:gd name="T21" fmla="*/ 7 h 83"/>
                <a:gd name="T22" fmla="*/ 9 w 75"/>
                <a:gd name="T23" fmla="*/ 6 h 83"/>
                <a:gd name="T24" fmla="*/ 6 w 75"/>
                <a:gd name="T25" fmla="*/ 5 h 83"/>
                <a:gd name="T26" fmla="*/ 0 w 75"/>
                <a:gd name="T27" fmla="*/ 5 h 83"/>
                <a:gd name="T28" fmla="*/ 0 w 75"/>
                <a:gd name="T29" fmla="*/ 0 h 83"/>
                <a:gd name="T30" fmla="*/ 70 w 75"/>
                <a:gd name="T31" fmla="*/ 0 h 83"/>
                <a:gd name="T32" fmla="*/ 70 w 75"/>
                <a:gd name="T33" fmla="*/ 20 h 83"/>
                <a:gd name="T34" fmla="*/ 67 w 75"/>
                <a:gd name="T35" fmla="*/ 20 h 83"/>
                <a:gd name="T36" fmla="*/ 65 w 75"/>
                <a:gd name="T37" fmla="*/ 17 h 83"/>
                <a:gd name="T38" fmla="*/ 65 w 75"/>
                <a:gd name="T39" fmla="*/ 17 h 83"/>
                <a:gd name="T40" fmla="*/ 64 w 75"/>
                <a:gd name="T41" fmla="*/ 12 h 83"/>
                <a:gd name="T42" fmla="*/ 62 w 75"/>
                <a:gd name="T43" fmla="*/ 10 h 83"/>
                <a:gd name="T44" fmla="*/ 57 w 75"/>
                <a:gd name="T45" fmla="*/ 7 h 83"/>
                <a:gd name="T46" fmla="*/ 50 w 75"/>
                <a:gd name="T47" fmla="*/ 6 h 83"/>
                <a:gd name="T48" fmla="*/ 30 w 75"/>
                <a:gd name="T49" fmla="*/ 6 h 83"/>
                <a:gd name="T50" fmla="*/ 30 w 75"/>
                <a:gd name="T51" fmla="*/ 36 h 83"/>
                <a:gd name="T52" fmla="*/ 36 w 75"/>
                <a:gd name="T53" fmla="*/ 36 h 83"/>
                <a:gd name="T54" fmla="*/ 36 w 75"/>
                <a:gd name="T55" fmla="*/ 36 h 83"/>
                <a:gd name="T56" fmla="*/ 45 w 75"/>
                <a:gd name="T57" fmla="*/ 35 h 83"/>
                <a:gd name="T58" fmla="*/ 50 w 75"/>
                <a:gd name="T59" fmla="*/ 34 h 83"/>
                <a:gd name="T60" fmla="*/ 52 w 75"/>
                <a:gd name="T61" fmla="*/ 32 h 83"/>
                <a:gd name="T62" fmla="*/ 52 w 75"/>
                <a:gd name="T63" fmla="*/ 29 h 83"/>
                <a:gd name="T64" fmla="*/ 53 w 75"/>
                <a:gd name="T65" fmla="*/ 22 h 83"/>
                <a:gd name="T66" fmla="*/ 56 w 75"/>
                <a:gd name="T67" fmla="*/ 22 h 83"/>
                <a:gd name="T68" fmla="*/ 56 w 75"/>
                <a:gd name="T69" fmla="*/ 55 h 83"/>
                <a:gd name="T70" fmla="*/ 53 w 75"/>
                <a:gd name="T71" fmla="*/ 55 h 83"/>
                <a:gd name="T72" fmla="*/ 53 w 75"/>
                <a:gd name="T73" fmla="*/ 55 h 83"/>
                <a:gd name="T74" fmla="*/ 52 w 75"/>
                <a:gd name="T75" fmla="*/ 48 h 83"/>
                <a:gd name="T76" fmla="*/ 52 w 75"/>
                <a:gd name="T77" fmla="*/ 46 h 83"/>
                <a:gd name="T78" fmla="*/ 50 w 75"/>
                <a:gd name="T79" fmla="*/ 44 h 83"/>
                <a:gd name="T80" fmla="*/ 45 w 75"/>
                <a:gd name="T81" fmla="*/ 42 h 83"/>
                <a:gd name="T82" fmla="*/ 36 w 75"/>
                <a:gd name="T83" fmla="*/ 42 h 83"/>
                <a:gd name="T84" fmla="*/ 30 w 75"/>
                <a:gd name="T85" fmla="*/ 42 h 83"/>
                <a:gd name="T86" fmla="*/ 30 w 75"/>
                <a:gd name="T87" fmla="*/ 61 h 83"/>
                <a:gd name="T88" fmla="*/ 30 w 75"/>
                <a:gd name="T89" fmla="*/ 61 h 83"/>
                <a:gd name="T90" fmla="*/ 30 w 75"/>
                <a:gd name="T91" fmla="*/ 69 h 83"/>
                <a:gd name="T92" fmla="*/ 32 w 75"/>
                <a:gd name="T93" fmla="*/ 73 h 83"/>
                <a:gd name="T94" fmla="*/ 33 w 75"/>
                <a:gd name="T95" fmla="*/ 74 h 83"/>
                <a:gd name="T96" fmla="*/ 35 w 75"/>
                <a:gd name="T97" fmla="*/ 76 h 83"/>
                <a:gd name="T98" fmla="*/ 42 w 75"/>
                <a:gd name="T99" fmla="*/ 76 h 83"/>
                <a:gd name="T100" fmla="*/ 55 w 75"/>
                <a:gd name="T101" fmla="*/ 76 h 83"/>
                <a:gd name="T102" fmla="*/ 55 w 75"/>
                <a:gd name="T103" fmla="*/ 76 h 83"/>
                <a:gd name="T104" fmla="*/ 62 w 75"/>
                <a:gd name="T105" fmla="*/ 76 h 83"/>
                <a:gd name="T106" fmla="*/ 67 w 75"/>
                <a:gd name="T107" fmla="*/ 73 h 83"/>
                <a:gd name="T108" fmla="*/ 69 w 75"/>
                <a:gd name="T109" fmla="*/ 70 h 83"/>
                <a:gd name="T110" fmla="*/ 70 w 75"/>
                <a:gd name="T111" fmla="*/ 65 h 83"/>
                <a:gd name="T112" fmla="*/ 71 w 75"/>
                <a:gd name="T113" fmla="*/ 63 h 83"/>
                <a:gd name="T114" fmla="*/ 75 w 75"/>
                <a:gd name="T115" fmla="*/ 63 h 83"/>
                <a:gd name="T116" fmla="*/ 73 w 75"/>
                <a:gd name="T117" fmla="*/ 83 h 83"/>
                <a:gd name="T118" fmla="*/ 0 w 75"/>
                <a:gd name="T119" fmla="*/ 83 h 83"/>
                <a:gd name="T120" fmla="*/ 0 w 75"/>
                <a:gd name="T121" fmla="*/ 78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75" h="83">
                  <a:moveTo>
                    <a:pt x="0" y="78"/>
                  </a:moveTo>
                  <a:lnTo>
                    <a:pt x="0" y="78"/>
                  </a:lnTo>
                  <a:lnTo>
                    <a:pt x="6" y="78"/>
                  </a:lnTo>
                  <a:lnTo>
                    <a:pt x="9" y="77"/>
                  </a:lnTo>
                  <a:lnTo>
                    <a:pt x="10" y="76"/>
                  </a:lnTo>
                  <a:lnTo>
                    <a:pt x="12" y="71"/>
                  </a:lnTo>
                  <a:lnTo>
                    <a:pt x="12" y="63"/>
                  </a:lnTo>
                  <a:lnTo>
                    <a:pt x="12" y="20"/>
                  </a:lnTo>
                  <a:lnTo>
                    <a:pt x="12" y="20"/>
                  </a:lnTo>
                  <a:lnTo>
                    <a:pt x="12" y="12"/>
                  </a:lnTo>
                  <a:lnTo>
                    <a:pt x="10" y="7"/>
                  </a:lnTo>
                  <a:lnTo>
                    <a:pt x="9" y="6"/>
                  </a:lnTo>
                  <a:lnTo>
                    <a:pt x="6" y="5"/>
                  </a:lnTo>
                  <a:lnTo>
                    <a:pt x="0" y="5"/>
                  </a:lnTo>
                  <a:lnTo>
                    <a:pt x="0" y="0"/>
                  </a:lnTo>
                  <a:lnTo>
                    <a:pt x="70" y="0"/>
                  </a:lnTo>
                  <a:lnTo>
                    <a:pt x="70" y="20"/>
                  </a:lnTo>
                  <a:lnTo>
                    <a:pt x="67" y="20"/>
                  </a:lnTo>
                  <a:lnTo>
                    <a:pt x="65" y="17"/>
                  </a:lnTo>
                  <a:lnTo>
                    <a:pt x="65" y="17"/>
                  </a:lnTo>
                  <a:lnTo>
                    <a:pt x="64" y="12"/>
                  </a:lnTo>
                  <a:lnTo>
                    <a:pt x="62" y="10"/>
                  </a:lnTo>
                  <a:lnTo>
                    <a:pt x="57" y="7"/>
                  </a:lnTo>
                  <a:lnTo>
                    <a:pt x="50" y="6"/>
                  </a:lnTo>
                  <a:lnTo>
                    <a:pt x="30" y="6"/>
                  </a:lnTo>
                  <a:lnTo>
                    <a:pt x="30" y="36"/>
                  </a:lnTo>
                  <a:lnTo>
                    <a:pt x="36" y="36"/>
                  </a:lnTo>
                  <a:lnTo>
                    <a:pt x="36" y="36"/>
                  </a:lnTo>
                  <a:lnTo>
                    <a:pt x="45" y="35"/>
                  </a:lnTo>
                  <a:lnTo>
                    <a:pt x="50" y="34"/>
                  </a:lnTo>
                  <a:lnTo>
                    <a:pt x="52" y="32"/>
                  </a:lnTo>
                  <a:lnTo>
                    <a:pt x="52" y="29"/>
                  </a:lnTo>
                  <a:lnTo>
                    <a:pt x="53" y="22"/>
                  </a:lnTo>
                  <a:lnTo>
                    <a:pt x="56" y="22"/>
                  </a:lnTo>
                  <a:lnTo>
                    <a:pt x="56" y="55"/>
                  </a:lnTo>
                  <a:lnTo>
                    <a:pt x="53" y="55"/>
                  </a:lnTo>
                  <a:lnTo>
                    <a:pt x="53" y="55"/>
                  </a:lnTo>
                  <a:lnTo>
                    <a:pt x="52" y="48"/>
                  </a:lnTo>
                  <a:lnTo>
                    <a:pt x="52" y="46"/>
                  </a:lnTo>
                  <a:lnTo>
                    <a:pt x="50" y="44"/>
                  </a:lnTo>
                  <a:lnTo>
                    <a:pt x="45" y="42"/>
                  </a:lnTo>
                  <a:lnTo>
                    <a:pt x="36" y="42"/>
                  </a:lnTo>
                  <a:lnTo>
                    <a:pt x="30" y="42"/>
                  </a:lnTo>
                  <a:lnTo>
                    <a:pt x="30" y="61"/>
                  </a:lnTo>
                  <a:lnTo>
                    <a:pt x="30" y="61"/>
                  </a:lnTo>
                  <a:lnTo>
                    <a:pt x="30" y="69"/>
                  </a:lnTo>
                  <a:lnTo>
                    <a:pt x="32" y="73"/>
                  </a:lnTo>
                  <a:lnTo>
                    <a:pt x="33" y="74"/>
                  </a:lnTo>
                  <a:lnTo>
                    <a:pt x="35" y="76"/>
                  </a:lnTo>
                  <a:lnTo>
                    <a:pt x="42" y="76"/>
                  </a:lnTo>
                  <a:lnTo>
                    <a:pt x="55" y="76"/>
                  </a:lnTo>
                  <a:lnTo>
                    <a:pt x="55" y="76"/>
                  </a:lnTo>
                  <a:lnTo>
                    <a:pt x="62" y="76"/>
                  </a:lnTo>
                  <a:lnTo>
                    <a:pt x="67" y="73"/>
                  </a:lnTo>
                  <a:lnTo>
                    <a:pt x="69" y="70"/>
                  </a:lnTo>
                  <a:lnTo>
                    <a:pt x="70" y="65"/>
                  </a:lnTo>
                  <a:lnTo>
                    <a:pt x="71" y="63"/>
                  </a:lnTo>
                  <a:lnTo>
                    <a:pt x="75" y="63"/>
                  </a:lnTo>
                  <a:lnTo>
                    <a:pt x="73" y="83"/>
                  </a:lnTo>
                  <a:lnTo>
                    <a:pt x="0" y="83"/>
                  </a:lnTo>
                  <a:lnTo>
                    <a:pt x="0"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Freeform 13"/>
            <p:cNvSpPr>
              <a:spLocks/>
            </p:cNvSpPr>
            <p:nvPr userDrawn="1"/>
          </p:nvSpPr>
          <p:spPr bwMode="auto">
            <a:xfrm>
              <a:off x="4967" y="2784"/>
              <a:ext cx="92" cy="85"/>
            </a:xfrm>
            <a:custGeom>
              <a:avLst/>
              <a:gdLst>
                <a:gd name="T0" fmla="*/ 58 w 92"/>
                <a:gd name="T1" fmla="*/ 0 h 85"/>
                <a:gd name="T2" fmla="*/ 92 w 92"/>
                <a:gd name="T3" fmla="*/ 5 h 85"/>
                <a:gd name="T4" fmla="*/ 85 w 92"/>
                <a:gd name="T5" fmla="*/ 5 h 85"/>
                <a:gd name="T6" fmla="*/ 81 w 92"/>
                <a:gd name="T7" fmla="*/ 7 h 85"/>
                <a:gd name="T8" fmla="*/ 79 w 92"/>
                <a:gd name="T9" fmla="*/ 20 h 85"/>
                <a:gd name="T10" fmla="*/ 79 w 92"/>
                <a:gd name="T11" fmla="*/ 51 h 85"/>
                <a:gd name="T12" fmla="*/ 77 w 92"/>
                <a:gd name="T13" fmla="*/ 66 h 85"/>
                <a:gd name="T14" fmla="*/ 70 w 92"/>
                <a:gd name="T15" fmla="*/ 76 h 85"/>
                <a:gd name="T16" fmla="*/ 59 w 92"/>
                <a:gd name="T17" fmla="*/ 83 h 85"/>
                <a:gd name="T18" fmla="*/ 47 w 92"/>
                <a:gd name="T19" fmla="*/ 85 h 85"/>
                <a:gd name="T20" fmla="*/ 40 w 92"/>
                <a:gd name="T21" fmla="*/ 84 h 85"/>
                <a:gd name="T22" fmla="*/ 28 w 92"/>
                <a:gd name="T23" fmla="*/ 80 h 85"/>
                <a:gd name="T24" fmla="*/ 19 w 92"/>
                <a:gd name="T25" fmla="*/ 71 h 85"/>
                <a:gd name="T26" fmla="*/ 14 w 92"/>
                <a:gd name="T27" fmla="*/ 59 h 85"/>
                <a:gd name="T28" fmla="*/ 14 w 92"/>
                <a:gd name="T29" fmla="*/ 20 h 85"/>
                <a:gd name="T30" fmla="*/ 13 w 92"/>
                <a:gd name="T31" fmla="*/ 12 h 85"/>
                <a:gd name="T32" fmla="*/ 10 w 92"/>
                <a:gd name="T33" fmla="*/ 6 h 85"/>
                <a:gd name="T34" fmla="*/ 0 w 92"/>
                <a:gd name="T35" fmla="*/ 5 h 85"/>
                <a:gd name="T36" fmla="*/ 44 w 92"/>
                <a:gd name="T37" fmla="*/ 0 h 85"/>
                <a:gd name="T38" fmla="*/ 44 w 92"/>
                <a:gd name="T39" fmla="*/ 5 h 85"/>
                <a:gd name="T40" fmla="*/ 35 w 92"/>
                <a:gd name="T41" fmla="*/ 6 h 85"/>
                <a:gd name="T42" fmla="*/ 32 w 92"/>
                <a:gd name="T43" fmla="*/ 12 h 85"/>
                <a:gd name="T44" fmla="*/ 30 w 92"/>
                <a:gd name="T45" fmla="*/ 50 h 85"/>
                <a:gd name="T46" fmla="*/ 32 w 92"/>
                <a:gd name="T47" fmla="*/ 56 h 85"/>
                <a:gd name="T48" fmla="*/ 34 w 92"/>
                <a:gd name="T49" fmla="*/ 66 h 85"/>
                <a:gd name="T50" fmla="*/ 40 w 92"/>
                <a:gd name="T51" fmla="*/ 72 h 85"/>
                <a:gd name="T52" fmla="*/ 48 w 92"/>
                <a:gd name="T53" fmla="*/ 76 h 85"/>
                <a:gd name="T54" fmla="*/ 51 w 92"/>
                <a:gd name="T55" fmla="*/ 76 h 85"/>
                <a:gd name="T56" fmla="*/ 59 w 92"/>
                <a:gd name="T57" fmla="*/ 74 h 85"/>
                <a:gd name="T58" fmla="*/ 66 w 92"/>
                <a:gd name="T59" fmla="*/ 70 h 85"/>
                <a:gd name="T60" fmla="*/ 70 w 92"/>
                <a:gd name="T61" fmla="*/ 62 h 85"/>
                <a:gd name="T62" fmla="*/ 72 w 92"/>
                <a:gd name="T63" fmla="*/ 50 h 85"/>
                <a:gd name="T64" fmla="*/ 72 w 92"/>
                <a:gd name="T65" fmla="*/ 20 h 85"/>
                <a:gd name="T66" fmla="*/ 70 w 92"/>
                <a:gd name="T67" fmla="*/ 7 h 85"/>
                <a:gd name="T68" fmla="*/ 65 w 92"/>
                <a:gd name="T69" fmla="*/ 5 h 85"/>
                <a:gd name="T70" fmla="*/ 58 w 92"/>
                <a:gd name="T71" fmla="*/ 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2" h="85">
                  <a:moveTo>
                    <a:pt x="58" y="5"/>
                  </a:moveTo>
                  <a:lnTo>
                    <a:pt x="58" y="0"/>
                  </a:lnTo>
                  <a:lnTo>
                    <a:pt x="92" y="0"/>
                  </a:lnTo>
                  <a:lnTo>
                    <a:pt x="92" y="5"/>
                  </a:lnTo>
                  <a:lnTo>
                    <a:pt x="92" y="5"/>
                  </a:lnTo>
                  <a:lnTo>
                    <a:pt x="85" y="5"/>
                  </a:lnTo>
                  <a:lnTo>
                    <a:pt x="82" y="6"/>
                  </a:lnTo>
                  <a:lnTo>
                    <a:pt x="81" y="7"/>
                  </a:lnTo>
                  <a:lnTo>
                    <a:pt x="79" y="12"/>
                  </a:lnTo>
                  <a:lnTo>
                    <a:pt x="79" y="20"/>
                  </a:lnTo>
                  <a:lnTo>
                    <a:pt x="79" y="51"/>
                  </a:lnTo>
                  <a:lnTo>
                    <a:pt x="79" y="51"/>
                  </a:lnTo>
                  <a:lnTo>
                    <a:pt x="79" y="59"/>
                  </a:lnTo>
                  <a:lnTo>
                    <a:pt x="77" y="66"/>
                  </a:lnTo>
                  <a:lnTo>
                    <a:pt x="73" y="71"/>
                  </a:lnTo>
                  <a:lnTo>
                    <a:pt x="70" y="76"/>
                  </a:lnTo>
                  <a:lnTo>
                    <a:pt x="65" y="80"/>
                  </a:lnTo>
                  <a:lnTo>
                    <a:pt x="59" y="83"/>
                  </a:lnTo>
                  <a:lnTo>
                    <a:pt x="52" y="84"/>
                  </a:lnTo>
                  <a:lnTo>
                    <a:pt x="47" y="85"/>
                  </a:lnTo>
                  <a:lnTo>
                    <a:pt x="47" y="85"/>
                  </a:lnTo>
                  <a:lnTo>
                    <a:pt x="40" y="84"/>
                  </a:lnTo>
                  <a:lnTo>
                    <a:pt x="34" y="83"/>
                  </a:lnTo>
                  <a:lnTo>
                    <a:pt x="28" y="80"/>
                  </a:lnTo>
                  <a:lnTo>
                    <a:pt x="24" y="76"/>
                  </a:lnTo>
                  <a:lnTo>
                    <a:pt x="19" y="71"/>
                  </a:lnTo>
                  <a:lnTo>
                    <a:pt x="17" y="66"/>
                  </a:lnTo>
                  <a:lnTo>
                    <a:pt x="14" y="59"/>
                  </a:lnTo>
                  <a:lnTo>
                    <a:pt x="14" y="51"/>
                  </a:lnTo>
                  <a:lnTo>
                    <a:pt x="14" y="20"/>
                  </a:lnTo>
                  <a:lnTo>
                    <a:pt x="14" y="20"/>
                  </a:lnTo>
                  <a:lnTo>
                    <a:pt x="13" y="12"/>
                  </a:lnTo>
                  <a:lnTo>
                    <a:pt x="12" y="7"/>
                  </a:lnTo>
                  <a:lnTo>
                    <a:pt x="10" y="6"/>
                  </a:lnTo>
                  <a:lnTo>
                    <a:pt x="7" y="5"/>
                  </a:lnTo>
                  <a:lnTo>
                    <a:pt x="0" y="5"/>
                  </a:lnTo>
                  <a:lnTo>
                    <a:pt x="0" y="0"/>
                  </a:lnTo>
                  <a:lnTo>
                    <a:pt x="44" y="0"/>
                  </a:lnTo>
                  <a:lnTo>
                    <a:pt x="44" y="5"/>
                  </a:lnTo>
                  <a:lnTo>
                    <a:pt x="44" y="5"/>
                  </a:lnTo>
                  <a:lnTo>
                    <a:pt x="37" y="5"/>
                  </a:lnTo>
                  <a:lnTo>
                    <a:pt x="35" y="6"/>
                  </a:lnTo>
                  <a:lnTo>
                    <a:pt x="33" y="7"/>
                  </a:lnTo>
                  <a:lnTo>
                    <a:pt x="32" y="12"/>
                  </a:lnTo>
                  <a:lnTo>
                    <a:pt x="30" y="20"/>
                  </a:lnTo>
                  <a:lnTo>
                    <a:pt x="30" y="50"/>
                  </a:lnTo>
                  <a:lnTo>
                    <a:pt x="30" y="50"/>
                  </a:lnTo>
                  <a:lnTo>
                    <a:pt x="32" y="56"/>
                  </a:lnTo>
                  <a:lnTo>
                    <a:pt x="33" y="62"/>
                  </a:lnTo>
                  <a:lnTo>
                    <a:pt x="34" y="66"/>
                  </a:lnTo>
                  <a:lnTo>
                    <a:pt x="37" y="70"/>
                  </a:lnTo>
                  <a:lnTo>
                    <a:pt x="40" y="72"/>
                  </a:lnTo>
                  <a:lnTo>
                    <a:pt x="43" y="74"/>
                  </a:lnTo>
                  <a:lnTo>
                    <a:pt x="48" y="76"/>
                  </a:lnTo>
                  <a:lnTo>
                    <a:pt x="51" y="76"/>
                  </a:lnTo>
                  <a:lnTo>
                    <a:pt x="51" y="76"/>
                  </a:lnTo>
                  <a:lnTo>
                    <a:pt x="56" y="76"/>
                  </a:lnTo>
                  <a:lnTo>
                    <a:pt x="59" y="74"/>
                  </a:lnTo>
                  <a:lnTo>
                    <a:pt x="63" y="72"/>
                  </a:lnTo>
                  <a:lnTo>
                    <a:pt x="66" y="70"/>
                  </a:lnTo>
                  <a:lnTo>
                    <a:pt x="69" y="66"/>
                  </a:lnTo>
                  <a:lnTo>
                    <a:pt x="70" y="62"/>
                  </a:lnTo>
                  <a:lnTo>
                    <a:pt x="71" y="56"/>
                  </a:lnTo>
                  <a:lnTo>
                    <a:pt x="72" y="50"/>
                  </a:lnTo>
                  <a:lnTo>
                    <a:pt x="72" y="20"/>
                  </a:lnTo>
                  <a:lnTo>
                    <a:pt x="72" y="20"/>
                  </a:lnTo>
                  <a:lnTo>
                    <a:pt x="71" y="12"/>
                  </a:lnTo>
                  <a:lnTo>
                    <a:pt x="70" y="7"/>
                  </a:lnTo>
                  <a:lnTo>
                    <a:pt x="67" y="6"/>
                  </a:lnTo>
                  <a:lnTo>
                    <a:pt x="65" y="5"/>
                  </a:lnTo>
                  <a:lnTo>
                    <a:pt x="58" y="5"/>
                  </a:lnTo>
                  <a:lnTo>
                    <a:pt x="58"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 name="Freeform 14"/>
            <p:cNvSpPr>
              <a:spLocks/>
            </p:cNvSpPr>
            <p:nvPr userDrawn="1"/>
          </p:nvSpPr>
          <p:spPr bwMode="auto">
            <a:xfrm>
              <a:off x="5064" y="2784"/>
              <a:ext cx="96" cy="85"/>
            </a:xfrm>
            <a:custGeom>
              <a:avLst/>
              <a:gdLst>
                <a:gd name="T0" fmla="*/ 79 w 96"/>
                <a:gd name="T1" fmla="*/ 17 h 85"/>
                <a:gd name="T2" fmla="*/ 50 w 96"/>
                <a:gd name="T3" fmla="*/ 85 h 85"/>
                <a:gd name="T4" fmla="*/ 47 w 96"/>
                <a:gd name="T5" fmla="*/ 85 h 85"/>
                <a:gd name="T6" fmla="*/ 18 w 96"/>
                <a:gd name="T7" fmla="*/ 17 h 85"/>
                <a:gd name="T8" fmla="*/ 18 w 96"/>
                <a:gd name="T9" fmla="*/ 17 h 85"/>
                <a:gd name="T10" fmla="*/ 14 w 96"/>
                <a:gd name="T11" fmla="*/ 11 h 85"/>
                <a:gd name="T12" fmla="*/ 12 w 96"/>
                <a:gd name="T13" fmla="*/ 7 h 85"/>
                <a:gd name="T14" fmla="*/ 7 w 96"/>
                <a:gd name="T15" fmla="*/ 5 h 85"/>
                <a:gd name="T16" fmla="*/ 0 w 96"/>
                <a:gd name="T17" fmla="*/ 5 h 85"/>
                <a:gd name="T18" fmla="*/ 0 w 96"/>
                <a:gd name="T19" fmla="*/ 0 h 85"/>
                <a:gd name="T20" fmla="*/ 46 w 96"/>
                <a:gd name="T21" fmla="*/ 0 h 85"/>
                <a:gd name="T22" fmla="*/ 46 w 96"/>
                <a:gd name="T23" fmla="*/ 5 h 85"/>
                <a:gd name="T24" fmla="*/ 46 w 96"/>
                <a:gd name="T25" fmla="*/ 5 h 85"/>
                <a:gd name="T26" fmla="*/ 39 w 96"/>
                <a:gd name="T27" fmla="*/ 5 h 85"/>
                <a:gd name="T28" fmla="*/ 35 w 96"/>
                <a:gd name="T29" fmla="*/ 7 h 85"/>
                <a:gd name="T30" fmla="*/ 34 w 96"/>
                <a:gd name="T31" fmla="*/ 9 h 85"/>
                <a:gd name="T32" fmla="*/ 34 w 96"/>
                <a:gd name="T33" fmla="*/ 10 h 85"/>
                <a:gd name="T34" fmla="*/ 35 w 96"/>
                <a:gd name="T35" fmla="*/ 15 h 85"/>
                <a:gd name="T36" fmla="*/ 55 w 96"/>
                <a:gd name="T37" fmla="*/ 59 h 85"/>
                <a:gd name="T38" fmla="*/ 73 w 96"/>
                <a:gd name="T39" fmla="*/ 15 h 85"/>
                <a:gd name="T40" fmla="*/ 73 w 96"/>
                <a:gd name="T41" fmla="*/ 15 h 85"/>
                <a:gd name="T42" fmla="*/ 74 w 96"/>
                <a:gd name="T43" fmla="*/ 10 h 85"/>
                <a:gd name="T44" fmla="*/ 74 w 96"/>
                <a:gd name="T45" fmla="*/ 9 h 85"/>
                <a:gd name="T46" fmla="*/ 73 w 96"/>
                <a:gd name="T47" fmla="*/ 7 h 85"/>
                <a:gd name="T48" fmla="*/ 70 w 96"/>
                <a:gd name="T49" fmla="*/ 5 h 85"/>
                <a:gd name="T50" fmla="*/ 63 w 96"/>
                <a:gd name="T51" fmla="*/ 5 h 85"/>
                <a:gd name="T52" fmla="*/ 63 w 96"/>
                <a:gd name="T53" fmla="*/ 0 h 85"/>
                <a:gd name="T54" fmla="*/ 96 w 96"/>
                <a:gd name="T55" fmla="*/ 0 h 85"/>
                <a:gd name="T56" fmla="*/ 96 w 96"/>
                <a:gd name="T57" fmla="*/ 5 h 85"/>
                <a:gd name="T58" fmla="*/ 96 w 96"/>
                <a:gd name="T59" fmla="*/ 5 h 85"/>
                <a:gd name="T60" fmla="*/ 91 w 96"/>
                <a:gd name="T61" fmla="*/ 5 h 85"/>
                <a:gd name="T62" fmla="*/ 86 w 96"/>
                <a:gd name="T63" fmla="*/ 7 h 85"/>
                <a:gd name="T64" fmla="*/ 82 w 96"/>
                <a:gd name="T65" fmla="*/ 11 h 85"/>
                <a:gd name="T66" fmla="*/ 79 w 96"/>
                <a:gd name="T67" fmla="*/ 17 h 85"/>
                <a:gd name="T68" fmla="*/ 79 w 96"/>
                <a:gd name="T69" fmla="*/ 17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6" h="85">
                  <a:moveTo>
                    <a:pt x="79" y="17"/>
                  </a:moveTo>
                  <a:lnTo>
                    <a:pt x="50" y="85"/>
                  </a:lnTo>
                  <a:lnTo>
                    <a:pt x="47" y="85"/>
                  </a:lnTo>
                  <a:lnTo>
                    <a:pt x="18" y="17"/>
                  </a:lnTo>
                  <a:lnTo>
                    <a:pt x="18" y="17"/>
                  </a:lnTo>
                  <a:lnTo>
                    <a:pt x="14" y="11"/>
                  </a:lnTo>
                  <a:lnTo>
                    <a:pt x="12" y="7"/>
                  </a:lnTo>
                  <a:lnTo>
                    <a:pt x="7" y="5"/>
                  </a:lnTo>
                  <a:lnTo>
                    <a:pt x="0" y="5"/>
                  </a:lnTo>
                  <a:lnTo>
                    <a:pt x="0" y="0"/>
                  </a:lnTo>
                  <a:lnTo>
                    <a:pt x="46" y="0"/>
                  </a:lnTo>
                  <a:lnTo>
                    <a:pt x="46" y="5"/>
                  </a:lnTo>
                  <a:lnTo>
                    <a:pt x="46" y="5"/>
                  </a:lnTo>
                  <a:lnTo>
                    <a:pt x="39" y="5"/>
                  </a:lnTo>
                  <a:lnTo>
                    <a:pt x="35" y="7"/>
                  </a:lnTo>
                  <a:lnTo>
                    <a:pt x="34" y="9"/>
                  </a:lnTo>
                  <a:lnTo>
                    <a:pt x="34" y="10"/>
                  </a:lnTo>
                  <a:lnTo>
                    <a:pt x="35" y="15"/>
                  </a:lnTo>
                  <a:lnTo>
                    <a:pt x="55" y="59"/>
                  </a:lnTo>
                  <a:lnTo>
                    <a:pt x="73" y="15"/>
                  </a:lnTo>
                  <a:lnTo>
                    <a:pt x="73" y="15"/>
                  </a:lnTo>
                  <a:lnTo>
                    <a:pt x="74" y="10"/>
                  </a:lnTo>
                  <a:lnTo>
                    <a:pt x="74" y="9"/>
                  </a:lnTo>
                  <a:lnTo>
                    <a:pt x="73" y="7"/>
                  </a:lnTo>
                  <a:lnTo>
                    <a:pt x="70" y="5"/>
                  </a:lnTo>
                  <a:lnTo>
                    <a:pt x="63" y="5"/>
                  </a:lnTo>
                  <a:lnTo>
                    <a:pt x="63" y="0"/>
                  </a:lnTo>
                  <a:lnTo>
                    <a:pt x="96" y="0"/>
                  </a:lnTo>
                  <a:lnTo>
                    <a:pt x="96" y="5"/>
                  </a:lnTo>
                  <a:lnTo>
                    <a:pt x="96" y="5"/>
                  </a:lnTo>
                  <a:lnTo>
                    <a:pt x="91" y="5"/>
                  </a:lnTo>
                  <a:lnTo>
                    <a:pt x="86" y="7"/>
                  </a:lnTo>
                  <a:lnTo>
                    <a:pt x="82" y="11"/>
                  </a:lnTo>
                  <a:lnTo>
                    <a:pt x="79" y="17"/>
                  </a:lnTo>
                  <a:lnTo>
                    <a:pt x="79" y="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15"/>
            <p:cNvSpPr>
              <a:spLocks noEditPoints="1"/>
            </p:cNvSpPr>
            <p:nvPr userDrawn="1"/>
          </p:nvSpPr>
          <p:spPr bwMode="auto">
            <a:xfrm>
              <a:off x="5168" y="2782"/>
              <a:ext cx="91" cy="87"/>
            </a:xfrm>
            <a:custGeom>
              <a:avLst/>
              <a:gdLst>
                <a:gd name="T0" fmla="*/ 45 w 91"/>
                <a:gd name="T1" fmla="*/ 87 h 87"/>
                <a:gd name="T2" fmla="*/ 28 w 91"/>
                <a:gd name="T3" fmla="*/ 83 h 87"/>
                <a:gd name="T4" fmla="*/ 14 w 91"/>
                <a:gd name="T5" fmla="*/ 74 h 87"/>
                <a:gd name="T6" fmla="*/ 4 w 91"/>
                <a:gd name="T7" fmla="*/ 60 h 87"/>
                <a:gd name="T8" fmla="*/ 0 w 91"/>
                <a:gd name="T9" fmla="*/ 43 h 87"/>
                <a:gd name="T10" fmla="*/ 2 w 91"/>
                <a:gd name="T11" fmla="*/ 35 h 87"/>
                <a:gd name="T12" fmla="*/ 9 w 91"/>
                <a:gd name="T13" fmla="*/ 20 h 87"/>
                <a:gd name="T14" fmla="*/ 20 w 91"/>
                <a:gd name="T15" fmla="*/ 8 h 87"/>
                <a:gd name="T16" fmla="*/ 36 w 91"/>
                <a:gd name="T17" fmla="*/ 1 h 87"/>
                <a:gd name="T18" fmla="*/ 45 w 91"/>
                <a:gd name="T19" fmla="*/ 0 h 87"/>
                <a:gd name="T20" fmla="*/ 64 w 91"/>
                <a:gd name="T21" fmla="*/ 4 h 87"/>
                <a:gd name="T22" fmla="*/ 78 w 91"/>
                <a:gd name="T23" fmla="*/ 13 h 87"/>
                <a:gd name="T24" fmla="*/ 87 w 91"/>
                <a:gd name="T25" fmla="*/ 27 h 87"/>
                <a:gd name="T26" fmla="*/ 91 w 91"/>
                <a:gd name="T27" fmla="*/ 43 h 87"/>
                <a:gd name="T28" fmla="*/ 91 w 91"/>
                <a:gd name="T29" fmla="*/ 52 h 87"/>
                <a:gd name="T30" fmla="*/ 84 w 91"/>
                <a:gd name="T31" fmla="*/ 67 h 87"/>
                <a:gd name="T32" fmla="*/ 71 w 91"/>
                <a:gd name="T33" fmla="*/ 79 h 87"/>
                <a:gd name="T34" fmla="*/ 55 w 91"/>
                <a:gd name="T35" fmla="*/ 86 h 87"/>
                <a:gd name="T36" fmla="*/ 45 w 91"/>
                <a:gd name="T37" fmla="*/ 87 h 87"/>
                <a:gd name="T38" fmla="*/ 45 w 91"/>
                <a:gd name="T39" fmla="*/ 7 h 87"/>
                <a:gd name="T40" fmla="*/ 34 w 91"/>
                <a:gd name="T41" fmla="*/ 11 h 87"/>
                <a:gd name="T42" fmla="*/ 25 w 91"/>
                <a:gd name="T43" fmla="*/ 19 h 87"/>
                <a:gd name="T44" fmla="*/ 20 w 91"/>
                <a:gd name="T45" fmla="*/ 30 h 87"/>
                <a:gd name="T46" fmla="*/ 19 w 91"/>
                <a:gd name="T47" fmla="*/ 43 h 87"/>
                <a:gd name="T48" fmla="*/ 19 w 91"/>
                <a:gd name="T49" fmla="*/ 50 h 87"/>
                <a:gd name="T50" fmla="*/ 22 w 91"/>
                <a:gd name="T51" fmla="*/ 63 h 87"/>
                <a:gd name="T52" fmla="*/ 29 w 91"/>
                <a:gd name="T53" fmla="*/ 73 h 87"/>
                <a:gd name="T54" fmla="*/ 40 w 91"/>
                <a:gd name="T55" fmla="*/ 79 h 87"/>
                <a:gd name="T56" fmla="*/ 45 w 91"/>
                <a:gd name="T57" fmla="*/ 80 h 87"/>
                <a:gd name="T58" fmla="*/ 58 w 91"/>
                <a:gd name="T59" fmla="*/ 76 h 87"/>
                <a:gd name="T60" fmla="*/ 66 w 91"/>
                <a:gd name="T61" fmla="*/ 68 h 87"/>
                <a:gd name="T62" fmla="*/ 71 w 91"/>
                <a:gd name="T63" fmla="*/ 56 h 87"/>
                <a:gd name="T64" fmla="*/ 73 w 91"/>
                <a:gd name="T65" fmla="*/ 43 h 87"/>
                <a:gd name="T66" fmla="*/ 72 w 91"/>
                <a:gd name="T67" fmla="*/ 37 h 87"/>
                <a:gd name="T68" fmla="*/ 70 w 91"/>
                <a:gd name="T69" fmla="*/ 24 h 87"/>
                <a:gd name="T70" fmla="*/ 63 w 91"/>
                <a:gd name="T71" fmla="*/ 14 h 87"/>
                <a:gd name="T72" fmla="*/ 52 w 91"/>
                <a:gd name="T73" fmla="*/ 8 h 87"/>
                <a:gd name="T74" fmla="*/ 45 w 91"/>
                <a:gd name="T75" fmla="*/ 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1" h="87">
                  <a:moveTo>
                    <a:pt x="45" y="87"/>
                  </a:moveTo>
                  <a:lnTo>
                    <a:pt x="45" y="87"/>
                  </a:lnTo>
                  <a:lnTo>
                    <a:pt x="36" y="86"/>
                  </a:lnTo>
                  <a:lnTo>
                    <a:pt x="28" y="83"/>
                  </a:lnTo>
                  <a:lnTo>
                    <a:pt x="20" y="79"/>
                  </a:lnTo>
                  <a:lnTo>
                    <a:pt x="14" y="74"/>
                  </a:lnTo>
                  <a:lnTo>
                    <a:pt x="9" y="67"/>
                  </a:lnTo>
                  <a:lnTo>
                    <a:pt x="4" y="60"/>
                  </a:lnTo>
                  <a:lnTo>
                    <a:pt x="2" y="52"/>
                  </a:lnTo>
                  <a:lnTo>
                    <a:pt x="0" y="43"/>
                  </a:lnTo>
                  <a:lnTo>
                    <a:pt x="0" y="43"/>
                  </a:lnTo>
                  <a:lnTo>
                    <a:pt x="2" y="35"/>
                  </a:lnTo>
                  <a:lnTo>
                    <a:pt x="4" y="27"/>
                  </a:lnTo>
                  <a:lnTo>
                    <a:pt x="9" y="20"/>
                  </a:lnTo>
                  <a:lnTo>
                    <a:pt x="14" y="13"/>
                  </a:lnTo>
                  <a:lnTo>
                    <a:pt x="20" y="8"/>
                  </a:lnTo>
                  <a:lnTo>
                    <a:pt x="28" y="4"/>
                  </a:lnTo>
                  <a:lnTo>
                    <a:pt x="36" y="1"/>
                  </a:lnTo>
                  <a:lnTo>
                    <a:pt x="45" y="0"/>
                  </a:lnTo>
                  <a:lnTo>
                    <a:pt x="45" y="0"/>
                  </a:lnTo>
                  <a:lnTo>
                    <a:pt x="55" y="1"/>
                  </a:lnTo>
                  <a:lnTo>
                    <a:pt x="64" y="4"/>
                  </a:lnTo>
                  <a:lnTo>
                    <a:pt x="71" y="8"/>
                  </a:lnTo>
                  <a:lnTo>
                    <a:pt x="78" y="13"/>
                  </a:lnTo>
                  <a:lnTo>
                    <a:pt x="84" y="20"/>
                  </a:lnTo>
                  <a:lnTo>
                    <a:pt x="87" y="27"/>
                  </a:lnTo>
                  <a:lnTo>
                    <a:pt x="91" y="35"/>
                  </a:lnTo>
                  <a:lnTo>
                    <a:pt x="91" y="43"/>
                  </a:lnTo>
                  <a:lnTo>
                    <a:pt x="91" y="43"/>
                  </a:lnTo>
                  <a:lnTo>
                    <a:pt x="91" y="52"/>
                  </a:lnTo>
                  <a:lnTo>
                    <a:pt x="87" y="60"/>
                  </a:lnTo>
                  <a:lnTo>
                    <a:pt x="84" y="67"/>
                  </a:lnTo>
                  <a:lnTo>
                    <a:pt x="78" y="74"/>
                  </a:lnTo>
                  <a:lnTo>
                    <a:pt x="71" y="79"/>
                  </a:lnTo>
                  <a:lnTo>
                    <a:pt x="64" y="83"/>
                  </a:lnTo>
                  <a:lnTo>
                    <a:pt x="55" y="86"/>
                  </a:lnTo>
                  <a:lnTo>
                    <a:pt x="45" y="87"/>
                  </a:lnTo>
                  <a:lnTo>
                    <a:pt x="45" y="87"/>
                  </a:lnTo>
                  <a:close/>
                  <a:moveTo>
                    <a:pt x="45" y="7"/>
                  </a:moveTo>
                  <a:lnTo>
                    <a:pt x="45" y="7"/>
                  </a:lnTo>
                  <a:lnTo>
                    <a:pt x="40" y="8"/>
                  </a:lnTo>
                  <a:lnTo>
                    <a:pt x="34" y="11"/>
                  </a:lnTo>
                  <a:lnTo>
                    <a:pt x="29" y="14"/>
                  </a:lnTo>
                  <a:lnTo>
                    <a:pt x="25" y="19"/>
                  </a:lnTo>
                  <a:lnTo>
                    <a:pt x="22" y="24"/>
                  </a:lnTo>
                  <a:lnTo>
                    <a:pt x="20" y="30"/>
                  </a:lnTo>
                  <a:lnTo>
                    <a:pt x="19" y="37"/>
                  </a:lnTo>
                  <a:lnTo>
                    <a:pt x="19" y="43"/>
                  </a:lnTo>
                  <a:lnTo>
                    <a:pt x="19" y="43"/>
                  </a:lnTo>
                  <a:lnTo>
                    <a:pt x="19" y="50"/>
                  </a:lnTo>
                  <a:lnTo>
                    <a:pt x="20" y="56"/>
                  </a:lnTo>
                  <a:lnTo>
                    <a:pt x="22" y="63"/>
                  </a:lnTo>
                  <a:lnTo>
                    <a:pt x="25" y="68"/>
                  </a:lnTo>
                  <a:lnTo>
                    <a:pt x="29" y="73"/>
                  </a:lnTo>
                  <a:lnTo>
                    <a:pt x="34" y="76"/>
                  </a:lnTo>
                  <a:lnTo>
                    <a:pt x="40" y="79"/>
                  </a:lnTo>
                  <a:lnTo>
                    <a:pt x="45" y="80"/>
                  </a:lnTo>
                  <a:lnTo>
                    <a:pt x="45" y="80"/>
                  </a:lnTo>
                  <a:lnTo>
                    <a:pt x="52" y="79"/>
                  </a:lnTo>
                  <a:lnTo>
                    <a:pt x="58" y="76"/>
                  </a:lnTo>
                  <a:lnTo>
                    <a:pt x="63" y="73"/>
                  </a:lnTo>
                  <a:lnTo>
                    <a:pt x="66" y="68"/>
                  </a:lnTo>
                  <a:lnTo>
                    <a:pt x="70" y="63"/>
                  </a:lnTo>
                  <a:lnTo>
                    <a:pt x="71" y="56"/>
                  </a:lnTo>
                  <a:lnTo>
                    <a:pt x="72" y="50"/>
                  </a:lnTo>
                  <a:lnTo>
                    <a:pt x="73" y="43"/>
                  </a:lnTo>
                  <a:lnTo>
                    <a:pt x="73" y="43"/>
                  </a:lnTo>
                  <a:lnTo>
                    <a:pt x="72" y="37"/>
                  </a:lnTo>
                  <a:lnTo>
                    <a:pt x="71" y="30"/>
                  </a:lnTo>
                  <a:lnTo>
                    <a:pt x="70" y="24"/>
                  </a:lnTo>
                  <a:lnTo>
                    <a:pt x="66" y="19"/>
                  </a:lnTo>
                  <a:lnTo>
                    <a:pt x="63" y="14"/>
                  </a:lnTo>
                  <a:lnTo>
                    <a:pt x="58" y="11"/>
                  </a:lnTo>
                  <a:lnTo>
                    <a:pt x="52" y="8"/>
                  </a:lnTo>
                  <a:lnTo>
                    <a:pt x="45" y="7"/>
                  </a:lnTo>
                  <a:lnTo>
                    <a:pt x="45"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 name="Freeform 16"/>
            <p:cNvSpPr>
              <a:spLocks/>
            </p:cNvSpPr>
            <p:nvPr userDrawn="1"/>
          </p:nvSpPr>
          <p:spPr bwMode="auto">
            <a:xfrm>
              <a:off x="5285" y="2782"/>
              <a:ext cx="57" cy="87"/>
            </a:xfrm>
            <a:custGeom>
              <a:avLst/>
              <a:gdLst>
                <a:gd name="T0" fmla="*/ 0 w 57"/>
                <a:gd name="T1" fmla="*/ 87 h 87"/>
                <a:gd name="T2" fmla="*/ 5 w 57"/>
                <a:gd name="T3" fmla="*/ 57 h 87"/>
                <a:gd name="T4" fmla="*/ 6 w 57"/>
                <a:gd name="T5" fmla="*/ 61 h 87"/>
                <a:gd name="T6" fmla="*/ 11 w 57"/>
                <a:gd name="T7" fmla="*/ 71 h 87"/>
                <a:gd name="T8" fmla="*/ 17 w 57"/>
                <a:gd name="T9" fmla="*/ 76 h 87"/>
                <a:gd name="T10" fmla="*/ 26 w 57"/>
                <a:gd name="T11" fmla="*/ 80 h 87"/>
                <a:gd name="T12" fmla="*/ 29 w 57"/>
                <a:gd name="T13" fmla="*/ 80 h 87"/>
                <a:gd name="T14" fmla="*/ 39 w 57"/>
                <a:gd name="T15" fmla="*/ 76 h 87"/>
                <a:gd name="T16" fmla="*/ 43 w 57"/>
                <a:gd name="T17" fmla="*/ 67 h 87"/>
                <a:gd name="T18" fmla="*/ 42 w 57"/>
                <a:gd name="T19" fmla="*/ 63 h 87"/>
                <a:gd name="T20" fmla="*/ 37 w 57"/>
                <a:gd name="T21" fmla="*/ 56 h 87"/>
                <a:gd name="T22" fmla="*/ 20 w 57"/>
                <a:gd name="T23" fmla="*/ 46 h 87"/>
                <a:gd name="T24" fmla="*/ 12 w 57"/>
                <a:gd name="T25" fmla="*/ 42 h 87"/>
                <a:gd name="T26" fmla="*/ 4 w 57"/>
                <a:gd name="T27" fmla="*/ 34 h 87"/>
                <a:gd name="T28" fmla="*/ 1 w 57"/>
                <a:gd name="T29" fmla="*/ 26 h 87"/>
                <a:gd name="T30" fmla="*/ 1 w 57"/>
                <a:gd name="T31" fmla="*/ 21 h 87"/>
                <a:gd name="T32" fmla="*/ 4 w 57"/>
                <a:gd name="T33" fmla="*/ 13 h 87"/>
                <a:gd name="T34" fmla="*/ 8 w 57"/>
                <a:gd name="T35" fmla="*/ 6 h 87"/>
                <a:gd name="T36" fmla="*/ 15 w 57"/>
                <a:gd name="T37" fmla="*/ 2 h 87"/>
                <a:gd name="T38" fmla="*/ 26 w 57"/>
                <a:gd name="T39" fmla="*/ 0 h 87"/>
                <a:gd name="T40" fmla="*/ 30 w 57"/>
                <a:gd name="T41" fmla="*/ 1 h 87"/>
                <a:gd name="T42" fmla="*/ 42 w 57"/>
                <a:gd name="T43" fmla="*/ 6 h 87"/>
                <a:gd name="T44" fmla="*/ 44 w 57"/>
                <a:gd name="T45" fmla="*/ 4 h 87"/>
                <a:gd name="T46" fmla="*/ 50 w 57"/>
                <a:gd name="T47" fmla="*/ 0 h 87"/>
                <a:gd name="T48" fmla="*/ 45 w 57"/>
                <a:gd name="T49" fmla="*/ 29 h 87"/>
                <a:gd name="T50" fmla="*/ 44 w 57"/>
                <a:gd name="T51" fmla="*/ 21 h 87"/>
                <a:gd name="T52" fmla="*/ 38 w 57"/>
                <a:gd name="T53" fmla="*/ 11 h 87"/>
                <a:gd name="T54" fmla="*/ 30 w 57"/>
                <a:gd name="T55" fmla="*/ 7 h 87"/>
                <a:gd name="T56" fmla="*/ 26 w 57"/>
                <a:gd name="T57" fmla="*/ 6 h 87"/>
                <a:gd name="T58" fmla="*/ 19 w 57"/>
                <a:gd name="T59" fmla="*/ 9 h 87"/>
                <a:gd name="T60" fmla="*/ 15 w 57"/>
                <a:gd name="T61" fmla="*/ 17 h 87"/>
                <a:gd name="T62" fmla="*/ 15 w 57"/>
                <a:gd name="T63" fmla="*/ 21 h 87"/>
                <a:gd name="T64" fmla="*/ 21 w 57"/>
                <a:gd name="T65" fmla="*/ 28 h 87"/>
                <a:gd name="T66" fmla="*/ 38 w 57"/>
                <a:gd name="T67" fmla="*/ 37 h 87"/>
                <a:gd name="T68" fmla="*/ 45 w 57"/>
                <a:gd name="T69" fmla="*/ 42 h 87"/>
                <a:gd name="T70" fmla="*/ 54 w 57"/>
                <a:gd name="T71" fmla="*/ 54 h 87"/>
                <a:gd name="T72" fmla="*/ 57 w 57"/>
                <a:gd name="T73" fmla="*/ 61 h 87"/>
                <a:gd name="T74" fmla="*/ 56 w 57"/>
                <a:gd name="T75" fmla="*/ 67 h 87"/>
                <a:gd name="T76" fmla="*/ 51 w 57"/>
                <a:gd name="T77" fmla="*/ 76 h 87"/>
                <a:gd name="T78" fmla="*/ 44 w 57"/>
                <a:gd name="T79" fmla="*/ 82 h 87"/>
                <a:gd name="T80" fmla="*/ 35 w 57"/>
                <a:gd name="T81" fmla="*/ 86 h 87"/>
                <a:gd name="T82" fmla="*/ 29 w 57"/>
                <a:gd name="T83" fmla="*/ 87 h 87"/>
                <a:gd name="T84" fmla="*/ 16 w 57"/>
                <a:gd name="T85" fmla="*/ 83 h 87"/>
                <a:gd name="T86" fmla="*/ 8 w 57"/>
                <a:gd name="T87" fmla="*/ 80 h 87"/>
                <a:gd name="T88" fmla="*/ 4 w 57"/>
                <a:gd name="T89"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87">
                  <a:moveTo>
                    <a:pt x="4" y="87"/>
                  </a:moveTo>
                  <a:lnTo>
                    <a:pt x="0" y="87"/>
                  </a:lnTo>
                  <a:lnTo>
                    <a:pt x="0" y="57"/>
                  </a:lnTo>
                  <a:lnTo>
                    <a:pt x="5" y="57"/>
                  </a:lnTo>
                  <a:lnTo>
                    <a:pt x="5" y="57"/>
                  </a:lnTo>
                  <a:lnTo>
                    <a:pt x="6" y="61"/>
                  </a:lnTo>
                  <a:lnTo>
                    <a:pt x="7" y="66"/>
                  </a:lnTo>
                  <a:lnTo>
                    <a:pt x="11" y="71"/>
                  </a:lnTo>
                  <a:lnTo>
                    <a:pt x="14" y="74"/>
                  </a:lnTo>
                  <a:lnTo>
                    <a:pt x="17" y="76"/>
                  </a:lnTo>
                  <a:lnTo>
                    <a:pt x="21" y="79"/>
                  </a:lnTo>
                  <a:lnTo>
                    <a:pt x="26" y="80"/>
                  </a:lnTo>
                  <a:lnTo>
                    <a:pt x="29" y="80"/>
                  </a:lnTo>
                  <a:lnTo>
                    <a:pt x="29" y="80"/>
                  </a:lnTo>
                  <a:lnTo>
                    <a:pt x="35" y="80"/>
                  </a:lnTo>
                  <a:lnTo>
                    <a:pt x="39" y="76"/>
                  </a:lnTo>
                  <a:lnTo>
                    <a:pt x="42" y="73"/>
                  </a:lnTo>
                  <a:lnTo>
                    <a:pt x="43" y="67"/>
                  </a:lnTo>
                  <a:lnTo>
                    <a:pt x="43" y="67"/>
                  </a:lnTo>
                  <a:lnTo>
                    <a:pt x="42" y="63"/>
                  </a:lnTo>
                  <a:lnTo>
                    <a:pt x="41" y="59"/>
                  </a:lnTo>
                  <a:lnTo>
                    <a:pt x="37" y="56"/>
                  </a:lnTo>
                  <a:lnTo>
                    <a:pt x="32" y="53"/>
                  </a:lnTo>
                  <a:lnTo>
                    <a:pt x="20" y="46"/>
                  </a:lnTo>
                  <a:lnTo>
                    <a:pt x="20" y="46"/>
                  </a:lnTo>
                  <a:lnTo>
                    <a:pt x="12" y="42"/>
                  </a:lnTo>
                  <a:lnTo>
                    <a:pt x="6" y="36"/>
                  </a:lnTo>
                  <a:lnTo>
                    <a:pt x="4" y="34"/>
                  </a:lnTo>
                  <a:lnTo>
                    <a:pt x="2" y="29"/>
                  </a:lnTo>
                  <a:lnTo>
                    <a:pt x="1" y="26"/>
                  </a:lnTo>
                  <a:lnTo>
                    <a:pt x="1" y="21"/>
                  </a:lnTo>
                  <a:lnTo>
                    <a:pt x="1" y="21"/>
                  </a:lnTo>
                  <a:lnTo>
                    <a:pt x="1" y="16"/>
                  </a:lnTo>
                  <a:lnTo>
                    <a:pt x="4" y="13"/>
                  </a:lnTo>
                  <a:lnTo>
                    <a:pt x="6" y="9"/>
                  </a:lnTo>
                  <a:lnTo>
                    <a:pt x="8" y="6"/>
                  </a:lnTo>
                  <a:lnTo>
                    <a:pt x="12" y="4"/>
                  </a:lnTo>
                  <a:lnTo>
                    <a:pt x="15" y="2"/>
                  </a:lnTo>
                  <a:lnTo>
                    <a:pt x="20" y="1"/>
                  </a:lnTo>
                  <a:lnTo>
                    <a:pt x="26" y="0"/>
                  </a:lnTo>
                  <a:lnTo>
                    <a:pt x="26" y="0"/>
                  </a:lnTo>
                  <a:lnTo>
                    <a:pt x="30" y="1"/>
                  </a:lnTo>
                  <a:lnTo>
                    <a:pt x="35" y="2"/>
                  </a:lnTo>
                  <a:lnTo>
                    <a:pt x="42" y="6"/>
                  </a:lnTo>
                  <a:lnTo>
                    <a:pt x="42" y="6"/>
                  </a:lnTo>
                  <a:lnTo>
                    <a:pt x="44" y="4"/>
                  </a:lnTo>
                  <a:lnTo>
                    <a:pt x="45" y="0"/>
                  </a:lnTo>
                  <a:lnTo>
                    <a:pt x="50" y="0"/>
                  </a:lnTo>
                  <a:lnTo>
                    <a:pt x="50" y="29"/>
                  </a:lnTo>
                  <a:lnTo>
                    <a:pt x="45" y="29"/>
                  </a:lnTo>
                  <a:lnTo>
                    <a:pt x="45" y="29"/>
                  </a:lnTo>
                  <a:lnTo>
                    <a:pt x="44" y="21"/>
                  </a:lnTo>
                  <a:lnTo>
                    <a:pt x="41" y="14"/>
                  </a:lnTo>
                  <a:lnTo>
                    <a:pt x="38" y="11"/>
                  </a:lnTo>
                  <a:lnTo>
                    <a:pt x="35" y="8"/>
                  </a:lnTo>
                  <a:lnTo>
                    <a:pt x="30" y="7"/>
                  </a:lnTo>
                  <a:lnTo>
                    <a:pt x="26" y="6"/>
                  </a:lnTo>
                  <a:lnTo>
                    <a:pt x="26" y="6"/>
                  </a:lnTo>
                  <a:lnTo>
                    <a:pt x="22" y="7"/>
                  </a:lnTo>
                  <a:lnTo>
                    <a:pt x="19" y="9"/>
                  </a:lnTo>
                  <a:lnTo>
                    <a:pt x="15" y="13"/>
                  </a:lnTo>
                  <a:lnTo>
                    <a:pt x="15" y="17"/>
                  </a:lnTo>
                  <a:lnTo>
                    <a:pt x="15" y="17"/>
                  </a:lnTo>
                  <a:lnTo>
                    <a:pt x="15" y="21"/>
                  </a:lnTo>
                  <a:lnTo>
                    <a:pt x="17" y="24"/>
                  </a:lnTo>
                  <a:lnTo>
                    <a:pt x="21" y="28"/>
                  </a:lnTo>
                  <a:lnTo>
                    <a:pt x="26" y="31"/>
                  </a:lnTo>
                  <a:lnTo>
                    <a:pt x="38" y="37"/>
                  </a:lnTo>
                  <a:lnTo>
                    <a:pt x="38" y="37"/>
                  </a:lnTo>
                  <a:lnTo>
                    <a:pt x="45" y="42"/>
                  </a:lnTo>
                  <a:lnTo>
                    <a:pt x="51" y="48"/>
                  </a:lnTo>
                  <a:lnTo>
                    <a:pt x="54" y="54"/>
                  </a:lnTo>
                  <a:lnTo>
                    <a:pt x="56" y="58"/>
                  </a:lnTo>
                  <a:lnTo>
                    <a:pt x="57" y="61"/>
                  </a:lnTo>
                  <a:lnTo>
                    <a:pt x="57" y="61"/>
                  </a:lnTo>
                  <a:lnTo>
                    <a:pt x="56" y="67"/>
                  </a:lnTo>
                  <a:lnTo>
                    <a:pt x="54" y="72"/>
                  </a:lnTo>
                  <a:lnTo>
                    <a:pt x="51" y="76"/>
                  </a:lnTo>
                  <a:lnTo>
                    <a:pt x="47" y="80"/>
                  </a:lnTo>
                  <a:lnTo>
                    <a:pt x="44" y="82"/>
                  </a:lnTo>
                  <a:lnTo>
                    <a:pt x="39" y="85"/>
                  </a:lnTo>
                  <a:lnTo>
                    <a:pt x="35" y="86"/>
                  </a:lnTo>
                  <a:lnTo>
                    <a:pt x="29" y="87"/>
                  </a:lnTo>
                  <a:lnTo>
                    <a:pt x="29" y="87"/>
                  </a:lnTo>
                  <a:lnTo>
                    <a:pt x="22" y="86"/>
                  </a:lnTo>
                  <a:lnTo>
                    <a:pt x="16" y="83"/>
                  </a:lnTo>
                  <a:lnTo>
                    <a:pt x="8" y="80"/>
                  </a:lnTo>
                  <a:lnTo>
                    <a:pt x="8" y="80"/>
                  </a:lnTo>
                  <a:lnTo>
                    <a:pt x="6" y="82"/>
                  </a:lnTo>
                  <a:lnTo>
                    <a:pt x="4" y="87"/>
                  </a:lnTo>
                  <a:lnTo>
                    <a:pt x="4" y="8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Freeform 17"/>
            <p:cNvSpPr>
              <a:spLocks/>
            </p:cNvSpPr>
            <p:nvPr userDrawn="1"/>
          </p:nvSpPr>
          <p:spPr bwMode="auto">
            <a:xfrm>
              <a:off x="5359" y="2784"/>
              <a:ext cx="84" cy="83"/>
            </a:xfrm>
            <a:custGeom>
              <a:avLst/>
              <a:gdLst>
                <a:gd name="T0" fmla="*/ 84 w 84"/>
                <a:gd name="T1" fmla="*/ 20 h 83"/>
                <a:gd name="T2" fmla="*/ 81 w 84"/>
                <a:gd name="T3" fmla="*/ 20 h 83"/>
                <a:gd name="T4" fmla="*/ 80 w 84"/>
                <a:gd name="T5" fmla="*/ 17 h 83"/>
                <a:gd name="T6" fmla="*/ 80 w 84"/>
                <a:gd name="T7" fmla="*/ 17 h 83"/>
                <a:gd name="T8" fmla="*/ 79 w 84"/>
                <a:gd name="T9" fmla="*/ 12 h 83"/>
                <a:gd name="T10" fmla="*/ 76 w 84"/>
                <a:gd name="T11" fmla="*/ 10 h 83"/>
                <a:gd name="T12" fmla="*/ 72 w 84"/>
                <a:gd name="T13" fmla="*/ 7 h 83"/>
                <a:gd name="T14" fmla="*/ 65 w 84"/>
                <a:gd name="T15" fmla="*/ 6 h 83"/>
                <a:gd name="T16" fmla="*/ 51 w 84"/>
                <a:gd name="T17" fmla="*/ 6 h 83"/>
                <a:gd name="T18" fmla="*/ 51 w 84"/>
                <a:gd name="T19" fmla="*/ 63 h 83"/>
                <a:gd name="T20" fmla="*/ 51 w 84"/>
                <a:gd name="T21" fmla="*/ 63 h 83"/>
                <a:gd name="T22" fmla="*/ 51 w 84"/>
                <a:gd name="T23" fmla="*/ 71 h 83"/>
                <a:gd name="T24" fmla="*/ 53 w 84"/>
                <a:gd name="T25" fmla="*/ 76 h 83"/>
                <a:gd name="T26" fmla="*/ 54 w 84"/>
                <a:gd name="T27" fmla="*/ 77 h 83"/>
                <a:gd name="T28" fmla="*/ 57 w 84"/>
                <a:gd name="T29" fmla="*/ 78 h 83"/>
                <a:gd name="T30" fmla="*/ 64 w 84"/>
                <a:gd name="T31" fmla="*/ 78 h 83"/>
                <a:gd name="T32" fmla="*/ 64 w 84"/>
                <a:gd name="T33" fmla="*/ 83 h 83"/>
                <a:gd name="T34" fmla="*/ 21 w 84"/>
                <a:gd name="T35" fmla="*/ 83 h 83"/>
                <a:gd name="T36" fmla="*/ 21 w 84"/>
                <a:gd name="T37" fmla="*/ 78 h 83"/>
                <a:gd name="T38" fmla="*/ 21 w 84"/>
                <a:gd name="T39" fmla="*/ 78 h 83"/>
                <a:gd name="T40" fmla="*/ 28 w 84"/>
                <a:gd name="T41" fmla="*/ 78 h 83"/>
                <a:gd name="T42" fmla="*/ 30 w 84"/>
                <a:gd name="T43" fmla="*/ 77 h 83"/>
                <a:gd name="T44" fmla="*/ 31 w 84"/>
                <a:gd name="T45" fmla="*/ 76 h 83"/>
                <a:gd name="T46" fmla="*/ 34 w 84"/>
                <a:gd name="T47" fmla="*/ 71 h 83"/>
                <a:gd name="T48" fmla="*/ 34 w 84"/>
                <a:gd name="T49" fmla="*/ 63 h 83"/>
                <a:gd name="T50" fmla="*/ 34 w 84"/>
                <a:gd name="T51" fmla="*/ 6 h 83"/>
                <a:gd name="T52" fmla="*/ 20 w 84"/>
                <a:gd name="T53" fmla="*/ 6 h 83"/>
                <a:gd name="T54" fmla="*/ 20 w 84"/>
                <a:gd name="T55" fmla="*/ 6 h 83"/>
                <a:gd name="T56" fmla="*/ 13 w 84"/>
                <a:gd name="T57" fmla="*/ 7 h 83"/>
                <a:gd name="T58" fmla="*/ 8 w 84"/>
                <a:gd name="T59" fmla="*/ 10 h 83"/>
                <a:gd name="T60" fmla="*/ 6 w 84"/>
                <a:gd name="T61" fmla="*/ 12 h 83"/>
                <a:gd name="T62" fmla="*/ 5 w 84"/>
                <a:gd name="T63" fmla="*/ 17 h 83"/>
                <a:gd name="T64" fmla="*/ 4 w 84"/>
                <a:gd name="T65" fmla="*/ 20 h 83"/>
                <a:gd name="T66" fmla="*/ 0 w 84"/>
                <a:gd name="T67" fmla="*/ 20 h 83"/>
                <a:gd name="T68" fmla="*/ 1 w 84"/>
                <a:gd name="T69" fmla="*/ 0 h 83"/>
                <a:gd name="T70" fmla="*/ 83 w 84"/>
                <a:gd name="T71" fmla="*/ 0 h 83"/>
                <a:gd name="T72" fmla="*/ 84 w 84"/>
                <a:gd name="T73" fmla="*/ 2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4" h="83">
                  <a:moveTo>
                    <a:pt x="84" y="20"/>
                  </a:moveTo>
                  <a:lnTo>
                    <a:pt x="81" y="20"/>
                  </a:lnTo>
                  <a:lnTo>
                    <a:pt x="80" y="17"/>
                  </a:lnTo>
                  <a:lnTo>
                    <a:pt x="80" y="17"/>
                  </a:lnTo>
                  <a:lnTo>
                    <a:pt x="79" y="12"/>
                  </a:lnTo>
                  <a:lnTo>
                    <a:pt x="76" y="10"/>
                  </a:lnTo>
                  <a:lnTo>
                    <a:pt x="72" y="7"/>
                  </a:lnTo>
                  <a:lnTo>
                    <a:pt x="65" y="6"/>
                  </a:lnTo>
                  <a:lnTo>
                    <a:pt x="51" y="6"/>
                  </a:lnTo>
                  <a:lnTo>
                    <a:pt x="51" y="63"/>
                  </a:lnTo>
                  <a:lnTo>
                    <a:pt x="51" y="63"/>
                  </a:lnTo>
                  <a:lnTo>
                    <a:pt x="51" y="71"/>
                  </a:lnTo>
                  <a:lnTo>
                    <a:pt x="53" y="76"/>
                  </a:lnTo>
                  <a:lnTo>
                    <a:pt x="54" y="77"/>
                  </a:lnTo>
                  <a:lnTo>
                    <a:pt x="57" y="78"/>
                  </a:lnTo>
                  <a:lnTo>
                    <a:pt x="64" y="78"/>
                  </a:lnTo>
                  <a:lnTo>
                    <a:pt x="64" y="83"/>
                  </a:lnTo>
                  <a:lnTo>
                    <a:pt x="21" y="83"/>
                  </a:lnTo>
                  <a:lnTo>
                    <a:pt x="21" y="78"/>
                  </a:lnTo>
                  <a:lnTo>
                    <a:pt x="21" y="78"/>
                  </a:lnTo>
                  <a:lnTo>
                    <a:pt x="28" y="78"/>
                  </a:lnTo>
                  <a:lnTo>
                    <a:pt x="30" y="77"/>
                  </a:lnTo>
                  <a:lnTo>
                    <a:pt x="31" y="76"/>
                  </a:lnTo>
                  <a:lnTo>
                    <a:pt x="34" y="71"/>
                  </a:lnTo>
                  <a:lnTo>
                    <a:pt x="34" y="63"/>
                  </a:lnTo>
                  <a:lnTo>
                    <a:pt x="34" y="6"/>
                  </a:lnTo>
                  <a:lnTo>
                    <a:pt x="20" y="6"/>
                  </a:lnTo>
                  <a:lnTo>
                    <a:pt x="20" y="6"/>
                  </a:lnTo>
                  <a:lnTo>
                    <a:pt x="13" y="7"/>
                  </a:lnTo>
                  <a:lnTo>
                    <a:pt x="8" y="10"/>
                  </a:lnTo>
                  <a:lnTo>
                    <a:pt x="6" y="12"/>
                  </a:lnTo>
                  <a:lnTo>
                    <a:pt x="5" y="17"/>
                  </a:lnTo>
                  <a:lnTo>
                    <a:pt x="4" y="20"/>
                  </a:lnTo>
                  <a:lnTo>
                    <a:pt x="0" y="20"/>
                  </a:lnTo>
                  <a:lnTo>
                    <a:pt x="1" y="0"/>
                  </a:lnTo>
                  <a:lnTo>
                    <a:pt x="83" y="0"/>
                  </a:lnTo>
                  <a:lnTo>
                    <a:pt x="84"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9" name="Freeform 18"/>
            <p:cNvSpPr>
              <a:spLocks noEditPoints="1"/>
            </p:cNvSpPr>
            <p:nvPr userDrawn="1"/>
          </p:nvSpPr>
          <p:spPr bwMode="auto">
            <a:xfrm>
              <a:off x="5461" y="2782"/>
              <a:ext cx="91" cy="87"/>
            </a:xfrm>
            <a:custGeom>
              <a:avLst/>
              <a:gdLst>
                <a:gd name="T0" fmla="*/ 45 w 91"/>
                <a:gd name="T1" fmla="*/ 87 h 87"/>
                <a:gd name="T2" fmla="*/ 27 w 91"/>
                <a:gd name="T3" fmla="*/ 83 h 87"/>
                <a:gd name="T4" fmla="*/ 14 w 91"/>
                <a:gd name="T5" fmla="*/ 74 h 87"/>
                <a:gd name="T6" fmla="*/ 3 w 91"/>
                <a:gd name="T7" fmla="*/ 60 h 87"/>
                <a:gd name="T8" fmla="*/ 0 w 91"/>
                <a:gd name="T9" fmla="*/ 43 h 87"/>
                <a:gd name="T10" fmla="*/ 1 w 91"/>
                <a:gd name="T11" fmla="*/ 35 h 87"/>
                <a:gd name="T12" fmla="*/ 8 w 91"/>
                <a:gd name="T13" fmla="*/ 20 h 87"/>
                <a:gd name="T14" fmla="*/ 19 w 91"/>
                <a:gd name="T15" fmla="*/ 8 h 87"/>
                <a:gd name="T16" fmla="*/ 37 w 91"/>
                <a:gd name="T17" fmla="*/ 1 h 87"/>
                <a:gd name="T18" fmla="*/ 45 w 91"/>
                <a:gd name="T19" fmla="*/ 0 h 87"/>
                <a:gd name="T20" fmla="*/ 63 w 91"/>
                <a:gd name="T21" fmla="*/ 4 h 87"/>
                <a:gd name="T22" fmla="*/ 77 w 91"/>
                <a:gd name="T23" fmla="*/ 13 h 87"/>
                <a:gd name="T24" fmla="*/ 86 w 91"/>
                <a:gd name="T25" fmla="*/ 27 h 87"/>
                <a:gd name="T26" fmla="*/ 91 w 91"/>
                <a:gd name="T27" fmla="*/ 43 h 87"/>
                <a:gd name="T28" fmla="*/ 90 w 91"/>
                <a:gd name="T29" fmla="*/ 52 h 87"/>
                <a:gd name="T30" fmla="*/ 83 w 91"/>
                <a:gd name="T31" fmla="*/ 67 h 87"/>
                <a:gd name="T32" fmla="*/ 70 w 91"/>
                <a:gd name="T33" fmla="*/ 79 h 87"/>
                <a:gd name="T34" fmla="*/ 54 w 91"/>
                <a:gd name="T35" fmla="*/ 86 h 87"/>
                <a:gd name="T36" fmla="*/ 45 w 91"/>
                <a:gd name="T37" fmla="*/ 87 h 87"/>
                <a:gd name="T38" fmla="*/ 45 w 91"/>
                <a:gd name="T39" fmla="*/ 7 h 87"/>
                <a:gd name="T40" fmla="*/ 33 w 91"/>
                <a:gd name="T41" fmla="*/ 11 h 87"/>
                <a:gd name="T42" fmla="*/ 24 w 91"/>
                <a:gd name="T43" fmla="*/ 19 h 87"/>
                <a:gd name="T44" fmla="*/ 19 w 91"/>
                <a:gd name="T45" fmla="*/ 30 h 87"/>
                <a:gd name="T46" fmla="*/ 18 w 91"/>
                <a:gd name="T47" fmla="*/ 43 h 87"/>
                <a:gd name="T48" fmla="*/ 18 w 91"/>
                <a:gd name="T49" fmla="*/ 50 h 87"/>
                <a:gd name="T50" fmla="*/ 22 w 91"/>
                <a:gd name="T51" fmla="*/ 63 h 87"/>
                <a:gd name="T52" fmla="*/ 29 w 91"/>
                <a:gd name="T53" fmla="*/ 73 h 87"/>
                <a:gd name="T54" fmla="*/ 39 w 91"/>
                <a:gd name="T55" fmla="*/ 79 h 87"/>
                <a:gd name="T56" fmla="*/ 45 w 91"/>
                <a:gd name="T57" fmla="*/ 80 h 87"/>
                <a:gd name="T58" fmla="*/ 57 w 91"/>
                <a:gd name="T59" fmla="*/ 76 h 87"/>
                <a:gd name="T60" fmla="*/ 66 w 91"/>
                <a:gd name="T61" fmla="*/ 68 h 87"/>
                <a:gd name="T62" fmla="*/ 70 w 91"/>
                <a:gd name="T63" fmla="*/ 56 h 87"/>
                <a:gd name="T64" fmla="*/ 73 w 91"/>
                <a:gd name="T65" fmla="*/ 43 h 87"/>
                <a:gd name="T66" fmla="*/ 71 w 91"/>
                <a:gd name="T67" fmla="*/ 37 h 87"/>
                <a:gd name="T68" fmla="*/ 69 w 91"/>
                <a:gd name="T69" fmla="*/ 24 h 87"/>
                <a:gd name="T70" fmla="*/ 62 w 91"/>
                <a:gd name="T71" fmla="*/ 14 h 87"/>
                <a:gd name="T72" fmla="*/ 52 w 91"/>
                <a:gd name="T73" fmla="*/ 8 h 87"/>
                <a:gd name="T74" fmla="*/ 45 w 91"/>
                <a:gd name="T75" fmla="*/ 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1" h="87">
                  <a:moveTo>
                    <a:pt x="45" y="87"/>
                  </a:moveTo>
                  <a:lnTo>
                    <a:pt x="45" y="87"/>
                  </a:lnTo>
                  <a:lnTo>
                    <a:pt x="37" y="86"/>
                  </a:lnTo>
                  <a:lnTo>
                    <a:pt x="27" y="83"/>
                  </a:lnTo>
                  <a:lnTo>
                    <a:pt x="19" y="79"/>
                  </a:lnTo>
                  <a:lnTo>
                    <a:pt x="14" y="74"/>
                  </a:lnTo>
                  <a:lnTo>
                    <a:pt x="8" y="67"/>
                  </a:lnTo>
                  <a:lnTo>
                    <a:pt x="3" y="60"/>
                  </a:lnTo>
                  <a:lnTo>
                    <a:pt x="1" y="52"/>
                  </a:lnTo>
                  <a:lnTo>
                    <a:pt x="0" y="43"/>
                  </a:lnTo>
                  <a:lnTo>
                    <a:pt x="0" y="43"/>
                  </a:lnTo>
                  <a:lnTo>
                    <a:pt x="1" y="35"/>
                  </a:lnTo>
                  <a:lnTo>
                    <a:pt x="3" y="27"/>
                  </a:lnTo>
                  <a:lnTo>
                    <a:pt x="8" y="20"/>
                  </a:lnTo>
                  <a:lnTo>
                    <a:pt x="14" y="13"/>
                  </a:lnTo>
                  <a:lnTo>
                    <a:pt x="19" y="8"/>
                  </a:lnTo>
                  <a:lnTo>
                    <a:pt x="27" y="4"/>
                  </a:lnTo>
                  <a:lnTo>
                    <a:pt x="37" y="1"/>
                  </a:lnTo>
                  <a:lnTo>
                    <a:pt x="45" y="0"/>
                  </a:lnTo>
                  <a:lnTo>
                    <a:pt x="45" y="0"/>
                  </a:lnTo>
                  <a:lnTo>
                    <a:pt x="54" y="1"/>
                  </a:lnTo>
                  <a:lnTo>
                    <a:pt x="63" y="4"/>
                  </a:lnTo>
                  <a:lnTo>
                    <a:pt x="70" y="8"/>
                  </a:lnTo>
                  <a:lnTo>
                    <a:pt x="77" y="13"/>
                  </a:lnTo>
                  <a:lnTo>
                    <a:pt x="83" y="20"/>
                  </a:lnTo>
                  <a:lnTo>
                    <a:pt x="86" y="27"/>
                  </a:lnTo>
                  <a:lnTo>
                    <a:pt x="90" y="35"/>
                  </a:lnTo>
                  <a:lnTo>
                    <a:pt x="91" y="43"/>
                  </a:lnTo>
                  <a:lnTo>
                    <a:pt x="91" y="43"/>
                  </a:lnTo>
                  <a:lnTo>
                    <a:pt x="90" y="52"/>
                  </a:lnTo>
                  <a:lnTo>
                    <a:pt x="86" y="60"/>
                  </a:lnTo>
                  <a:lnTo>
                    <a:pt x="83" y="67"/>
                  </a:lnTo>
                  <a:lnTo>
                    <a:pt x="77" y="74"/>
                  </a:lnTo>
                  <a:lnTo>
                    <a:pt x="70" y="79"/>
                  </a:lnTo>
                  <a:lnTo>
                    <a:pt x="63" y="83"/>
                  </a:lnTo>
                  <a:lnTo>
                    <a:pt x="54" y="86"/>
                  </a:lnTo>
                  <a:lnTo>
                    <a:pt x="45" y="87"/>
                  </a:lnTo>
                  <a:lnTo>
                    <a:pt x="45" y="87"/>
                  </a:lnTo>
                  <a:close/>
                  <a:moveTo>
                    <a:pt x="45" y="7"/>
                  </a:moveTo>
                  <a:lnTo>
                    <a:pt x="45" y="7"/>
                  </a:lnTo>
                  <a:lnTo>
                    <a:pt x="39" y="8"/>
                  </a:lnTo>
                  <a:lnTo>
                    <a:pt x="33" y="11"/>
                  </a:lnTo>
                  <a:lnTo>
                    <a:pt x="29" y="14"/>
                  </a:lnTo>
                  <a:lnTo>
                    <a:pt x="24" y="19"/>
                  </a:lnTo>
                  <a:lnTo>
                    <a:pt x="22" y="24"/>
                  </a:lnTo>
                  <a:lnTo>
                    <a:pt x="19" y="30"/>
                  </a:lnTo>
                  <a:lnTo>
                    <a:pt x="18" y="37"/>
                  </a:lnTo>
                  <a:lnTo>
                    <a:pt x="18" y="43"/>
                  </a:lnTo>
                  <a:lnTo>
                    <a:pt x="18" y="43"/>
                  </a:lnTo>
                  <a:lnTo>
                    <a:pt x="18" y="50"/>
                  </a:lnTo>
                  <a:lnTo>
                    <a:pt x="19" y="56"/>
                  </a:lnTo>
                  <a:lnTo>
                    <a:pt x="22" y="63"/>
                  </a:lnTo>
                  <a:lnTo>
                    <a:pt x="24" y="68"/>
                  </a:lnTo>
                  <a:lnTo>
                    <a:pt x="29" y="73"/>
                  </a:lnTo>
                  <a:lnTo>
                    <a:pt x="33" y="76"/>
                  </a:lnTo>
                  <a:lnTo>
                    <a:pt x="39" y="79"/>
                  </a:lnTo>
                  <a:lnTo>
                    <a:pt x="45" y="80"/>
                  </a:lnTo>
                  <a:lnTo>
                    <a:pt x="45" y="80"/>
                  </a:lnTo>
                  <a:lnTo>
                    <a:pt x="52" y="79"/>
                  </a:lnTo>
                  <a:lnTo>
                    <a:pt x="57" y="76"/>
                  </a:lnTo>
                  <a:lnTo>
                    <a:pt x="62" y="73"/>
                  </a:lnTo>
                  <a:lnTo>
                    <a:pt x="66" y="68"/>
                  </a:lnTo>
                  <a:lnTo>
                    <a:pt x="69" y="63"/>
                  </a:lnTo>
                  <a:lnTo>
                    <a:pt x="70" y="56"/>
                  </a:lnTo>
                  <a:lnTo>
                    <a:pt x="71" y="50"/>
                  </a:lnTo>
                  <a:lnTo>
                    <a:pt x="73" y="43"/>
                  </a:lnTo>
                  <a:lnTo>
                    <a:pt x="73" y="43"/>
                  </a:lnTo>
                  <a:lnTo>
                    <a:pt x="71" y="37"/>
                  </a:lnTo>
                  <a:lnTo>
                    <a:pt x="70" y="30"/>
                  </a:lnTo>
                  <a:lnTo>
                    <a:pt x="69" y="24"/>
                  </a:lnTo>
                  <a:lnTo>
                    <a:pt x="66" y="19"/>
                  </a:lnTo>
                  <a:lnTo>
                    <a:pt x="62" y="14"/>
                  </a:lnTo>
                  <a:lnTo>
                    <a:pt x="57" y="11"/>
                  </a:lnTo>
                  <a:lnTo>
                    <a:pt x="52" y="8"/>
                  </a:lnTo>
                  <a:lnTo>
                    <a:pt x="45" y="7"/>
                  </a:lnTo>
                  <a:lnTo>
                    <a:pt x="45"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Freeform 19"/>
            <p:cNvSpPr>
              <a:spLocks/>
            </p:cNvSpPr>
            <p:nvPr userDrawn="1"/>
          </p:nvSpPr>
          <p:spPr bwMode="auto">
            <a:xfrm>
              <a:off x="4449" y="2939"/>
              <a:ext cx="53" cy="87"/>
            </a:xfrm>
            <a:custGeom>
              <a:avLst/>
              <a:gdLst>
                <a:gd name="T0" fmla="*/ 2 w 53"/>
                <a:gd name="T1" fmla="*/ 57 h 87"/>
                <a:gd name="T2" fmla="*/ 3 w 53"/>
                <a:gd name="T3" fmla="*/ 60 h 87"/>
                <a:gd name="T4" fmla="*/ 5 w 53"/>
                <a:gd name="T5" fmla="*/ 69 h 87"/>
                <a:gd name="T6" fmla="*/ 12 w 53"/>
                <a:gd name="T7" fmla="*/ 78 h 87"/>
                <a:gd name="T8" fmla="*/ 27 w 53"/>
                <a:gd name="T9" fmla="*/ 81 h 87"/>
                <a:gd name="T10" fmla="*/ 34 w 53"/>
                <a:gd name="T11" fmla="*/ 80 h 87"/>
                <a:gd name="T12" fmla="*/ 42 w 53"/>
                <a:gd name="T13" fmla="*/ 72 h 87"/>
                <a:gd name="T14" fmla="*/ 45 w 53"/>
                <a:gd name="T15" fmla="*/ 66 h 87"/>
                <a:gd name="T16" fmla="*/ 40 w 53"/>
                <a:gd name="T17" fmla="*/ 58 h 87"/>
                <a:gd name="T18" fmla="*/ 29 w 53"/>
                <a:gd name="T19" fmla="*/ 50 h 87"/>
                <a:gd name="T20" fmla="*/ 16 w 53"/>
                <a:gd name="T21" fmla="*/ 43 h 87"/>
                <a:gd name="T22" fmla="*/ 5 w 53"/>
                <a:gd name="T23" fmla="*/ 34 h 87"/>
                <a:gd name="T24" fmla="*/ 1 w 53"/>
                <a:gd name="T25" fmla="*/ 21 h 87"/>
                <a:gd name="T26" fmla="*/ 1 w 53"/>
                <a:gd name="T27" fmla="*/ 17 h 87"/>
                <a:gd name="T28" fmla="*/ 4 w 53"/>
                <a:gd name="T29" fmla="*/ 10 h 87"/>
                <a:gd name="T30" fmla="*/ 10 w 53"/>
                <a:gd name="T31" fmla="*/ 4 h 87"/>
                <a:gd name="T32" fmla="*/ 18 w 53"/>
                <a:gd name="T33" fmla="*/ 1 h 87"/>
                <a:gd name="T34" fmla="*/ 23 w 53"/>
                <a:gd name="T35" fmla="*/ 0 h 87"/>
                <a:gd name="T36" fmla="*/ 33 w 53"/>
                <a:gd name="T37" fmla="*/ 3 h 87"/>
                <a:gd name="T38" fmla="*/ 40 w 53"/>
                <a:gd name="T39" fmla="*/ 6 h 87"/>
                <a:gd name="T40" fmla="*/ 44 w 53"/>
                <a:gd name="T41" fmla="*/ 0 h 87"/>
                <a:gd name="T42" fmla="*/ 46 w 53"/>
                <a:gd name="T43" fmla="*/ 29 h 87"/>
                <a:gd name="T44" fmla="*/ 44 w 53"/>
                <a:gd name="T45" fmla="*/ 29 h 87"/>
                <a:gd name="T46" fmla="*/ 40 w 53"/>
                <a:gd name="T47" fmla="*/ 18 h 87"/>
                <a:gd name="T48" fmla="*/ 35 w 53"/>
                <a:gd name="T49" fmla="*/ 11 h 87"/>
                <a:gd name="T50" fmla="*/ 29 w 53"/>
                <a:gd name="T51" fmla="*/ 6 h 87"/>
                <a:gd name="T52" fmla="*/ 23 w 53"/>
                <a:gd name="T53" fmla="*/ 6 h 87"/>
                <a:gd name="T54" fmla="*/ 14 w 53"/>
                <a:gd name="T55" fmla="*/ 10 h 87"/>
                <a:gd name="T56" fmla="*/ 10 w 53"/>
                <a:gd name="T57" fmla="*/ 18 h 87"/>
                <a:gd name="T58" fmla="*/ 10 w 53"/>
                <a:gd name="T59" fmla="*/ 22 h 87"/>
                <a:gd name="T60" fmla="*/ 18 w 53"/>
                <a:gd name="T61" fmla="*/ 30 h 87"/>
                <a:gd name="T62" fmla="*/ 39 w 53"/>
                <a:gd name="T63" fmla="*/ 42 h 87"/>
                <a:gd name="T64" fmla="*/ 46 w 53"/>
                <a:gd name="T65" fmla="*/ 47 h 87"/>
                <a:gd name="T66" fmla="*/ 53 w 53"/>
                <a:gd name="T67" fmla="*/ 57 h 87"/>
                <a:gd name="T68" fmla="*/ 53 w 53"/>
                <a:gd name="T69" fmla="*/ 63 h 87"/>
                <a:gd name="T70" fmla="*/ 52 w 53"/>
                <a:gd name="T71" fmla="*/ 72 h 87"/>
                <a:gd name="T72" fmla="*/ 46 w 53"/>
                <a:gd name="T73" fmla="*/ 80 h 87"/>
                <a:gd name="T74" fmla="*/ 38 w 53"/>
                <a:gd name="T75" fmla="*/ 85 h 87"/>
                <a:gd name="T76" fmla="*/ 27 w 53"/>
                <a:gd name="T77" fmla="*/ 87 h 87"/>
                <a:gd name="T78" fmla="*/ 20 w 53"/>
                <a:gd name="T79" fmla="*/ 86 h 87"/>
                <a:gd name="T80" fmla="*/ 7 w 53"/>
                <a:gd name="T81" fmla="*/ 80 h 87"/>
                <a:gd name="T82" fmla="*/ 4 w 53"/>
                <a:gd name="T83" fmla="*/ 82 h 87"/>
                <a:gd name="T84" fmla="*/ 0 w 53"/>
                <a:gd name="T85"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3" h="87">
                  <a:moveTo>
                    <a:pt x="0" y="57"/>
                  </a:moveTo>
                  <a:lnTo>
                    <a:pt x="2" y="57"/>
                  </a:lnTo>
                  <a:lnTo>
                    <a:pt x="2" y="57"/>
                  </a:lnTo>
                  <a:lnTo>
                    <a:pt x="3" y="60"/>
                  </a:lnTo>
                  <a:lnTo>
                    <a:pt x="3" y="65"/>
                  </a:lnTo>
                  <a:lnTo>
                    <a:pt x="5" y="69"/>
                  </a:lnTo>
                  <a:lnTo>
                    <a:pt x="9" y="73"/>
                  </a:lnTo>
                  <a:lnTo>
                    <a:pt x="12" y="78"/>
                  </a:lnTo>
                  <a:lnTo>
                    <a:pt x="19" y="80"/>
                  </a:lnTo>
                  <a:lnTo>
                    <a:pt x="27" y="81"/>
                  </a:lnTo>
                  <a:lnTo>
                    <a:pt x="27" y="81"/>
                  </a:lnTo>
                  <a:lnTo>
                    <a:pt x="34" y="80"/>
                  </a:lnTo>
                  <a:lnTo>
                    <a:pt x="39" y="77"/>
                  </a:lnTo>
                  <a:lnTo>
                    <a:pt x="42" y="72"/>
                  </a:lnTo>
                  <a:lnTo>
                    <a:pt x="45" y="66"/>
                  </a:lnTo>
                  <a:lnTo>
                    <a:pt x="45" y="66"/>
                  </a:lnTo>
                  <a:lnTo>
                    <a:pt x="44" y="62"/>
                  </a:lnTo>
                  <a:lnTo>
                    <a:pt x="40" y="58"/>
                  </a:lnTo>
                  <a:lnTo>
                    <a:pt x="35" y="53"/>
                  </a:lnTo>
                  <a:lnTo>
                    <a:pt x="29" y="50"/>
                  </a:lnTo>
                  <a:lnTo>
                    <a:pt x="16" y="43"/>
                  </a:lnTo>
                  <a:lnTo>
                    <a:pt x="16" y="43"/>
                  </a:lnTo>
                  <a:lnTo>
                    <a:pt x="10" y="40"/>
                  </a:lnTo>
                  <a:lnTo>
                    <a:pt x="5" y="34"/>
                  </a:lnTo>
                  <a:lnTo>
                    <a:pt x="2" y="28"/>
                  </a:lnTo>
                  <a:lnTo>
                    <a:pt x="1" y="21"/>
                  </a:lnTo>
                  <a:lnTo>
                    <a:pt x="1" y="21"/>
                  </a:lnTo>
                  <a:lnTo>
                    <a:pt x="1" y="17"/>
                  </a:lnTo>
                  <a:lnTo>
                    <a:pt x="2" y="13"/>
                  </a:lnTo>
                  <a:lnTo>
                    <a:pt x="4" y="10"/>
                  </a:lnTo>
                  <a:lnTo>
                    <a:pt x="7" y="6"/>
                  </a:lnTo>
                  <a:lnTo>
                    <a:pt x="10" y="4"/>
                  </a:lnTo>
                  <a:lnTo>
                    <a:pt x="14" y="3"/>
                  </a:lnTo>
                  <a:lnTo>
                    <a:pt x="18" y="1"/>
                  </a:lnTo>
                  <a:lnTo>
                    <a:pt x="23" y="0"/>
                  </a:lnTo>
                  <a:lnTo>
                    <a:pt x="23" y="0"/>
                  </a:lnTo>
                  <a:lnTo>
                    <a:pt x="29" y="1"/>
                  </a:lnTo>
                  <a:lnTo>
                    <a:pt x="33" y="3"/>
                  </a:lnTo>
                  <a:lnTo>
                    <a:pt x="40" y="6"/>
                  </a:lnTo>
                  <a:lnTo>
                    <a:pt x="40" y="6"/>
                  </a:lnTo>
                  <a:lnTo>
                    <a:pt x="42" y="4"/>
                  </a:lnTo>
                  <a:lnTo>
                    <a:pt x="44" y="0"/>
                  </a:lnTo>
                  <a:lnTo>
                    <a:pt x="46" y="0"/>
                  </a:lnTo>
                  <a:lnTo>
                    <a:pt x="46" y="29"/>
                  </a:lnTo>
                  <a:lnTo>
                    <a:pt x="44" y="29"/>
                  </a:lnTo>
                  <a:lnTo>
                    <a:pt x="44" y="29"/>
                  </a:lnTo>
                  <a:lnTo>
                    <a:pt x="42" y="21"/>
                  </a:lnTo>
                  <a:lnTo>
                    <a:pt x="40" y="18"/>
                  </a:lnTo>
                  <a:lnTo>
                    <a:pt x="39" y="14"/>
                  </a:lnTo>
                  <a:lnTo>
                    <a:pt x="35" y="11"/>
                  </a:lnTo>
                  <a:lnTo>
                    <a:pt x="32" y="8"/>
                  </a:lnTo>
                  <a:lnTo>
                    <a:pt x="29" y="6"/>
                  </a:lnTo>
                  <a:lnTo>
                    <a:pt x="23" y="6"/>
                  </a:lnTo>
                  <a:lnTo>
                    <a:pt x="23" y="6"/>
                  </a:lnTo>
                  <a:lnTo>
                    <a:pt x="17" y="7"/>
                  </a:lnTo>
                  <a:lnTo>
                    <a:pt x="14" y="10"/>
                  </a:lnTo>
                  <a:lnTo>
                    <a:pt x="10" y="13"/>
                  </a:lnTo>
                  <a:lnTo>
                    <a:pt x="10" y="18"/>
                  </a:lnTo>
                  <a:lnTo>
                    <a:pt x="10" y="18"/>
                  </a:lnTo>
                  <a:lnTo>
                    <a:pt x="10" y="22"/>
                  </a:lnTo>
                  <a:lnTo>
                    <a:pt x="14" y="27"/>
                  </a:lnTo>
                  <a:lnTo>
                    <a:pt x="18" y="30"/>
                  </a:lnTo>
                  <a:lnTo>
                    <a:pt x="26" y="35"/>
                  </a:lnTo>
                  <a:lnTo>
                    <a:pt x="39" y="42"/>
                  </a:lnTo>
                  <a:lnTo>
                    <a:pt x="39" y="42"/>
                  </a:lnTo>
                  <a:lnTo>
                    <a:pt x="46" y="47"/>
                  </a:lnTo>
                  <a:lnTo>
                    <a:pt x="51" y="51"/>
                  </a:lnTo>
                  <a:lnTo>
                    <a:pt x="53" y="57"/>
                  </a:lnTo>
                  <a:lnTo>
                    <a:pt x="53" y="63"/>
                  </a:lnTo>
                  <a:lnTo>
                    <a:pt x="53" y="63"/>
                  </a:lnTo>
                  <a:lnTo>
                    <a:pt x="53" y="67"/>
                  </a:lnTo>
                  <a:lnTo>
                    <a:pt x="52" y="72"/>
                  </a:lnTo>
                  <a:lnTo>
                    <a:pt x="48" y="77"/>
                  </a:lnTo>
                  <a:lnTo>
                    <a:pt x="46" y="80"/>
                  </a:lnTo>
                  <a:lnTo>
                    <a:pt x="41" y="82"/>
                  </a:lnTo>
                  <a:lnTo>
                    <a:pt x="38" y="85"/>
                  </a:lnTo>
                  <a:lnTo>
                    <a:pt x="32" y="86"/>
                  </a:lnTo>
                  <a:lnTo>
                    <a:pt x="27" y="87"/>
                  </a:lnTo>
                  <a:lnTo>
                    <a:pt x="27" y="87"/>
                  </a:lnTo>
                  <a:lnTo>
                    <a:pt x="20" y="86"/>
                  </a:lnTo>
                  <a:lnTo>
                    <a:pt x="15" y="84"/>
                  </a:lnTo>
                  <a:lnTo>
                    <a:pt x="7" y="80"/>
                  </a:lnTo>
                  <a:lnTo>
                    <a:pt x="7" y="80"/>
                  </a:lnTo>
                  <a:lnTo>
                    <a:pt x="4" y="82"/>
                  </a:lnTo>
                  <a:lnTo>
                    <a:pt x="2" y="87"/>
                  </a:lnTo>
                  <a:lnTo>
                    <a:pt x="0" y="87"/>
                  </a:lnTo>
                  <a:lnTo>
                    <a:pt x="0" y="5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1" name="Freeform 20"/>
            <p:cNvSpPr>
              <a:spLocks/>
            </p:cNvSpPr>
            <p:nvPr userDrawn="1"/>
          </p:nvSpPr>
          <p:spPr bwMode="auto">
            <a:xfrm>
              <a:off x="4519" y="2942"/>
              <a:ext cx="84" cy="82"/>
            </a:xfrm>
            <a:custGeom>
              <a:avLst/>
              <a:gdLst>
                <a:gd name="T0" fmla="*/ 23 w 84"/>
                <a:gd name="T1" fmla="*/ 78 h 82"/>
                <a:gd name="T2" fmla="*/ 23 w 84"/>
                <a:gd name="T3" fmla="*/ 78 h 82"/>
                <a:gd name="T4" fmla="*/ 30 w 84"/>
                <a:gd name="T5" fmla="*/ 78 h 82"/>
                <a:gd name="T6" fmla="*/ 33 w 84"/>
                <a:gd name="T7" fmla="*/ 77 h 82"/>
                <a:gd name="T8" fmla="*/ 35 w 84"/>
                <a:gd name="T9" fmla="*/ 76 h 82"/>
                <a:gd name="T10" fmla="*/ 36 w 84"/>
                <a:gd name="T11" fmla="*/ 71 h 82"/>
                <a:gd name="T12" fmla="*/ 37 w 84"/>
                <a:gd name="T13" fmla="*/ 63 h 82"/>
                <a:gd name="T14" fmla="*/ 37 w 84"/>
                <a:gd name="T15" fmla="*/ 5 h 82"/>
                <a:gd name="T16" fmla="*/ 19 w 84"/>
                <a:gd name="T17" fmla="*/ 5 h 82"/>
                <a:gd name="T18" fmla="*/ 19 w 84"/>
                <a:gd name="T19" fmla="*/ 5 h 82"/>
                <a:gd name="T20" fmla="*/ 12 w 84"/>
                <a:gd name="T21" fmla="*/ 5 h 82"/>
                <a:gd name="T22" fmla="*/ 7 w 84"/>
                <a:gd name="T23" fmla="*/ 8 h 82"/>
                <a:gd name="T24" fmla="*/ 5 w 84"/>
                <a:gd name="T25" fmla="*/ 11 h 82"/>
                <a:gd name="T26" fmla="*/ 4 w 84"/>
                <a:gd name="T27" fmla="*/ 16 h 82"/>
                <a:gd name="T28" fmla="*/ 2 w 84"/>
                <a:gd name="T29" fmla="*/ 18 h 82"/>
                <a:gd name="T30" fmla="*/ 0 w 84"/>
                <a:gd name="T31" fmla="*/ 18 h 82"/>
                <a:gd name="T32" fmla="*/ 1 w 84"/>
                <a:gd name="T33" fmla="*/ 0 h 82"/>
                <a:gd name="T34" fmla="*/ 83 w 84"/>
                <a:gd name="T35" fmla="*/ 0 h 82"/>
                <a:gd name="T36" fmla="*/ 84 w 84"/>
                <a:gd name="T37" fmla="*/ 18 h 82"/>
                <a:gd name="T38" fmla="*/ 81 w 84"/>
                <a:gd name="T39" fmla="*/ 18 h 82"/>
                <a:gd name="T40" fmla="*/ 81 w 84"/>
                <a:gd name="T41" fmla="*/ 16 h 82"/>
                <a:gd name="T42" fmla="*/ 81 w 84"/>
                <a:gd name="T43" fmla="*/ 16 h 82"/>
                <a:gd name="T44" fmla="*/ 80 w 84"/>
                <a:gd name="T45" fmla="*/ 11 h 82"/>
                <a:gd name="T46" fmla="*/ 76 w 84"/>
                <a:gd name="T47" fmla="*/ 8 h 82"/>
                <a:gd name="T48" fmla="*/ 73 w 84"/>
                <a:gd name="T49" fmla="*/ 5 h 82"/>
                <a:gd name="T50" fmla="*/ 65 w 84"/>
                <a:gd name="T51" fmla="*/ 5 h 82"/>
                <a:gd name="T52" fmla="*/ 48 w 84"/>
                <a:gd name="T53" fmla="*/ 5 h 82"/>
                <a:gd name="T54" fmla="*/ 48 w 84"/>
                <a:gd name="T55" fmla="*/ 63 h 82"/>
                <a:gd name="T56" fmla="*/ 48 w 84"/>
                <a:gd name="T57" fmla="*/ 63 h 82"/>
                <a:gd name="T58" fmla="*/ 48 w 84"/>
                <a:gd name="T59" fmla="*/ 71 h 82"/>
                <a:gd name="T60" fmla="*/ 50 w 84"/>
                <a:gd name="T61" fmla="*/ 76 h 82"/>
                <a:gd name="T62" fmla="*/ 51 w 84"/>
                <a:gd name="T63" fmla="*/ 77 h 82"/>
                <a:gd name="T64" fmla="*/ 53 w 84"/>
                <a:gd name="T65" fmla="*/ 78 h 82"/>
                <a:gd name="T66" fmla="*/ 60 w 84"/>
                <a:gd name="T67" fmla="*/ 78 h 82"/>
                <a:gd name="T68" fmla="*/ 60 w 84"/>
                <a:gd name="T69" fmla="*/ 82 h 82"/>
                <a:gd name="T70" fmla="*/ 23 w 84"/>
                <a:gd name="T71" fmla="*/ 82 h 82"/>
                <a:gd name="T72" fmla="*/ 23 w 84"/>
                <a:gd name="T73" fmla="*/ 78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4" h="82">
                  <a:moveTo>
                    <a:pt x="23" y="78"/>
                  </a:moveTo>
                  <a:lnTo>
                    <a:pt x="23" y="78"/>
                  </a:lnTo>
                  <a:lnTo>
                    <a:pt x="30" y="78"/>
                  </a:lnTo>
                  <a:lnTo>
                    <a:pt x="33" y="77"/>
                  </a:lnTo>
                  <a:lnTo>
                    <a:pt x="35" y="76"/>
                  </a:lnTo>
                  <a:lnTo>
                    <a:pt x="36" y="71"/>
                  </a:lnTo>
                  <a:lnTo>
                    <a:pt x="37" y="63"/>
                  </a:lnTo>
                  <a:lnTo>
                    <a:pt x="37" y="5"/>
                  </a:lnTo>
                  <a:lnTo>
                    <a:pt x="19" y="5"/>
                  </a:lnTo>
                  <a:lnTo>
                    <a:pt x="19" y="5"/>
                  </a:lnTo>
                  <a:lnTo>
                    <a:pt x="12" y="5"/>
                  </a:lnTo>
                  <a:lnTo>
                    <a:pt x="7" y="8"/>
                  </a:lnTo>
                  <a:lnTo>
                    <a:pt x="5" y="11"/>
                  </a:lnTo>
                  <a:lnTo>
                    <a:pt x="4" y="16"/>
                  </a:lnTo>
                  <a:lnTo>
                    <a:pt x="2" y="18"/>
                  </a:lnTo>
                  <a:lnTo>
                    <a:pt x="0" y="18"/>
                  </a:lnTo>
                  <a:lnTo>
                    <a:pt x="1" y="0"/>
                  </a:lnTo>
                  <a:lnTo>
                    <a:pt x="83" y="0"/>
                  </a:lnTo>
                  <a:lnTo>
                    <a:pt x="84" y="18"/>
                  </a:lnTo>
                  <a:lnTo>
                    <a:pt x="81" y="18"/>
                  </a:lnTo>
                  <a:lnTo>
                    <a:pt x="81" y="16"/>
                  </a:lnTo>
                  <a:lnTo>
                    <a:pt x="81" y="16"/>
                  </a:lnTo>
                  <a:lnTo>
                    <a:pt x="80" y="11"/>
                  </a:lnTo>
                  <a:lnTo>
                    <a:pt x="76" y="8"/>
                  </a:lnTo>
                  <a:lnTo>
                    <a:pt x="73" y="5"/>
                  </a:lnTo>
                  <a:lnTo>
                    <a:pt x="65" y="5"/>
                  </a:lnTo>
                  <a:lnTo>
                    <a:pt x="48" y="5"/>
                  </a:lnTo>
                  <a:lnTo>
                    <a:pt x="48" y="63"/>
                  </a:lnTo>
                  <a:lnTo>
                    <a:pt x="48" y="63"/>
                  </a:lnTo>
                  <a:lnTo>
                    <a:pt x="48" y="71"/>
                  </a:lnTo>
                  <a:lnTo>
                    <a:pt x="50" y="76"/>
                  </a:lnTo>
                  <a:lnTo>
                    <a:pt x="51" y="77"/>
                  </a:lnTo>
                  <a:lnTo>
                    <a:pt x="53" y="78"/>
                  </a:lnTo>
                  <a:lnTo>
                    <a:pt x="60" y="78"/>
                  </a:lnTo>
                  <a:lnTo>
                    <a:pt x="60" y="82"/>
                  </a:lnTo>
                  <a:lnTo>
                    <a:pt x="23" y="82"/>
                  </a:lnTo>
                  <a:lnTo>
                    <a:pt x="23"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Freeform 21"/>
            <p:cNvSpPr>
              <a:spLocks noEditPoints="1"/>
            </p:cNvSpPr>
            <p:nvPr userDrawn="1"/>
          </p:nvSpPr>
          <p:spPr bwMode="auto">
            <a:xfrm>
              <a:off x="4601" y="2939"/>
              <a:ext cx="95" cy="85"/>
            </a:xfrm>
            <a:custGeom>
              <a:avLst/>
              <a:gdLst>
                <a:gd name="T0" fmla="*/ 0 w 95"/>
                <a:gd name="T1" fmla="*/ 81 h 85"/>
                <a:gd name="T2" fmla="*/ 0 w 95"/>
                <a:gd name="T3" fmla="*/ 81 h 85"/>
                <a:gd name="T4" fmla="*/ 7 w 95"/>
                <a:gd name="T5" fmla="*/ 81 h 85"/>
                <a:gd name="T6" fmla="*/ 12 w 95"/>
                <a:gd name="T7" fmla="*/ 79 h 85"/>
                <a:gd name="T8" fmla="*/ 14 w 95"/>
                <a:gd name="T9" fmla="*/ 75 h 85"/>
                <a:gd name="T10" fmla="*/ 18 w 95"/>
                <a:gd name="T11" fmla="*/ 70 h 85"/>
                <a:gd name="T12" fmla="*/ 46 w 95"/>
                <a:gd name="T13" fmla="*/ 0 h 85"/>
                <a:gd name="T14" fmla="*/ 49 w 95"/>
                <a:gd name="T15" fmla="*/ 0 h 85"/>
                <a:gd name="T16" fmla="*/ 79 w 95"/>
                <a:gd name="T17" fmla="*/ 70 h 85"/>
                <a:gd name="T18" fmla="*/ 79 w 95"/>
                <a:gd name="T19" fmla="*/ 70 h 85"/>
                <a:gd name="T20" fmla="*/ 81 w 95"/>
                <a:gd name="T21" fmla="*/ 75 h 85"/>
                <a:gd name="T22" fmla="*/ 85 w 95"/>
                <a:gd name="T23" fmla="*/ 79 h 85"/>
                <a:gd name="T24" fmla="*/ 88 w 95"/>
                <a:gd name="T25" fmla="*/ 81 h 85"/>
                <a:gd name="T26" fmla="*/ 95 w 95"/>
                <a:gd name="T27" fmla="*/ 81 h 85"/>
                <a:gd name="T28" fmla="*/ 95 w 95"/>
                <a:gd name="T29" fmla="*/ 85 h 85"/>
                <a:gd name="T30" fmla="*/ 57 w 95"/>
                <a:gd name="T31" fmla="*/ 85 h 85"/>
                <a:gd name="T32" fmla="*/ 57 w 95"/>
                <a:gd name="T33" fmla="*/ 81 h 85"/>
                <a:gd name="T34" fmla="*/ 57 w 95"/>
                <a:gd name="T35" fmla="*/ 81 h 85"/>
                <a:gd name="T36" fmla="*/ 64 w 95"/>
                <a:gd name="T37" fmla="*/ 81 h 85"/>
                <a:gd name="T38" fmla="*/ 68 w 95"/>
                <a:gd name="T39" fmla="*/ 79 h 85"/>
                <a:gd name="T40" fmla="*/ 68 w 95"/>
                <a:gd name="T41" fmla="*/ 78 h 85"/>
                <a:gd name="T42" fmla="*/ 70 w 95"/>
                <a:gd name="T43" fmla="*/ 75 h 85"/>
                <a:gd name="T44" fmla="*/ 68 w 95"/>
                <a:gd name="T45" fmla="*/ 71 h 85"/>
                <a:gd name="T46" fmla="*/ 61 w 95"/>
                <a:gd name="T47" fmla="*/ 56 h 85"/>
                <a:gd name="T48" fmla="*/ 28 w 95"/>
                <a:gd name="T49" fmla="*/ 56 h 85"/>
                <a:gd name="T50" fmla="*/ 22 w 95"/>
                <a:gd name="T51" fmla="*/ 71 h 85"/>
                <a:gd name="T52" fmla="*/ 22 w 95"/>
                <a:gd name="T53" fmla="*/ 71 h 85"/>
                <a:gd name="T54" fmla="*/ 21 w 95"/>
                <a:gd name="T55" fmla="*/ 75 h 85"/>
                <a:gd name="T56" fmla="*/ 21 w 95"/>
                <a:gd name="T57" fmla="*/ 78 h 85"/>
                <a:gd name="T58" fmla="*/ 22 w 95"/>
                <a:gd name="T59" fmla="*/ 79 h 85"/>
                <a:gd name="T60" fmla="*/ 26 w 95"/>
                <a:gd name="T61" fmla="*/ 81 h 85"/>
                <a:gd name="T62" fmla="*/ 33 w 95"/>
                <a:gd name="T63" fmla="*/ 81 h 85"/>
                <a:gd name="T64" fmla="*/ 33 w 95"/>
                <a:gd name="T65" fmla="*/ 85 h 85"/>
                <a:gd name="T66" fmla="*/ 0 w 95"/>
                <a:gd name="T67" fmla="*/ 85 h 85"/>
                <a:gd name="T68" fmla="*/ 0 w 95"/>
                <a:gd name="T69" fmla="*/ 81 h 85"/>
                <a:gd name="T70" fmla="*/ 59 w 95"/>
                <a:gd name="T71" fmla="*/ 51 h 85"/>
                <a:gd name="T72" fmla="*/ 45 w 95"/>
                <a:gd name="T73" fmla="*/ 19 h 85"/>
                <a:gd name="T74" fmla="*/ 30 w 95"/>
                <a:gd name="T75" fmla="*/ 51 h 85"/>
                <a:gd name="T76" fmla="*/ 59 w 95"/>
                <a:gd name="T77" fmla="*/ 51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5" h="85">
                  <a:moveTo>
                    <a:pt x="0" y="81"/>
                  </a:moveTo>
                  <a:lnTo>
                    <a:pt x="0" y="81"/>
                  </a:lnTo>
                  <a:lnTo>
                    <a:pt x="7" y="81"/>
                  </a:lnTo>
                  <a:lnTo>
                    <a:pt x="12" y="79"/>
                  </a:lnTo>
                  <a:lnTo>
                    <a:pt x="14" y="75"/>
                  </a:lnTo>
                  <a:lnTo>
                    <a:pt x="18" y="70"/>
                  </a:lnTo>
                  <a:lnTo>
                    <a:pt x="46" y="0"/>
                  </a:lnTo>
                  <a:lnTo>
                    <a:pt x="49" y="0"/>
                  </a:lnTo>
                  <a:lnTo>
                    <a:pt x="79" y="70"/>
                  </a:lnTo>
                  <a:lnTo>
                    <a:pt x="79" y="70"/>
                  </a:lnTo>
                  <a:lnTo>
                    <a:pt x="81" y="75"/>
                  </a:lnTo>
                  <a:lnTo>
                    <a:pt x="85" y="79"/>
                  </a:lnTo>
                  <a:lnTo>
                    <a:pt x="88" y="81"/>
                  </a:lnTo>
                  <a:lnTo>
                    <a:pt x="95" y="81"/>
                  </a:lnTo>
                  <a:lnTo>
                    <a:pt x="95" y="85"/>
                  </a:lnTo>
                  <a:lnTo>
                    <a:pt x="57" y="85"/>
                  </a:lnTo>
                  <a:lnTo>
                    <a:pt x="57" y="81"/>
                  </a:lnTo>
                  <a:lnTo>
                    <a:pt x="57" y="81"/>
                  </a:lnTo>
                  <a:lnTo>
                    <a:pt x="64" y="81"/>
                  </a:lnTo>
                  <a:lnTo>
                    <a:pt x="68" y="79"/>
                  </a:lnTo>
                  <a:lnTo>
                    <a:pt x="68" y="78"/>
                  </a:lnTo>
                  <a:lnTo>
                    <a:pt x="70" y="75"/>
                  </a:lnTo>
                  <a:lnTo>
                    <a:pt x="68" y="71"/>
                  </a:lnTo>
                  <a:lnTo>
                    <a:pt x="61" y="56"/>
                  </a:lnTo>
                  <a:lnTo>
                    <a:pt x="28" y="56"/>
                  </a:lnTo>
                  <a:lnTo>
                    <a:pt x="22" y="71"/>
                  </a:lnTo>
                  <a:lnTo>
                    <a:pt x="22" y="71"/>
                  </a:lnTo>
                  <a:lnTo>
                    <a:pt x="21" y="75"/>
                  </a:lnTo>
                  <a:lnTo>
                    <a:pt x="21" y="78"/>
                  </a:lnTo>
                  <a:lnTo>
                    <a:pt x="22" y="79"/>
                  </a:lnTo>
                  <a:lnTo>
                    <a:pt x="26" y="81"/>
                  </a:lnTo>
                  <a:lnTo>
                    <a:pt x="33" y="81"/>
                  </a:lnTo>
                  <a:lnTo>
                    <a:pt x="33" y="85"/>
                  </a:lnTo>
                  <a:lnTo>
                    <a:pt x="0" y="85"/>
                  </a:lnTo>
                  <a:lnTo>
                    <a:pt x="0" y="81"/>
                  </a:lnTo>
                  <a:close/>
                  <a:moveTo>
                    <a:pt x="59" y="51"/>
                  </a:moveTo>
                  <a:lnTo>
                    <a:pt x="45" y="19"/>
                  </a:lnTo>
                  <a:lnTo>
                    <a:pt x="30" y="51"/>
                  </a:lnTo>
                  <a:lnTo>
                    <a:pt x="59"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3" name="Freeform 22"/>
            <p:cNvSpPr>
              <a:spLocks/>
            </p:cNvSpPr>
            <p:nvPr userDrawn="1"/>
          </p:nvSpPr>
          <p:spPr bwMode="auto">
            <a:xfrm>
              <a:off x="4695" y="2942"/>
              <a:ext cx="85" cy="82"/>
            </a:xfrm>
            <a:custGeom>
              <a:avLst/>
              <a:gdLst>
                <a:gd name="T0" fmla="*/ 24 w 85"/>
                <a:gd name="T1" fmla="*/ 78 h 82"/>
                <a:gd name="T2" fmla="*/ 24 w 85"/>
                <a:gd name="T3" fmla="*/ 78 h 82"/>
                <a:gd name="T4" fmla="*/ 31 w 85"/>
                <a:gd name="T5" fmla="*/ 78 h 82"/>
                <a:gd name="T6" fmla="*/ 33 w 85"/>
                <a:gd name="T7" fmla="*/ 77 h 82"/>
                <a:gd name="T8" fmla="*/ 34 w 85"/>
                <a:gd name="T9" fmla="*/ 76 h 82"/>
                <a:gd name="T10" fmla="*/ 37 w 85"/>
                <a:gd name="T11" fmla="*/ 71 h 82"/>
                <a:gd name="T12" fmla="*/ 37 w 85"/>
                <a:gd name="T13" fmla="*/ 63 h 82"/>
                <a:gd name="T14" fmla="*/ 37 w 85"/>
                <a:gd name="T15" fmla="*/ 5 h 82"/>
                <a:gd name="T16" fmla="*/ 19 w 85"/>
                <a:gd name="T17" fmla="*/ 5 h 82"/>
                <a:gd name="T18" fmla="*/ 19 w 85"/>
                <a:gd name="T19" fmla="*/ 5 h 82"/>
                <a:gd name="T20" fmla="*/ 12 w 85"/>
                <a:gd name="T21" fmla="*/ 5 h 82"/>
                <a:gd name="T22" fmla="*/ 8 w 85"/>
                <a:gd name="T23" fmla="*/ 8 h 82"/>
                <a:gd name="T24" fmla="*/ 6 w 85"/>
                <a:gd name="T25" fmla="*/ 11 h 82"/>
                <a:gd name="T26" fmla="*/ 3 w 85"/>
                <a:gd name="T27" fmla="*/ 16 h 82"/>
                <a:gd name="T28" fmla="*/ 3 w 85"/>
                <a:gd name="T29" fmla="*/ 18 h 82"/>
                <a:gd name="T30" fmla="*/ 0 w 85"/>
                <a:gd name="T31" fmla="*/ 18 h 82"/>
                <a:gd name="T32" fmla="*/ 1 w 85"/>
                <a:gd name="T33" fmla="*/ 0 h 82"/>
                <a:gd name="T34" fmla="*/ 84 w 85"/>
                <a:gd name="T35" fmla="*/ 0 h 82"/>
                <a:gd name="T36" fmla="*/ 85 w 85"/>
                <a:gd name="T37" fmla="*/ 18 h 82"/>
                <a:gd name="T38" fmla="*/ 82 w 85"/>
                <a:gd name="T39" fmla="*/ 18 h 82"/>
                <a:gd name="T40" fmla="*/ 82 w 85"/>
                <a:gd name="T41" fmla="*/ 16 h 82"/>
                <a:gd name="T42" fmla="*/ 82 w 85"/>
                <a:gd name="T43" fmla="*/ 16 h 82"/>
                <a:gd name="T44" fmla="*/ 79 w 85"/>
                <a:gd name="T45" fmla="*/ 11 h 82"/>
                <a:gd name="T46" fmla="*/ 77 w 85"/>
                <a:gd name="T47" fmla="*/ 8 h 82"/>
                <a:gd name="T48" fmla="*/ 73 w 85"/>
                <a:gd name="T49" fmla="*/ 5 h 82"/>
                <a:gd name="T50" fmla="*/ 66 w 85"/>
                <a:gd name="T51" fmla="*/ 5 h 82"/>
                <a:gd name="T52" fmla="*/ 48 w 85"/>
                <a:gd name="T53" fmla="*/ 5 h 82"/>
                <a:gd name="T54" fmla="*/ 48 w 85"/>
                <a:gd name="T55" fmla="*/ 63 h 82"/>
                <a:gd name="T56" fmla="*/ 48 w 85"/>
                <a:gd name="T57" fmla="*/ 63 h 82"/>
                <a:gd name="T58" fmla="*/ 48 w 85"/>
                <a:gd name="T59" fmla="*/ 71 h 82"/>
                <a:gd name="T60" fmla="*/ 51 w 85"/>
                <a:gd name="T61" fmla="*/ 76 h 82"/>
                <a:gd name="T62" fmla="*/ 52 w 85"/>
                <a:gd name="T63" fmla="*/ 77 h 82"/>
                <a:gd name="T64" fmla="*/ 54 w 85"/>
                <a:gd name="T65" fmla="*/ 78 h 82"/>
                <a:gd name="T66" fmla="*/ 61 w 85"/>
                <a:gd name="T67" fmla="*/ 78 h 82"/>
                <a:gd name="T68" fmla="*/ 61 w 85"/>
                <a:gd name="T69" fmla="*/ 82 h 82"/>
                <a:gd name="T70" fmla="*/ 24 w 85"/>
                <a:gd name="T71" fmla="*/ 82 h 82"/>
                <a:gd name="T72" fmla="*/ 24 w 85"/>
                <a:gd name="T73" fmla="*/ 78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5" h="82">
                  <a:moveTo>
                    <a:pt x="24" y="78"/>
                  </a:moveTo>
                  <a:lnTo>
                    <a:pt x="24" y="78"/>
                  </a:lnTo>
                  <a:lnTo>
                    <a:pt x="31" y="78"/>
                  </a:lnTo>
                  <a:lnTo>
                    <a:pt x="33" y="77"/>
                  </a:lnTo>
                  <a:lnTo>
                    <a:pt x="34" y="76"/>
                  </a:lnTo>
                  <a:lnTo>
                    <a:pt x="37" y="71"/>
                  </a:lnTo>
                  <a:lnTo>
                    <a:pt x="37" y="63"/>
                  </a:lnTo>
                  <a:lnTo>
                    <a:pt x="37" y="5"/>
                  </a:lnTo>
                  <a:lnTo>
                    <a:pt x="19" y="5"/>
                  </a:lnTo>
                  <a:lnTo>
                    <a:pt x="19" y="5"/>
                  </a:lnTo>
                  <a:lnTo>
                    <a:pt x="12" y="5"/>
                  </a:lnTo>
                  <a:lnTo>
                    <a:pt x="8" y="8"/>
                  </a:lnTo>
                  <a:lnTo>
                    <a:pt x="6" y="11"/>
                  </a:lnTo>
                  <a:lnTo>
                    <a:pt x="3" y="16"/>
                  </a:lnTo>
                  <a:lnTo>
                    <a:pt x="3" y="18"/>
                  </a:lnTo>
                  <a:lnTo>
                    <a:pt x="0" y="18"/>
                  </a:lnTo>
                  <a:lnTo>
                    <a:pt x="1" y="0"/>
                  </a:lnTo>
                  <a:lnTo>
                    <a:pt x="84" y="0"/>
                  </a:lnTo>
                  <a:lnTo>
                    <a:pt x="85" y="18"/>
                  </a:lnTo>
                  <a:lnTo>
                    <a:pt x="82" y="18"/>
                  </a:lnTo>
                  <a:lnTo>
                    <a:pt x="82" y="16"/>
                  </a:lnTo>
                  <a:lnTo>
                    <a:pt x="82" y="16"/>
                  </a:lnTo>
                  <a:lnTo>
                    <a:pt x="79" y="11"/>
                  </a:lnTo>
                  <a:lnTo>
                    <a:pt x="77" y="8"/>
                  </a:lnTo>
                  <a:lnTo>
                    <a:pt x="73" y="5"/>
                  </a:lnTo>
                  <a:lnTo>
                    <a:pt x="66" y="5"/>
                  </a:lnTo>
                  <a:lnTo>
                    <a:pt x="48" y="5"/>
                  </a:lnTo>
                  <a:lnTo>
                    <a:pt x="48" y="63"/>
                  </a:lnTo>
                  <a:lnTo>
                    <a:pt x="48" y="63"/>
                  </a:lnTo>
                  <a:lnTo>
                    <a:pt x="48" y="71"/>
                  </a:lnTo>
                  <a:lnTo>
                    <a:pt x="51" y="76"/>
                  </a:lnTo>
                  <a:lnTo>
                    <a:pt x="52" y="77"/>
                  </a:lnTo>
                  <a:lnTo>
                    <a:pt x="54" y="78"/>
                  </a:lnTo>
                  <a:lnTo>
                    <a:pt x="61" y="78"/>
                  </a:lnTo>
                  <a:lnTo>
                    <a:pt x="61" y="82"/>
                  </a:lnTo>
                  <a:lnTo>
                    <a:pt x="24" y="82"/>
                  </a:lnTo>
                  <a:lnTo>
                    <a:pt x="24"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Freeform 23"/>
            <p:cNvSpPr>
              <a:spLocks/>
            </p:cNvSpPr>
            <p:nvPr userDrawn="1"/>
          </p:nvSpPr>
          <p:spPr bwMode="auto">
            <a:xfrm>
              <a:off x="4798" y="2939"/>
              <a:ext cx="54" cy="87"/>
            </a:xfrm>
            <a:custGeom>
              <a:avLst/>
              <a:gdLst>
                <a:gd name="T0" fmla="*/ 3 w 54"/>
                <a:gd name="T1" fmla="*/ 57 h 87"/>
                <a:gd name="T2" fmla="*/ 3 w 54"/>
                <a:gd name="T3" fmla="*/ 60 h 87"/>
                <a:gd name="T4" fmla="*/ 7 w 54"/>
                <a:gd name="T5" fmla="*/ 69 h 87"/>
                <a:gd name="T6" fmla="*/ 13 w 54"/>
                <a:gd name="T7" fmla="*/ 78 h 87"/>
                <a:gd name="T8" fmla="*/ 28 w 54"/>
                <a:gd name="T9" fmla="*/ 81 h 87"/>
                <a:gd name="T10" fmla="*/ 34 w 54"/>
                <a:gd name="T11" fmla="*/ 80 h 87"/>
                <a:gd name="T12" fmla="*/ 43 w 54"/>
                <a:gd name="T13" fmla="*/ 72 h 87"/>
                <a:gd name="T14" fmla="*/ 45 w 54"/>
                <a:gd name="T15" fmla="*/ 66 h 87"/>
                <a:gd name="T16" fmla="*/ 41 w 54"/>
                <a:gd name="T17" fmla="*/ 58 h 87"/>
                <a:gd name="T18" fmla="*/ 30 w 54"/>
                <a:gd name="T19" fmla="*/ 50 h 87"/>
                <a:gd name="T20" fmla="*/ 16 w 54"/>
                <a:gd name="T21" fmla="*/ 43 h 87"/>
                <a:gd name="T22" fmla="*/ 5 w 54"/>
                <a:gd name="T23" fmla="*/ 34 h 87"/>
                <a:gd name="T24" fmla="*/ 1 w 54"/>
                <a:gd name="T25" fmla="*/ 21 h 87"/>
                <a:gd name="T26" fmla="*/ 2 w 54"/>
                <a:gd name="T27" fmla="*/ 17 h 87"/>
                <a:gd name="T28" fmla="*/ 5 w 54"/>
                <a:gd name="T29" fmla="*/ 10 h 87"/>
                <a:gd name="T30" fmla="*/ 11 w 54"/>
                <a:gd name="T31" fmla="*/ 4 h 87"/>
                <a:gd name="T32" fmla="*/ 19 w 54"/>
                <a:gd name="T33" fmla="*/ 1 h 87"/>
                <a:gd name="T34" fmla="*/ 24 w 54"/>
                <a:gd name="T35" fmla="*/ 0 h 87"/>
                <a:gd name="T36" fmla="*/ 33 w 54"/>
                <a:gd name="T37" fmla="*/ 3 h 87"/>
                <a:gd name="T38" fmla="*/ 40 w 54"/>
                <a:gd name="T39" fmla="*/ 6 h 87"/>
                <a:gd name="T40" fmla="*/ 45 w 54"/>
                <a:gd name="T41" fmla="*/ 0 h 87"/>
                <a:gd name="T42" fmla="*/ 47 w 54"/>
                <a:gd name="T43" fmla="*/ 29 h 87"/>
                <a:gd name="T44" fmla="*/ 45 w 54"/>
                <a:gd name="T45" fmla="*/ 29 h 87"/>
                <a:gd name="T46" fmla="*/ 41 w 54"/>
                <a:gd name="T47" fmla="*/ 18 h 87"/>
                <a:gd name="T48" fmla="*/ 37 w 54"/>
                <a:gd name="T49" fmla="*/ 11 h 87"/>
                <a:gd name="T50" fmla="*/ 28 w 54"/>
                <a:gd name="T51" fmla="*/ 6 h 87"/>
                <a:gd name="T52" fmla="*/ 24 w 54"/>
                <a:gd name="T53" fmla="*/ 6 h 87"/>
                <a:gd name="T54" fmla="*/ 13 w 54"/>
                <a:gd name="T55" fmla="*/ 10 h 87"/>
                <a:gd name="T56" fmla="*/ 10 w 54"/>
                <a:gd name="T57" fmla="*/ 18 h 87"/>
                <a:gd name="T58" fmla="*/ 11 w 54"/>
                <a:gd name="T59" fmla="*/ 22 h 87"/>
                <a:gd name="T60" fmla="*/ 19 w 54"/>
                <a:gd name="T61" fmla="*/ 30 h 87"/>
                <a:gd name="T62" fmla="*/ 40 w 54"/>
                <a:gd name="T63" fmla="*/ 42 h 87"/>
                <a:gd name="T64" fmla="*/ 46 w 54"/>
                <a:gd name="T65" fmla="*/ 47 h 87"/>
                <a:gd name="T66" fmla="*/ 53 w 54"/>
                <a:gd name="T67" fmla="*/ 57 h 87"/>
                <a:gd name="T68" fmla="*/ 54 w 54"/>
                <a:gd name="T69" fmla="*/ 63 h 87"/>
                <a:gd name="T70" fmla="*/ 52 w 54"/>
                <a:gd name="T71" fmla="*/ 72 h 87"/>
                <a:gd name="T72" fmla="*/ 46 w 54"/>
                <a:gd name="T73" fmla="*/ 80 h 87"/>
                <a:gd name="T74" fmla="*/ 38 w 54"/>
                <a:gd name="T75" fmla="*/ 85 h 87"/>
                <a:gd name="T76" fmla="*/ 28 w 54"/>
                <a:gd name="T77" fmla="*/ 87 h 87"/>
                <a:gd name="T78" fmla="*/ 20 w 54"/>
                <a:gd name="T79" fmla="*/ 86 h 87"/>
                <a:gd name="T80" fmla="*/ 7 w 54"/>
                <a:gd name="T81" fmla="*/ 80 h 87"/>
                <a:gd name="T82" fmla="*/ 4 w 54"/>
                <a:gd name="T83" fmla="*/ 82 h 87"/>
                <a:gd name="T84" fmla="*/ 0 w 54"/>
                <a:gd name="T85"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4" h="87">
                  <a:moveTo>
                    <a:pt x="0" y="57"/>
                  </a:moveTo>
                  <a:lnTo>
                    <a:pt x="3" y="57"/>
                  </a:lnTo>
                  <a:lnTo>
                    <a:pt x="3" y="57"/>
                  </a:lnTo>
                  <a:lnTo>
                    <a:pt x="3" y="60"/>
                  </a:lnTo>
                  <a:lnTo>
                    <a:pt x="4" y="65"/>
                  </a:lnTo>
                  <a:lnTo>
                    <a:pt x="7" y="69"/>
                  </a:lnTo>
                  <a:lnTo>
                    <a:pt x="9" y="73"/>
                  </a:lnTo>
                  <a:lnTo>
                    <a:pt x="13" y="78"/>
                  </a:lnTo>
                  <a:lnTo>
                    <a:pt x="19" y="80"/>
                  </a:lnTo>
                  <a:lnTo>
                    <a:pt x="28" y="81"/>
                  </a:lnTo>
                  <a:lnTo>
                    <a:pt x="28" y="81"/>
                  </a:lnTo>
                  <a:lnTo>
                    <a:pt x="34" y="80"/>
                  </a:lnTo>
                  <a:lnTo>
                    <a:pt x="40" y="77"/>
                  </a:lnTo>
                  <a:lnTo>
                    <a:pt x="43" y="72"/>
                  </a:lnTo>
                  <a:lnTo>
                    <a:pt x="45" y="66"/>
                  </a:lnTo>
                  <a:lnTo>
                    <a:pt x="45" y="66"/>
                  </a:lnTo>
                  <a:lnTo>
                    <a:pt x="43" y="62"/>
                  </a:lnTo>
                  <a:lnTo>
                    <a:pt x="41" y="58"/>
                  </a:lnTo>
                  <a:lnTo>
                    <a:pt x="35" y="53"/>
                  </a:lnTo>
                  <a:lnTo>
                    <a:pt x="30" y="50"/>
                  </a:lnTo>
                  <a:lnTo>
                    <a:pt x="16" y="43"/>
                  </a:lnTo>
                  <a:lnTo>
                    <a:pt x="16" y="43"/>
                  </a:lnTo>
                  <a:lnTo>
                    <a:pt x="11" y="40"/>
                  </a:lnTo>
                  <a:lnTo>
                    <a:pt x="5" y="34"/>
                  </a:lnTo>
                  <a:lnTo>
                    <a:pt x="3" y="28"/>
                  </a:lnTo>
                  <a:lnTo>
                    <a:pt x="1" y="21"/>
                  </a:lnTo>
                  <a:lnTo>
                    <a:pt x="1" y="21"/>
                  </a:lnTo>
                  <a:lnTo>
                    <a:pt x="2" y="17"/>
                  </a:lnTo>
                  <a:lnTo>
                    <a:pt x="3" y="13"/>
                  </a:lnTo>
                  <a:lnTo>
                    <a:pt x="5" y="10"/>
                  </a:lnTo>
                  <a:lnTo>
                    <a:pt x="8" y="6"/>
                  </a:lnTo>
                  <a:lnTo>
                    <a:pt x="11" y="4"/>
                  </a:lnTo>
                  <a:lnTo>
                    <a:pt x="15" y="3"/>
                  </a:lnTo>
                  <a:lnTo>
                    <a:pt x="19" y="1"/>
                  </a:lnTo>
                  <a:lnTo>
                    <a:pt x="24" y="0"/>
                  </a:lnTo>
                  <a:lnTo>
                    <a:pt x="24" y="0"/>
                  </a:lnTo>
                  <a:lnTo>
                    <a:pt x="30" y="1"/>
                  </a:lnTo>
                  <a:lnTo>
                    <a:pt x="33" y="3"/>
                  </a:lnTo>
                  <a:lnTo>
                    <a:pt x="40" y="6"/>
                  </a:lnTo>
                  <a:lnTo>
                    <a:pt x="40" y="6"/>
                  </a:lnTo>
                  <a:lnTo>
                    <a:pt x="42" y="4"/>
                  </a:lnTo>
                  <a:lnTo>
                    <a:pt x="45" y="0"/>
                  </a:lnTo>
                  <a:lnTo>
                    <a:pt x="47" y="0"/>
                  </a:lnTo>
                  <a:lnTo>
                    <a:pt x="47" y="29"/>
                  </a:lnTo>
                  <a:lnTo>
                    <a:pt x="45" y="29"/>
                  </a:lnTo>
                  <a:lnTo>
                    <a:pt x="45" y="29"/>
                  </a:lnTo>
                  <a:lnTo>
                    <a:pt x="42" y="21"/>
                  </a:lnTo>
                  <a:lnTo>
                    <a:pt x="41" y="18"/>
                  </a:lnTo>
                  <a:lnTo>
                    <a:pt x="39" y="14"/>
                  </a:lnTo>
                  <a:lnTo>
                    <a:pt x="37" y="11"/>
                  </a:lnTo>
                  <a:lnTo>
                    <a:pt x="33" y="8"/>
                  </a:lnTo>
                  <a:lnTo>
                    <a:pt x="28" y="6"/>
                  </a:lnTo>
                  <a:lnTo>
                    <a:pt x="24" y="6"/>
                  </a:lnTo>
                  <a:lnTo>
                    <a:pt x="24" y="6"/>
                  </a:lnTo>
                  <a:lnTo>
                    <a:pt x="18" y="7"/>
                  </a:lnTo>
                  <a:lnTo>
                    <a:pt x="13" y="10"/>
                  </a:lnTo>
                  <a:lnTo>
                    <a:pt x="11" y="13"/>
                  </a:lnTo>
                  <a:lnTo>
                    <a:pt x="10" y="18"/>
                  </a:lnTo>
                  <a:lnTo>
                    <a:pt x="10" y="18"/>
                  </a:lnTo>
                  <a:lnTo>
                    <a:pt x="11" y="22"/>
                  </a:lnTo>
                  <a:lnTo>
                    <a:pt x="15" y="27"/>
                  </a:lnTo>
                  <a:lnTo>
                    <a:pt x="19" y="30"/>
                  </a:lnTo>
                  <a:lnTo>
                    <a:pt x="27" y="35"/>
                  </a:lnTo>
                  <a:lnTo>
                    <a:pt x="40" y="42"/>
                  </a:lnTo>
                  <a:lnTo>
                    <a:pt x="40" y="42"/>
                  </a:lnTo>
                  <a:lnTo>
                    <a:pt x="46" y="47"/>
                  </a:lnTo>
                  <a:lnTo>
                    <a:pt x="50" y="51"/>
                  </a:lnTo>
                  <a:lnTo>
                    <a:pt x="53" y="57"/>
                  </a:lnTo>
                  <a:lnTo>
                    <a:pt x="54" y="63"/>
                  </a:lnTo>
                  <a:lnTo>
                    <a:pt x="54" y="63"/>
                  </a:lnTo>
                  <a:lnTo>
                    <a:pt x="54" y="67"/>
                  </a:lnTo>
                  <a:lnTo>
                    <a:pt x="52" y="72"/>
                  </a:lnTo>
                  <a:lnTo>
                    <a:pt x="49" y="77"/>
                  </a:lnTo>
                  <a:lnTo>
                    <a:pt x="46" y="80"/>
                  </a:lnTo>
                  <a:lnTo>
                    <a:pt x="42" y="82"/>
                  </a:lnTo>
                  <a:lnTo>
                    <a:pt x="38" y="85"/>
                  </a:lnTo>
                  <a:lnTo>
                    <a:pt x="33" y="86"/>
                  </a:lnTo>
                  <a:lnTo>
                    <a:pt x="28" y="87"/>
                  </a:lnTo>
                  <a:lnTo>
                    <a:pt x="28" y="87"/>
                  </a:lnTo>
                  <a:lnTo>
                    <a:pt x="20" y="86"/>
                  </a:lnTo>
                  <a:lnTo>
                    <a:pt x="15" y="84"/>
                  </a:lnTo>
                  <a:lnTo>
                    <a:pt x="7" y="80"/>
                  </a:lnTo>
                  <a:lnTo>
                    <a:pt x="7" y="80"/>
                  </a:lnTo>
                  <a:lnTo>
                    <a:pt x="4" y="82"/>
                  </a:lnTo>
                  <a:lnTo>
                    <a:pt x="3" y="87"/>
                  </a:lnTo>
                  <a:lnTo>
                    <a:pt x="0" y="87"/>
                  </a:lnTo>
                  <a:lnTo>
                    <a:pt x="0" y="5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Freeform 24"/>
            <p:cNvSpPr>
              <a:spLocks noEditPoints="1"/>
            </p:cNvSpPr>
            <p:nvPr userDrawn="1"/>
          </p:nvSpPr>
          <p:spPr bwMode="auto">
            <a:xfrm>
              <a:off x="4875" y="2942"/>
              <a:ext cx="79" cy="82"/>
            </a:xfrm>
            <a:custGeom>
              <a:avLst/>
              <a:gdLst>
                <a:gd name="T0" fmla="*/ 0 w 79"/>
                <a:gd name="T1" fmla="*/ 78 h 82"/>
                <a:gd name="T2" fmla="*/ 9 w 79"/>
                <a:gd name="T3" fmla="*/ 77 h 82"/>
                <a:gd name="T4" fmla="*/ 13 w 79"/>
                <a:gd name="T5" fmla="*/ 71 h 82"/>
                <a:gd name="T6" fmla="*/ 13 w 79"/>
                <a:gd name="T7" fmla="*/ 18 h 82"/>
                <a:gd name="T8" fmla="*/ 13 w 79"/>
                <a:gd name="T9" fmla="*/ 10 h 82"/>
                <a:gd name="T10" fmla="*/ 9 w 79"/>
                <a:gd name="T11" fmla="*/ 4 h 82"/>
                <a:gd name="T12" fmla="*/ 0 w 79"/>
                <a:gd name="T13" fmla="*/ 3 h 82"/>
                <a:gd name="T14" fmla="*/ 36 w 79"/>
                <a:gd name="T15" fmla="*/ 0 h 82"/>
                <a:gd name="T16" fmla="*/ 43 w 79"/>
                <a:gd name="T17" fmla="*/ 1 h 82"/>
                <a:gd name="T18" fmla="*/ 53 w 79"/>
                <a:gd name="T19" fmla="*/ 4 h 82"/>
                <a:gd name="T20" fmla="*/ 60 w 79"/>
                <a:gd name="T21" fmla="*/ 10 h 82"/>
                <a:gd name="T22" fmla="*/ 65 w 79"/>
                <a:gd name="T23" fmla="*/ 18 h 82"/>
                <a:gd name="T24" fmla="*/ 65 w 79"/>
                <a:gd name="T25" fmla="*/ 23 h 82"/>
                <a:gd name="T26" fmla="*/ 64 w 79"/>
                <a:gd name="T27" fmla="*/ 31 h 82"/>
                <a:gd name="T28" fmla="*/ 59 w 79"/>
                <a:gd name="T29" fmla="*/ 38 h 82"/>
                <a:gd name="T30" fmla="*/ 51 w 79"/>
                <a:gd name="T31" fmla="*/ 44 h 82"/>
                <a:gd name="T32" fmla="*/ 40 w 79"/>
                <a:gd name="T33" fmla="*/ 46 h 82"/>
                <a:gd name="T34" fmla="*/ 54 w 79"/>
                <a:gd name="T35" fmla="*/ 61 h 82"/>
                <a:gd name="T36" fmla="*/ 67 w 79"/>
                <a:gd name="T37" fmla="*/ 74 h 82"/>
                <a:gd name="T38" fmla="*/ 79 w 79"/>
                <a:gd name="T39" fmla="*/ 78 h 82"/>
                <a:gd name="T40" fmla="*/ 57 w 79"/>
                <a:gd name="T41" fmla="*/ 82 h 82"/>
                <a:gd name="T42" fmla="*/ 23 w 79"/>
                <a:gd name="T43" fmla="*/ 46 h 82"/>
                <a:gd name="T44" fmla="*/ 23 w 79"/>
                <a:gd name="T45" fmla="*/ 63 h 82"/>
                <a:gd name="T46" fmla="*/ 25 w 79"/>
                <a:gd name="T47" fmla="*/ 76 h 82"/>
                <a:gd name="T48" fmla="*/ 30 w 79"/>
                <a:gd name="T49" fmla="*/ 78 h 82"/>
                <a:gd name="T50" fmla="*/ 36 w 79"/>
                <a:gd name="T51" fmla="*/ 82 h 82"/>
                <a:gd name="T52" fmla="*/ 0 w 79"/>
                <a:gd name="T53" fmla="*/ 78 h 82"/>
                <a:gd name="T54" fmla="*/ 36 w 79"/>
                <a:gd name="T55" fmla="*/ 41 h 82"/>
                <a:gd name="T56" fmla="*/ 43 w 79"/>
                <a:gd name="T57" fmla="*/ 39 h 82"/>
                <a:gd name="T58" fmla="*/ 49 w 79"/>
                <a:gd name="T59" fmla="*/ 35 h 82"/>
                <a:gd name="T60" fmla="*/ 53 w 79"/>
                <a:gd name="T61" fmla="*/ 23 h 82"/>
                <a:gd name="T62" fmla="*/ 52 w 79"/>
                <a:gd name="T63" fmla="*/ 16 h 82"/>
                <a:gd name="T64" fmla="*/ 46 w 79"/>
                <a:gd name="T65" fmla="*/ 8 h 82"/>
                <a:gd name="T66" fmla="*/ 39 w 79"/>
                <a:gd name="T67" fmla="*/ 5 h 82"/>
                <a:gd name="T68" fmla="*/ 23 w 79"/>
                <a:gd name="T69" fmla="*/ 5 h 82"/>
                <a:gd name="T70" fmla="*/ 36 w 79"/>
                <a:gd name="T71" fmla="*/ 41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9" h="82">
                  <a:moveTo>
                    <a:pt x="0" y="78"/>
                  </a:moveTo>
                  <a:lnTo>
                    <a:pt x="0" y="78"/>
                  </a:lnTo>
                  <a:lnTo>
                    <a:pt x="7" y="78"/>
                  </a:lnTo>
                  <a:lnTo>
                    <a:pt x="9" y="77"/>
                  </a:lnTo>
                  <a:lnTo>
                    <a:pt x="10" y="76"/>
                  </a:lnTo>
                  <a:lnTo>
                    <a:pt x="13" y="71"/>
                  </a:lnTo>
                  <a:lnTo>
                    <a:pt x="13" y="63"/>
                  </a:lnTo>
                  <a:lnTo>
                    <a:pt x="13" y="18"/>
                  </a:lnTo>
                  <a:lnTo>
                    <a:pt x="13" y="18"/>
                  </a:lnTo>
                  <a:lnTo>
                    <a:pt x="13" y="10"/>
                  </a:lnTo>
                  <a:lnTo>
                    <a:pt x="10" y="5"/>
                  </a:lnTo>
                  <a:lnTo>
                    <a:pt x="9" y="4"/>
                  </a:lnTo>
                  <a:lnTo>
                    <a:pt x="7" y="3"/>
                  </a:lnTo>
                  <a:lnTo>
                    <a:pt x="0" y="3"/>
                  </a:lnTo>
                  <a:lnTo>
                    <a:pt x="0" y="0"/>
                  </a:lnTo>
                  <a:lnTo>
                    <a:pt x="36" y="0"/>
                  </a:lnTo>
                  <a:lnTo>
                    <a:pt x="36" y="0"/>
                  </a:lnTo>
                  <a:lnTo>
                    <a:pt x="43" y="1"/>
                  </a:lnTo>
                  <a:lnTo>
                    <a:pt x="49" y="2"/>
                  </a:lnTo>
                  <a:lnTo>
                    <a:pt x="53" y="4"/>
                  </a:lnTo>
                  <a:lnTo>
                    <a:pt x="58" y="7"/>
                  </a:lnTo>
                  <a:lnTo>
                    <a:pt x="60" y="10"/>
                  </a:lnTo>
                  <a:lnTo>
                    <a:pt x="62" y="14"/>
                  </a:lnTo>
                  <a:lnTo>
                    <a:pt x="65" y="18"/>
                  </a:lnTo>
                  <a:lnTo>
                    <a:pt x="65" y="23"/>
                  </a:lnTo>
                  <a:lnTo>
                    <a:pt x="65" y="23"/>
                  </a:lnTo>
                  <a:lnTo>
                    <a:pt x="65" y="27"/>
                  </a:lnTo>
                  <a:lnTo>
                    <a:pt x="64" y="31"/>
                  </a:lnTo>
                  <a:lnTo>
                    <a:pt x="61" y="34"/>
                  </a:lnTo>
                  <a:lnTo>
                    <a:pt x="59" y="38"/>
                  </a:lnTo>
                  <a:lnTo>
                    <a:pt x="55" y="41"/>
                  </a:lnTo>
                  <a:lnTo>
                    <a:pt x="51" y="44"/>
                  </a:lnTo>
                  <a:lnTo>
                    <a:pt x="46" y="45"/>
                  </a:lnTo>
                  <a:lnTo>
                    <a:pt x="40" y="46"/>
                  </a:lnTo>
                  <a:lnTo>
                    <a:pt x="54" y="61"/>
                  </a:lnTo>
                  <a:lnTo>
                    <a:pt x="54" y="61"/>
                  </a:lnTo>
                  <a:lnTo>
                    <a:pt x="60" y="68"/>
                  </a:lnTo>
                  <a:lnTo>
                    <a:pt x="67" y="74"/>
                  </a:lnTo>
                  <a:lnTo>
                    <a:pt x="73" y="77"/>
                  </a:lnTo>
                  <a:lnTo>
                    <a:pt x="79" y="78"/>
                  </a:lnTo>
                  <a:lnTo>
                    <a:pt x="79" y="82"/>
                  </a:lnTo>
                  <a:lnTo>
                    <a:pt x="57" y="82"/>
                  </a:lnTo>
                  <a:lnTo>
                    <a:pt x="30" y="46"/>
                  </a:lnTo>
                  <a:lnTo>
                    <a:pt x="23" y="46"/>
                  </a:lnTo>
                  <a:lnTo>
                    <a:pt x="23" y="63"/>
                  </a:lnTo>
                  <a:lnTo>
                    <a:pt x="23" y="63"/>
                  </a:lnTo>
                  <a:lnTo>
                    <a:pt x="24" y="71"/>
                  </a:lnTo>
                  <a:lnTo>
                    <a:pt x="25" y="76"/>
                  </a:lnTo>
                  <a:lnTo>
                    <a:pt x="28" y="77"/>
                  </a:lnTo>
                  <a:lnTo>
                    <a:pt x="30" y="78"/>
                  </a:lnTo>
                  <a:lnTo>
                    <a:pt x="36" y="78"/>
                  </a:lnTo>
                  <a:lnTo>
                    <a:pt x="36" y="82"/>
                  </a:lnTo>
                  <a:lnTo>
                    <a:pt x="0" y="82"/>
                  </a:lnTo>
                  <a:lnTo>
                    <a:pt x="0" y="78"/>
                  </a:lnTo>
                  <a:close/>
                  <a:moveTo>
                    <a:pt x="36" y="41"/>
                  </a:moveTo>
                  <a:lnTo>
                    <a:pt x="36" y="41"/>
                  </a:lnTo>
                  <a:lnTo>
                    <a:pt x="39" y="40"/>
                  </a:lnTo>
                  <a:lnTo>
                    <a:pt x="43" y="39"/>
                  </a:lnTo>
                  <a:lnTo>
                    <a:pt x="46" y="38"/>
                  </a:lnTo>
                  <a:lnTo>
                    <a:pt x="49" y="35"/>
                  </a:lnTo>
                  <a:lnTo>
                    <a:pt x="52" y="30"/>
                  </a:lnTo>
                  <a:lnTo>
                    <a:pt x="53" y="23"/>
                  </a:lnTo>
                  <a:lnTo>
                    <a:pt x="53" y="23"/>
                  </a:lnTo>
                  <a:lnTo>
                    <a:pt x="52" y="16"/>
                  </a:lnTo>
                  <a:lnTo>
                    <a:pt x="49" y="10"/>
                  </a:lnTo>
                  <a:lnTo>
                    <a:pt x="46" y="8"/>
                  </a:lnTo>
                  <a:lnTo>
                    <a:pt x="43" y="7"/>
                  </a:lnTo>
                  <a:lnTo>
                    <a:pt x="39" y="5"/>
                  </a:lnTo>
                  <a:lnTo>
                    <a:pt x="36" y="5"/>
                  </a:lnTo>
                  <a:lnTo>
                    <a:pt x="23" y="5"/>
                  </a:lnTo>
                  <a:lnTo>
                    <a:pt x="23" y="41"/>
                  </a:lnTo>
                  <a:lnTo>
                    <a:pt x="36"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Freeform 25"/>
            <p:cNvSpPr>
              <a:spLocks noEditPoints="1"/>
            </p:cNvSpPr>
            <p:nvPr userDrawn="1"/>
          </p:nvSpPr>
          <p:spPr bwMode="auto">
            <a:xfrm>
              <a:off x="4958" y="2909"/>
              <a:ext cx="95" cy="115"/>
            </a:xfrm>
            <a:custGeom>
              <a:avLst/>
              <a:gdLst>
                <a:gd name="T0" fmla="*/ 0 w 95"/>
                <a:gd name="T1" fmla="*/ 111 h 115"/>
                <a:gd name="T2" fmla="*/ 12 w 95"/>
                <a:gd name="T3" fmla="*/ 109 h 115"/>
                <a:gd name="T4" fmla="*/ 18 w 95"/>
                <a:gd name="T5" fmla="*/ 100 h 115"/>
                <a:gd name="T6" fmla="*/ 49 w 95"/>
                <a:gd name="T7" fmla="*/ 30 h 115"/>
                <a:gd name="T8" fmla="*/ 79 w 95"/>
                <a:gd name="T9" fmla="*/ 100 h 115"/>
                <a:gd name="T10" fmla="*/ 85 w 95"/>
                <a:gd name="T11" fmla="*/ 109 h 115"/>
                <a:gd name="T12" fmla="*/ 95 w 95"/>
                <a:gd name="T13" fmla="*/ 111 h 115"/>
                <a:gd name="T14" fmla="*/ 57 w 95"/>
                <a:gd name="T15" fmla="*/ 115 h 115"/>
                <a:gd name="T16" fmla="*/ 57 w 95"/>
                <a:gd name="T17" fmla="*/ 111 h 115"/>
                <a:gd name="T18" fmla="*/ 68 w 95"/>
                <a:gd name="T19" fmla="*/ 109 h 115"/>
                <a:gd name="T20" fmla="*/ 69 w 95"/>
                <a:gd name="T21" fmla="*/ 105 h 115"/>
                <a:gd name="T22" fmla="*/ 61 w 95"/>
                <a:gd name="T23" fmla="*/ 86 h 115"/>
                <a:gd name="T24" fmla="*/ 22 w 95"/>
                <a:gd name="T25" fmla="*/ 101 h 115"/>
                <a:gd name="T26" fmla="*/ 21 w 95"/>
                <a:gd name="T27" fmla="*/ 105 h 115"/>
                <a:gd name="T28" fmla="*/ 22 w 95"/>
                <a:gd name="T29" fmla="*/ 109 h 115"/>
                <a:gd name="T30" fmla="*/ 33 w 95"/>
                <a:gd name="T31" fmla="*/ 111 h 115"/>
                <a:gd name="T32" fmla="*/ 0 w 95"/>
                <a:gd name="T33" fmla="*/ 115 h 115"/>
                <a:gd name="T34" fmla="*/ 59 w 95"/>
                <a:gd name="T35" fmla="*/ 81 h 115"/>
                <a:gd name="T36" fmla="*/ 30 w 95"/>
                <a:gd name="T37" fmla="*/ 81 h 115"/>
                <a:gd name="T38" fmla="*/ 36 w 95"/>
                <a:gd name="T39" fmla="*/ 12 h 115"/>
                <a:gd name="T40" fmla="*/ 37 w 95"/>
                <a:gd name="T41" fmla="*/ 7 h 115"/>
                <a:gd name="T42" fmla="*/ 43 w 95"/>
                <a:gd name="T43" fmla="*/ 1 h 115"/>
                <a:gd name="T44" fmla="*/ 48 w 95"/>
                <a:gd name="T45" fmla="*/ 0 h 115"/>
                <a:gd name="T46" fmla="*/ 56 w 95"/>
                <a:gd name="T47" fmla="*/ 4 h 115"/>
                <a:gd name="T48" fmla="*/ 59 w 95"/>
                <a:gd name="T49" fmla="*/ 12 h 115"/>
                <a:gd name="T50" fmla="*/ 58 w 95"/>
                <a:gd name="T51" fmla="*/ 15 h 115"/>
                <a:gd name="T52" fmla="*/ 52 w 95"/>
                <a:gd name="T53" fmla="*/ 22 h 115"/>
                <a:gd name="T54" fmla="*/ 48 w 95"/>
                <a:gd name="T55" fmla="*/ 22 h 115"/>
                <a:gd name="T56" fmla="*/ 39 w 95"/>
                <a:gd name="T57" fmla="*/ 20 h 115"/>
                <a:gd name="T58" fmla="*/ 36 w 95"/>
                <a:gd name="T59" fmla="*/ 12 h 115"/>
                <a:gd name="T60" fmla="*/ 53 w 95"/>
                <a:gd name="T61" fmla="*/ 12 h 115"/>
                <a:gd name="T62" fmla="*/ 53 w 95"/>
                <a:gd name="T63" fmla="*/ 10 h 115"/>
                <a:gd name="T64" fmla="*/ 50 w 95"/>
                <a:gd name="T65" fmla="*/ 6 h 115"/>
                <a:gd name="T66" fmla="*/ 48 w 95"/>
                <a:gd name="T67" fmla="*/ 5 h 115"/>
                <a:gd name="T68" fmla="*/ 43 w 95"/>
                <a:gd name="T69" fmla="*/ 7 h 115"/>
                <a:gd name="T70" fmla="*/ 41 w 95"/>
                <a:gd name="T71" fmla="*/ 12 h 115"/>
                <a:gd name="T72" fmla="*/ 42 w 95"/>
                <a:gd name="T73" fmla="*/ 14 h 115"/>
                <a:gd name="T74" fmla="*/ 45 w 95"/>
                <a:gd name="T75" fmla="*/ 18 h 115"/>
                <a:gd name="T76" fmla="*/ 48 w 95"/>
                <a:gd name="T77" fmla="*/ 18 h 115"/>
                <a:gd name="T78" fmla="*/ 52 w 95"/>
                <a:gd name="T79" fmla="*/ 15 h 115"/>
                <a:gd name="T80" fmla="*/ 53 w 95"/>
                <a:gd name="T81" fmla="*/ 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5" h="115">
                  <a:moveTo>
                    <a:pt x="0" y="111"/>
                  </a:moveTo>
                  <a:lnTo>
                    <a:pt x="0" y="111"/>
                  </a:lnTo>
                  <a:lnTo>
                    <a:pt x="7" y="111"/>
                  </a:lnTo>
                  <a:lnTo>
                    <a:pt x="12" y="109"/>
                  </a:lnTo>
                  <a:lnTo>
                    <a:pt x="14" y="105"/>
                  </a:lnTo>
                  <a:lnTo>
                    <a:pt x="18" y="100"/>
                  </a:lnTo>
                  <a:lnTo>
                    <a:pt x="46" y="30"/>
                  </a:lnTo>
                  <a:lnTo>
                    <a:pt x="49" y="30"/>
                  </a:lnTo>
                  <a:lnTo>
                    <a:pt x="79" y="100"/>
                  </a:lnTo>
                  <a:lnTo>
                    <a:pt x="79" y="100"/>
                  </a:lnTo>
                  <a:lnTo>
                    <a:pt x="81" y="105"/>
                  </a:lnTo>
                  <a:lnTo>
                    <a:pt x="85" y="109"/>
                  </a:lnTo>
                  <a:lnTo>
                    <a:pt x="88" y="111"/>
                  </a:lnTo>
                  <a:lnTo>
                    <a:pt x="95" y="111"/>
                  </a:lnTo>
                  <a:lnTo>
                    <a:pt x="95" y="115"/>
                  </a:lnTo>
                  <a:lnTo>
                    <a:pt x="57" y="115"/>
                  </a:lnTo>
                  <a:lnTo>
                    <a:pt x="57" y="111"/>
                  </a:lnTo>
                  <a:lnTo>
                    <a:pt x="57" y="111"/>
                  </a:lnTo>
                  <a:lnTo>
                    <a:pt x="64" y="111"/>
                  </a:lnTo>
                  <a:lnTo>
                    <a:pt x="68" y="109"/>
                  </a:lnTo>
                  <a:lnTo>
                    <a:pt x="68" y="108"/>
                  </a:lnTo>
                  <a:lnTo>
                    <a:pt x="69" y="105"/>
                  </a:lnTo>
                  <a:lnTo>
                    <a:pt x="68" y="101"/>
                  </a:lnTo>
                  <a:lnTo>
                    <a:pt x="61" y="86"/>
                  </a:lnTo>
                  <a:lnTo>
                    <a:pt x="28" y="86"/>
                  </a:lnTo>
                  <a:lnTo>
                    <a:pt x="22" y="101"/>
                  </a:lnTo>
                  <a:lnTo>
                    <a:pt x="22" y="101"/>
                  </a:lnTo>
                  <a:lnTo>
                    <a:pt x="21" y="105"/>
                  </a:lnTo>
                  <a:lnTo>
                    <a:pt x="21" y="108"/>
                  </a:lnTo>
                  <a:lnTo>
                    <a:pt x="22" y="109"/>
                  </a:lnTo>
                  <a:lnTo>
                    <a:pt x="26" y="111"/>
                  </a:lnTo>
                  <a:lnTo>
                    <a:pt x="33" y="111"/>
                  </a:lnTo>
                  <a:lnTo>
                    <a:pt x="33" y="115"/>
                  </a:lnTo>
                  <a:lnTo>
                    <a:pt x="0" y="115"/>
                  </a:lnTo>
                  <a:lnTo>
                    <a:pt x="0" y="111"/>
                  </a:lnTo>
                  <a:close/>
                  <a:moveTo>
                    <a:pt x="59" y="81"/>
                  </a:moveTo>
                  <a:lnTo>
                    <a:pt x="45" y="49"/>
                  </a:lnTo>
                  <a:lnTo>
                    <a:pt x="30" y="81"/>
                  </a:lnTo>
                  <a:lnTo>
                    <a:pt x="59" y="81"/>
                  </a:lnTo>
                  <a:close/>
                  <a:moveTo>
                    <a:pt x="36" y="12"/>
                  </a:moveTo>
                  <a:lnTo>
                    <a:pt x="36" y="12"/>
                  </a:lnTo>
                  <a:lnTo>
                    <a:pt x="37" y="7"/>
                  </a:lnTo>
                  <a:lnTo>
                    <a:pt x="39" y="4"/>
                  </a:lnTo>
                  <a:lnTo>
                    <a:pt x="43" y="1"/>
                  </a:lnTo>
                  <a:lnTo>
                    <a:pt x="48" y="0"/>
                  </a:lnTo>
                  <a:lnTo>
                    <a:pt x="48" y="0"/>
                  </a:lnTo>
                  <a:lnTo>
                    <a:pt x="52" y="1"/>
                  </a:lnTo>
                  <a:lnTo>
                    <a:pt x="56" y="4"/>
                  </a:lnTo>
                  <a:lnTo>
                    <a:pt x="58" y="7"/>
                  </a:lnTo>
                  <a:lnTo>
                    <a:pt x="59" y="12"/>
                  </a:lnTo>
                  <a:lnTo>
                    <a:pt x="59" y="12"/>
                  </a:lnTo>
                  <a:lnTo>
                    <a:pt x="58" y="15"/>
                  </a:lnTo>
                  <a:lnTo>
                    <a:pt x="56" y="20"/>
                  </a:lnTo>
                  <a:lnTo>
                    <a:pt x="52" y="22"/>
                  </a:lnTo>
                  <a:lnTo>
                    <a:pt x="48" y="22"/>
                  </a:lnTo>
                  <a:lnTo>
                    <a:pt x="48" y="22"/>
                  </a:lnTo>
                  <a:lnTo>
                    <a:pt x="43" y="22"/>
                  </a:lnTo>
                  <a:lnTo>
                    <a:pt x="39" y="20"/>
                  </a:lnTo>
                  <a:lnTo>
                    <a:pt x="37" y="15"/>
                  </a:lnTo>
                  <a:lnTo>
                    <a:pt x="36" y="12"/>
                  </a:lnTo>
                  <a:lnTo>
                    <a:pt x="36" y="12"/>
                  </a:lnTo>
                  <a:close/>
                  <a:moveTo>
                    <a:pt x="53" y="12"/>
                  </a:moveTo>
                  <a:lnTo>
                    <a:pt x="53" y="12"/>
                  </a:lnTo>
                  <a:lnTo>
                    <a:pt x="53" y="10"/>
                  </a:lnTo>
                  <a:lnTo>
                    <a:pt x="52" y="7"/>
                  </a:lnTo>
                  <a:lnTo>
                    <a:pt x="50" y="6"/>
                  </a:lnTo>
                  <a:lnTo>
                    <a:pt x="48" y="5"/>
                  </a:lnTo>
                  <a:lnTo>
                    <a:pt x="48" y="5"/>
                  </a:lnTo>
                  <a:lnTo>
                    <a:pt x="45" y="6"/>
                  </a:lnTo>
                  <a:lnTo>
                    <a:pt x="43" y="7"/>
                  </a:lnTo>
                  <a:lnTo>
                    <a:pt x="42" y="10"/>
                  </a:lnTo>
                  <a:lnTo>
                    <a:pt x="41" y="12"/>
                  </a:lnTo>
                  <a:lnTo>
                    <a:pt x="41" y="12"/>
                  </a:lnTo>
                  <a:lnTo>
                    <a:pt x="42" y="14"/>
                  </a:lnTo>
                  <a:lnTo>
                    <a:pt x="43" y="15"/>
                  </a:lnTo>
                  <a:lnTo>
                    <a:pt x="45" y="18"/>
                  </a:lnTo>
                  <a:lnTo>
                    <a:pt x="48" y="18"/>
                  </a:lnTo>
                  <a:lnTo>
                    <a:pt x="48" y="18"/>
                  </a:lnTo>
                  <a:lnTo>
                    <a:pt x="50" y="18"/>
                  </a:lnTo>
                  <a:lnTo>
                    <a:pt x="52" y="15"/>
                  </a:lnTo>
                  <a:lnTo>
                    <a:pt x="53" y="14"/>
                  </a:lnTo>
                  <a:lnTo>
                    <a:pt x="53" y="12"/>
                  </a:lnTo>
                  <a:lnTo>
                    <a:pt x="53"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7" name="Freeform 26"/>
            <p:cNvSpPr>
              <a:spLocks noEditPoints="1"/>
            </p:cNvSpPr>
            <p:nvPr userDrawn="1"/>
          </p:nvSpPr>
          <p:spPr bwMode="auto">
            <a:xfrm>
              <a:off x="5063" y="2942"/>
              <a:ext cx="82" cy="82"/>
            </a:xfrm>
            <a:custGeom>
              <a:avLst/>
              <a:gdLst>
                <a:gd name="T0" fmla="*/ 0 w 82"/>
                <a:gd name="T1" fmla="*/ 78 h 82"/>
                <a:gd name="T2" fmla="*/ 10 w 82"/>
                <a:gd name="T3" fmla="*/ 77 h 82"/>
                <a:gd name="T4" fmla="*/ 13 w 82"/>
                <a:gd name="T5" fmla="*/ 71 h 82"/>
                <a:gd name="T6" fmla="*/ 13 w 82"/>
                <a:gd name="T7" fmla="*/ 18 h 82"/>
                <a:gd name="T8" fmla="*/ 13 w 82"/>
                <a:gd name="T9" fmla="*/ 10 h 82"/>
                <a:gd name="T10" fmla="*/ 10 w 82"/>
                <a:gd name="T11" fmla="*/ 4 h 82"/>
                <a:gd name="T12" fmla="*/ 0 w 82"/>
                <a:gd name="T13" fmla="*/ 3 h 82"/>
                <a:gd name="T14" fmla="*/ 37 w 82"/>
                <a:gd name="T15" fmla="*/ 0 h 82"/>
                <a:gd name="T16" fmla="*/ 48 w 82"/>
                <a:gd name="T17" fmla="*/ 1 h 82"/>
                <a:gd name="T18" fmla="*/ 65 w 82"/>
                <a:gd name="T19" fmla="*/ 7 h 82"/>
                <a:gd name="T20" fmla="*/ 77 w 82"/>
                <a:gd name="T21" fmla="*/ 18 h 82"/>
                <a:gd name="T22" fmla="*/ 81 w 82"/>
                <a:gd name="T23" fmla="*/ 32 h 82"/>
                <a:gd name="T24" fmla="*/ 82 w 82"/>
                <a:gd name="T25" fmla="*/ 40 h 82"/>
                <a:gd name="T26" fmla="*/ 80 w 82"/>
                <a:gd name="T27" fmla="*/ 56 h 82"/>
                <a:gd name="T28" fmla="*/ 71 w 82"/>
                <a:gd name="T29" fmla="*/ 69 h 82"/>
                <a:gd name="T30" fmla="*/ 57 w 82"/>
                <a:gd name="T31" fmla="*/ 78 h 82"/>
                <a:gd name="T32" fmla="*/ 37 w 82"/>
                <a:gd name="T33" fmla="*/ 82 h 82"/>
                <a:gd name="T34" fmla="*/ 0 w 82"/>
                <a:gd name="T35" fmla="*/ 78 h 82"/>
                <a:gd name="T36" fmla="*/ 37 w 82"/>
                <a:gd name="T37" fmla="*/ 76 h 82"/>
                <a:gd name="T38" fmla="*/ 53 w 82"/>
                <a:gd name="T39" fmla="*/ 72 h 82"/>
                <a:gd name="T40" fmla="*/ 63 w 82"/>
                <a:gd name="T41" fmla="*/ 64 h 82"/>
                <a:gd name="T42" fmla="*/ 67 w 82"/>
                <a:gd name="T43" fmla="*/ 53 h 82"/>
                <a:gd name="T44" fmla="*/ 70 w 82"/>
                <a:gd name="T45" fmla="*/ 40 h 82"/>
                <a:gd name="T46" fmla="*/ 68 w 82"/>
                <a:gd name="T47" fmla="*/ 34 h 82"/>
                <a:gd name="T48" fmla="*/ 66 w 82"/>
                <a:gd name="T49" fmla="*/ 23 h 82"/>
                <a:gd name="T50" fmla="*/ 59 w 82"/>
                <a:gd name="T51" fmla="*/ 12 h 82"/>
                <a:gd name="T52" fmla="*/ 45 w 82"/>
                <a:gd name="T53" fmla="*/ 5 h 82"/>
                <a:gd name="T54" fmla="*/ 23 w 82"/>
                <a:gd name="T55" fmla="*/ 5 h 82"/>
                <a:gd name="T56" fmla="*/ 23 w 82"/>
                <a:gd name="T57" fmla="*/ 61 h 82"/>
                <a:gd name="T58" fmla="*/ 26 w 82"/>
                <a:gd name="T59" fmla="*/ 74 h 82"/>
                <a:gd name="T60" fmla="*/ 29 w 82"/>
                <a:gd name="T61" fmla="*/ 76 h 82"/>
                <a:gd name="T62" fmla="*/ 37 w 82"/>
                <a:gd name="T63" fmla="*/ 76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2" h="82">
                  <a:moveTo>
                    <a:pt x="0" y="78"/>
                  </a:moveTo>
                  <a:lnTo>
                    <a:pt x="0" y="78"/>
                  </a:lnTo>
                  <a:lnTo>
                    <a:pt x="7" y="78"/>
                  </a:lnTo>
                  <a:lnTo>
                    <a:pt x="10" y="77"/>
                  </a:lnTo>
                  <a:lnTo>
                    <a:pt x="11" y="76"/>
                  </a:lnTo>
                  <a:lnTo>
                    <a:pt x="13" y="71"/>
                  </a:lnTo>
                  <a:lnTo>
                    <a:pt x="13" y="63"/>
                  </a:lnTo>
                  <a:lnTo>
                    <a:pt x="13" y="18"/>
                  </a:lnTo>
                  <a:lnTo>
                    <a:pt x="13" y="18"/>
                  </a:lnTo>
                  <a:lnTo>
                    <a:pt x="13" y="10"/>
                  </a:lnTo>
                  <a:lnTo>
                    <a:pt x="11" y="5"/>
                  </a:lnTo>
                  <a:lnTo>
                    <a:pt x="10" y="4"/>
                  </a:lnTo>
                  <a:lnTo>
                    <a:pt x="7" y="3"/>
                  </a:lnTo>
                  <a:lnTo>
                    <a:pt x="0" y="3"/>
                  </a:lnTo>
                  <a:lnTo>
                    <a:pt x="0" y="0"/>
                  </a:lnTo>
                  <a:lnTo>
                    <a:pt x="37" y="0"/>
                  </a:lnTo>
                  <a:lnTo>
                    <a:pt x="37" y="0"/>
                  </a:lnTo>
                  <a:lnTo>
                    <a:pt x="48" y="1"/>
                  </a:lnTo>
                  <a:lnTo>
                    <a:pt x="57" y="3"/>
                  </a:lnTo>
                  <a:lnTo>
                    <a:pt x="65" y="7"/>
                  </a:lnTo>
                  <a:lnTo>
                    <a:pt x="71" y="12"/>
                  </a:lnTo>
                  <a:lnTo>
                    <a:pt x="77" y="18"/>
                  </a:lnTo>
                  <a:lnTo>
                    <a:pt x="80" y="25"/>
                  </a:lnTo>
                  <a:lnTo>
                    <a:pt x="81" y="32"/>
                  </a:lnTo>
                  <a:lnTo>
                    <a:pt x="82" y="40"/>
                  </a:lnTo>
                  <a:lnTo>
                    <a:pt x="82" y="40"/>
                  </a:lnTo>
                  <a:lnTo>
                    <a:pt x="81" y="49"/>
                  </a:lnTo>
                  <a:lnTo>
                    <a:pt x="80" y="56"/>
                  </a:lnTo>
                  <a:lnTo>
                    <a:pt x="77" y="63"/>
                  </a:lnTo>
                  <a:lnTo>
                    <a:pt x="71" y="69"/>
                  </a:lnTo>
                  <a:lnTo>
                    <a:pt x="65" y="75"/>
                  </a:lnTo>
                  <a:lnTo>
                    <a:pt x="57" y="78"/>
                  </a:lnTo>
                  <a:lnTo>
                    <a:pt x="48" y="81"/>
                  </a:lnTo>
                  <a:lnTo>
                    <a:pt x="37" y="82"/>
                  </a:lnTo>
                  <a:lnTo>
                    <a:pt x="0" y="82"/>
                  </a:lnTo>
                  <a:lnTo>
                    <a:pt x="0" y="78"/>
                  </a:lnTo>
                  <a:close/>
                  <a:moveTo>
                    <a:pt x="37" y="76"/>
                  </a:moveTo>
                  <a:lnTo>
                    <a:pt x="37" y="76"/>
                  </a:lnTo>
                  <a:lnTo>
                    <a:pt x="45" y="76"/>
                  </a:lnTo>
                  <a:lnTo>
                    <a:pt x="53" y="72"/>
                  </a:lnTo>
                  <a:lnTo>
                    <a:pt x="59" y="69"/>
                  </a:lnTo>
                  <a:lnTo>
                    <a:pt x="63" y="64"/>
                  </a:lnTo>
                  <a:lnTo>
                    <a:pt x="66" y="59"/>
                  </a:lnTo>
                  <a:lnTo>
                    <a:pt x="67" y="53"/>
                  </a:lnTo>
                  <a:lnTo>
                    <a:pt x="68" y="47"/>
                  </a:lnTo>
                  <a:lnTo>
                    <a:pt x="70" y="40"/>
                  </a:lnTo>
                  <a:lnTo>
                    <a:pt x="70" y="40"/>
                  </a:lnTo>
                  <a:lnTo>
                    <a:pt x="68" y="34"/>
                  </a:lnTo>
                  <a:lnTo>
                    <a:pt x="67" y="29"/>
                  </a:lnTo>
                  <a:lnTo>
                    <a:pt x="66" y="23"/>
                  </a:lnTo>
                  <a:lnTo>
                    <a:pt x="63" y="17"/>
                  </a:lnTo>
                  <a:lnTo>
                    <a:pt x="59" y="12"/>
                  </a:lnTo>
                  <a:lnTo>
                    <a:pt x="53" y="8"/>
                  </a:lnTo>
                  <a:lnTo>
                    <a:pt x="45" y="5"/>
                  </a:lnTo>
                  <a:lnTo>
                    <a:pt x="37" y="5"/>
                  </a:lnTo>
                  <a:lnTo>
                    <a:pt x="23" y="5"/>
                  </a:lnTo>
                  <a:lnTo>
                    <a:pt x="23" y="61"/>
                  </a:lnTo>
                  <a:lnTo>
                    <a:pt x="23" y="61"/>
                  </a:lnTo>
                  <a:lnTo>
                    <a:pt x="25" y="69"/>
                  </a:lnTo>
                  <a:lnTo>
                    <a:pt x="26" y="74"/>
                  </a:lnTo>
                  <a:lnTo>
                    <a:pt x="28" y="75"/>
                  </a:lnTo>
                  <a:lnTo>
                    <a:pt x="29" y="76"/>
                  </a:lnTo>
                  <a:lnTo>
                    <a:pt x="36" y="76"/>
                  </a:lnTo>
                  <a:lnTo>
                    <a:pt x="37" y="7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Freeform 27"/>
            <p:cNvSpPr>
              <a:spLocks/>
            </p:cNvSpPr>
            <p:nvPr userDrawn="1"/>
          </p:nvSpPr>
          <p:spPr bwMode="auto">
            <a:xfrm>
              <a:off x="5166" y="2942"/>
              <a:ext cx="68" cy="82"/>
            </a:xfrm>
            <a:custGeom>
              <a:avLst/>
              <a:gdLst>
                <a:gd name="T0" fmla="*/ 0 w 68"/>
                <a:gd name="T1" fmla="*/ 78 h 82"/>
                <a:gd name="T2" fmla="*/ 0 w 68"/>
                <a:gd name="T3" fmla="*/ 78 h 82"/>
                <a:gd name="T4" fmla="*/ 7 w 68"/>
                <a:gd name="T5" fmla="*/ 78 h 82"/>
                <a:gd name="T6" fmla="*/ 9 w 68"/>
                <a:gd name="T7" fmla="*/ 77 h 82"/>
                <a:gd name="T8" fmla="*/ 12 w 68"/>
                <a:gd name="T9" fmla="*/ 76 h 82"/>
                <a:gd name="T10" fmla="*/ 13 w 68"/>
                <a:gd name="T11" fmla="*/ 71 h 82"/>
                <a:gd name="T12" fmla="*/ 14 w 68"/>
                <a:gd name="T13" fmla="*/ 63 h 82"/>
                <a:gd name="T14" fmla="*/ 14 w 68"/>
                <a:gd name="T15" fmla="*/ 18 h 82"/>
                <a:gd name="T16" fmla="*/ 14 w 68"/>
                <a:gd name="T17" fmla="*/ 18 h 82"/>
                <a:gd name="T18" fmla="*/ 13 w 68"/>
                <a:gd name="T19" fmla="*/ 10 h 82"/>
                <a:gd name="T20" fmla="*/ 12 w 68"/>
                <a:gd name="T21" fmla="*/ 5 h 82"/>
                <a:gd name="T22" fmla="*/ 9 w 68"/>
                <a:gd name="T23" fmla="*/ 4 h 82"/>
                <a:gd name="T24" fmla="*/ 7 w 68"/>
                <a:gd name="T25" fmla="*/ 3 h 82"/>
                <a:gd name="T26" fmla="*/ 0 w 68"/>
                <a:gd name="T27" fmla="*/ 3 h 82"/>
                <a:gd name="T28" fmla="*/ 0 w 68"/>
                <a:gd name="T29" fmla="*/ 0 h 82"/>
                <a:gd name="T30" fmla="*/ 63 w 68"/>
                <a:gd name="T31" fmla="*/ 0 h 82"/>
                <a:gd name="T32" fmla="*/ 64 w 68"/>
                <a:gd name="T33" fmla="*/ 18 h 82"/>
                <a:gd name="T34" fmla="*/ 61 w 68"/>
                <a:gd name="T35" fmla="*/ 18 h 82"/>
                <a:gd name="T36" fmla="*/ 60 w 68"/>
                <a:gd name="T37" fmla="*/ 15 h 82"/>
                <a:gd name="T38" fmla="*/ 60 w 68"/>
                <a:gd name="T39" fmla="*/ 15 h 82"/>
                <a:gd name="T40" fmla="*/ 59 w 68"/>
                <a:gd name="T41" fmla="*/ 10 h 82"/>
                <a:gd name="T42" fmla="*/ 57 w 68"/>
                <a:gd name="T43" fmla="*/ 8 h 82"/>
                <a:gd name="T44" fmla="*/ 52 w 68"/>
                <a:gd name="T45" fmla="*/ 5 h 82"/>
                <a:gd name="T46" fmla="*/ 44 w 68"/>
                <a:gd name="T47" fmla="*/ 5 h 82"/>
                <a:gd name="T48" fmla="*/ 24 w 68"/>
                <a:gd name="T49" fmla="*/ 5 h 82"/>
                <a:gd name="T50" fmla="*/ 24 w 68"/>
                <a:gd name="T51" fmla="*/ 35 h 82"/>
                <a:gd name="T52" fmla="*/ 31 w 68"/>
                <a:gd name="T53" fmla="*/ 35 h 82"/>
                <a:gd name="T54" fmla="*/ 31 w 68"/>
                <a:gd name="T55" fmla="*/ 35 h 82"/>
                <a:gd name="T56" fmla="*/ 39 w 68"/>
                <a:gd name="T57" fmla="*/ 35 h 82"/>
                <a:gd name="T58" fmla="*/ 44 w 68"/>
                <a:gd name="T59" fmla="*/ 33 h 82"/>
                <a:gd name="T60" fmla="*/ 45 w 68"/>
                <a:gd name="T61" fmla="*/ 32 h 82"/>
                <a:gd name="T62" fmla="*/ 46 w 68"/>
                <a:gd name="T63" fmla="*/ 30 h 82"/>
                <a:gd name="T64" fmla="*/ 46 w 68"/>
                <a:gd name="T65" fmla="*/ 23 h 82"/>
                <a:gd name="T66" fmla="*/ 50 w 68"/>
                <a:gd name="T67" fmla="*/ 23 h 82"/>
                <a:gd name="T68" fmla="*/ 50 w 68"/>
                <a:gd name="T69" fmla="*/ 54 h 82"/>
                <a:gd name="T70" fmla="*/ 46 w 68"/>
                <a:gd name="T71" fmla="*/ 54 h 82"/>
                <a:gd name="T72" fmla="*/ 46 w 68"/>
                <a:gd name="T73" fmla="*/ 54 h 82"/>
                <a:gd name="T74" fmla="*/ 46 w 68"/>
                <a:gd name="T75" fmla="*/ 47 h 82"/>
                <a:gd name="T76" fmla="*/ 45 w 68"/>
                <a:gd name="T77" fmla="*/ 45 h 82"/>
                <a:gd name="T78" fmla="*/ 44 w 68"/>
                <a:gd name="T79" fmla="*/ 44 h 82"/>
                <a:gd name="T80" fmla="*/ 39 w 68"/>
                <a:gd name="T81" fmla="*/ 41 h 82"/>
                <a:gd name="T82" fmla="*/ 31 w 68"/>
                <a:gd name="T83" fmla="*/ 41 h 82"/>
                <a:gd name="T84" fmla="*/ 24 w 68"/>
                <a:gd name="T85" fmla="*/ 41 h 82"/>
                <a:gd name="T86" fmla="*/ 24 w 68"/>
                <a:gd name="T87" fmla="*/ 61 h 82"/>
                <a:gd name="T88" fmla="*/ 24 w 68"/>
                <a:gd name="T89" fmla="*/ 61 h 82"/>
                <a:gd name="T90" fmla="*/ 24 w 68"/>
                <a:gd name="T91" fmla="*/ 69 h 82"/>
                <a:gd name="T92" fmla="*/ 27 w 68"/>
                <a:gd name="T93" fmla="*/ 74 h 82"/>
                <a:gd name="T94" fmla="*/ 28 w 68"/>
                <a:gd name="T95" fmla="*/ 75 h 82"/>
                <a:gd name="T96" fmla="*/ 30 w 68"/>
                <a:gd name="T97" fmla="*/ 76 h 82"/>
                <a:gd name="T98" fmla="*/ 37 w 68"/>
                <a:gd name="T99" fmla="*/ 76 h 82"/>
                <a:gd name="T100" fmla="*/ 49 w 68"/>
                <a:gd name="T101" fmla="*/ 76 h 82"/>
                <a:gd name="T102" fmla="*/ 49 w 68"/>
                <a:gd name="T103" fmla="*/ 76 h 82"/>
                <a:gd name="T104" fmla="*/ 57 w 68"/>
                <a:gd name="T105" fmla="*/ 76 h 82"/>
                <a:gd name="T106" fmla="*/ 60 w 68"/>
                <a:gd name="T107" fmla="*/ 74 h 82"/>
                <a:gd name="T108" fmla="*/ 64 w 68"/>
                <a:gd name="T109" fmla="*/ 70 h 82"/>
                <a:gd name="T110" fmla="*/ 65 w 68"/>
                <a:gd name="T111" fmla="*/ 66 h 82"/>
                <a:gd name="T112" fmla="*/ 65 w 68"/>
                <a:gd name="T113" fmla="*/ 63 h 82"/>
                <a:gd name="T114" fmla="*/ 68 w 68"/>
                <a:gd name="T115" fmla="*/ 63 h 82"/>
                <a:gd name="T116" fmla="*/ 67 w 68"/>
                <a:gd name="T117" fmla="*/ 82 h 82"/>
                <a:gd name="T118" fmla="*/ 0 w 68"/>
                <a:gd name="T119" fmla="*/ 82 h 82"/>
                <a:gd name="T120" fmla="*/ 0 w 68"/>
                <a:gd name="T121" fmla="*/ 78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8" h="82">
                  <a:moveTo>
                    <a:pt x="0" y="78"/>
                  </a:moveTo>
                  <a:lnTo>
                    <a:pt x="0" y="78"/>
                  </a:lnTo>
                  <a:lnTo>
                    <a:pt x="7" y="78"/>
                  </a:lnTo>
                  <a:lnTo>
                    <a:pt x="9" y="77"/>
                  </a:lnTo>
                  <a:lnTo>
                    <a:pt x="12" y="76"/>
                  </a:lnTo>
                  <a:lnTo>
                    <a:pt x="13" y="71"/>
                  </a:lnTo>
                  <a:lnTo>
                    <a:pt x="14" y="63"/>
                  </a:lnTo>
                  <a:lnTo>
                    <a:pt x="14" y="18"/>
                  </a:lnTo>
                  <a:lnTo>
                    <a:pt x="14" y="18"/>
                  </a:lnTo>
                  <a:lnTo>
                    <a:pt x="13" y="10"/>
                  </a:lnTo>
                  <a:lnTo>
                    <a:pt x="12" y="5"/>
                  </a:lnTo>
                  <a:lnTo>
                    <a:pt x="9" y="4"/>
                  </a:lnTo>
                  <a:lnTo>
                    <a:pt x="7" y="3"/>
                  </a:lnTo>
                  <a:lnTo>
                    <a:pt x="0" y="3"/>
                  </a:lnTo>
                  <a:lnTo>
                    <a:pt x="0" y="0"/>
                  </a:lnTo>
                  <a:lnTo>
                    <a:pt x="63" y="0"/>
                  </a:lnTo>
                  <a:lnTo>
                    <a:pt x="64" y="18"/>
                  </a:lnTo>
                  <a:lnTo>
                    <a:pt x="61" y="18"/>
                  </a:lnTo>
                  <a:lnTo>
                    <a:pt x="60" y="15"/>
                  </a:lnTo>
                  <a:lnTo>
                    <a:pt x="60" y="15"/>
                  </a:lnTo>
                  <a:lnTo>
                    <a:pt x="59" y="10"/>
                  </a:lnTo>
                  <a:lnTo>
                    <a:pt x="57" y="8"/>
                  </a:lnTo>
                  <a:lnTo>
                    <a:pt x="52" y="5"/>
                  </a:lnTo>
                  <a:lnTo>
                    <a:pt x="44" y="5"/>
                  </a:lnTo>
                  <a:lnTo>
                    <a:pt x="24" y="5"/>
                  </a:lnTo>
                  <a:lnTo>
                    <a:pt x="24" y="35"/>
                  </a:lnTo>
                  <a:lnTo>
                    <a:pt x="31" y="35"/>
                  </a:lnTo>
                  <a:lnTo>
                    <a:pt x="31" y="35"/>
                  </a:lnTo>
                  <a:lnTo>
                    <a:pt x="39" y="35"/>
                  </a:lnTo>
                  <a:lnTo>
                    <a:pt x="44" y="33"/>
                  </a:lnTo>
                  <a:lnTo>
                    <a:pt x="45" y="32"/>
                  </a:lnTo>
                  <a:lnTo>
                    <a:pt x="46" y="30"/>
                  </a:lnTo>
                  <a:lnTo>
                    <a:pt x="46" y="23"/>
                  </a:lnTo>
                  <a:lnTo>
                    <a:pt x="50" y="23"/>
                  </a:lnTo>
                  <a:lnTo>
                    <a:pt x="50" y="54"/>
                  </a:lnTo>
                  <a:lnTo>
                    <a:pt x="46" y="54"/>
                  </a:lnTo>
                  <a:lnTo>
                    <a:pt x="46" y="54"/>
                  </a:lnTo>
                  <a:lnTo>
                    <a:pt x="46" y="47"/>
                  </a:lnTo>
                  <a:lnTo>
                    <a:pt x="45" y="45"/>
                  </a:lnTo>
                  <a:lnTo>
                    <a:pt x="44" y="44"/>
                  </a:lnTo>
                  <a:lnTo>
                    <a:pt x="39" y="41"/>
                  </a:lnTo>
                  <a:lnTo>
                    <a:pt x="31" y="41"/>
                  </a:lnTo>
                  <a:lnTo>
                    <a:pt x="24" y="41"/>
                  </a:lnTo>
                  <a:lnTo>
                    <a:pt x="24" y="61"/>
                  </a:lnTo>
                  <a:lnTo>
                    <a:pt x="24" y="61"/>
                  </a:lnTo>
                  <a:lnTo>
                    <a:pt x="24" y="69"/>
                  </a:lnTo>
                  <a:lnTo>
                    <a:pt x="27" y="74"/>
                  </a:lnTo>
                  <a:lnTo>
                    <a:pt x="28" y="75"/>
                  </a:lnTo>
                  <a:lnTo>
                    <a:pt x="30" y="76"/>
                  </a:lnTo>
                  <a:lnTo>
                    <a:pt x="37" y="76"/>
                  </a:lnTo>
                  <a:lnTo>
                    <a:pt x="49" y="76"/>
                  </a:lnTo>
                  <a:lnTo>
                    <a:pt x="49" y="76"/>
                  </a:lnTo>
                  <a:lnTo>
                    <a:pt x="57" y="76"/>
                  </a:lnTo>
                  <a:lnTo>
                    <a:pt x="60" y="74"/>
                  </a:lnTo>
                  <a:lnTo>
                    <a:pt x="64" y="70"/>
                  </a:lnTo>
                  <a:lnTo>
                    <a:pt x="65" y="66"/>
                  </a:lnTo>
                  <a:lnTo>
                    <a:pt x="65" y="63"/>
                  </a:lnTo>
                  <a:lnTo>
                    <a:pt x="68" y="63"/>
                  </a:lnTo>
                  <a:lnTo>
                    <a:pt x="67" y="82"/>
                  </a:lnTo>
                  <a:lnTo>
                    <a:pt x="0" y="82"/>
                  </a:lnTo>
                  <a:lnTo>
                    <a:pt x="0"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9" name="Freeform 28"/>
            <p:cNvSpPr>
              <a:spLocks/>
            </p:cNvSpPr>
            <p:nvPr userDrawn="1"/>
          </p:nvSpPr>
          <p:spPr bwMode="auto">
            <a:xfrm>
              <a:off x="5252" y="2942"/>
              <a:ext cx="84" cy="82"/>
            </a:xfrm>
            <a:custGeom>
              <a:avLst/>
              <a:gdLst>
                <a:gd name="T0" fmla="*/ 24 w 84"/>
                <a:gd name="T1" fmla="*/ 78 h 82"/>
                <a:gd name="T2" fmla="*/ 24 w 84"/>
                <a:gd name="T3" fmla="*/ 78 h 82"/>
                <a:gd name="T4" fmla="*/ 31 w 84"/>
                <a:gd name="T5" fmla="*/ 78 h 82"/>
                <a:gd name="T6" fmla="*/ 33 w 84"/>
                <a:gd name="T7" fmla="*/ 77 h 82"/>
                <a:gd name="T8" fmla="*/ 34 w 84"/>
                <a:gd name="T9" fmla="*/ 76 h 82"/>
                <a:gd name="T10" fmla="*/ 37 w 84"/>
                <a:gd name="T11" fmla="*/ 71 h 82"/>
                <a:gd name="T12" fmla="*/ 37 w 84"/>
                <a:gd name="T13" fmla="*/ 63 h 82"/>
                <a:gd name="T14" fmla="*/ 37 w 84"/>
                <a:gd name="T15" fmla="*/ 5 h 82"/>
                <a:gd name="T16" fmla="*/ 19 w 84"/>
                <a:gd name="T17" fmla="*/ 5 h 82"/>
                <a:gd name="T18" fmla="*/ 19 w 84"/>
                <a:gd name="T19" fmla="*/ 5 h 82"/>
                <a:gd name="T20" fmla="*/ 11 w 84"/>
                <a:gd name="T21" fmla="*/ 5 h 82"/>
                <a:gd name="T22" fmla="*/ 8 w 84"/>
                <a:gd name="T23" fmla="*/ 8 h 82"/>
                <a:gd name="T24" fmla="*/ 5 w 84"/>
                <a:gd name="T25" fmla="*/ 11 h 82"/>
                <a:gd name="T26" fmla="*/ 3 w 84"/>
                <a:gd name="T27" fmla="*/ 16 h 82"/>
                <a:gd name="T28" fmla="*/ 3 w 84"/>
                <a:gd name="T29" fmla="*/ 18 h 82"/>
                <a:gd name="T30" fmla="*/ 0 w 84"/>
                <a:gd name="T31" fmla="*/ 18 h 82"/>
                <a:gd name="T32" fmla="*/ 1 w 84"/>
                <a:gd name="T33" fmla="*/ 0 h 82"/>
                <a:gd name="T34" fmla="*/ 83 w 84"/>
                <a:gd name="T35" fmla="*/ 0 h 82"/>
                <a:gd name="T36" fmla="*/ 84 w 84"/>
                <a:gd name="T37" fmla="*/ 18 h 82"/>
                <a:gd name="T38" fmla="*/ 82 w 84"/>
                <a:gd name="T39" fmla="*/ 18 h 82"/>
                <a:gd name="T40" fmla="*/ 80 w 84"/>
                <a:gd name="T41" fmla="*/ 16 h 82"/>
                <a:gd name="T42" fmla="*/ 80 w 84"/>
                <a:gd name="T43" fmla="*/ 16 h 82"/>
                <a:gd name="T44" fmla="*/ 79 w 84"/>
                <a:gd name="T45" fmla="*/ 11 h 82"/>
                <a:gd name="T46" fmla="*/ 77 w 84"/>
                <a:gd name="T47" fmla="*/ 8 h 82"/>
                <a:gd name="T48" fmla="*/ 72 w 84"/>
                <a:gd name="T49" fmla="*/ 5 h 82"/>
                <a:gd name="T50" fmla="*/ 65 w 84"/>
                <a:gd name="T51" fmla="*/ 5 h 82"/>
                <a:gd name="T52" fmla="*/ 48 w 84"/>
                <a:gd name="T53" fmla="*/ 5 h 82"/>
                <a:gd name="T54" fmla="*/ 48 w 84"/>
                <a:gd name="T55" fmla="*/ 63 h 82"/>
                <a:gd name="T56" fmla="*/ 48 w 84"/>
                <a:gd name="T57" fmla="*/ 63 h 82"/>
                <a:gd name="T58" fmla="*/ 48 w 84"/>
                <a:gd name="T59" fmla="*/ 71 h 82"/>
                <a:gd name="T60" fmla="*/ 49 w 84"/>
                <a:gd name="T61" fmla="*/ 76 h 82"/>
                <a:gd name="T62" fmla="*/ 52 w 84"/>
                <a:gd name="T63" fmla="*/ 77 h 82"/>
                <a:gd name="T64" fmla="*/ 54 w 84"/>
                <a:gd name="T65" fmla="*/ 78 h 82"/>
                <a:gd name="T66" fmla="*/ 61 w 84"/>
                <a:gd name="T67" fmla="*/ 78 h 82"/>
                <a:gd name="T68" fmla="*/ 61 w 84"/>
                <a:gd name="T69" fmla="*/ 82 h 82"/>
                <a:gd name="T70" fmla="*/ 24 w 84"/>
                <a:gd name="T71" fmla="*/ 82 h 82"/>
                <a:gd name="T72" fmla="*/ 24 w 84"/>
                <a:gd name="T73" fmla="*/ 78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4" h="82">
                  <a:moveTo>
                    <a:pt x="24" y="78"/>
                  </a:moveTo>
                  <a:lnTo>
                    <a:pt x="24" y="78"/>
                  </a:lnTo>
                  <a:lnTo>
                    <a:pt x="31" y="78"/>
                  </a:lnTo>
                  <a:lnTo>
                    <a:pt x="33" y="77"/>
                  </a:lnTo>
                  <a:lnTo>
                    <a:pt x="34" y="76"/>
                  </a:lnTo>
                  <a:lnTo>
                    <a:pt x="37" y="71"/>
                  </a:lnTo>
                  <a:lnTo>
                    <a:pt x="37" y="63"/>
                  </a:lnTo>
                  <a:lnTo>
                    <a:pt x="37" y="5"/>
                  </a:lnTo>
                  <a:lnTo>
                    <a:pt x="19" y="5"/>
                  </a:lnTo>
                  <a:lnTo>
                    <a:pt x="19" y="5"/>
                  </a:lnTo>
                  <a:lnTo>
                    <a:pt x="11" y="5"/>
                  </a:lnTo>
                  <a:lnTo>
                    <a:pt x="8" y="8"/>
                  </a:lnTo>
                  <a:lnTo>
                    <a:pt x="5" y="11"/>
                  </a:lnTo>
                  <a:lnTo>
                    <a:pt x="3" y="16"/>
                  </a:lnTo>
                  <a:lnTo>
                    <a:pt x="3" y="18"/>
                  </a:lnTo>
                  <a:lnTo>
                    <a:pt x="0" y="18"/>
                  </a:lnTo>
                  <a:lnTo>
                    <a:pt x="1" y="0"/>
                  </a:lnTo>
                  <a:lnTo>
                    <a:pt x="83" y="0"/>
                  </a:lnTo>
                  <a:lnTo>
                    <a:pt x="84" y="18"/>
                  </a:lnTo>
                  <a:lnTo>
                    <a:pt x="82" y="18"/>
                  </a:lnTo>
                  <a:lnTo>
                    <a:pt x="80" y="16"/>
                  </a:lnTo>
                  <a:lnTo>
                    <a:pt x="80" y="16"/>
                  </a:lnTo>
                  <a:lnTo>
                    <a:pt x="79" y="11"/>
                  </a:lnTo>
                  <a:lnTo>
                    <a:pt x="77" y="8"/>
                  </a:lnTo>
                  <a:lnTo>
                    <a:pt x="72" y="5"/>
                  </a:lnTo>
                  <a:lnTo>
                    <a:pt x="65" y="5"/>
                  </a:lnTo>
                  <a:lnTo>
                    <a:pt x="48" y="5"/>
                  </a:lnTo>
                  <a:lnTo>
                    <a:pt x="48" y="63"/>
                  </a:lnTo>
                  <a:lnTo>
                    <a:pt x="48" y="63"/>
                  </a:lnTo>
                  <a:lnTo>
                    <a:pt x="48" y="71"/>
                  </a:lnTo>
                  <a:lnTo>
                    <a:pt x="49" y="76"/>
                  </a:lnTo>
                  <a:lnTo>
                    <a:pt x="52" y="77"/>
                  </a:lnTo>
                  <a:lnTo>
                    <a:pt x="54" y="78"/>
                  </a:lnTo>
                  <a:lnTo>
                    <a:pt x="61" y="78"/>
                  </a:lnTo>
                  <a:lnTo>
                    <a:pt x="61" y="82"/>
                  </a:lnTo>
                  <a:lnTo>
                    <a:pt x="24" y="82"/>
                  </a:lnTo>
                  <a:lnTo>
                    <a:pt x="24" y="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0" name="Freeform 29"/>
            <p:cNvSpPr>
              <a:spLocks noEditPoints="1"/>
            </p:cNvSpPr>
            <p:nvPr userDrawn="1"/>
          </p:nvSpPr>
          <p:spPr bwMode="auto">
            <a:xfrm>
              <a:off x="4681" y="2128"/>
              <a:ext cx="390" cy="534"/>
            </a:xfrm>
            <a:custGeom>
              <a:avLst/>
              <a:gdLst>
                <a:gd name="T0" fmla="*/ 305 w 390"/>
                <a:gd name="T1" fmla="*/ 500 h 534"/>
                <a:gd name="T2" fmla="*/ 117 w 390"/>
                <a:gd name="T3" fmla="*/ 476 h 534"/>
                <a:gd name="T4" fmla="*/ 201 w 390"/>
                <a:gd name="T5" fmla="*/ 316 h 534"/>
                <a:gd name="T6" fmla="*/ 181 w 390"/>
                <a:gd name="T7" fmla="*/ 352 h 534"/>
                <a:gd name="T8" fmla="*/ 74 w 390"/>
                <a:gd name="T9" fmla="*/ 377 h 534"/>
                <a:gd name="T10" fmla="*/ 68 w 390"/>
                <a:gd name="T11" fmla="*/ 394 h 534"/>
                <a:gd name="T12" fmla="*/ 105 w 390"/>
                <a:gd name="T13" fmla="*/ 415 h 534"/>
                <a:gd name="T14" fmla="*/ 88 w 390"/>
                <a:gd name="T15" fmla="*/ 440 h 534"/>
                <a:gd name="T16" fmla="*/ 128 w 390"/>
                <a:gd name="T17" fmla="*/ 444 h 534"/>
                <a:gd name="T18" fmla="*/ 170 w 390"/>
                <a:gd name="T19" fmla="*/ 402 h 534"/>
                <a:gd name="T20" fmla="*/ 231 w 390"/>
                <a:gd name="T21" fmla="*/ 388 h 534"/>
                <a:gd name="T22" fmla="*/ 25 w 390"/>
                <a:gd name="T23" fmla="*/ 467 h 534"/>
                <a:gd name="T24" fmla="*/ 84 w 390"/>
                <a:gd name="T25" fmla="*/ 515 h 534"/>
                <a:gd name="T26" fmla="*/ 113 w 390"/>
                <a:gd name="T27" fmla="*/ 488 h 534"/>
                <a:gd name="T28" fmla="*/ 112 w 390"/>
                <a:gd name="T29" fmla="*/ 453 h 534"/>
                <a:gd name="T30" fmla="*/ 31 w 390"/>
                <a:gd name="T31" fmla="*/ 448 h 534"/>
                <a:gd name="T32" fmla="*/ 87 w 390"/>
                <a:gd name="T33" fmla="*/ 67 h 534"/>
                <a:gd name="T34" fmla="*/ 54 w 390"/>
                <a:gd name="T35" fmla="*/ 43 h 534"/>
                <a:gd name="T36" fmla="*/ 72 w 390"/>
                <a:gd name="T37" fmla="*/ 75 h 534"/>
                <a:gd name="T38" fmla="*/ 97 w 390"/>
                <a:gd name="T39" fmla="*/ 45 h 534"/>
                <a:gd name="T40" fmla="*/ 59 w 390"/>
                <a:gd name="T41" fmla="*/ 104 h 534"/>
                <a:gd name="T42" fmla="*/ 110 w 390"/>
                <a:gd name="T43" fmla="*/ 210 h 534"/>
                <a:gd name="T44" fmla="*/ 103 w 390"/>
                <a:gd name="T45" fmla="*/ 69 h 534"/>
                <a:gd name="T46" fmla="*/ 132 w 390"/>
                <a:gd name="T47" fmla="*/ 51 h 534"/>
                <a:gd name="T48" fmla="*/ 267 w 390"/>
                <a:gd name="T49" fmla="*/ 39 h 534"/>
                <a:gd name="T50" fmla="*/ 234 w 390"/>
                <a:gd name="T51" fmla="*/ 44 h 534"/>
                <a:gd name="T52" fmla="*/ 219 w 390"/>
                <a:gd name="T53" fmla="*/ 24 h 534"/>
                <a:gd name="T54" fmla="*/ 189 w 390"/>
                <a:gd name="T55" fmla="*/ 27 h 534"/>
                <a:gd name="T56" fmla="*/ 223 w 390"/>
                <a:gd name="T57" fmla="*/ 52 h 534"/>
                <a:gd name="T58" fmla="*/ 292 w 390"/>
                <a:gd name="T59" fmla="*/ 135 h 534"/>
                <a:gd name="T60" fmla="*/ 342 w 390"/>
                <a:gd name="T61" fmla="*/ 104 h 534"/>
                <a:gd name="T62" fmla="*/ 165 w 390"/>
                <a:gd name="T63" fmla="*/ 84 h 534"/>
                <a:gd name="T64" fmla="*/ 349 w 390"/>
                <a:gd name="T65" fmla="*/ 180 h 534"/>
                <a:gd name="T66" fmla="*/ 292 w 390"/>
                <a:gd name="T67" fmla="*/ 101 h 534"/>
                <a:gd name="T68" fmla="*/ 295 w 390"/>
                <a:gd name="T69" fmla="*/ 242 h 534"/>
                <a:gd name="T70" fmla="*/ 321 w 390"/>
                <a:gd name="T71" fmla="*/ 185 h 534"/>
                <a:gd name="T72" fmla="*/ 327 w 390"/>
                <a:gd name="T73" fmla="*/ 270 h 534"/>
                <a:gd name="T74" fmla="*/ 239 w 390"/>
                <a:gd name="T75" fmla="*/ 169 h 534"/>
                <a:gd name="T76" fmla="*/ 261 w 390"/>
                <a:gd name="T77" fmla="*/ 131 h 534"/>
                <a:gd name="T78" fmla="*/ 221 w 390"/>
                <a:gd name="T79" fmla="*/ 58 h 534"/>
                <a:gd name="T80" fmla="*/ 142 w 390"/>
                <a:gd name="T81" fmla="*/ 110 h 534"/>
                <a:gd name="T82" fmla="*/ 182 w 390"/>
                <a:gd name="T83" fmla="*/ 118 h 534"/>
                <a:gd name="T84" fmla="*/ 127 w 390"/>
                <a:gd name="T85" fmla="*/ 135 h 534"/>
                <a:gd name="T86" fmla="*/ 157 w 390"/>
                <a:gd name="T87" fmla="*/ 133 h 534"/>
                <a:gd name="T88" fmla="*/ 164 w 390"/>
                <a:gd name="T89" fmla="*/ 180 h 534"/>
                <a:gd name="T90" fmla="*/ 14 w 390"/>
                <a:gd name="T91" fmla="*/ 217 h 534"/>
                <a:gd name="T92" fmla="*/ 13 w 390"/>
                <a:gd name="T93" fmla="*/ 231 h 534"/>
                <a:gd name="T94" fmla="*/ 43 w 390"/>
                <a:gd name="T95" fmla="*/ 251 h 534"/>
                <a:gd name="T96" fmla="*/ 50 w 390"/>
                <a:gd name="T97" fmla="*/ 267 h 534"/>
                <a:gd name="T98" fmla="*/ 81 w 390"/>
                <a:gd name="T99" fmla="*/ 269 h 534"/>
                <a:gd name="T100" fmla="*/ 160 w 390"/>
                <a:gd name="T101" fmla="*/ 247 h 534"/>
                <a:gd name="T102" fmla="*/ 283 w 390"/>
                <a:gd name="T103" fmla="*/ 311 h 534"/>
                <a:gd name="T104" fmla="*/ 298 w 390"/>
                <a:gd name="T105" fmla="*/ 396 h 534"/>
                <a:gd name="T106" fmla="*/ 312 w 390"/>
                <a:gd name="T107" fmla="*/ 440 h 534"/>
                <a:gd name="T108" fmla="*/ 326 w 390"/>
                <a:gd name="T109" fmla="*/ 463 h 534"/>
                <a:gd name="T110" fmla="*/ 304 w 390"/>
                <a:gd name="T111" fmla="*/ 489 h 534"/>
                <a:gd name="T112" fmla="*/ 329 w 390"/>
                <a:gd name="T113" fmla="*/ 504 h 534"/>
                <a:gd name="T114" fmla="*/ 363 w 390"/>
                <a:gd name="T115" fmla="*/ 475 h 534"/>
                <a:gd name="T116" fmla="*/ 367 w 390"/>
                <a:gd name="T117" fmla="*/ 435 h 534"/>
                <a:gd name="T118" fmla="*/ 379 w 390"/>
                <a:gd name="T119" fmla="*/ 377 h 534"/>
                <a:gd name="T120" fmla="*/ 346 w 390"/>
                <a:gd name="T121" fmla="*/ 343 h 534"/>
                <a:gd name="T122" fmla="*/ 366 w 390"/>
                <a:gd name="T123" fmla="*/ 275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90" h="534">
                  <a:moveTo>
                    <a:pt x="106" y="498"/>
                  </a:moveTo>
                  <a:lnTo>
                    <a:pt x="106" y="498"/>
                  </a:lnTo>
                  <a:lnTo>
                    <a:pt x="120" y="507"/>
                  </a:lnTo>
                  <a:lnTo>
                    <a:pt x="132" y="514"/>
                  </a:lnTo>
                  <a:lnTo>
                    <a:pt x="132" y="514"/>
                  </a:lnTo>
                  <a:lnTo>
                    <a:pt x="151" y="521"/>
                  </a:lnTo>
                  <a:lnTo>
                    <a:pt x="163" y="526"/>
                  </a:lnTo>
                  <a:lnTo>
                    <a:pt x="178" y="529"/>
                  </a:lnTo>
                  <a:lnTo>
                    <a:pt x="193" y="532"/>
                  </a:lnTo>
                  <a:lnTo>
                    <a:pt x="210" y="534"/>
                  </a:lnTo>
                  <a:lnTo>
                    <a:pt x="230" y="534"/>
                  </a:lnTo>
                  <a:lnTo>
                    <a:pt x="249" y="533"/>
                  </a:lnTo>
                  <a:lnTo>
                    <a:pt x="249" y="533"/>
                  </a:lnTo>
                  <a:lnTo>
                    <a:pt x="268" y="530"/>
                  </a:lnTo>
                  <a:lnTo>
                    <a:pt x="284" y="527"/>
                  </a:lnTo>
                  <a:lnTo>
                    <a:pt x="297" y="524"/>
                  </a:lnTo>
                  <a:lnTo>
                    <a:pt x="308" y="520"/>
                  </a:lnTo>
                  <a:lnTo>
                    <a:pt x="322" y="512"/>
                  </a:lnTo>
                  <a:lnTo>
                    <a:pt x="327" y="510"/>
                  </a:lnTo>
                  <a:lnTo>
                    <a:pt x="327" y="510"/>
                  </a:lnTo>
                  <a:lnTo>
                    <a:pt x="321" y="507"/>
                  </a:lnTo>
                  <a:lnTo>
                    <a:pt x="315" y="504"/>
                  </a:lnTo>
                  <a:lnTo>
                    <a:pt x="305" y="496"/>
                  </a:lnTo>
                  <a:lnTo>
                    <a:pt x="305" y="496"/>
                  </a:lnTo>
                  <a:lnTo>
                    <a:pt x="305" y="500"/>
                  </a:lnTo>
                  <a:lnTo>
                    <a:pt x="305" y="500"/>
                  </a:lnTo>
                  <a:lnTo>
                    <a:pt x="304" y="509"/>
                  </a:lnTo>
                  <a:lnTo>
                    <a:pt x="304" y="509"/>
                  </a:lnTo>
                  <a:lnTo>
                    <a:pt x="299" y="507"/>
                  </a:lnTo>
                  <a:lnTo>
                    <a:pt x="299" y="507"/>
                  </a:lnTo>
                  <a:lnTo>
                    <a:pt x="296" y="505"/>
                  </a:lnTo>
                  <a:lnTo>
                    <a:pt x="292" y="502"/>
                  </a:lnTo>
                  <a:lnTo>
                    <a:pt x="290" y="497"/>
                  </a:lnTo>
                  <a:lnTo>
                    <a:pt x="289" y="491"/>
                  </a:lnTo>
                  <a:lnTo>
                    <a:pt x="289" y="491"/>
                  </a:lnTo>
                  <a:lnTo>
                    <a:pt x="288" y="490"/>
                  </a:lnTo>
                  <a:lnTo>
                    <a:pt x="288" y="490"/>
                  </a:lnTo>
                  <a:lnTo>
                    <a:pt x="278" y="493"/>
                  </a:lnTo>
                  <a:lnTo>
                    <a:pt x="266" y="497"/>
                  </a:lnTo>
                  <a:lnTo>
                    <a:pt x="252" y="500"/>
                  </a:lnTo>
                  <a:lnTo>
                    <a:pt x="236" y="502"/>
                  </a:lnTo>
                  <a:lnTo>
                    <a:pt x="236" y="502"/>
                  </a:lnTo>
                  <a:lnTo>
                    <a:pt x="208" y="500"/>
                  </a:lnTo>
                  <a:lnTo>
                    <a:pt x="194" y="499"/>
                  </a:lnTo>
                  <a:lnTo>
                    <a:pt x="180" y="497"/>
                  </a:lnTo>
                  <a:lnTo>
                    <a:pt x="167" y="495"/>
                  </a:lnTo>
                  <a:lnTo>
                    <a:pt x="154" y="490"/>
                  </a:lnTo>
                  <a:lnTo>
                    <a:pt x="140" y="485"/>
                  </a:lnTo>
                  <a:lnTo>
                    <a:pt x="126" y="481"/>
                  </a:lnTo>
                  <a:lnTo>
                    <a:pt x="126" y="481"/>
                  </a:lnTo>
                  <a:lnTo>
                    <a:pt x="117" y="476"/>
                  </a:lnTo>
                  <a:lnTo>
                    <a:pt x="117" y="476"/>
                  </a:lnTo>
                  <a:lnTo>
                    <a:pt x="115" y="477"/>
                  </a:lnTo>
                  <a:lnTo>
                    <a:pt x="115" y="480"/>
                  </a:lnTo>
                  <a:lnTo>
                    <a:pt x="118" y="485"/>
                  </a:lnTo>
                  <a:lnTo>
                    <a:pt x="122" y="492"/>
                  </a:lnTo>
                  <a:lnTo>
                    <a:pt x="122" y="492"/>
                  </a:lnTo>
                  <a:lnTo>
                    <a:pt x="117" y="491"/>
                  </a:lnTo>
                  <a:lnTo>
                    <a:pt x="112" y="493"/>
                  </a:lnTo>
                  <a:lnTo>
                    <a:pt x="112" y="493"/>
                  </a:lnTo>
                  <a:lnTo>
                    <a:pt x="108" y="496"/>
                  </a:lnTo>
                  <a:lnTo>
                    <a:pt x="106" y="498"/>
                  </a:lnTo>
                  <a:close/>
                  <a:moveTo>
                    <a:pt x="274" y="310"/>
                  </a:moveTo>
                  <a:lnTo>
                    <a:pt x="274" y="310"/>
                  </a:lnTo>
                  <a:lnTo>
                    <a:pt x="269" y="305"/>
                  </a:lnTo>
                  <a:lnTo>
                    <a:pt x="263" y="303"/>
                  </a:lnTo>
                  <a:lnTo>
                    <a:pt x="253" y="298"/>
                  </a:lnTo>
                  <a:lnTo>
                    <a:pt x="253" y="298"/>
                  </a:lnTo>
                  <a:lnTo>
                    <a:pt x="256" y="295"/>
                  </a:lnTo>
                  <a:lnTo>
                    <a:pt x="259" y="292"/>
                  </a:lnTo>
                  <a:lnTo>
                    <a:pt x="260" y="291"/>
                  </a:lnTo>
                  <a:lnTo>
                    <a:pt x="260" y="291"/>
                  </a:lnTo>
                  <a:lnTo>
                    <a:pt x="255" y="290"/>
                  </a:lnTo>
                  <a:lnTo>
                    <a:pt x="254" y="290"/>
                  </a:lnTo>
                  <a:lnTo>
                    <a:pt x="254" y="290"/>
                  </a:lnTo>
                  <a:lnTo>
                    <a:pt x="234" y="298"/>
                  </a:lnTo>
                  <a:lnTo>
                    <a:pt x="216" y="306"/>
                  </a:lnTo>
                  <a:lnTo>
                    <a:pt x="201" y="316"/>
                  </a:lnTo>
                  <a:lnTo>
                    <a:pt x="188" y="324"/>
                  </a:lnTo>
                  <a:lnTo>
                    <a:pt x="188" y="324"/>
                  </a:lnTo>
                  <a:lnTo>
                    <a:pt x="188" y="324"/>
                  </a:lnTo>
                  <a:lnTo>
                    <a:pt x="188" y="324"/>
                  </a:lnTo>
                  <a:lnTo>
                    <a:pt x="185" y="326"/>
                  </a:lnTo>
                  <a:lnTo>
                    <a:pt x="180" y="326"/>
                  </a:lnTo>
                  <a:lnTo>
                    <a:pt x="173" y="325"/>
                  </a:lnTo>
                  <a:lnTo>
                    <a:pt x="169" y="324"/>
                  </a:lnTo>
                  <a:lnTo>
                    <a:pt x="166" y="322"/>
                  </a:lnTo>
                  <a:lnTo>
                    <a:pt x="165" y="333"/>
                  </a:lnTo>
                  <a:lnTo>
                    <a:pt x="165" y="333"/>
                  </a:lnTo>
                  <a:lnTo>
                    <a:pt x="171" y="335"/>
                  </a:lnTo>
                  <a:lnTo>
                    <a:pt x="176" y="337"/>
                  </a:lnTo>
                  <a:lnTo>
                    <a:pt x="176" y="337"/>
                  </a:lnTo>
                  <a:lnTo>
                    <a:pt x="170" y="339"/>
                  </a:lnTo>
                  <a:lnTo>
                    <a:pt x="166" y="340"/>
                  </a:lnTo>
                  <a:lnTo>
                    <a:pt x="164" y="342"/>
                  </a:lnTo>
                  <a:lnTo>
                    <a:pt x="167" y="351"/>
                  </a:lnTo>
                  <a:lnTo>
                    <a:pt x="167" y="351"/>
                  </a:lnTo>
                  <a:lnTo>
                    <a:pt x="171" y="349"/>
                  </a:lnTo>
                  <a:lnTo>
                    <a:pt x="176" y="348"/>
                  </a:lnTo>
                  <a:lnTo>
                    <a:pt x="181" y="347"/>
                  </a:lnTo>
                  <a:lnTo>
                    <a:pt x="181" y="347"/>
                  </a:lnTo>
                  <a:lnTo>
                    <a:pt x="181" y="348"/>
                  </a:lnTo>
                  <a:lnTo>
                    <a:pt x="181" y="348"/>
                  </a:lnTo>
                  <a:lnTo>
                    <a:pt x="181" y="352"/>
                  </a:lnTo>
                  <a:lnTo>
                    <a:pt x="179" y="357"/>
                  </a:lnTo>
                  <a:lnTo>
                    <a:pt x="177" y="363"/>
                  </a:lnTo>
                  <a:lnTo>
                    <a:pt x="172" y="368"/>
                  </a:lnTo>
                  <a:lnTo>
                    <a:pt x="160" y="377"/>
                  </a:lnTo>
                  <a:lnTo>
                    <a:pt x="155" y="380"/>
                  </a:lnTo>
                  <a:lnTo>
                    <a:pt x="149" y="383"/>
                  </a:lnTo>
                  <a:lnTo>
                    <a:pt x="149" y="383"/>
                  </a:lnTo>
                  <a:lnTo>
                    <a:pt x="137" y="386"/>
                  </a:lnTo>
                  <a:lnTo>
                    <a:pt x="128" y="388"/>
                  </a:lnTo>
                  <a:lnTo>
                    <a:pt x="121" y="388"/>
                  </a:lnTo>
                  <a:lnTo>
                    <a:pt x="117" y="387"/>
                  </a:lnTo>
                  <a:lnTo>
                    <a:pt x="117" y="387"/>
                  </a:lnTo>
                  <a:lnTo>
                    <a:pt x="111" y="381"/>
                  </a:lnTo>
                  <a:lnTo>
                    <a:pt x="107" y="377"/>
                  </a:lnTo>
                  <a:lnTo>
                    <a:pt x="104" y="372"/>
                  </a:lnTo>
                  <a:lnTo>
                    <a:pt x="103" y="370"/>
                  </a:lnTo>
                  <a:lnTo>
                    <a:pt x="100" y="370"/>
                  </a:lnTo>
                  <a:lnTo>
                    <a:pt x="100" y="370"/>
                  </a:lnTo>
                  <a:lnTo>
                    <a:pt x="98" y="370"/>
                  </a:lnTo>
                  <a:lnTo>
                    <a:pt x="96" y="371"/>
                  </a:lnTo>
                  <a:lnTo>
                    <a:pt x="96" y="371"/>
                  </a:lnTo>
                  <a:lnTo>
                    <a:pt x="89" y="370"/>
                  </a:lnTo>
                  <a:lnTo>
                    <a:pt x="83" y="371"/>
                  </a:lnTo>
                  <a:lnTo>
                    <a:pt x="77" y="373"/>
                  </a:lnTo>
                  <a:lnTo>
                    <a:pt x="75" y="374"/>
                  </a:lnTo>
                  <a:lnTo>
                    <a:pt x="74" y="377"/>
                  </a:lnTo>
                  <a:lnTo>
                    <a:pt x="74" y="377"/>
                  </a:lnTo>
                  <a:lnTo>
                    <a:pt x="83" y="377"/>
                  </a:lnTo>
                  <a:lnTo>
                    <a:pt x="88" y="378"/>
                  </a:lnTo>
                  <a:lnTo>
                    <a:pt x="88" y="379"/>
                  </a:lnTo>
                  <a:lnTo>
                    <a:pt x="85" y="380"/>
                  </a:lnTo>
                  <a:lnTo>
                    <a:pt x="85" y="380"/>
                  </a:lnTo>
                  <a:lnTo>
                    <a:pt x="84" y="383"/>
                  </a:lnTo>
                  <a:lnTo>
                    <a:pt x="84" y="385"/>
                  </a:lnTo>
                  <a:lnTo>
                    <a:pt x="87" y="387"/>
                  </a:lnTo>
                  <a:lnTo>
                    <a:pt x="90" y="389"/>
                  </a:lnTo>
                  <a:lnTo>
                    <a:pt x="104" y="398"/>
                  </a:lnTo>
                  <a:lnTo>
                    <a:pt x="104" y="398"/>
                  </a:lnTo>
                  <a:lnTo>
                    <a:pt x="105" y="398"/>
                  </a:lnTo>
                  <a:lnTo>
                    <a:pt x="105" y="399"/>
                  </a:lnTo>
                  <a:lnTo>
                    <a:pt x="104" y="399"/>
                  </a:lnTo>
                  <a:lnTo>
                    <a:pt x="104" y="399"/>
                  </a:lnTo>
                  <a:lnTo>
                    <a:pt x="99" y="399"/>
                  </a:lnTo>
                  <a:lnTo>
                    <a:pt x="93" y="396"/>
                  </a:lnTo>
                  <a:lnTo>
                    <a:pt x="82" y="392"/>
                  </a:lnTo>
                  <a:lnTo>
                    <a:pt x="82" y="392"/>
                  </a:lnTo>
                  <a:lnTo>
                    <a:pt x="78" y="392"/>
                  </a:lnTo>
                  <a:lnTo>
                    <a:pt x="76" y="392"/>
                  </a:lnTo>
                  <a:lnTo>
                    <a:pt x="75" y="394"/>
                  </a:lnTo>
                  <a:lnTo>
                    <a:pt x="75" y="394"/>
                  </a:lnTo>
                  <a:lnTo>
                    <a:pt x="72" y="394"/>
                  </a:lnTo>
                  <a:lnTo>
                    <a:pt x="68" y="394"/>
                  </a:lnTo>
                  <a:lnTo>
                    <a:pt x="65" y="396"/>
                  </a:lnTo>
                  <a:lnTo>
                    <a:pt x="61" y="399"/>
                  </a:lnTo>
                  <a:lnTo>
                    <a:pt x="59" y="401"/>
                  </a:lnTo>
                  <a:lnTo>
                    <a:pt x="58" y="405"/>
                  </a:lnTo>
                  <a:lnTo>
                    <a:pt x="57" y="408"/>
                  </a:lnTo>
                  <a:lnTo>
                    <a:pt x="59" y="413"/>
                  </a:lnTo>
                  <a:lnTo>
                    <a:pt x="59" y="413"/>
                  </a:lnTo>
                  <a:lnTo>
                    <a:pt x="62" y="408"/>
                  </a:lnTo>
                  <a:lnTo>
                    <a:pt x="66" y="405"/>
                  </a:lnTo>
                  <a:lnTo>
                    <a:pt x="68" y="405"/>
                  </a:lnTo>
                  <a:lnTo>
                    <a:pt x="70" y="405"/>
                  </a:lnTo>
                  <a:lnTo>
                    <a:pt x="70" y="405"/>
                  </a:lnTo>
                  <a:lnTo>
                    <a:pt x="70" y="406"/>
                  </a:lnTo>
                  <a:lnTo>
                    <a:pt x="70" y="409"/>
                  </a:lnTo>
                  <a:lnTo>
                    <a:pt x="70" y="411"/>
                  </a:lnTo>
                  <a:lnTo>
                    <a:pt x="72" y="414"/>
                  </a:lnTo>
                  <a:lnTo>
                    <a:pt x="73" y="415"/>
                  </a:lnTo>
                  <a:lnTo>
                    <a:pt x="73" y="415"/>
                  </a:lnTo>
                  <a:lnTo>
                    <a:pt x="76" y="416"/>
                  </a:lnTo>
                  <a:lnTo>
                    <a:pt x="80" y="416"/>
                  </a:lnTo>
                  <a:lnTo>
                    <a:pt x="90" y="415"/>
                  </a:lnTo>
                  <a:lnTo>
                    <a:pt x="99" y="414"/>
                  </a:lnTo>
                  <a:lnTo>
                    <a:pt x="103" y="414"/>
                  </a:lnTo>
                  <a:lnTo>
                    <a:pt x="105" y="414"/>
                  </a:lnTo>
                  <a:lnTo>
                    <a:pt x="105" y="414"/>
                  </a:lnTo>
                  <a:lnTo>
                    <a:pt x="105" y="415"/>
                  </a:lnTo>
                  <a:lnTo>
                    <a:pt x="103" y="416"/>
                  </a:lnTo>
                  <a:lnTo>
                    <a:pt x="95" y="417"/>
                  </a:lnTo>
                  <a:lnTo>
                    <a:pt x="85" y="418"/>
                  </a:lnTo>
                  <a:lnTo>
                    <a:pt x="82" y="421"/>
                  </a:lnTo>
                  <a:lnTo>
                    <a:pt x="80" y="422"/>
                  </a:lnTo>
                  <a:lnTo>
                    <a:pt x="80" y="422"/>
                  </a:lnTo>
                  <a:lnTo>
                    <a:pt x="81" y="425"/>
                  </a:lnTo>
                  <a:lnTo>
                    <a:pt x="81" y="425"/>
                  </a:lnTo>
                  <a:lnTo>
                    <a:pt x="80" y="426"/>
                  </a:lnTo>
                  <a:lnTo>
                    <a:pt x="78" y="429"/>
                  </a:lnTo>
                  <a:lnTo>
                    <a:pt x="76" y="433"/>
                  </a:lnTo>
                  <a:lnTo>
                    <a:pt x="75" y="438"/>
                  </a:lnTo>
                  <a:lnTo>
                    <a:pt x="75" y="438"/>
                  </a:lnTo>
                  <a:lnTo>
                    <a:pt x="75" y="440"/>
                  </a:lnTo>
                  <a:lnTo>
                    <a:pt x="76" y="444"/>
                  </a:lnTo>
                  <a:lnTo>
                    <a:pt x="78" y="447"/>
                  </a:lnTo>
                  <a:lnTo>
                    <a:pt x="83" y="451"/>
                  </a:lnTo>
                  <a:lnTo>
                    <a:pt x="83" y="451"/>
                  </a:lnTo>
                  <a:lnTo>
                    <a:pt x="83" y="450"/>
                  </a:lnTo>
                  <a:lnTo>
                    <a:pt x="83" y="445"/>
                  </a:lnTo>
                  <a:lnTo>
                    <a:pt x="83" y="441"/>
                  </a:lnTo>
                  <a:lnTo>
                    <a:pt x="83" y="440"/>
                  </a:lnTo>
                  <a:lnTo>
                    <a:pt x="84" y="439"/>
                  </a:lnTo>
                  <a:lnTo>
                    <a:pt x="84" y="439"/>
                  </a:lnTo>
                  <a:lnTo>
                    <a:pt x="85" y="439"/>
                  </a:lnTo>
                  <a:lnTo>
                    <a:pt x="88" y="440"/>
                  </a:lnTo>
                  <a:lnTo>
                    <a:pt x="89" y="443"/>
                  </a:lnTo>
                  <a:lnTo>
                    <a:pt x="91" y="444"/>
                  </a:lnTo>
                  <a:lnTo>
                    <a:pt x="91" y="444"/>
                  </a:lnTo>
                  <a:lnTo>
                    <a:pt x="95" y="443"/>
                  </a:lnTo>
                  <a:lnTo>
                    <a:pt x="97" y="441"/>
                  </a:lnTo>
                  <a:lnTo>
                    <a:pt x="102" y="437"/>
                  </a:lnTo>
                  <a:lnTo>
                    <a:pt x="107" y="431"/>
                  </a:lnTo>
                  <a:lnTo>
                    <a:pt x="111" y="428"/>
                  </a:lnTo>
                  <a:lnTo>
                    <a:pt x="115" y="425"/>
                  </a:lnTo>
                  <a:lnTo>
                    <a:pt x="115" y="425"/>
                  </a:lnTo>
                  <a:lnTo>
                    <a:pt x="121" y="423"/>
                  </a:lnTo>
                  <a:lnTo>
                    <a:pt x="125" y="422"/>
                  </a:lnTo>
                  <a:lnTo>
                    <a:pt x="126" y="423"/>
                  </a:lnTo>
                  <a:lnTo>
                    <a:pt x="126" y="424"/>
                  </a:lnTo>
                  <a:lnTo>
                    <a:pt x="125" y="428"/>
                  </a:lnTo>
                  <a:lnTo>
                    <a:pt x="125" y="430"/>
                  </a:lnTo>
                  <a:lnTo>
                    <a:pt x="127" y="431"/>
                  </a:lnTo>
                  <a:lnTo>
                    <a:pt x="127" y="431"/>
                  </a:lnTo>
                  <a:lnTo>
                    <a:pt x="130" y="432"/>
                  </a:lnTo>
                  <a:lnTo>
                    <a:pt x="132" y="433"/>
                  </a:lnTo>
                  <a:lnTo>
                    <a:pt x="132" y="436"/>
                  </a:lnTo>
                  <a:lnTo>
                    <a:pt x="130" y="438"/>
                  </a:lnTo>
                  <a:lnTo>
                    <a:pt x="127" y="441"/>
                  </a:lnTo>
                  <a:lnTo>
                    <a:pt x="125" y="444"/>
                  </a:lnTo>
                  <a:lnTo>
                    <a:pt x="125" y="444"/>
                  </a:lnTo>
                  <a:lnTo>
                    <a:pt x="128" y="444"/>
                  </a:lnTo>
                  <a:lnTo>
                    <a:pt x="134" y="443"/>
                  </a:lnTo>
                  <a:lnTo>
                    <a:pt x="139" y="438"/>
                  </a:lnTo>
                  <a:lnTo>
                    <a:pt x="141" y="436"/>
                  </a:lnTo>
                  <a:lnTo>
                    <a:pt x="142" y="432"/>
                  </a:lnTo>
                  <a:lnTo>
                    <a:pt x="142" y="432"/>
                  </a:lnTo>
                  <a:lnTo>
                    <a:pt x="143" y="430"/>
                  </a:lnTo>
                  <a:lnTo>
                    <a:pt x="144" y="430"/>
                  </a:lnTo>
                  <a:lnTo>
                    <a:pt x="145" y="429"/>
                  </a:lnTo>
                  <a:lnTo>
                    <a:pt x="147" y="428"/>
                  </a:lnTo>
                  <a:lnTo>
                    <a:pt x="147" y="428"/>
                  </a:lnTo>
                  <a:lnTo>
                    <a:pt x="148" y="426"/>
                  </a:lnTo>
                  <a:lnTo>
                    <a:pt x="148" y="424"/>
                  </a:lnTo>
                  <a:lnTo>
                    <a:pt x="148" y="422"/>
                  </a:lnTo>
                  <a:lnTo>
                    <a:pt x="149" y="420"/>
                  </a:lnTo>
                  <a:lnTo>
                    <a:pt x="149" y="420"/>
                  </a:lnTo>
                  <a:lnTo>
                    <a:pt x="150" y="417"/>
                  </a:lnTo>
                  <a:lnTo>
                    <a:pt x="152" y="416"/>
                  </a:lnTo>
                  <a:lnTo>
                    <a:pt x="157" y="415"/>
                  </a:lnTo>
                  <a:lnTo>
                    <a:pt x="160" y="414"/>
                  </a:lnTo>
                  <a:lnTo>
                    <a:pt x="162" y="413"/>
                  </a:lnTo>
                  <a:lnTo>
                    <a:pt x="163" y="411"/>
                  </a:lnTo>
                  <a:lnTo>
                    <a:pt x="163" y="411"/>
                  </a:lnTo>
                  <a:lnTo>
                    <a:pt x="163" y="408"/>
                  </a:lnTo>
                  <a:lnTo>
                    <a:pt x="165" y="405"/>
                  </a:lnTo>
                  <a:lnTo>
                    <a:pt x="167" y="403"/>
                  </a:lnTo>
                  <a:lnTo>
                    <a:pt x="170" y="402"/>
                  </a:lnTo>
                  <a:lnTo>
                    <a:pt x="170" y="402"/>
                  </a:lnTo>
                  <a:lnTo>
                    <a:pt x="171" y="403"/>
                  </a:lnTo>
                  <a:lnTo>
                    <a:pt x="173" y="407"/>
                  </a:lnTo>
                  <a:lnTo>
                    <a:pt x="177" y="410"/>
                  </a:lnTo>
                  <a:lnTo>
                    <a:pt x="180" y="413"/>
                  </a:lnTo>
                  <a:lnTo>
                    <a:pt x="184" y="415"/>
                  </a:lnTo>
                  <a:lnTo>
                    <a:pt x="184" y="415"/>
                  </a:lnTo>
                  <a:lnTo>
                    <a:pt x="197" y="408"/>
                  </a:lnTo>
                  <a:lnTo>
                    <a:pt x="197" y="408"/>
                  </a:lnTo>
                  <a:lnTo>
                    <a:pt x="202" y="406"/>
                  </a:lnTo>
                  <a:lnTo>
                    <a:pt x="206" y="403"/>
                  </a:lnTo>
                  <a:lnTo>
                    <a:pt x="206" y="403"/>
                  </a:lnTo>
                  <a:lnTo>
                    <a:pt x="203" y="400"/>
                  </a:lnTo>
                  <a:lnTo>
                    <a:pt x="201" y="398"/>
                  </a:lnTo>
                  <a:lnTo>
                    <a:pt x="199" y="394"/>
                  </a:lnTo>
                  <a:lnTo>
                    <a:pt x="199" y="394"/>
                  </a:lnTo>
                  <a:lnTo>
                    <a:pt x="197" y="391"/>
                  </a:lnTo>
                  <a:lnTo>
                    <a:pt x="199" y="388"/>
                  </a:lnTo>
                  <a:lnTo>
                    <a:pt x="199" y="388"/>
                  </a:lnTo>
                  <a:lnTo>
                    <a:pt x="202" y="393"/>
                  </a:lnTo>
                  <a:lnTo>
                    <a:pt x="207" y="396"/>
                  </a:lnTo>
                  <a:lnTo>
                    <a:pt x="211" y="400"/>
                  </a:lnTo>
                  <a:lnTo>
                    <a:pt x="211" y="400"/>
                  </a:lnTo>
                  <a:lnTo>
                    <a:pt x="229" y="389"/>
                  </a:lnTo>
                  <a:lnTo>
                    <a:pt x="229" y="389"/>
                  </a:lnTo>
                  <a:lnTo>
                    <a:pt x="231" y="388"/>
                  </a:lnTo>
                  <a:lnTo>
                    <a:pt x="231" y="388"/>
                  </a:lnTo>
                  <a:lnTo>
                    <a:pt x="231" y="388"/>
                  </a:lnTo>
                  <a:lnTo>
                    <a:pt x="231" y="388"/>
                  </a:lnTo>
                  <a:lnTo>
                    <a:pt x="230" y="385"/>
                  </a:lnTo>
                  <a:lnTo>
                    <a:pt x="225" y="381"/>
                  </a:lnTo>
                  <a:lnTo>
                    <a:pt x="222" y="377"/>
                  </a:lnTo>
                  <a:lnTo>
                    <a:pt x="222" y="374"/>
                  </a:lnTo>
                  <a:lnTo>
                    <a:pt x="224" y="373"/>
                  </a:lnTo>
                  <a:lnTo>
                    <a:pt x="224" y="373"/>
                  </a:lnTo>
                  <a:lnTo>
                    <a:pt x="225" y="372"/>
                  </a:lnTo>
                  <a:lnTo>
                    <a:pt x="225" y="370"/>
                  </a:lnTo>
                  <a:lnTo>
                    <a:pt x="222" y="363"/>
                  </a:lnTo>
                  <a:lnTo>
                    <a:pt x="221" y="357"/>
                  </a:lnTo>
                  <a:lnTo>
                    <a:pt x="221" y="354"/>
                  </a:lnTo>
                  <a:lnTo>
                    <a:pt x="222" y="352"/>
                  </a:lnTo>
                  <a:lnTo>
                    <a:pt x="222" y="352"/>
                  </a:lnTo>
                  <a:lnTo>
                    <a:pt x="254" y="336"/>
                  </a:lnTo>
                  <a:lnTo>
                    <a:pt x="282" y="322"/>
                  </a:lnTo>
                  <a:lnTo>
                    <a:pt x="282" y="322"/>
                  </a:lnTo>
                  <a:lnTo>
                    <a:pt x="281" y="319"/>
                  </a:lnTo>
                  <a:lnTo>
                    <a:pt x="278" y="314"/>
                  </a:lnTo>
                  <a:lnTo>
                    <a:pt x="274" y="310"/>
                  </a:lnTo>
                  <a:close/>
                  <a:moveTo>
                    <a:pt x="25" y="461"/>
                  </a:moveTo>
                  <a:lnTo>
                    <a:pt x="25" y="461"/>
                  </a:lnTo>
                  <a:lnTo>
                    <a:pt x="25" y="465"/>
                  </a:lnTo>
                  <a:lnTo>
                    <a:pt x="25" y="467"/>
                  </a:lnTo>
                  <a:lnTo>
                    <a:pt x="28" y="470"/>
                  </a:lnTo>
                  <a:lnTo>
                    <a:pt x="28" y="470"/>
                  </a:lnTo>
                  <a:lnTo>
                    <a:pt x="32" y="472"/>
                  </a:lnTo>
                  <a:lnTo>
                    <a:pt x="35" y="473"/>
                  </a:lnTo>
                  <a:lnTo>
                    <a:pt x="36" y="472"/>
                  </a:lnTo>
                  <a:lnTo>
                    <a:pt x="36" y="472"/>
                  </a:lnTo>
                  <a:lnTo>
                    <a:pt x="37" y="469"/>
                  </a:lnTo>
                  <a:lnTo>
                    <a:pt x="38" y="467"/>
                  </a:lnTo>
                  <a:lnTo>
                    <a:pt x="38" y="465"/>
                  </a:lnTo>
                  <a:lnTo>
                    <a:pt x="38" y="462"/>
                  </a:lnTo>
                  <a:lnTo>
                    <a:pt x="38" y="462"/>
                  </a:lnTo>
                  <a:lnTo>
                    <a:pt x="39" y="461"/>
                  </a:lnTo>
                  <a:lnTo>
                    <a:pt x="40" y="461"/>
                  </a:lnTo>
                  <a:lnTo>
                    <a:pt x="40" y="461"/>
                  </a:lnTo>
                  <a:lnTo>
                    <a:pt x="43" y="460"/>
                  </a:lnTo>
                  <a:lnTo>
                    <a:pt x="43" y="460"/>
                  </a:lnTo>
                  <a:lnTo>
                    <a:pt x="55" y="466"/>
                  </a:lnTo>
                  <a:lnTo>
                    <a:pt x="68" y="473"/>
                  </a:lnTo>
                  <a:lnTo>
                    <a:pt x="92" y="489"/>
                  </a:lnTo>
                  <a:lnTo>
                    <a:pt x="92" y="489"/>
                  </a:lnTo>
                  <a:lnTo>
                    <a:pt x="95" y="491"/>
                  </a:lnTo>
                  <a:lnTo>
                    <a:pt x="95" y="491"/>
                  </a:lnTo>
                  <a:lnTo>
                    <a:pt x="92" y="498"/>
                  </a:lnTo>
                  <a:lnTo>
                    <a:pt x="92" y="498"/>
                  </a:lnTo>
                  <a:lnTo>
                    <a:pt x="87" y="510"/>
                  </a:lnTo>
                  <a:lnTo>
                    <a:pt x="84" y="515"/>
                  </a:lnTo>
                  <a:lnTo>
                    <a:pt x="84" y="520"/>
                  </a:lnTo>
                  <a:lnTo>
                    <a:pt x="84" y="520"/>
                  </a:lnTo>
                  <a:lnTo>
                    <a:pt x="84" y="522"/>
                  </a:lnTo>
                  <a:lnTo>
                    <a:pt x="87" y="525"/>
                  </a:lnTo>
                  <a:lnTo>
                    <a:pt x="89" y="526"/>
                  </a:lnTo>
                  <a:lnTo>
                    <a:pt x="91" y="526"/>
                  </a:lnTo>
                  <a:lnTo>
                    <a:pt x="91" y="526"/>
                  </a:lnTo>
                  <a:lnTo>
                    <a:pt x="95" y="526"/>
                  </a:lnTo>
                  <a:lnTo>
                    <a:pt x="97" y="525"/>
                  </a:lnTo>
                  <a:lnTo>
                    <a:pt x="98" y="522"/>
                  </a:lnTo>
                  <a:lnTo>
                    <a:pt x="99" y="520"/>
                  </a:lnTo>
                  <a:lnTo>
                    <a:pt x="99" y="520"/>
                  </a:lnTo>
                  <a:lnTo>
                    <a:pt x="99" y="518"/>
                  </a:lnTo>
                  <a:lnTo>
                    <a:pt x="99" y="517"/>
                  </a:lnTo>
                  <a:lnTo>
                    <a:pt x="97" y="513"/>
                  </a:lnTo>
                  <a:lnTo>
                    <a:pt x="95" y="512"/>
                  </a:lnTo>
                  <a:lnTo>
                    <a:pt x="95" y="512"/>
                  </a:lnTo>
                  <a:lnTo>
                    <a:pt x="95" y="512"/>
                  </a:lnTo>
                  <a:lnTo>
                    <a:pt x="97" y="504"/>
                  </a:lnTo>
                  <a:lnTo>
                    <a:pt x="97" y="504"/>
                  </a:lnTo>
                  <a:lnTo>
                    <a:pt x="100" y="498"/>
                  </a:lnTo>
                  <a:lnTo>
                    <a:pt x="103" y="493"/>
                  </a:lnTo>
                  <a:lnTo>
                    <a:pt x="105" y="491"/>
                  </a:lnTo>
                  <a:lnTo>
                    <a:pt x="107" y="489"/>
                  </a:lnTo>
                  <a:lnTo>
                    <a:pt x="112" y="488"/>
                  </a:lnTo>
                  <a:lnTo>
                    <a:pt x="113" y="488"/>
                  </a:lnTo>
                  <a:lnTo>
                    <a:pt x="113" y="488"/>
                  </a:lnTo>
                  <a:lnTo>
                    <a:pt x="112" y="485"/>
                  </a:lnTo>
                  <a:lnTo>
                    <a:pt x="111" y="482"/>
                  </a:lnTo>
                  <a:lnTo>
                    <a:pt x="110" y="478"/>
                  </a:lnTo>
                  <a:lnTo>
                    <a:pt x="111" y="475"/>
                  </a:lnTo>
                  <a:lnTo>
                    <a:pt x="112" y="470"/>
                  </a:lnTo>
                  <a:lnTo>
                    <a:pt x="114" y="466"/>
                  </a:lnTo>
                  <a:lnTo>
                    <a:pt x="114" y="466"/>
                  </a:lnTo>
                  <a:lnTo>
                    <a:pt x="119" y="454"/>
                  </a:lnTo>
                  <a:lnTo>
                    <a:pt x="121" y="446"/>
                  </a:lnTo>
                  <a:lnTo>
                    <a:pt x="121" y="446"/>
                  </a:lnTo>
                  <a:lnTo>
                    <a:pt x="121" y="443"/>
                  </a:lnTo>
                  <a:lnTo>
                    <a:pt x="119" y="440"/>
                  </a:lnTo>
                  <a:lnTo>
                    <a:pt x="117" y="438"/>
                  </a:lnTo>
                  <a:lnTo>
                    <a:pt x="114" y="437"/>
                  </a:lnTo>
                  <a:lnTo>
                    <a:pt x="114" y="437"/>
                  </a:lnTo>
                  <a:lnTo>
                    <a:pt x="111" y="438"/>
                  </a:lnTo>
                  <a:lnTo>
                    <a:pt x="108" y="439"/>
                  </a:lnTo>
                  <a:lnTo>
                    <a:pt x="106" y="441"/>
                  </a:lnTo>
                  <a:lnTo>
                    <a:pt x="105" y="444"/>
                  </a:lnTo>
                  <a:lnTo>
                    <a:pt x="105" y="444"/>
                  </a:lnTo>
                  <a:lnTo>
                    <a:pt x="105" y="447"/>
                  </a:lnTo>
                  <a:lnTo>
                    <a:pt x="106" y="450"/>
                  </a:lnTo>
                  <a:lnTo>
                    <a:pt x="108" y="452"/>
                  </a:lnTo>
                  <a:lnTo>
                    <a:pt x="111" y="453"/>
                  </a:lnTo>
                  <a:lnTo>
                    <a:pt x="112" y="453"/>
                  </a:lnTo>
                  <a:lnTo>
                    <a:pt x="112" y="453"/>
                  </a:lnTo>
                  <a:lnTo>
                    <a:pt x="108" y="463"/>
                  </a:lnTo>
                  <a:lnTo>
                    <a:pt x="104" y="469"/>
                  </a:lnTo>
                  <a:lnTo>
                    <a:pt x="104" y="469"/>
                  </a:lnTo>
                  <a:lnTo>
                    <a:pt x="99" y="467"/>
                  </a:lnTo>
                  <a:lnTo>
                    <a:pt x="99" y="467"/>
                  </a:lnTo>
                  <a:lnTo>
                    <a:pt x="75" y="454"/>
                  </a:lnTo>
                  <a:lnTo>
                    <a:pt x="63" y="450"/>
                  </a:lnTo>
                  <a:lnTo>
                    <a:pt x="50" y="446"/>
                  </a:lnTo>
                  <a:lnTo>
                    <a:pt x="50" y="446"/>
                  </a:lnTo>
                  <a:lnTo>
                    <a:pt x="51" y="443"/>
                  </a:lnTo>
                  <a:lnTo>
                    <a:pt x="51" y="443"/>
                  </a:lnTo>
                  <a:lnTo>
                    <a:pt x="54" y="437"/>
                  </a:lnTo>
                  <a:lnTo>
                    <a:pt x="55" y="435"/>
                  </a:lnTo>
                  <a:lnTo>
                    <a:pt x="55" y="435"/>
                  </a:lnTo>
                  <a:lnTo>
                    <a:pt x="54" y="436"/>
                  </a:lnTo>
                  <a:lnTo>
                    <a:pt x="50" y="438"/>
                  </a:lnTo>
                  <a:lnTo>
                    <a:pt x="50" y="438"/>
                  </a:lnTo>
                  <a:lnTo>
                    <a:pt x="44" y="440"/>
                  </a:lnTo>
                  <a:lnTo>
                    <a:pt x="39" y="441"/>
                  </a:lnTo>
                  <a:lnTo>
                    <a:pt x="39" y="441"/>
                  </a:lnTo>
                  <a:lnTo>
                    <a:pt x="37" y="441"/>
                  </a:lnTo>
                  <a:lnTo>
                    <a:pt x="35" y="441"/>
                  </a:lnTo>
                  <a:lnTo>
                    <a:pt x="35" y="441"/>
                  </a:lnTo>
                  <a:lnTo>
                    <a:pt x="32" y="443"/>
                  </a:lnTo>
                  <a:lnTo>
                    <a:pt x="31" y="448"/>
                  </a:lnTo>
                  <a:lnTo>
                    <a:pt x="31" y="448"/>
                  </a:lnTo>
                  <a:lnTo>
                    <a:pt x="28" y="455"/>
                  </a:lnTo>
                  <a:lnTo>
                    <a:pt x="28" y="455"/>
                  </a:lnTo>
                  <a:lnTo>
                    <a:pt x="26" y="459"/>
                  </a:lnTo>
                  <a:lnTo>
                    <a:pt x="25" y="461"/>
                  </a:lnTo>
                  <a:close/>
                  <a:moveTo>
                    <a:pt x="30" y="76"/>
                  </a:moveTo>
                  <a:lnTo>
                    <a:pt x="30" y="76"/>
                  </a:lnTo>
                  <a:lnTo>
                    <a:pt x="40" y="75"/>
                  </a:lnTo>
                  <a:lnTo>
                    <a:pt x="45" y="74"/>
                  </a:lnTo>
                  <a:lnTo>
                    <a:pt x="45" y="51"/>
                  </a:lnTo>
                  <a:lnTo>
                    <a:pt x="45" y="51"/>
                  </a:lnTo>
                  <a:lnTo>
                    <a:pt x="33" y="49"/>
                  </a:lnTo>
                  <a:lnTo>
                    <a:pt x="33" y="49"/>
                  </a:lnTo>
                  <a:lnTo>
                    <a:pt x="30" y="49"/>
                  </a:lnTo>
                  <a:lnTo>
                    <a:pt x="26" y="50"/>
                  </a:lnTo>
                  <a:lnTo>
                    <a:pt x="25" y="51"/>
                  </a:lnTo>
                  <a:lnTo>
                    <a:pt x="23" y="53"/>
                  </a:lnTo>
                  <a:lnTo>
                    <a:pt x="22" y="57"/>
                  </a:lnTo>
                  <a:lnTo>
                    <a:pt x="22" y="59"/>
                  </a:lnTo>
                  <a:lnTo>
                    <a:pt x="23" y="66"/>
                  </a:lnTo>
                  <a:lnTo>
                    <a:pt x="23" y="66"/>
                  </a:lnTo>
                  <a:lnTo>
                    <a:pt x="24" y="70"/>
                  </a:lnTo>
                  <a:lnTo>
                    <a:pt x="26" y="74"/>
                  </a:lnTo>
                  <a:lnTo>
                    <a:pt x="28" y="75"/>
                  </a:lnTo>
                  <a:lnTo>
                    <a:pt x="30" y="76"/>
                  </a:lnTo>
                  <a:close/>
                  <a:moveTo>
                    <a:pt x="87" y="67"/>
                  </a:moveTo>
                  <a:lnTo>
                    <a:pt x="87" y="67"/>
                  </a:lnTo>
                  <a:lnTo>
                    <a:pt x="87" y="60"/>
                  </a:lnTo>
                  <a:lnTo>
                    <a:pt x="87" y="60"/>
                  </a:lnTo>
                  <a:lnTo>
                    <a:pt x="87" y="47"/>
                  </a:lnTo>
                  <a:lnTo>
                    <a:pt x="87" y="47"/>
                  </a:lnTo>
                  <a:lnTo>
                    <a:pt x="87" y="45"/>
                  </a:lnTo>
                  <a:lnTo>
                    <a:pt x="85" y="44"/>
                  </a:lnTo>
                  <a:lnTo>
                    <a:pt x="84" y="43"/>
                  </a:lnTo>
                  <a:lnTo>
                    <a:pt x="84" y="43"/>
                  </a:lnTo>
                  <a:lnTo>
                    <a:pt x="80" y="43"/>
                  </a:lnTo>
                  <a:lnTo>
                    <a:pt x="80" y="43"/>
                  </a:lnTo>
                  <a:lnTo>
                    <a:pt x="78" y="47"/>
                  </a:lnTo>
                  <a:lnTo>
                    <a:pt x="76" y="43"/>
                  </a:lnTo>
                  <a:lnTo>
                    <a:pt x="76" y="43"/>
                  </a:lnTo>
                  <a:lnTo>
                    <a:pt x="70" y="43"/>
                  </a:lnTo>
                  <a:lnTo>
                    <a:pt x="70" y="43"/>
                  </a:lnTo>
                  <a:lnTo>
                    <a:pt x="69" y="47"/>
                  </a:lnTo>
                  <a:lnTo>
                    <a:pt x="67" y="43"/>
                  </a:lnTo>
                  <a:lnTo>
                    <a:pt x="67" y="43"/>
                  </a:lnTo>
                  <a:lnTo>
                    <a:pt x="61" y="43"/>
                  </a:lnTo>
                  <a:lnTo>
                    <a:pt x="61" y="43"/>
                  </a:lnTo>
                  <a:lnTo>
                    <a:pt x="59" y="47"/>
                  </a:lnTo>
                  <a:lnTo>
                    <a:pt x="58" y="43"/>
                  </a:lnTo>
                  <a:lnTo>
                    <a:pt x="58" y="43"/>
                  </a:lnTo>
                  <a:lnTo>
                    <a:pt x="54" y="43"/>
                  </a:lnTo>
                  <a:lnTo>
                    <a:pt x="54" y="43"/>
                  </a:lnTo>
                  <a:lnTo>
                    <a:pt x="53" y="44"/>
                  </a:lnTo>
                  <a:lnTo>
                    <a:pt x="52" y="45"/>
                  </a:lnTo>
                  <a:lnTo>
                    <a:pt x="51" y="47"/>
                  </a:lnTo>
                  <a:lnTo>
                    <a:pt x="51" y="47"/>
                  </a:lnTo>
                  <a:lnTo>
                    <a:pt x="51" y="60"/>
                  </a:lnTo>
                  <a:lnTo>
                    <a:pt x="51" y="60"/>
                  </a:lnTo>
                  <a:lnTo>
                    <a:pt x="52" y="74"/>
                  </a:lnTo>
                  <a:lnTo>
                    <a:pt x="52" y="74"/>
                  </a:lnTo>
                  <a:lnTo>
                    <a:pt x="54" y="74"/>
                  </a:lnTo>
                  <a:lnTo>
                    <a:pt x="57" y="73"/>
                  </a:lnTo>
                  <a:lnTo>
                    <a:pt x="57" y="73"/>
                  </a:lnTo>
                  <a:lnTo>
                    <a:pt x="59" y="69"/>
                  </a:lnTo>
                  <a:lnTo>
                    <a:pt x="59" y="68"/>
                  </a:lnTo>
                  <a:lnTo>
                    <a:pt x="59" y="68"/>
                  </a:lnTo>
                  <a:lnTo>
                    <a:pt x="60" y="76"/>
                  </a:lnTo>
                  <a:lnTo>
                    <a:pt x="60" y="76"/>
                  </a:lnTo>
                  <a:lnTo>
                    <a:pt x="62" y="76"/>
                  </a:lnTo>
                  <a:lnTo>
                    <a:pt x="63" y="75"/>
                  </a:lnTo>
                  <a:lnTo>
                    <a:pt x="66" y="74"/>
                  </a:lnTo>
                  <a:lnTo>
                    <a:pt x="66" y="74"/>
                  </a:lnTo>
                  <a:lnTo>
                    <a:pt x="68" y="70"/>
                  </a:lnTo>
                  <a:lnTo>
                    <a:pt x="69" y="68"/>
                  </a:lnTo>
                  <a:lnTo>
                    <a:pt x="69" y="68"/>
                  </a:lnTo>
                  <a:lnTo>
                    <a:pt x="69" y="76"/>
                  </a:lnTo>
                  <a:lnTo>
                    <a:pt x="69" y="76"/>
                  </a:lnTo>
                  <a:lnTo>
                    <a:pt x="72" y="75"/>
                  </a:lnTo>
                  <a:lnTo>
                    <a:pt x="75" y="74"/>
                  </a:lnTo>
                  <a:lnTo>
                    <a:pt x="75" y="74"/>
                  </a:lnTo>
                  <a:lnTo>
                    <a:pt x="77" y="70"/>
                  </a:lnTo>
                  <a:lnTo>
                    <a:pt x="78" y="68"/>
                  </a:lnTo>
                  <a:lnTo>
                    <a:pt x="78" y="68"/>
                  </a:lnTo>
                  <a:lnTo>
                    <a:pt x="78" y="74"/>
                  </a:lnTo>
                  <a:lnTo>
                    <a:pt x="78" y="74"/>
                  </a:lnTo>
                  <a:lnTo>
                    <a:pt x="81" y="73"/>
                  </a:lnTo>
                  <a:lnTo>
                    <a:pt x="81" y="73"/>
                  </a:lnTo>
                  <a:lnTo>
                    <a:pt x="83" y="72"/>
                  </a:lnTo>
                  <a:lnTo>
                    <a:pt x="83" y="72"/>
                  </a:lnTo>
                  <a:lnTo>
                    <a:pt x="85" y="70"/>
                  </a:lnTo>
                  <a:lnTo>
                    <a:pt x="87" y="67"/>
                  </a:lnTo>
                  <a:close/>
                  <a:moveTo>
                    <a:pt x="99" y="80"/>
                  </a:moveTo>
                  <a:lnTo>
                    <a:pt x="99" y="72"/>
                  </a:lnTo>
                  <a:lnTo>
                    <a:pt x="99" y="72"/>
                  </a:lnTo>
                  <a:lnTo>
                    <a:pt x="98" y="70"/>
                  </a:lnTo>
                  <a:lnTo>
                    <a:pt x="97" y="67"/>
                  </a:lnTo>
                  <a:lnTo>
                    <a:pt x="96" y="62"/>
                  </a:lnTo>
                  <a:lnTo>
                    <a:pt x="96" y="62"/>
                  </a:lnTo>
                  <a:lnTo>
                    <a:pt x="97" y="60"/>
                  </a:lnTo>
                  <a:lnTo>
                    <a:pt x="98" y="57"/>
                  </a:lnTo>
                  <a:lnTo>
                    <a:pt x="99" y="54"/>
                  </a:lnTo>
                  <a:lnTo>
                    <a:pt x="99" y="47"/>
                  </a:lnTo>
                  <a:lnTo>
                    <a:pt x="99" y="47"/>
                  </a:lnTo>
                  <a:lnTo>
                    <a:pt x="97" y="45"/>
                  </a:lnTo>
                  <a:lnTo>
                    <a:pt x="95" y="44"/>
                  </a:lnTo>
                  <a:lnTo>
                    <a:pt x="92" y="44"/>
                  </a:lnTo>
                  <a:lnTo>
                    <a:pt x="92" y="69"/>
                  </a:lnTo>
                  <a:lnTo>
                    <a:pt x="92" y="69"/>
                  </a:lnTo>
                  <a:lnTo>
                    <a:pt x="91" y="73"/>
                  </a:lnTo>
                  <a:lnTo>
                    <a:pt x="89" y="76"/>
                  </a:lnTo>
                  <a:lnTo>
                    <a:pt x="84" y="79"/>
                  </a:lnTo>
                  <a:lnTo>
                    <a:pt x="81" y="80"/>
                  </a:lnTo>
                  <a:lnTo>
                    <a:pt x="81" y="80"/>
                  </a:lnTo>
                  <a:lnTo>
                    <a:pt x="72" y="81"/>
                  </a:lnTo>
                  <a:lnTo>
                    <a:pt x="63" y="82"/>
                  </a:lnTo>
                  <a:lnTo>
                    <a:pt x="55" y="82"/>
                  </a:lnTo>
                  <a:lnTo>
                    <a:pt x="55" y="82"/>
                  </a:lnTo>
                  <a:lnTo>
                    <a:pt x="57" y="88"/>
                  </a:lnTo>
                  <a:lnTo>
                    <a:pt x="57" y="88"/>
                  </a:lnTo>
                  <a:lnTo>
                    <a:pt x="59" y="91"/>
                  </a:lnTo>
                  <a:lnTo>
                    <a:pt x="60" y="92"/>
                  </a:lnTo>
                  <a:lnTo>
                    <a:pt x="91" y="92"/>
                  </a:lnTo>
                  <a:lnTo>
                    <a:pt x="99" y="80"/>
                  </a:lnTo>
                  <a:close/>
                  <a:moveTo>
                    <a:pt x="60" y="110"/>
                  </a:moveTo>
                  <a:lnTo>
                    <a:pt x="91" y="110"/>
                  </a:lnTo>
                  <a:lnTo>
                    <a:pt x="91" y="110"/>
                  </a:lnTo>
                  <a:lnTo>
                    <a:pt x="93" y="104"/>
                  </a:lnTo>
                  <a:lnTo>
                    <a:pt x="91" y="98"/>
                  </a:lnTo>
                  <a:lnTo>
                    <a:pt x="60" y="98"/>
                  </a:lnTo>
                  <a:lnTo>
                    <a:pt x="59" y="104"/>
                  </a:lnTo>
                  <a:lnTo>
                    <a:pt x="60" y="110"/>
                  </a:lnTo>
                  <a:close/>
                  <a:moveTo>
                    <a:pt x="91" y="116"/>
                  </a:moveTo>
                  <a:lnTo>
                    <a:pt x="61" y="116"/>
                  </a:lnTo>
                  <a:lnTo>
                    <a:pt x="61" y="155"/>
                  </a:lnTo>
                  <a:lnTo>
                    <a:pt x="87" y="156"/>
                  </a:lnTo>
                  <a:lnTo>
                    <a:pt x="96" y="149"/>
                  </a:lnTo>
                  <a:lnTo>
                    <a:pt x="91" y="116"/>
                  </a:lnTo>
                  <a:close/>
                  <a:moveTo>
                    <a:pt x="105" y="165"/>
                  </a:moveTo>
                  <a:lnTo>
                    <a:pt x="105" y="165"/>
                  </a:lnTo>
                  <a:lnTo>
                    <a:pt x="99" y="161"/>
                  </a:lnTo>
                  <a:lnTo>
                    <a:pt x="99" y="161"/>
                  </a:lnTo>
                  <a:lnTo>
                    <a:pt x="99" y="155"/>
                  </a:lnTo>
                  <a:lnTo>
                    <a:pt x="89" y="162"/>
                  </a:lnTo>
                  <a:lnTo>
                    <a:pt x="60" y="162"/>
                  </a:lnTo>
                  <a:lnTo>
                    <a:pt x="60" y="162"/>
                  </a:lnTo>
                  <a:lnTo>
                    <a:pt x="59" y="172"/>
                  </a:lnTo>
                  <a:lnTo>
                    <a:pt x="59" y="184"/>
                  </a:lnTo>
                  <a:lnTo>
                    <a:pt x="59" y="184"/>
                  </a:lnTo>
                  <a:lnTo>
                    <a:pt x="67" y="190"/>
                  </a:lnTo>
                  <a:lnTo>
                    <a:pt x="75" y="195"/>
                  </a:lnTo>
                  <a:lnTo>
                    <a:pt x="95" y="171"/>
                  </a:lnTo>
                  <a:lnTo>
                    <a:pt x="105" y="165"/>
                  </a:lnTo>
                  <a:close/>
                  <a:moveTo>
                    <a:pt x="98" y="175"/>
                  </a:moveTo>
                  <a:lnTo>
                    <a:pt x="81" y="198"/>
                  </a:lnTo>
                  <a:lnTo>
                    <a:pt x="110" y="210"/>
                  </a:lnTo>
                  <a:lnTo>
                    <a:pt x="110" y="210"/>
                  </a:lnTo>
                  <a:lnTo>
                    <a:pt x="124" y="202"/>
                  </a:lnTo>
                  <a:lnTo>
                    <a:pt x="136" y="194"/>
                  </a:lnTo>
                  <a:lnTo>
                    <a:pt x="150" y="185"/>
                  </a:lnTo>
                  <a:lnTo>
                    <a:pt x="108" y="170"/>
                  </a:lnTo>
                  <a:lnTo>
                    <a:pt x="98" y="175"/>
                  </a:lnTo>
                  <a:close/>
                  <a:moveTo>
                    <a:pt x="114" y="55"/>
                  </a:moveTo>
                  <a:lnTo>
                    <a:pt x="114" y="55"/>
                  </a:lnTo>
                  <a:lnTo>
                    <a:pt x="114" y="31"/>
                  </a:lnTo>
                  <a:lnTo>
                    <a:pt x="114" y="31"/>
                  </a:lnTo>
                  <a:lnTo>
                    <a:pt x="117" y="29"/>
                  </a:lnTo>
                  <a:lnTo>
                    <a:pt x="117" y="29"/>
                  </a:lnTo>
                  <a:lnTo>
                    <a:pt x="117" y="27"/>
                  </a:lnTo>
                  <a:lnTo>
                    <a:pt x="115" y="24"/>
                  </a:lnTo>
                  <a:lnTo>
                    <a:pt x="102" y="24"/>
                  </a:lnTo>
                  <a:lnTo>
                    <a:pt x="102" y="24"/>
                  </a:lnTo>
                  <a:lnTo>
                    <a:pt x="102" y="28"/>
                  </a:lnTo>
                  <a:lnTo>
                    <a:pt x="102" y="28"/>
                  </a:lnTo>
                  <a:lnTo>
                    <a:pt x="103" y="30"/>
                  </a:lnTo>
                  <a:lnTo>
                    <a:pt x="104" y="31"/>
                  </a:lnTo>
                  <a:lnTo>
                    <a:pt x="104" y="55"/>
                  </a:lnTo>
                  <a:lnTo>
                    <a:pt x="104" y="55"/>
                  </a:lnTo>
                  <a:lnTo>
                    <a:pt x="103" y="57"/>
                  </a:lnTo>
                  <a:lnTo>
                    <a:pt x="102" y="62"/>
                  </a:lnTo>
                  <a:lnTo>
                    <a:pt x="102" y="62"/>
                  </a:lnTo>
                  <a:lnTo>
                    <a:pt x="102" y="66"/>
                  </a:lnTo>
                  <a:lnTo>
                    <a:pt x="103" y="69"/>
                  </a:lnTo>
                  <a:lnTo>
                    <a:pt x="104" y="72"/>
                  </a:lnTo>
                  <a:lnTo>
                    <a:pt x="104" y="91"/>
                  </a:lnTo>
                  <a:lnTo>
                    <a:pt x="104" y="91"/>
                  </a:lnTo>
                  <a:lnTo>
                    <a:pt x="103" y="92"/>
                  </a:lnTo>
                  <a:lnTo>
                    <a:pt x="103" y="95"/>
                  </a:lnTo>
                  <a:lnTo>
                    <a:pt x="103" y="95"/>
                  </a:lnTo>
                  <a:lnTo>
                    <a:pt x="103" y="98"/>
                  </a:lnTo>
                  <a:lnTo>
                    <a:pt x="117" y="98"/>
                  </a:lnTo>
                  <a:lnTo>
                    <a:pt x="117" y="98"/>
                  </a:lnTo>
                  <a:lnTo>
                    <a:pt x="117" y="94"/>
                  </a:lnTo>
                  <a:lnTo>
                    <a:pt x="117" y="94"/>
                  </a:lnTo>
                  <a:lnTo>
                    <a:pt x="114" y="91"/>
                  </a:lnTo>
                  <a:lnTo>
                    <a:pt x="114" y="72"/>
                  </a:lnTo>
                  <a:lnTo>
                    <a:pt x="114" y="72"/>
                  </a:lnTo>
                  <a:lnTo>
                    <a:pt x="117" y="68"/>
                  </a:lnTo>
                  <a:lnTo>
                    <a:pt x="118" y="66"/>
                  </a:lnTo>
                  <a:lnTo>
                    <a:pt x="118" y="64"/>
                  </a:lnTo>
                  <a:lnTo>
                    <a:pt x="118" y="64"/>
                  </a:lnTo>
                  <a:lnTo>
                    <a:pt x="117" y="58"/>
                  </a:lnTo>
                  <a:lnTo>
                    <a:pt x="114" y="55"/>
                  </a:lnTo>
                  <a:close/>
                  <a:moveTo>
                    <a:pt x="144" y="75"/>
                  </a:moveTo>
                  <a:lnTo>
                    <a:pt x="167" y="52"/>
                  </a:lnTo>
                  <a:lnTo>
                    <a:pt x="167" y="52"/>
                  </a:lnTo>
                  <a:lnTo>
                    <a:pt x="135" y="52"/>
                  </a:lnTo>
                  <a:lnTo>
                    <a:pt x="135" y="52"/>
                  </a:lnTo>
                  <a:lnTo>
                    <a:pt x="132" y="51"/>
                  </a:lnTo>
                  <a:lnTo>
                    <a:pt x="127" y="49"/>
                  </a:lnTo>
                  <a:lnTo>
                    <a:pt x="124" y="46"/>
                  </a:lnTo>
                  <a:lnTo>
                    <a:pt x="121" y="46"/>
                  </a:lnTo>
                  <a:lnTo>
                    <a:pt x="121" y="46"/>
                  </a:lnTo>
                  <a:lnTo>
                    <a:pt x="119" y="53"/>
                  </a:lnTo>
                  <a:lnTo>
                    <a:pt x="119" y="53"/>
                  </a:lnTo>
                  <a:lnTo>
                    <a:pt x="121" y="57"/>
                  </a:lnTo>
                  <a:lnTo>
                    <a:pt x="122" y="59"/>
                  </a:lnTo>
                  <a:lnTo>
                    <a:pt x="122" y="64"/>
                  </a:lnTo>
                  <a:lnTo>
                    <a:pt x="122" y="64"/>
                  </a:lnTo>
                  <a:lnTo>
                    <a:pt x="122" y="67"/>
                  </a:lnTo>
                  <a:lnTo>
                    <a:pt x="121" y="70"/>
                  </a:lnTo>
                  <a:lnTo>
                    <a:pt x="119" y="73"/>
                  </a:lnTo>
                  <a:lnTo>
                    <a:pt x="119" y="73"/>
                  </a:lnTo>
                  <a:lnTo>
                    <a:pt x="122" y="81"/>
                  </a:lnTo>
                  <a:lnTo>
                    <a:pt x="122" y="81"/>
                  </a:lnTo>
                  <a:lnTo>
                    <a:pt x="127" y="79"/>
                  </a:lnTo>
                  <a:lnTo>
                    <a:pt x="135" y="75"/>
                  </a:lnTo>
                  <a:lnTo>
                    <a:pt x="135" y="75"/>
                  </a:lnTo>
                  <a:lnTo>
                    <a:pt x="144" y="75"/>
                  </a:lnTo>
                  <a:close/>
                  <a:moveTo>
                    <a:pt x="245" y="75"/>
                  </a:moveTo>
                  <a:lnTo>
                    <a:pt x="274" y="38"/>
                  </a:lnTo>
                  <a:lnTo>
                    <a:pt x="274" y="38"/>
                  </a:lnTo>
                  <a:lnTo>
                    <a:pt x="271" y="37"/>
                  </a:lnTo>
                  <a:lnTo>
                    <a:pt x="269" y="38"/>
                  </a:lnTo>
                  <a:lnTo>
                    <a:pt x="267" y="39"/>
                  </a:lnTo>
                  <a:lnTo>
                    <a:pt x="267" y="39"/>
                  </a:lnTo>
                  <a:lnTo>
                    <a:pt x="264" y="40"/>
                  </a:lnTo>
                  <a:lnTo>
                    <a:pt x="263" y="44"/>
                  </a:lnTo>
                  <a:lnTo>
                    <a:pt x="262" y="47"/>
                  </a:lnTo>
                  <a:lnTo>
                    <a:pt x="262" y="47"/>
                  </a:lnTo>
                  <a:lnTo>
                    <a:pt x="261" y="45"/>
                  </a:lnTo>
                  <a:lnTo>
                    <a:pt x="259" y="44"/>
                  </a:lnTo>
                  <a:lnTo>
                    <a:pt x="255" y="44"/>
                  </a:lnTo>
                  <a:lnTo>
                    <a:pt x="252" y="44"/>
                  </a:lnTo>
                  <a:lnTo>
                    <a:pt x="251" y="45"/>
                  </a:lnTo>
                  <a:lnTo>
                    <a:pt x="251" y="45"/>
                  </a:lnTo>
                  <a:lnTo>
                    <a:pt x="253" y="51"/>
                  </a:lnTo>
                  <a:lnTo>
                    <a:pt x="253" y="54"/>
                  </a:lnTo>
                  <a:lnTo>
                    <a:pt x="251" y="57"/>
                  </a:lnTo>
                  <a:lnTo>
                    <a:pt x="247" y="57"/>
                  </a:lnTo>
                  <a:lnTo>
                    <a:pt x="247" y="57"/>
                  </a:lnTo>
                  <a:lnTo>
                    <a:pt x="245" y="55"/>
                  </a:lnTo>
                  <a:lnTo>
                    <a:pt x="244" y="53"/>
                  </a:lnTo>
                  <a:lnTo>
                    <a:pt x="244" y="50"/>
                  </a:lnTo>
                  <a:lnTo>
                    <a:pt x="244" y="50"/>
                  </a:lnTo>
                  <a:lnTo>
                    <a:pt x="240" y="52"/>
                  </a:lnTo>
                  <a:lnTo>
                    <a:pt x="237" y="52"/>
                  </a:lnTo>
                  <a:lnTo>
                    <a:pt x="234" y="50"/>
                  </a:lnTo>
                  <a:lnTo>
                    <a:pt x="234" y="50"/>
                  </a:lnTo>
                  <a:lnTo>
                    <a:pt x="233" y="47"/>
                  </a:lnTo>
                  <a:lnTo>
                    <a:pt x="234" y="44"/>
                  </a:lnTo>
                  <a:lnTo>
                    <a:pt x="238" y="43"/>
                  </a:lnTo>
                  <a:lnTo>
                    <a:pt x="244" y="42"/>
                  </a:lnTo>
                  <a:lnTo>
                    <a:pt x="244" y="42"/>
                  </a:lnTo>
                  <a:lnTo>
                    <a:pt x="244" y="38"/>
                  </a:lnTo>
                  <a:lnTo>
                    <a:pt x="243" y="36"/>
                  </a:lnTo>
                  <a:lnTo>
                    <a:pt x="240" y="34"/>
                  </a:lnTo>
                  <a:lnTo>
                    <a:pt x="240" y="34"/>
                  </a:lnTo>
                  <a:lnTo>
                    <a:pt x="237" y="32"/>
                  </a:lnTo>
                  <a:lnTo>
                    <a:pt x="233" y="32"/>
                  </a:lnTo>
                  <a:lnTo>
                    <a:pt x="231" y="34"/>
                  </a:lnTo>
                  <a:lnTo>
                    <a:pt x="231" y="34"/>
                  </a:lnTo>
                  <a:lnTo>
                    <a:pt x="232" y="32"/>
                  </a:lnTo>
                  <a:lnTo>
                    <a:pt x="234" y="30"/>
                  </a:lnTo>
                  <a:lnTo>
                    <a:pt x="236" y="28"/>
                  </a:lnTo>
                  <a:lnTo>
                    <a:pt x="236" y="28"/>
                  </a:lnTo>
                  <a:lnTo>
                    <a:pt x="234" y="22"/>
                  </a:lnTo>
                  <a:lnTo>
                    <a:pt x="233" y="20"/>
                  </a:lnTo>
                  <a:lnTo>
                    <a:pt x="232" y="16"/>
                  </a:lnTo>
                  <a:lnTo>
                    <a:pt x="231" y="16"/>
                  </a:lnTo>
                  <a:lnTo>
                    <a:pt x="231" y="16"/>
                  </a:lnTo>
                  <a:lnTo>
                    <a:pt x="231" y="16"/>
                  </a:lnTo>
                  <a:lnTo>
                    <a:pt x="227" y="17"/>
                  </a:lnTo>
                  <a:lnTo>
                    <a:pt x="225" y="18"/>
                  </a:lnTo>
                  <a:lnTo>
                    <a:pt x="221" y="21"/>
                  </a:lnTo>
                  <a:lnTo>
                    <a:pt x="221" y="21"/>
                  </a:lnTo>
                  <a:lnTo>
                    <a:pt x="219" y="24"/>
                  </a:lnTo>
                  <a:lnTo>
                    <a:pt x="219" y="27"/>
                  </a:lnTo>
                  <a:lnTo>
                    <a:pt x="219" y="29"/>
                  </a:lnTo>
                  <a:lnTo>
                    <a:pt x="219" y="29"/>
                  </a:lnTo>
                  <a:lnTo>
                    <a:pt x="218" y="25"/>
                  </a:lnTo>
                  <a:lnTo>
                    <a:pt x="216" y="23"/>
                  </a:lnTo>
                  <a:lnTo>
                    <a:pt x="214" y="22"/>
                  </a:lnTo>
                  <a:lnTo>
                    <a:pt x="214" y="22"/>
                  </a:lnTo>
                  <a:lnTo>
                    <a:pt x="210" y="22"/>
                  </a:lnTo>
                  <a:lnTo>
                    <a:pt x="207" y="23"/>
                  </a:lnTo>
                  <a:lnTo>
                    <a:pt x="204" y="24"/>
                  </a:lnTo>
                  <a:lnTo>
                    <a:pt x="204" y="24"/>
                  </a:lnTo>
                  <a:lnTo>
                    <a:pt x="208" y="29"/>
                  </a:lnTo>
                  <a:lnTo>
                    <a:pt x="209" y="34"/>
                  </a:lnTo>
                  <a:lnTo>
                    <a:pt x="208" y="36"/>
                  </a:lnTo>
                  <a:lnTo>
                    <a:pt x="206" y="37"/>
                  </a:lnTo>
                  <a:lnTo>
                    <a:pt x="206" y="37"/>
                  </a:lnTo>
                  <a:lnTo>
                    <a:pt x="202" y="36"/>
                  </a:lnTo>
                  <a:lnTo>
                    <a:pt x="200" y="34"/>
                  </a:lnTo>
                  <a:lnTo>
                    <a:pt x="199" y="30"/>
                  </a:lnTo>
                  <a:lnTo>
                    <a:pt x="199" y="30"/>
                  </a:lnTo>
                  <a:lnTo>
                    <a:pt x="196" y="32"/>
                  </a:lnTo>
                  <a:lnTo>
                    <a:pt x="194" y="34"/>
                  </a:lnTo>
                  <a:lnTo>
                    <a:pt x="191" y="32"/>
                  </a:lnTo>
                  <a:lnTo>
                    <a:pt x="191" y="32"/>
                  </a:lnTo>
                  <a:lnTo>
                    <a:pt x="189" y="30"/>
                  </a:lnTo>
                  <a:lnTo>
                    <a:pt x="189" y="27"/>
                  </a:lnTo>
                  <a:lnTo>
                    <a:pt x="192" y="24"/>
                  </a:lnTo>
                  <a:lnTo>
                    <a:pt x="197" y="22"/>
                  </a:lnTo>
                  <a:lnTo>
                    <a:pt x="197" y="22"/>
                  </a:lnTo>
                  <a:lnTo>
                    <a:pt x="197" y="21"/>
                  </a:lnTo>
                  <a:lnTo>
                    <a:pt x="195" y="17"/>
                  </a:lnTo>
                  <a:lnTo>
                    <a:pt x="193" y="15"/>
                  </a:lnTo>
                  <a:lnTo>
                    <a:pt x="191" y="14"/>
                  </a:lnTo>
                  <a:lnTo>
                    <a:pt x="188" y="15"/>
                  </a:lnTo>
                  <a:lnTo>
                    <a:pt x="188" y="15"/>
                  </a:lnTo>
                  <a:lnTo>
                    <a:pt x="191" y="12"/>
                  </a:lnTo>
                  <a:lnTo>
                    <a:pt x="192" y="9"/>
                  </a:lnTo>
                  <a:lnTo>
                    <a:pt x="192" y="6"/>
                  </a:lnTo>
                  <a:lnTo>
                    <a:pt x="192" y="6"/>
                  </a:lnTo>
                  <a:lnTo>
                    <a:pt x="191" y="3"/>
                  </a:lnTo>
                  <a:lnTo>
                    <a:pt x="188" y="1"/>
                  </a:lnTo>
                  <a:lnTo>
                    <a:pt x="187" y="0"/>
                  </a:lnTo>
                  <a:lnTo>
                    <a:pt x="179" y="46"/>
                  </a:lnTo>
                  <a:lnTo>
                    <a:pt x="200" y="55"/>
                  </a:lnTo>
                  <a:lnTo>
                    <a:pt x="200" y="55"/>
                  </a:lnTo>
                  <a:lnTo>
                    <a:pt x="207" y="52"/>
                  </a:lnTo>
                  <a:lnTo>
                    <a:pt x="207" y="52"/>
                  </a:lnTo>
                  <a:lnTo>
                    <a:pt x="211" y="50"/>
                  </a:lnTo>
                  <a:lnTo>
                    <a:pt x="216" y="50"/>
                  </a:lnTo>
                  <a:lnTo>
                    <a:pt x="219" y="51"/>
                  </a:lnTo>
                  <a:lnTo>
                    <a:pt x="223" y="52"/>
                  </a:lnTo>
                  <a:lnTo>
                    <a:pt x="223" y="52"/>
                  </a:lnTo>
                  <a:lnTo>
                    <a:pt x="227" y="54"/>
                  </a:lnTo>
                  <a:lnTo>
                    <a:pt x="230" y="57"/>
                  </a:lnTo>
                  <a:lnTo>
                    <a:pt x="231" y="60"/>
                  </a:lnTo>
                  <a:lnTo>
                    <a:pt x="232" y="62"/>
                  </a:lnTo>
                  <a:lnTo>
                    <a:pt x="232" y="62"/>
                  </a:lnTo>
                  <a:lnTo>
                    <a:pt x="231" y="66"/>
                  </a:lnTo>
                  <a:lnTo>
                    <a:pt x="230" y="69"/>
                  </a:lnTo>
                  <a:lnTo>
                    <a:pt x="245" y="75"/>
                  </a:lnTo>
                  <a:close/>
                  <a:moveTo>
                    <a:pt x="352" y="69"/>
                  </a:moveTo>
                  <a:lnTo>
                    <a:pt x="371" y="61"/>
                  </a:lnTo>
                  <a:lnTo>
                    <a:pt x="352" y="53"/>
                  </a:lnTo>
                  <a:lnTo>
                    <a:pt x="352" y="53"/>
                  </a:lnTo>
                  <a:lnTo>
                    <a:pt x="320" y="53"/>
                  </a:lnTo>
                  <a:lnTo>
                    <a:pt x="271" y="52"/>
                  </a:lnTo>
                  <a:lnTo>
                    <a:pt x="255" y="72"/>
                  </a:lnTo>
                  <a:lnTo>
                    <a:pt x="255" y="72"/>
                  </a:lnTo>
                  <a:lnTo>
                    <a:pt x="352" y="69"/>
                  </a:lnTo>
                  <a:close/>
                  <a:moveTo>
                    <a:pt x="328" y="169"/>
                  </a:moveTo>
                  <a:lnTo>
                    <a:pt x="328" y="169"/>
                  </a:lnTo>
                  <a:lnTo>
                    <a:pt x="318" y="163"/>
                  </a:lnTo>
                  <a:lnTo>
                    <a:pt x="308" y="158"/>
                  </a:lnTo>
                  <a:lnTo>
                    <a:pt x="301" y="153"/>
                  </a:lnTo>
                  <a:lnTo>
                    <a:pt x="296" y="146"/>
                  </a:lnTo>
                  <a:lnTo>
                    <a:pt x="296" y="146"/>
                  </a:lnTo>
                  <a:lnTo>
                    <a:pt x="293" y="141"/>
                  </a:lnTo>
                  <a:lnTo>
                    <a:pt x="292" y="135"/>
                  </a:lnTo>
                  <a:lnTo>
                    <a:pt x="292" y="131"/>
                  </a:lnTo>
                  <a:lnTo>
                    <a:pt x="293" y="125"/>
                  </a:lnTo>
                  <a:lnTo>
                    <a:pt x="295" y="119"/>
                  </a:lnTo>
                  <a:lnTo>
                    <a:pt x="298" y="114"/>
                  </a:lnTo>
                  <a:lnTo>
                    <a:pt x="301" y="110"/>
                  </a:lnTo>
                  <a:lnTo>
                    <a:pt x="307" y="106"/>
                  </a:lnTo>
                  <a:lnTo>
                    <a:pt x="307" y="106"/>
                  </a:lnTo>
                  <a:lnTo>
                    <a:pt x="308" y="109"/>
                  </a:lnTo>
                  <a:lnTo>
                    <a:pt x="310" y="111"/>
                  </a:lnTo>
                  <a:lnTo>
                    <a:pt x="310" y="113"/>
                  </a:lnTo>
                  <a:lnTo>
                    <a:pt x="310" y="113"/>
                  </a:lnTo>
                  <a:lnTo>
                    <a:pt x="326" y="112"/>
                  </a:lnTo>
                  <a:lnTo>
                    <a:pt x="326" y="112"/>
                  </a:lnTo>
                  <a:lnTo>
                    <a:pt x="326" y="107"/>
                  </a:lnTo>
                  <a:lnTo>
                    <a:pt x="325" y="104"/>
                  </a:lnTo>
                  <a:lnTo>
                    <a:pt x="323" y="102"/>
                  </a:lnTo>
                  <a:lnTo>
                    <a:pt x="323" y="102"/>
                  </a:lnTo>
                  <a:lnTo>
                    <a:pt x="328" y="105"/>
                  </a:lnTo>
                  <a:lnTo>
                    <a:pt x="330" y="109"/>
                  </a:lnTo>
                  <a:lnTo>
                    <a:pt x="331" y="112"/>
                  </a:lnTo>
                  <a:lnTo>
                    <a:pt x="331" y="112"/>
                  </a:lnTo>
                  <a:lnTo>
                    <a:pt x="345" y="113"/>
                  </a:lnTo>
                  <a:lnTo>
                    <a:pt x="345" y="113"/>
                  </a:lnTo>
                  <a:lnTo>
                    <a:pt x="344" y="109"/>
                  </a:lnTo>
                  <a:lnTo>
                    <a:pt x="342" y="104"/>
                  </a:lnTo>
                  <a:lnTo>
                    <a:pt x="342" y="104"/>
                  </a:lnTo>
                  <a:lnTo>
                    <a:pt x="348" y="107"/>
                  </a:lnTo>
                  <a:lnTo>
                    <a:pt x="351" y="110"/>
                  </a:lnTo>
                  <a:lnTo>
                    <a:pt x="355" y="114"/>
                  </a:lnTo>
                  <a:lnTo>
                    <a:pt x="357" y="118"/>
                  </a:lnTo>
                  <a:lnTo>
                    <a:pt x="360" y="126"/>
                  </a:lnTo>
                  <a:lnTo>
                    <a:pt x="360" y="133"/>
                  </a:lnTo>
                  <a:lnTo>
                    <a:pt x="360" y="133"/>
                  </a:lnTo>
                  <a:lnTo>
                    <a:pt x="360" y="141"/>
                  </a:lnTo>
                  <a:lnTo>
                    <a:pt x="357" y="148"/>
                  </a:lnTo>
                  <a:lnTo>
                    <a:pt x="352" y="154"/>
                  </a:lnTo>
                  <a:lnTo>
                    <a:pt x="346" y="158"/>
                  </a:lnTo>
                  <a:lnTo>
                    <a:pt x="346" y="158"/>
                  </a:lnTo>
                  <a:lnTo>
                    <a:pt x="336" y="164"/>
                  </a:lnTo>
                  <a:lnTo>
                    <a:pt x="328" y="169"/>
                  </a:lnTo>
                  <a:close/>
                  <a:moveTo>
                    <a:pt x="313" y="267"/>
                  </a:moveTo>
                  <a:lnTo>
                    <a:pt x="313" y="267"/>
                  </a:lnTo>
                  <a:lnTo>
                    <a:pt x="312" y="266"/>
                  </a:lnTo>
                  <a:lnTo>
                    <a:pt x="312" y="266"/>
                  </a:lnTo>
                  <a:lnTo>
                    <a:pt x="312" y="266"/>
                  </a:lnTo>
                  <a:lnTo>
                    <a:pt x="312" y="266"/>
                  </a:lnTo>
                  <a:lnTo>
                    <a:pt x="313" y="267"/>
                  </a:lnTo>
                  <a:close/>
                  <a:moveTo>
                    <a:pt x="178" y="83"/>
                  </a:moveTo>
                  <a:lnTo>
                    <a:pt x="178" y="83"/>
                  </a:lnTo>
                  <a:lnTo>
                    <a:pt x="176" y="83"/>
                  </a:lnTo>
                  <a:lnTo>
                    <a:pt x="172" y="84"/>
                  </a:lnTo>
                  <a:lnTo>
                    <a:pt x="165" y="84"/>
                  </a:lnTo>
                  <a:lnTo>
                    <a:pt x="165" y="84"/>
                  </a:lnTo>
                  <a:lnTo>
                    <a:pt x="165" y="82"/>
                  </a:lnTo>
                  <a:lnTo>
                    <a:pt x="165" y="77"/>
                  </a:lnTo>
                  <a:lnTo>
                    <a:pt x="165" y="77"/>
                  </a:lnTo>
                  <a:lnTo>
                    <a:pt x="167" y="77"/>
                  </a:lnTo>
                  <a:lnTo>
                    <a:pt x="171" y="79"/>
                  </a:lnTo>
                  <a:lnTo>
                    <a:pt x="176" y="80"/>
                  </a:lnTo>
                  <a:lnTo>
                    <a:pt x="178" y="83"/>
                  </a:lnTo>
                  <a:close/>
                  <a:moveTo>
                    <a:pt x="380" y="229"/>
                  </a:moveTo>
                  <a:lnTo>
                    <a:pt x="380" y="229"/>
                  </a:lnTo>
                  <a:lnTo>
                    <a:pt x="387" y="230"/>
                  </a:lnTo>
                  <a:lnTo>
                    <a:pt x="390" y="229"/>
                  </a:lnTo>
                  <a:lnTo>
                    <a:pt x="390" y="229"/>
                  </a:lnTo>
                  <a:lnTo>
                    <a:pt x="390" y="222"/>
                  </a:lnTo>
                  <a:lnTo>
                    <a:pt x="388" y="211"/>
                  </a:lnTo>
                  <a:lnTo>
                    <a:pt x="388" y="211"/>
                  </a:lnTo>
                  <a:lnTo>
                    <a:pt x="386" y="211"/>
                  </a:lnTo>
                  <a:lnTo>
                    <a:pt x="381" y="211"/>
                  </a:lnTo>
                  <a:lnTo>
                    <a:pt x="378" y="210"/>
                  </a:lnTo>
                  <a:lnTo>
                    <a:pt x="374" y="207"/>
                  </a:lnTo>
                  <a:lnTo>
                    <a:pt x="374" y="207"/>
                  </a:lnTo>
                  <a:lnTo>
                    <a:pt x="371" y="202"/>
                  </a:lnTo>
                  <a:lnTo>
                    <a:pt x="371" y="202"/>
                  </a:lnTo>
                  <a:lnTo>
                    <a:pt x="364" y="193"/>
                  </a:lnTo>
                  <a:lnTo>
                    <a:pt x="357" y="186"/>
                  </a:lnTo>
                  <a:lnTo>
                    <a:pt x="349" y="180"/>
                  </a:lnTo>
                  <a:lnTo>
                    <a:pt x="341" y="176"/>
                  </a:lnTo>
                  <a:lnTo>
                    <a:pt x="341" y="176"/>
                  </a:lnTo>
                  <a:lnTo>
                    <a:pt x="353" y="169"/>
                  </a:lnTo>
                  <a:lnTo>
                    <a:pt x="362" y="162"/>
                  </a:lnTo>
                  <a:lnTo>
                    <a:pt x="366" y="156"/>
                  </a:lnTo>
                  <a:lnTo>
                    <a:pt x="370" y="151"/>
                  </a:lnTo>
                  <a:lnTo>
                    <a:pt x="370" y="151"/>
                  </a:lnTo>
                  <a:lnTo>
                    <a:pt x="372" y="147"/>
                  </a:lnTo>
                  <a:lnTo>
                    <a:pt x="373" y="140"/>
                  </a:lnTo>
                  <a:lnTo>
                    <a:pt x="374" y="133"/>
                  </a:lnTo>
                  <a:lnTo>
                    <a:pt x="374" y="125"/>
                  </a:lnTo>
                  <a:lnTo>
                    <a:pt x="372" y="117"/>
                  </a:lnTo>
                  <a:lnTo>
                    <a:pt x="368" y="109"/>
                  </a:lnTo>
                  <a:lnTo>
                    <a:pt x="362" y="102"/>
                  </a:lnTo>
                  <a:lnTo>
                    <a:pt x="358" y="98"/>
                  </a:lnTo>
                  <a:lnTo>
                    <a:pt x="353" y="95"/>
                  </a:lnTo>
                  <a:lnTo>
                    <a:pt x="353" y="95"/>
                  </a:lnTo>
                  <a:lnTo>
                    <a:pt x="345" y="91"/>
                  </a:lnTo>
                  <a:lnTo>
                    <a:pt x="338" y="89"/>
                  </a:lnTo>
                  <a:lnTo>
                    <a:pt x="330" y="88"/>
                  </a:lnTo>
                  <a:lnTo>
                    <a:pt x="325" y="88"/>
                  </a:lnTo>
                  <a:lnTo>
                    <a:pt x="312" y="90"/>
                  </a:lnTo>
                  <a:lnTo>
                    <a:pt x="304" y="92"/>
                  </a:lnTo>
                  <a:lnTo>
                    <a:pt x="304" y="92"/>
                  </a:lnTo>
                  <a:lnTo>
                    <a:pt x="298" y="96"/>
                  </a:lnTo>
                  <a:lnTo>
                    <a:pt x="292" y="101"/>
                  </a:lnTo>
                  <a:lnTo>
                    <a:pt x="288" y="105"/>
                  </a:lnTo>
                  <a:lnTo>
                    <a:pt x="284" y="111"/>
                  </a:lnTo>
                  <a:lnTo>
                    <a:pt x="281" y="118"/>
                  </a:lnTo>
                  <a:lnTo>
                    <a:pt x="279" y="125"/>
                  </a:lnTo>
                  <a:lnTo>
                    <a:pt x="278" y="132"/>
                  </a:lnTo>
                  <a:lnTo>
                    <a:pt x="279" y="141"/>
                  </a:lnTo>
                  <a:lnTo>
                    <a:pt x="279" y="141"/>
                  </a:lnTo>
                  <a:lnTo>
                    <a:pt x="281" y="147"/>
                  </a:lnTo>
                  <a:lnTo>
                    <a:pt x="284" y="153"/>
                  </a:lnTo>
                  <a:lnTo>
                    <a:pt x="288" y="158"/>
                  </a:lnTo>
                  <a:lnTo>
                    <a:pt x="291" y="162"/>
                  </a:lnTo>
                  <a:lnTo>
                    <a:pt x="300" y="169"/>
                  </a:lnTo>
                  <a:lnTo>
                    <a:pt x="312" y="176"/>
                  </a:lnTo>
                  <a:lnTo>
                    <a:pt x="312" y="176"/>
                  </a:lnTo>
                  <a:lnTo>
                    <a:pt x="304" y="180"/>
                  </a:lnTo>
                  <a:lnTo>
                    <a:pt x="297" y="187"/>
                  </a:lnTo>
                  <a:lnTo>
                    <a:pt x="295" y="191"/>
                  </a:lnTo>
                  <a:lnTo>
                    <a:pt x="292" y="195"/>
                  </a:lnTo>
                  <a:lnTo>
                    <a:pt x="291" y="200"/>
                  </a:lnTo>
                  <a:lnTo>
                    <a:pt x="291" y="206"/>
                  </a:lnTo>
                  <a:lnTo>
                    <a:pt x="291" y="206"/>
                  </a:lnTo>
                  <a:lnTo>
                    <a:pt x="292" y="213"/>
                  </a:lnTo>
                  <a:lnTo>
                    <a:pt x="295" y="221"/>
                  </a:lnTo>
                  <a:lnTo>
                    <a:pt x="296" y="230"/>
                  </a:lnTo>
                  <a:lnTo>
                    <a:pt x="295" y="236"/>
                  </a:lnTo>
                  <a:lnTo>
                    <a:pt x="295" y="242"/>
                  </a:lnTo>
                  <a:lnTo>
                    <a:pt x="295" y="242"/>
                  </a:lnTo>
                  <a:lnTo>
                    <a:pt x="296" y="242"/>
                  </a:lnTo>
                  <a:lnTo>
                    <a:pt x="299" y="240"/>
                  </a:lnTo>
                  <a:lnTo>
                    <a:pt x="306" y="236"/>
                  </a:lnTo>
                  <a:lnTo>
                    <a:pt x="306" y="236"/>
                  </a:lnTo>
                  <a:lnTo>
                    <a:pt x="308" y="229"/>
                  </a:lnTo>
                  <a:lnTo>
                    <a:pt x="308" y="222"/>
                  </a:lnTo>
                  <a:lnTo>
                    <a:pt x="308" y="214"/>
                  </a:lnTo>
                  <a:lnTo>
                    <a:pt x="308" y="214"/>
                  </a:lnTo>
                  <a:lnTo>
                    <a:pt x="311" y="217"/>
                  </a:lnTo>
                  <a:lnTo>
                    <a:pt x="312" y="223"/>
                  </a:lnTo>
                  <a:lnTo>
                    <a:pt x="312" y="228"/>
                  </a:lnTo>
                  <a:lnTo>
                    <a:pt x="312" y="232"/>
                  </a:lnTo>
                  <a:lnTo>
                    <a:pt x="312" y="232"/>
                  </a:lnTo>
                  <a:lnTo>
                    <a:pt x="315" y="230"/>
                  </a:lnTo>
                  <a:lnTo>
                    <a:pt x="319" y="228"/>
                  </a:lnTo>
                  <a:lnTo>
                    <a:pt x="320" y="225"/>
                  </a:lnTo>
                  <a:lnTo>
                    <a:pt x="320" y="225"/>
                  </a:lnTo>
                  <a:lnTo>
                    <a:pt x="322" y="217"/>
                  </a:lnTo>
                  <a:lnTo>
                    <a:pt x="321" y="209"/>
                  </a:lnTo>
                  <a:lnTo>
                    <a:pt x="320" y="203"/>
                  </a:lnTo>
                  <a:lnTo>
                    <a:pt x="318" y="199"/>
                  </a:lnTo>
                  <a:lnTo>
                    <a:pt x="318" y="199"/>
                  </a:lnTo>
                  <a:lnTo>
                    <a:pt x="318" y="194"/>
                  </a:lnTo>
                  <a:lnTo>
                    <a:pt x="319" y="190"/>
                  </a:lnTo>
                  <a:lnTo>
                    <a:pt x="321" y="185"/>
                  </a:lnTo>
                  <a:lnTo>
                    <a:pt x="326" y="183"/>
                  </a:lnTo>
                  <a:lnTo>
                    <a:pt x="326" y="183"/>
                  </a:lnTo>
                  <a:lnTo>
                    <a:pt x="337" y="188"/>
                  </a:lnTo>
                  <a:lnTo>
                    <a:pt x="337" y="188"/>
                  </a:lnTo>
                  <a:lnTo>
                    <a:pt x="341" y="192"/>
                  </a:lnTo>
                  <a:lnTo>
                    <a:pt x="348" y="198"/>
                  </a:lnTo>
                  <a:lnTo>
                    <a:pt x="356" y="206"/>
                  </a:lnTo>
                  <a:lnTo>
                    <a:pt x="359" y="210"/>
                  </a:lnTo>
                  <a:lnTo>
                    <a:pt x="362" y="216"/>
                  </a:lnTo>
                  <a:lnTo>
                    <a:pt x="362" y="216"/>
                  </a:lnTo>
                  <a:lnTo>
                    <a:pt x="364" y="223"/>
                  </a:lnTo>
                  <a:lnTo>
                    <a:pt x="365" y="230"/>
                  </a:lnTo>
                  <a:lnTo>
                    <a:pt x="366" y="236"/>
                  </a:lnTo>
                  <a:lnTo>
                    <a:pt x="366" y="242"/>
                  </a:lnTo>
                  <a:lnTo>
                    <a:pt x="364" y="250"/>
                  </a:lnTo>
                  <a:lnTo>
                    <a:pt x="362" y="254"/>
                  </a:lnTo>
                  <a:lnTo>
                    <a:pt x="362" y="254"/>
                  </a:lnTo>
                  <a:lnTo>
                    <a:pt x="357" y="260"/>
                  </a:lnTo>
                  <a:lnTo>
                    <a:pt x="351" y="266"/>
                  </a:lnTo>
                  <a:lnTo>
                    <a:pt x="345" y="269"/>
                  </a:lnTo>
                  <a:lnTo>
                    <a:pt x="337" y="270"/>
                  </a:lnTo>
                  <a:lnTo>
                    <a:pt x="337" y="270"/>
                  </a:lnTo>
                  <a:lnTo>
                    <a:pt x="336" y="270"/>
                  </a:lnTo>
                  <a:lnTo>
                    <a:pt x="336" y="270"/>
                  </a:lnTo>
                  <a:lnTo>
                    <a:pt x="327" y="270"/>
                  </a:lnTo>
                  <a:lnTo>
                    <a:pt x="327" y="270"/>
                  </a:lnTo>
                  <a:lnTo>
                    <a:pt x="319" y="268"/>
                  </a:lnTo>
                  <a:lnTo>
                    <a:pt x="319" y="268"/>
                  </a:lnTo>
                  <a:lnTo>
                    <a:pt x="312" y="266"/>
                  </a:lnTo>
                  <a:lnTo>
                    <a:pt x="312" y="266"/>
                  </a:lnTo>
                  <a:lnTo>
                    <a:pt x="305" y="262"/>
                  </a:lnTo>
                  <a:lnTo>
                    <a:pt x="295" y="255"/>
                  </a:lnTo>
                  <a:lnTo>
                    <a:pt x="283" y="247"/>
                  </a:lnTo>
                  <a:lnTo>
                    <a:pt x="271" y="236"/>
                  </a:lnTo>
                  <a:lnTo>
                    <a:pt x="271" y="236"/>
                  </a:lnTo>
                  <a:lnTo>
                    <a:pt x="255" y="217"/>
                  </a:lnTo>
                  <a:lnTo>
                    <a:pt x="245" y="205"/>
                  </a:lnTo>
                  <a:lnTo>
                    <a:pt x="245" y="205"/>
                  </a:lnTo>
                  <a:lnTo>
                    <a:pt x="251" y="207"/>
                  </a:lnTo>
                  <a:lnTo>
                    <a:pt x="256" y="207"/>
                  </a:lnTo>
                  <a:lnTo>
                    <a:pt x="262" y="207"/>
                  </a:lnTo>
                  <a:lnTo>
                    <a:pt x="262" y="207"/>
                  </a:lnTo>
                  <a:lnTo>
                    <a:pt x="262" y="196"/>
                  </a:lnTo>
                  <a:lnTo>
                    <a:pt x="263" y="186"/>
                  </a:lnTo>
                  <a:lnTo>
                    <a:pt x="263" y="186"/>
                  </a:lnTo>
                  <a:lnTo>
                    <a:pt x="263" y="177"/>
                  </a:lnTo>
                  <a:lnTo>
                    <a:pt x="263" y="177"/>
                  </a:lnTo>
                  <a:lnTo>
                    <a:pt x="260" y="177"/>
                  </a:lnTo>
                  <a:lnTo>
                    <a:pt x="252" y="175"/>
                  </a:lnTo>
                  <a:lnTo>
                    <a:pt x="247" y="173"/>
                  </a:lnTo>
                  <a:lnTo>
                    <a:pt x="243" y="171"/>
                  </a:lnTo>
                  <a:lnTo>
                    <a:pt x="239" y="169"/>
                  </a:lnTo>
                  <a:lnTo>
                    <a:pt x="237" y="165"/>
                  </a:lnTo>
                  <a:lnTo>
                    <a:pt x="237" y="165"/>
                  </a:lnTo>
                  <a:lnTo>
                    <a:pt x="240" y="166"/>
                  </a:lnTo>
                  <a:lnTo>
                    <a:pt x="244" y="168"/>
                  </a:lnTo>
                  <a:lnTo>
                    <a:pt x="249" y="169"/>
                  </a:lnTo>
                  <a:lnTo>
                    <a:pt x="249" y="169"/>
                  </a:lnTo>
                  <a:lnTo>
                    <a:pt x="259" y="168"/>
                  </a:lnTo>
                  <a:lnTo>
                    <a:pt x="263" y="168"/>
                  </a:lnTo>
                  <a:lnTo>
                    <a:pt x="263" y="168"/>
                  </a:lnTo>
                  <a:lnTo>
                    <a:pt x="264" y="157"/>
                  </a:lnTo>
                  <a:lnTo>
                    <a:pt x="266" y="148"/>
                  </a:lnTo>
                  <a:lnTo>
                    <a:pt x="266" y="148"/>
                  </a:lnTo>
                  <a:lnTo>
                    <a:pt x="266" y="139"/>
                  </a:lnTo>
                  <a:lnTo>
                    <a:pt x="266" y="139"/>
                  </a:lnTo>
                  <a:lnTo>
                    <a:pt x="259" y="139"/>
                  </a:lnTo>
                  <a:lnTo>
                    <a:pt x="249" y="138"/>
                  </a:lnTo>
                  <a:lnTo>
                    <a:pt x="249" y="138"/>
                  </a:lnTo>
                  <a:lnTo>
                    <a:pt x="243" y="134"/>
                  </a:lnTo>
                  <a:lnTo>
                    <a:pt x="239" y="132"/>
                  </a:lnTo>
                  <a:lnTo>
                    <a:pt x="237" y="128"/>
                  </a:lnTo>
                  <a:lnTo>
                    <a:pt x="237" y="128"/>
                  </a:lnTo>
                  <a:lnTo>
                    <a:pt x="240" y="129"/>
                  </a:lnTo>
                  <a:lnTo>
                    <a:pt x="248" y="132"/>
                  </a:lnTo>
                  <a:lnTo>
                    <a:pt x="248" y="132"/>
                  </a:lnTo>
                  <a:lnTo>
                    <a:pt x="255" y="132"/>
                  </a:lnTo>
                  <a:lnTo>
                    <a:pt x="261" y="131"/>
                  </a:lnTo>
                  <a:lnTo>
                    <a:pt x="264" y="131"/>
                  </a:lnTo>
                  <a:lnTo>
                    <a:pt x="267" y="129"/>
                  </a:lnTo>
                  <a:lnTo>
                    <a:pt x="267" y="129"/>
                  </a:lnTo>
                  <a:lnTo>
                    <a:pt x="267" y="111"/>
                  </a:lnTo>
                  <a:lnTo>
                    <a:pt x="267" y="111"/>
                  </a:lnTo>
                  <a:lnTo>
                    <a:pt x="267" y="106"/>
                  </a:lnTo>
                  <a:lnTo>
                    <a:pt x="267" y="101"/>
                  </a:lnTo>
                  <a:lnTo>
                    <a:pt x="267" y="101"/>
                  </a:lnTo>
                  <a:lnTo>
                    <a:pt x="263" y="101"/>
                  </a:lnTo>
                  <a:lnTo>
                    <a:pt x="258" y="99"/>
                  </a:lnTo>
                  <a:lnTo>
                    <a:pt x="249" y="96"/>
                  </a:lnTo>
                  <a:lnTo>
                    <a:pt x="245" y="94"/>
                  </a:lnTo>
                  <a:lnTo>
                    <a:pt x="241" y="90"/>
                  </a:lnTo>
                  <a:lnTo>
                    <a:pt x="241" y="90"/>
                  </a:lnTo>
                  <a:lnTo>
                    <a:pt x="240" y="88"/>
                  </a:lnTo>
                  <a:lnTo>
                    <a:pt x="239" y="86"/>
                  </a:lnTo>
                  <a:lnTo>
                    <a:pt x="241" y="81"/>
                  </a:lnTo>
                  <a:lnTo>
                    <a:pt x="241" y="81"/>
                  </a:lnTo>
                  <a:lnTo>
                    <a:pt x="221" y="72"/>
                  </a:lnTo>
                  <a:lnTo>
                    <a:pt x="221" y="72"/>
                  </a:lnTo>
                  <a:lnTo>
                    <a:pt x="223" y="69"/>
                  </a:lnTo>
                  <a:lnTo>
                    <a:pt x="224" y="66"/>
                  </a:lnTo>
                  <a:lnTo>
                    <a:pt x="225" y="64"/>
                  </a:lnTo>
                  <a:lnTo>
                    <a:pt x="225" y="64"/>
                  </a:lnTo>
                  <a:lnTo>
                    <a:pt x="224" y="60"/>
                  </a:lnTo>
                  <a:lnTo>
                    <a:pt x="221" y="58"/>
                  </a:lnTo>
                  <a:lnTo>
                    <a:pt x="216" y="57"/>
                  </a:lnTo>
                  <a:lnTo>
                    <a:pt x="211" y="57"/>
                  </a:lnTo>
                  <a:lnTo>
                    <a:pt x="211" y="57"/>
                  </a:lnTo>
                  <a:lnTo>
                    <a:pt x="208" y="58"/>
                  </a:lnTo>
                  <a:lnTo>
                    <a:pt x="204" y="60"/>
                  </a:lnTo>
                  <a:lnTo>
                    <a:pt x="202" y="64"/>
                  </a:lnTo>
                  <a:lnTo>
                    <a:pt x="176" y="52"/>
                  </a:lnTo>
                  <a:lnTo>
                    <a:pt x="155" y="73"/>
                  </a:lnTo>
                  <a:lnTo>
                    <a:pt x="155" y="73"/>
                  </a:lnTo>
                  <a:lnTo>
                    <a:pt x="155" y="74"/>
                  </a:lnTo>
                  <a:lnTo>
                    <a:pt x="154" y="76"/>
                  </a:lnTo>
                  <a:lnTo>
                    <a:pt x="154" y="79"/>
                  </a:lnTo>
                  <a:lnTo>
                    <a:pt x="154" y="79"/>
                  </a:lnTo>
                  <a:lnTo>
                    <a:pt x="154" y="80"/>
                  </a:lnTo>
                  <a:lnTo>
                    <a:pt x="154" y="81"/>
                  </a:lnTo>
                  <a:lnTo>
                    <a:pt x="154" y="81"/>
                  </a:lnTo>
                  <a:lnTo>
                    <a:pt x="148" y="88"/>
                  </a:lnTo>
                  <a:lnTo>
                    <a:pt x="148" y="88"/>
                  </a:lnTo>
                  <a:lnTo>
                    <a:pt x="143" y="94"/>
                  </a:lnTo>
                  <a:lnTo>
                    <a:pt x="143" y="94"/>
                  </a:lnTo>
                  <a:lnTo>
                    <a:pt x="141" y="98"/>
                  </a:lnTo>
                  <a:lnTo>
                    <a:pt x="140" y="102"/>
                  </a:lnTo>
                  <a:lnTo>
                    <a:pt x="140" y="102"/>
                  </a:lnTo>
                  <a:lnTo>
                    <a:pt x="140" y="103"/>
                  </a:lnTo>
                  <a:lnTo>
                    <a:pt x="140" y="105"/>
                  </a:lnTo>
                  <a:lnTo>
                    <a:pt x="142" y="110"/>
                  </a:lnTo>
                  <a:lnTo>
                    <a:pt x="147" y="114"/>
                  </a:lnTo>
                  <a:lnTo>
                    <a:pt x="148" y="116"/>
                  </a:lnTo>
                  <a:lnTo>
                    <a:pt x="148" y="116"/>
                  </a:lnTo>
                  <a:lnTo>
                    <a:pt x="149" y="114"/>
                  </a:lnTo>
                  <a:lnTo>
                    <a:pt x="149" y="114"/>
                  </a:lnTo>
                  <a:lnTo>
                    <a:pt x="149" y="114"/>
                  </a:lnTo>
                  <a:lnTo>
                    <a:pt x="154" y="118"/>
                  </a:lnTo>
                  <a:lnTo>
                    <a:pt x="154" y="118"/>
                  </a:lnTo>
                  <a:lnTo>
                    <a:pt x="155" y="116"/>
                  </a:lnTo>
                  <a:lnTo>
                    <a:pt x="156" y="112"/>
                  </a:lnTo>
                  <a:lnTo>
                    <a:pt x="156" y="112"/>
                  </a:lnTo>
                  <a:lnTo>
                    <a:pt x="160" y="107"/>
                  </a:lnTo>
                  <a:lnTo>
                    <a:pt x="164" y="104"/>
                  </a:lnTo>
                  <a:lnTo>
                    <a:pt x="164" y="104"/>
                  </a:lnTo>
                  <a:lnTo>
                    <a:pt x="169" y="102"/>
                  </a:lnTo>
                  <a:lnTo>
                    <a:pt x="174" y="102"/>
                  </a:lnTo>
                  <a:lnTo>
                    <a:pt x="174" y="102"/>
                  </a:lnTo>
                  <a:lnTo>
                    <a:pt x="178" y="102"/>
                  </a:lnTo>
                  <a:lnTo>
                    <a:pt x="181" y="104"/>
                  </a:lnTo>
                  <a:lnTo>
                    <a:pt x="181" y="104"/>
                  </a:lnTo>
                  <a:lnTo>
                    <a:pt x="184" y="107"/>
                  </a:lnTo>
                  <a:lnTo>
                    <a:pt x="185" y="112"/>
                  </a:lnTo>
                  <a:lnTo>
                    <a:pt x="186" y="117"/>
                  </a:lnTo>
                  <a:lnTo>
                    <a:pt x="185" y="120"/>
                  </a:lnTo>
                  <a:lnTo>
                    <a:pt x="185" y="120"/>
                  </a:lnTo>
                  <a:lnTo>
                    <a:pt x="182" y="118"/>
                  </a:lnTo>
                  <a:lnTo>
                    <a:pt x="182" y="118"/>
                  </a:lnTo>
                  <a:lnTo>
                    <a:pt x="179" y="117"/>
                  </a:lnTo>
                  <a:lnTo>
                    <a:pt x="174" y="116"/>
                  </a:lnTo>
                  <a:lnTo>
                    <a:pt x="167" y="116"/>
                  </a:lnTo>
                  <a:lnTo>
                    <a:pt x="159" y="117"/>
                  </a:lnTo>
                  <a:lnTo>
                    <a:pt x="159" y="117"/>
                  </a:lnTo>
                  <a:lnTo>
                    <a:pt x="152" y="120"/>
                  </a:lnTo>
                  <a:lnTo>
                    <a:pt x="139" y="125"/>
                  </a:lnTo>
                  <a:lnTo>
                    <a:pt x="139" y="125"/>
                  </a:lnTo>
                  <a:lnTo>
                    <a:pt x="134" y="126"/>
                  </a:lnTo>
                  <a:lnTo>
                    <a:pt x="132" y="126"/>
                  </a:lnTo>
                  <a:lnTo>
                    <a:pt x="129" y="124"/>
                  </a:lnTo>
                  <a:lnTo>
                    <a:pt x="127" y="121"/>
                  </a:lnTo>
                  <a:lnTo>
                    <a:pt x="127" y="121"/>
                  </a:lnTo>
                  <a:lnTo>
                    <a:pt x="127" y="118"/>
                  </a:lnTo>
                  <a:lnTo>
                    <a:pt x="128" y="116"/>
                  </a:lnTo>
                  <a:lnTo>
                    <a:pt x="128" y="113"/>
                  </a:lnTo>
                  <a:lnTo>
                    <a:pt x="128" y="113"/>
                  </a:lnTo>
                  <a:lnTo>
                    <a:pt x="125" y="116"/>
                  </a:lnTo>
                  <a:lnTo>
                    <a:pt x="122" y="118"/>
                  </a:lnTo>
                  <a:lnTo>
                    <a:pt x="120" y="121"/>
                  </a:lnTo>
                  <a:lnTo>
                    <a:pt x="120" y="121"/>
                  </a:lnTo>
                  <a:lnTo>
                    <a:pt x="119" y="126"/>
                  </a:lnTo>
                  <a:lnTo>
                    <a:pt x="120" y="131"/>
                  </a:lnTo>
                  <a:lnTo>
                    <a:pt x="122" y="133"/>
                  </a:lnTo>
                  <a:lnTo>
                    <a:pt x="127" y="135"/>
                  </a:lnTo>
                  <a:lnTo>
                    <a:pt x="127" y="135"/>
                  </a:lnTo>
                  <a:lnTo>
                    <a:pt x="132" y="135"/>
                  </a:lnTo>
                  <a:lnTo>
                    <a:pt x="137" y="134"/>
                  </a:lnTo>
                  <a:lnTo>
                    <a:pt x="148" y="129"/>
                  </a:lnTo>
                  <a:lnTo>
                    <a:pt x="148" y="129"/>
                  </a:lnTo>
                  <a:lnTo>
                    <a:pt x="158" y="124"/>
                  </a:lnTo>
                  <a:lnTo>
                    <a:pt x="158" y="124"/>
                  </a:lnTo>
                  <a:lnTo>
                    <a:pt x="163" y="123"/>
                  </a:lnTo>
                  <a:lnTo>
                    <a:pt x="166" y="121"/>
                  </a:lnTo>
                  <a:lnTo>
                    <a:pt x="170" y="123"/>
                  </a:lnTo>
                  <a:lnTo>
                    <a:pt x="174" y="124"/>
                  </a:lnTo>
                  <a:lnTo>
                    <a:pt x="174" y="124"/>
                  </a:lnTo>
                  <a:lnTo>
                    <a:pt x="180" y="127"/>
                  </a:lnTo>
                  <a:lnTo>
                    <a:pt x="182" y="128"/>
                  </a:lnTo>
                  <a:lnTo>
                    <a:pt x="182" y="128"/>
                  </a:lnTo>
                  <a:lnTo>
                    <a:pt x="180" y="132"/>
                  </a:lnTo>
                  <a:lnTo>
                    <a:pt x="177" y="134"/>
                  </a:lnTo>
                  <a:lnTo>
                    <a:pt x="172" y="134"/>
                  </a:lnTo>
                  <a:lnTo>
                    <a:pt x="172" y="134"/>
                  </a:lnTo>
                  <a:lnTo>
                    <a:pt x="167" y="134"/>
                  </a:lnTo>
                  <a:lnTo>
                    <a:pt x="164" y="133"/>
                  </a:lnTo>
                  <a:lnTo>
                    <a:pt x="162" y="131"/>
                  </a:lnTo>
                  <a:lnTo>
                    <a:pt x="159" y="128"/>
                  </a:lnTo>
                  <a:lnTo>
                    <a:pt x="159" y="128"/>
                  </a:lnTo>
                  <a:lnTo>
                    <a:pt x="157" y="133"/>
                  </a:lnTo>
                  <a:lnTo>
                    <a:pt x="157" y="133"/>
                  </a:lnTo>
                  <a:lnTo>
                    <a:pt x="157" y="135"/>
                  </a:lnTo>
                  <a:lnTo>
                    <a:pt x="157" y="138"/>
                  </a:lnTo>
                  <a:lnTo>
                    <a:pt x="157" y="139"/>
                  </a:lnTo>
                  <a:lnTo>
                    <a:pt x="157" y="141"/>
                  </a:lnTo>
                  <a:lnTo>
                    <a:pt x="157" y="141"/>
                  </a:lnTo>
                  <a:lnTo>
                    <a:pt x="156" y="142"/>
                  </a:lnTo>
                  <a:lnTo>
                    <a:pt x="154" y="144"/>
                  </a:lnTo>
                  <a:lnTo>
                    <a:pt x="149" y="148"/>
                  </a:lnTo>
                  <a:lnTo>
                    <a:pt x="149" y="148"/>
                  </a:lnTo>
                  <a:lnTo>
                    <a:pt x="143" y="151"/>
                  </a:lnTo>
                  <a:lnTo>
                    <a:pt x="137" y="153"/>
                  </a:lnTo>
                  <a:lnTo>
                    <a:pt x="137" y="153"/>
                  </a:lnTo>
                  <a:lnTo>
                    <a:pt x="142" y="163"/>
                  </a:lnTo>
                  <a:lnTo>
                    <a:pt x="142" y="163"/>
                  </a:lnTo>
                  <a:lnTo>
                    <a:pt x="147" y="170"/>
                  </a:lnTo>
                  <a:lnTo>
                    <a:pt x="149" y="175"/>
                  </a:lnTo>
                  <a:lnTo>
                    <a:pt x="151" y="178"/>
                  </a:lnTo>
                  <a:lnTo>
                    <a:pt x="151" y="178"/>
                  </a:lnTo>
                  <a:lnTo>
                    <a:pt x="156" y="177"/>
                  </a:lnTo>
                  <a:lnTo>
                    <a:pt x="164" y="173"/>
                  </a:lnTo>
                  <a:lnTo>
                    <a:pt x="164" y="173"/>
                  </a:lnTo>
                  <a:lnTo>
                    <a:pt x="170" y="169"/>
                  </a:lnTo>
                  <a:lnTo>
                    <a:pt x="173" y="164"/>
                  </a:lnTo>
                  <a:lnTo>
                    <a:pt x="173" y="164"/>
                  </a:lnTo>
                  <a:lnTo>
                    <a:pt x="169" y="175"/>
                  </a:lnTo>
                  <a:lnTo>
                    <a:pt x="164" y="180"/>
                  </a:lnTo>
                  <a:lnTo>
                    <a:pt x="160" y="185"/>
                  </a:lnTo>
                  <a:lnTo>
                    <a:pt x="157" y="188"/>
                  </a:lnTo>
                  <a:lnTo>
                    <a:pt x="157" y="188"/>
                  </a:lnTo>
                  <a:lnTo>
                    <a:pt x="141" y="199"/>
                  </a:lnTo>
                  <a:lnTo>
                    <a:pt x="120" y="210"/>
                  </a:lnTo>
                  <a:lnTo>
                    <a:pt x="108" y="217"/>
                  </a:lnTo>
                  <a:lnTo>
                    <a:pt x="96" y="222"/>
                  </a:lnTo>
                  <a:lnTo>
                    <a:pt x="84" y="227"/>
                  </a:lnTo>
                  <a:lnTo>
                    <a:pt x="72" y="229"/>
                  </a:lnTo>
                  <a:lnTo>
                    <a:pt x="72" y="229"/>
                  </a:lnTo>
                  <a:lnTo>
                    <a:pt x="68" y="228"/>
                  </a:lnTo>
                  <a:lnTo>
                    <a:pt x="63" y="227"/>
                  </a:lnTo>
                  <a:lnTo>
                    <a:pt x="54" y="221"/>
                  </a:lnTo>
                  <a:lnTo>
                    <a:pt x="47" y="215"/>
                  </a:lnTo>
                  <a:lnTo>
                    <a:pt x="41" y="209"/>
                  </a:lnTo>
                  <a:lnTo>
                    <a:pt x="41" y="209"/>
                  </a:lnTo>
                  <a:lnTo>
                    <a:pt x="40" y="209"/>
                  </a:lnTo>
                  <a:lnTo>
                    <a:pt x="39" y="208"/>
                  </a:lnTo>
                  <a:lnTo>
                    <a:pt x="36" y="209"/>
                  </a:lnTo>
                  <a:lnTo>
                    <a:pt x="32" y="211"/>
                  </a:lnTo>
                  <a:lnTo>
                    <a:pt x="32" y="211"/>
                  </a:lnTo>
                  <a:lnTo>
                    <a:pt x="30" y="211"/>
                  </a:lnTo>
                  <a:lnTo>
                    <a:pt x="25" y="211"/>
                  </a:lnTo>
                  <a:lnTo>
                    <a:pt x="20" y="213"/>
                  </a:lnTo>
                  <a:lnTo>
                    <a:pt x="16" y="215"/>
                  </a:lnTo>
                  <a:lnTo>
                    <a:pt x="14" y="217"/>
                  </a:lnTo>
                  <a:lnTo>
                    <a:pt x="14" y="217"/>
                  </a:lnTo>
                  <a:lnTo>
                    <a:pt x="15" y="218"/>
                  </a:lnTo>
                  <a:lnTo>
                    <a:pt x="17" y="218"/>
                  </a:lnTo>
                  <a:lnTo>
                    <a:pt x="22" y="217"/>
                  </a:lnTo>
                  <a:lnTo>
                    <a:pt x="25" y="218"/>
                  </a:lnTo>
                  <a:lnTo>
                    <a:pt x="25" y="218"/>
                  </a:lnTo>
                  <a:lnTo>
                    <a:pt x="26" y="220"/>
                  </a:lnTo>
                  <a:lnTo>
                    <a:pt x="26" y="221"/>
                  </a:lnTo>
                  <a:lnTo>
                    <a:pt x="25" y="222"/>
                  </a:lnTo>
                  <a:lnTo>
                    <a:pt x="24" y="224"/>
                  </a:lnTo>
                  <a:lnTo>
                    <a:pt x="24" y="224"/>
                  </a:lnTo>
                  <a:lnTo>
                    <a:pt x="25" y="225"/>
                  </a:lnTo>
                  <a:lnTo>
                    <a:pt x="26" y="228"/>
                  </a:lnTo>
                  <a:lnTo>
                    <a:pt x="32" y="230"/>
                  </a:lnTo>
                  <a:lnTo>
                    <a:pt x="45" y="235"/>
                  </a:lnTo>
                  <a:lnTo>
                    <a:pt x="45" y="235"/>
                  </a:lnTo>
                  <a:lnTo>
                    <a:pt x="46" y="236"/>
                  </a:lnTo>
                  <a:lnTo>
                    <a:pt x="45" y="237"/>
                  </a:lnTo>
                  <a:lnTo>
                    <a:pt x="45" y="237"/>
                  </a:lnTo>
                  <a:lnTo>
                    <a:pt x="38" y="236"/>
                  </a:lnTo>
                  <a:lnTo>
                    <a:pt x="32" y="233"/>
                  </a:lnTo>
                  <a:lnTo>
                    <a:pt x="24" y="230"/>
                  </a:lnTo>
                  <a:lnTo>
                    <a:pt x="24" y="230"/>
                  </a:lnTo>
                  <a:lnTo>
                    <a:pt x="18" y="229"/>
                  </a:lnTo>
                  <a:lnTo>
                    <a:pt x="15" y="229"/>
                  </a:lnTo>
                  <a:lnTo>
                    <a:pt x="13" y="231"/>
                  </a:lnTo>
                  <a:lnTo>
                    <a:pt x="11" y="233"/>
                  </a:lnTo>
                  <a:lnTo>
                    <a:pt x="11" y="233"/>
                  </a:lnTo>
                  <a:lnTo>
                    <a:pt x="11" y="235"/>
                  </a:lnTo>
                  <a:lnTo>
                    <a:pt x="10" y="235"/>
                  </a:lnTo>
                  <a:lnTo>
                    <a:pt x="6" y="237"/>
                  </a:lnTo>
                  <a:lnTo>
                    <a:pt x="5" y="238"/>
                  </a:lnTo>
                  <a:lnTo>
                    <a:pt x="2" y="242"/>
                  </a:lnTo>
                  <a:lnTo>
                    <a:pt x="1" y="245"/>
                  </a:lnTo>
                  <a:lnTo>
                    <a:pt x="0" y="251"/>
                  </a:lnTo>
                  <a:lnTo>
                    <a:pt x="0" y="251"/>
                  </a:lnTo>
                  <a:lnTo>
                    <a:pt x="1" y="250"/>
                  </a:lnTo>
                  <a:lnTo>
                    <a:pt x="5" y="246"/>
                  </a:lnTo>
                  <a:lnTo>
                    <a:pt x="9" y="244"/>
                  </a:lnTo>
                  <a:lnTo>
                    <a:pt x="10" y="243"/>
                  </a:lnTo>
                  <a:lnTo>
                    <a:pt x="11" y="244"/>
                  </a:lnTo>
                  <a:lnTo>
                    <a:pt x="11" y="244"/>
                  </a:lnTo>
                  <a:lnTo>
                    <a:pt x="13" y="248"/>
                  </a:lnTo>
                  <a:lnTo>
                    <a:pt x="16" y="251"/>
                  </a:lnTo>
                  <a:lnTo>
                    <a:pt x="21" y="251"/>
                  </a:lnTo>
                  <a:lnTo>
                    <a:pt x="26" y="251"/>
                  </a:lnTo>
                  <a:lnTo>
                    <a:pt x="37" y="250"/>
                  </a:lnTo>
                  <a:lnTo>
                    <a:pt x="40" y="250"/>
                  </a:lnTo>
                  <a:lnTo>
                    <a:pt x="44" y="250"/>
                  </a:lnTo>
                  <a:lnTo>
                    <a:pt x="44" y="250"/>
                  </a:lnTo>
                  <a:lnTo>
                    <a:pt x="44" y="251"/>
                  </a:lnTo>
                  <a:lnTo>
                    <a:pt x="43" y="251"/>
                  </a:lnTo>
                  <a:lnTo>
                    <a:pt x="40" y="252"/>
                  </a:lnTo>
                  <a:lnTo>
                    <a:pt x="32" y="253"/>
                  </a:lnTo>
                  <a:lnTo>
                    <a:pt x="28" y="254"/>
                  </a:lnTo>
                  <a:lnTo>
                    <a:pt x="24" y="257"/>
                  </a:lnTo>
                  <a:lnTo>
                    <a:pt x="22" y="258"/>
                  </a:lnTo>
                  <a:lnTo>
                    <a:pt x="22" y="260"/>
                  </a:lnTo>
                  <a:lnTo>
                    <a:pt x="22" y="261"/>
                  </a:lnTo>
                  <a:lnTo>
                    <a:pt x="22" y="261"/>
                  </a:lnTo>
                  <a:lnTo>
                    <a:pt x="21" y="264"/>
                  </a:lnTo>
                  <a:lnTo>
                    <a:pt x="17" y="268"/>
                  </a:lnTo>
                  <a:lnTo>
                    <a:pt x="16" y="270"/>
                  </a:lnTo>
                  <a:lnTo>
                    <a:pt x="16" y="274"/>
                  </a:lnTo>
                  <a:lnTo>
                    <a:pt x="17" y="277"/>
                  </a:lnTo>
                  <a:lnTo>
                    <a:pt x="21" y="282"/>
                  </a:lnTo>
                  <a:lnTo>
                    <a:pt x="21" y="282"/>
                  </a:lnTo>
                  <a:lnTo>
                    <a:pt x="22" y="275"/>
                  </a:lnTo>
                  <a:lnTo>
                    <a:pt x="24" y="272"/>
                  </a:lnTo>
                  <a:lnTo>
                    <a:pt x="26" y="270"/>
                  </a:lnTo>
                  <a:lnTo>
                    <a:pt x="29" y="270"/>
                  </a:lnTo>
                  <a:lnTo>
                    <a:pt x="29" y="270"/>
                  </a:lnTo>
                  <a:lnTo>
                    <a:pt x="32" y="270"/>
                  </a:lnTo>
                  <a:lnTo>
                    <a:pt x="36" y="273"/>
                  </a:lnTo>
                  <a:lnTo>
                    <a:pt x="40" y="273"/>
                  </a:lnTo>
                  <a:lnTo>
                    <a:pt x="45" y="270"/>
                  </a:lnTo>
                  <a:lnTo>
                    <a:pt x="45" y="270"/>
                  </a:lnTo>
                  <a:lnTo>
                    <a:pt x="50" y="267"/>
                  </a:lnTo>
                  <a:lnTo>
                    <a:pt x="53" y="265"/>
                  </a:lnTo>
                  <a:lnTo>
                    <a:pt x="59" y="262"/>
                  </a:lnTo>
                  <a:lnTo>
                    <a:pt x="59" y="262"/>
                  </a:lnTo>
                  <a:lnTo>
                    <a:pt x="60" y="265"/>
                  </a:lnTo>
                  <a:lnTo>
                    <a:pt x="61" y="268"/>
                  </a:lnTo>
                  <a:lnTo>
                    <a:pt x="61" y="268"/>
                  </a:lnTo>
                  <a:lnTo>
                    <a:pt x="63" y="269"/>
                  </a:lnTo>
                  <a:lnTo>
                    <a:pt x="65" y="270"/>
                  </a:lnTo>
                  <a:lnTo>
                    <a:pt x="65" y="270"/>
                  </a:lnTo>
                  <a:lnTo>
                    <a:pt x="65" y="270"/>
                  </a:lnTo>
                  <a:lnTo>
                    <a:pt x="65" y="274"/>
                  </a:lnTo>
                  <a:lnTo>
                    <a:pt x="62" y="277"/>
                  </a:lnTo>
                  <a:lnTo>
                    <a:pt x="60" y="280"/>
                  </a:lnTo>
                  <a:lnTo>
                    <a:pt x="60" y="280"/>
                  </a:lnTo>
                  <a:lnTo>
                    <a:pt x="61" y="280"/>
                  </a:lnTo>
                  <a:lnTo>
                    <a:pt x="63" y="280"/>
                  </a:lnTo>
                  <a:lnTo>
                    <a:pt x="68" y="279"/>
                  </a:lnTo>
                  <a:lnTo>
                    <a:pt x="70" y="276"/>
                  </a:lnTo>
                  <a:lnTo>
                    <a:pt x="72" y="273"/>
                  </a:lnTo>
                  <a:lnTo>
                    <a:pt x="72" y="273"/>
                  </a:lnTo>
                  <a:lnTo>
                    <a:pt x="73" y="272"/>
                  </a:lnTo>
                  <a:lnTo>
                    <a:pt x="75" y="272"/>
                  </a:lnTo>
                  <a:lnTo>
                    <a:pt x="77" y="272"/>
                  </a:lnTo>
                  <a:lnTo>
                    <a:pt x="77" y="272"/>
                  </a:lnTo>
                  <a:lnTo>
                    <a:pt x="80" y="270"/>
                  </a:lnTo>
                  <a:lnTo>
                    <a:pt x="81" y="269"/>
                  </a:lnTo>
                  <a:lnTo>
                    <a:pt x="82" y="266"/>
                  </a:lnTo>
                  <a:lnTo>
                    <a:pt x="81" y="262"/>
                  </a:lnTo>
                  <a:lnTo>
                    <a:pt x="81" y="261"/>
                  </a:lnTo>
                  <a:lnTo>
                    <a:pt x="82" y="259"/>
                  </a:lnTo>
                  <a:lnTo>
                    <a:pt x="82" y="259"/>
                  </a:lnTo>
                  <a:lnTo>
                    <a:pt x="88" y="255"/>
                  </a:lnTo>
                  <a:lnTo>
                    <a:pt x="92" y="252"/>
                  </a:lnTo>
                  <a:lnTo>
                    <a:pt x="103" y="247"/>
                  </a:lnTo>
                  <a:lnTo>
                    <a:pt x="103" y="247"/>
                  </a:lnTo>
                  <a:lnTo>
                    <a:pt x="102" y="252"/>
                  </a:lnTo>
                  <a:lnTo>
                    <a:pt x="102" y="257"/>
                  </a:lnTo>
                  <a:lnTo>
                    <a:pt x="103" y="262"/>
                  </a:lnTo>
                  <a:lnTo>
                    <a:pt x="128" y="255"/>
                  </a:lnTo>
                  <a:lnTo>
                    <a:pt x="128" y="255"/>
                  </a:lnTo>
                  <a:lnTo>
                    <a:pt x="128" y="250"/>
                  </a:lnTo>
                  <a:lnTo>
                    <a:pt x="129" y="245"/>
                  </a:lnTo>
                  <a:lnTo>
                    <a:pt x="132" y="239"/>
                  </a:lnTo>
                  <a:lnTo>
                    <a:pt x="135" y="233"/>
                  </a:lnTo>
                  <a:lnTo>
                    <a:pt x="135" y="233"/>
                  </a:lnTo>
                  <a:lnTo>
                    <a:pt x="135" y="236"/>
                  </a:lnTo>
                  <a:lnTo>
                    <a:pt x="135" y="242"/>
                  </a:lnTo>
                  <a:lnTo>
                    <a:pt x="134" y="248"/>
                  </a:lnTo>
                  <a:lnTo>
                    <a:pt x="135" y="252"/>
                  </a:lnTo>
                  <a:lnTo>
                    <a:pt x="136" y="253"/>
                  </a:lnTo>
                  <a:lnTo>
                    <a:pt x="160" y="247"/>
                  </a:lnTo>
                  <a:lnTo>
                    <a:pt x="160" y="247"/>
                  </a:lnTo>
                  <a:lnTo>
                    <a:pt x="160" y="244"/>
                  </a:lnTo>
                  <a:lnTo>
                    <a:pt x="160" y="239"/>
                  </a:lnTo>
                  <a:lnTo>
                    <a:pt x="162" y="231"/>
                  </a:lnTo>
                  <a:lnTo>
                    <a:pt x="162" y="231"/>
                  </a:lnTo>
                  <a:lnTo>
                    <a:pt x="165" y="240"/>
                  </a:lnTo>
                  <a:lnTo>
                    <a:pt x="169" y="248"/>
                  </a:lnTo>
                  <a:lnTo>
                    <a:pt x="174" y="255"/>
                  </a:lnTo>
                  <a:lnTo>
                    <a:pt x="178" y="258"/>
                  </a:lnTo>
                  <a:lnTo>
                    <a:pt x="182" y="260"/>
                  </a:lnTo>
                  <a:lnTo>
                    <a:pt x="182" y="260"/>
                  </a:lnTo>
                  <a:lnTo>
                    <a:pt x="196" y="266"/>
                  </a:lnTo>
                  <a:lnTo>
                    <a:pt x="210" y="270"/>
                  </a:lnTo>
                  <a:lnTo>
                    <a:pt x="246" y="281"/>
                  </a:lnTo>
                  <a:lnTo>
                    <a:pt x="246" y="281"/>
                  </a:lnTo>
                  <a:lnTo>
                    <a:pt x="258" y="284"/>
                  </a:lnTo>
                  <a:lnTo>
                    <a:pt x="266" y="288"/>
                  </a:lnTo>
                  <a:lnTo>
                    <a:pt x="266" y="288"/>
                  </a:lnTo>
                  <a:lnTo>
                    <a:pt x="267" y="289"/>
                  </a:lnTo>
                  <a:lnTo>
                    <a:pt x="267" y="290"/>
                  </a:lnTo>
                  <a:lnTo>
                    <a:pt x="266" y="294"/>
                  </a:lnTo>
                  <a:lnTo>
                    <a:pt x="262" y="296"/>
                  </a:lnTo>
                  <a:lnTo>
                    <a:pt x="262" y="296"/>
                  </a:lnTo>
                  <a:lnTo>
                    <a:pt x="268" y="299"/>
                  </a:lnTo>
                  <a:lnTo>
                    <a:pt x="277" y="305"/>
                  </a:lnTo>
                  <a:lnTo>
                    <a:pt x="277" y="305"/>
                  </a:lnTo>
                  <a:lnTo>
                    <a:pt x="283" y="311"/>
                  </a:lnTo>
                  <a:lnTo>
                    <a:pt x="286" y="318"/>
                  </a:lnTo>
                  <a:lnTo>
                    <a:pt x="290" y="327"/>
                  </a:lnTo>
                  <a:lnTo>
                    <a:pt x="292" y="336"/>
                  </a:lnTo>
                  <a:lnTo>
                    <a:pt x="292" y="336"/>
                  </a:lnTo>
                  <a:lnTo>
                    <a:pt x="293" y="344"/>
                  </a:lnTo>
                  <a:lnTo>
                    <a:pt x="295" y="352"/>
                  </a:lnTo>
                  <a:lnTo>
                    <a:pt x="295" y="359"/>
                  </a:lnTo>
                  <a:lnTo>
                    <a:pt x="293" y="363"/>
                  </a:lnTo>
                  <a:lnTo>
                    <a:pt x="292" y="364"/>
                  </a:lnTo>
                  <a:lnTo>
                    <a:pt x="292" y="364"/>
                  </a:lnTo>
                  <a:lnTo>
                    <a:pt x="291" y="366"/>
                  </a:lnTo>
                  <a:lnTo>
                    <a:pt x="289" y="368"/>
                  </a:lnTo>
                  <a:lnTo>
                    <a:pt x="284" y="369"/>
                  </a:lnTo>
                  <a:lnTo>
                    <a:pt x="277" y="371"/>
                  </a:lnTo>
                  <a:lnTo>
                    <a:pt x="279" y="380"/>
                  </a:lnTo>
                  <a:lnTo>
                    <a:pt x="279" y="380"/>
                  </a:lnTo>
                  <a:lnTo>
                    <a:pt x="285" y="380"/>
                  </a:lnTo>
                  <a:lnTo>
                    <a:pt x="290" y="379"/>
                  </a:lnTo>
                  <a:lnTo>
                    <a:pt x="295" y="378"/>
                  </a:lnTo>
                  <a:lnTo>
                    <a:pt x="295" y="378"/>
                  </a:lnTo>
                  <a:lnTo>
                    <a:pt x="292" y="379"/>
                  </a:lnTo>
                  <a:lnTo>
                    <a:pt x="292" y="379"/>
                  </a:lnTo>
                  <a:lnTo>
                    <a:pt x="290" y="385"/>
                  </a:lnTo>
                  <a:lnTo>
                    <a:pt x="289" y="389"/>
                  </a:lnTo>
                  <a:lnTo>
                    <a:pt x="298" y="396"/>
                  </a:lnTo>
                  <a:lnTo>
                    <a:pt x="298" y="396"/>
                  </a:lnTo>
                  <a:lnTo>
                    <a:pt x="303" y="385"/>
                  </a:lnTo>
                  <a:lnTo>
                    <a:pt x="305" y="381"/>
                  </a:lnTo>
                  <a:lnTo>
                    <a:pt x="307" y="379"/>
                  </a:lnTo>
                  <a:lnTo>
                    <a:pt x="307" y="379"/>
                  </a:lnTo>
                  <a:lnTo>
                    <a:pt x="310" y="379"/>
                  </a:lnTo>
                  <a:lnTo>
                    <a:pt x="313" y="380"/>
                  </a:lnTo>
                  <a:lnTo>
                    <a:pt x="318" y="383"/>
                  </a:lnTo>
                  <a:lnTo>
                    <a:pt x="323" y="385"/>
                  </a:lnTo>
                  <a:lnTo>
                    <a:pt x="328" y="389"/>
                  </a:lnTo>
                  <a:lnTo>
                    <a:pt x="333" y="395"/>
                  </a:lnTo>
                  <a:lnTo>
                    <a:pt x="337" y="401"/>
                  </a:lnTo>
                  <a:lnTo>
                    <a:pt x="341" y="408"/>
                  </a:lnTo>
                  <a:lnTo>
                    <a:pt x="341" y="408"/>
                  </a:lnTo>
                  <a:lnTo>
                    <a:pt x="343" y="414"/>
                  </a:lnTo>
                  <a:lnTo>
                    <a:pt x="343" y="420"/>
                  </a:lnTo>
                  <a:lnTo>
                    <a:pt x="343" y="425"/>
                  </a:lnTo>
                  <a:lnTo>
                    <a:pt x="343" y="432"/>
                  </a:lnTo>
                  <a:lnTo>
                    <a:pt x="342" y="438"/>
                  </a:lnTo>
                  <a:lnTo>
                    <a:pt x="340" y="443"/>
                  </a:lnTo>
                  <a:lnTo>
                    <a:pt x="336" y="446"/>
                  </a:lnTo>
                  <a:lnTo>
                    <a:pt x="331" y="448"/>
                  </a:lnTo>
                  <a:lnTo>
                    <a:pt x="331" y="448"/>
                  </a:lnTo>
                  <a:lnTo>
                    <a:pt x="329" y="448"/>
                  </a:lnTo>
                  <a:lnTo>
                    <a:pt x="326" y="447"/>
                  </a:lnTo>
                  <a:lnTo>
                    <a:pt x="319" y="444"/>
                  </a:lnTo>
                  <a:lnTo>
                    <a:pt x="312" y="440"/>
                  </a:lnTo>
                  <a:lnTo>
                    <a:pt x="308" y="440"/>
                  </a:lnTo>
                  <a:lnTo>
                    <a:pt x="307" y="443"/>
                  </a:lnTo>
                  <a:lnTo>
                    <a:pt x="307" y="443"/>
                  </a:lnTo>
                  <a:lnTo>
                    <a:pt x="305" y="444"/>
                  </a:lnTo>
                  <a:lnTo>
                    <a:pt x="303" y="446"/>
                  </a:lnTo>
                  <a:lnTo>
                    <a:pt x="296" y="450"/>
                  </a:lnTo>
                  <a:lnTo>
                    <a:pt x="293" y="452"/>
                  </a:lnTo>
                  <a:lnTo>
                    <a:pt x="292" y="455"/>
                  </a:lnTo>
                  <a:lnTo>
                    <a:pt x="291" y="460"/>
                  </a:lnTo>
                  <a:lnTo>
                    <a:pt x="292" y="466"/>
                  </a:lnTo>
                  <a:lnTo>
                    <a:pt x="292" y="466"/>
                  </a:lnTo>
                  <a:lnTo>
                    <a:pt x="298" y="460"/>
                  </a:lnTo>
                  <a:lnTo>
                    <a:pt x="300" y="458"/>
                  </a:lnTo>
                  <a:lnTo>
                    <a:pt x="303" y="458"/>
                  </a:lnTo>
                  <a:lnTo>
                    <a:pt x="303" y="458"/>
                  </a:lnTo>
                  <a:lnTo>
                    <a:pt x="304" y="459"/>
                  </a:lnTo>
                  <a:lnTo>
                    <a:pt x="305" y="460"/>
                  </a:lnTo>
                  <a:lnTo>
                    <a:pt x="306" y="462"/>
                  </a:lnTo>
                  <a:lnTo>
                    <a:pt x="306" y="462"/>
                  </a:lnTo>
                  <a:lnTo>
                    <a:pt x="308" y="463"/>
                  </a:lnTo>
                  <a:lnTo>
                    <a:pt x="311" y="463"/>
                  </a:lnTo>
                  <a:lnTo>
                    <a:pt x="316" y="463"/>
                  </a:lnTo>
                  <a:lnTo>
                    <a:pt x="323" y="462"/>
                  </a:lnTo>
                  <a:lnTo>
                    <a:pt x="326" y="462"/>
                  </a:lnTo>
                  <a:lnTo>
                    <a:pt x="326" y="463"/>
                  </a:lnTo>
                  <a:lnTo>
                    <a:pt x="326" y="463"/>
                  </a:lnTo>
                  <a:lnTo>
                    <a:pt x="326" y="465"/>
                  </a:lnTo>
                  <a:lnTo>
                    <a:pt x="325" y="465"/>
                  </a:lnTo>
                  <a:lnTo>
                    <a:pt x="322" y="465"/>
                  </a:lnTo>
                  <a:lnTo>
                    <a:pt x="322" y="465"/>
                  </a:lnTo>
                  <a:lnTo>
                    <a:pt x="310" y="467"/>
                  </a:lnTo>
                  <a:lnTo>
                    <a:pt x="305" y="469"/>
                  </a:lnTo>
                  <a:lnTo>
                    <a:pt x="303" y="472"/>
                  </a:lnTo>
                  <a:lnTo>
                    <a:pt x="303" y="472"/>
                  </a:lnTo>
                  <a:lnTo>
                    <a:pt x="303" y="473"/>
                  </a:lnTo>
                  <a:lnTo>
                    <a:pt x="301" y="475"/>
                  </a:lnTo>
                  <a:lnTo>
                    <a:pt x="301" y="475"/>
                  </a:lnTo>
                  <a:lnTo>
                    <a:pt x="300" y="478"/>
                  </a:lnTo>
                  <a:lnTo>
                    <a:pt x="297" y="481"/>
                  </a:lnTo>
                  <a:lnTo>
                    <a:pt x="295" y="484"/>
                  </a:lnTo>
                  <a:lnTo>
                    <a:pt x="293" y="488"/>
                  </a:lnTo>
                  <a:lnTo>
                    <a:pt x="293" y="491"/>
                  </a:lnTo>
                  <a:lnTo>
                    <a:pt x="293" y="491"/>
                  </a:lnTo>
                  <a:lnTo>
                    <a:pt x="295" y="496"/>
                  </a:lnTo>
                  <a:lnTo>
                    <a:pt x="297" y="498"/>
                  </a:lnTo>
                  <a:lnTo>
                    <a:pt x="299" y="502"/>
                  </a:lnTo>
                  <a:lnTo>
                    <a:pt x="299" y="502"/>
                  </a:lnTo>
                  <a:lnTo>
                    <a:pt x="300" y="499"/>
                  </a:lnTo>
                  <a:lnTo>
                    <a:pt x="300" y="496"/>
                  </a:lnTo>
                  <a:lnTo>
                    <a:pt x="301" y="491"/>
                  </a:lnTo>
                  <a:lnTo>
                    <a:pt x="303" y="489"/>
                  </a:lnTo>
                  <a:lnTo>
                    <a:pt x="304" y="489"/>
                  </a:lnTo>
                  <a:lnTo>
                    <a:pt x="304" y="489"/>
                  </a:lnTo>
                  <a:lnTo>
                    <a:pt x="306" y="489"/>
                  </a:lnTo>
                  <a:lnTo>
                    <a:pt x="307" y="490"/>
                  </a:lnTo>
                  <a:lnTo>
                    <a:pt x="310" y="492"/>
                  </a:lnTo>
                  <a:lnTo>
                    <a:pt x="312" y="492"/>
                  </a:lnTo>
                  <a:lnTo>
                    <a:pt x="312" y="492"/>
                  </a:lnTo>
                  <a:lnTo>
                    <a:pt x="314" y="492"/>
                  </a:lnTo>
                  <a:lnTo>
                    <a:pt x="318" y="490"/>
                  </a:lnTo>
                  <a:lnTo>
                    <a:pt x="323" y="483"/>
                  </a:lnTo>
                  <a:lnTo>
                    <a:pt x="330" y="477"/>
                  </a:lnTo>
                  <a:lnTo>
                    <a:pt x="334" y="475"/>
                  </a:lnTo>
                  <a:lnTo>
                    <a:pt x="336" y="475"/>
                  </a:lnTo>
                  <a:lnTo>
                    <a:pt x="336" y="475"/>
                  </a:lnTo>
                  <a:lnTo>
                    <a:pt x="336" y="476"/>
                  </a:lnTo>
                  <a:lnTo>
                    <a:pt x="335" y="477"/>
                  </a:lnTo>
                  <a:lnTo>
                    <a:pt x="331" y="481"/>
                  </a:lnTo>
                  <a:lnTo>
                    <a:pt x="327" y="485"/>
                  </a:lnTo>
                  <a:lnTo>
                    <a:pt x="325" y="488"/>
                  </a:lnTo>
                  <a:lnTo>
                    <a:pt x="323" y="491"/>
                  </a:lnTo>
                  <a:lnTo>
                    <a:pt x="323" y="491"/>
                  </a:lnTo>
                  <a:lnTo>
                    <a:pt x="323" y="495"/>
                  </a:lnTo>
                  <a:lnTo>
                    <a:pt x="326" y="497"/>
                  </a:lnTo>
                  <a:lnTo>
                    <a:pt x="328" y="499"/>
                  </a:lnTo>
                  <a:lnTo>
                    <a:pt x="329" y="502"/>
                  </a:lnTo>
                  <a:lnTo>
                    <a:pt x="329" y="502"/>
                  </a:lnTo>
                  <a:lnTo>
                    <a:pt x="329" y="504"/>
                  </a:lnTo>
                  <a:lnTo>
                    <a:pt x="331" y="507"/>
                  </a:lnTo>
                  <a:lnTo>
                    <a:pt x="335" y="510"/>
                  </a:lnTo>
                  <a:lnTo>
                    <a:pt x="338" y="511"/>
                  </a:lnTo>
                  <a:lnTo>
                    <a:pt x="344" y="513"/>
                  </a:lnTo>
                  <a:lnTo>
                    <a:pt x="348" y="513"/>
                  </a:lnTo>
                  <a:lnTo>
                    <a:pt x="348" y="513"/>
                  </a:lnTo>
                  <a:lnTo>
                    <a:pt x="346" y="511"/>
                  </a:lnTo>
                  <a:lnTo>
                    <a:pt x="343" y="507"/>
                  </a:lnTo>
                  <a:lnTo>
                    <a:pt x="341" y="503"/>
                  </a:lnTo>
                  <a:lnTo>
                    <a:pt x="340" y="502"/>
                  </a:lnTo>
                  <a:lnTo>
                    <a:pt x="341" y="499"/>
                  </a:lnTo>
                  <a:lnTo>
                    <a:pt x="341" y="499"/>
                  </a:lnTo>
                  <a:lnTo>
                    <a:pt x="342" y="498"/>
                  </a:lnTo>
                  <a:lnTo>
                    <a:pt x="343" y="499"/>
                  </a:lnTo>
                  <a:lnTo>
                    <a:pt x="345" y="499"/>
                  </a:lnTo>
                  <a:lnTo>
                    <a:pt x="349" y="498"/>
                  </a:lnTo>
                  <a:lnTo>
                    <a:pt x="349" y="498"/>
                  </a:lnTo>
                  <a:lnTo>
                    <a:pt x="349" y="496"/>
                  </a:lnTo>
                  <a:lnTo>
                    <a:pt x="348" y="489"/>
                  </a:lnTo>
                  <a:lnTo>
                    <a:pt x="349" y="485"/>
                  </a:lnTo>
                  <a:lnTo>
                    <a:pt x="350" y="481"/>
                  </a:lnTo>
                  <a:lnTo>
                    <a:pt x="353" y="476"/>
                  </a:lnTo>
                  <a:lnTo>
                    <a:pt x="358" y="470"/>
                  </a:lnTo>
                  <a:lnTo>
                    <a:pt x="358" y="470"/>
                  </a:lnTo>
                  <a:lnTo>
                    <a:pt x="360" y="474"/>
                  </a:lnTo>
                  <a:lnTo>
                    <a:pt x="363" y="475"/>
                  </a:lnTo>
                  <a:lnTo>
                    <a:pt x="366" y="476"/>
                  </a:lnTo>
                  <a:lnTo>
                    <a:pt x="366" y="476"/>
                  </a:lnTo>
                  <a:lnTo>
                    <a:pt x="368" y="477"/>
                  </a:lnTo>
                  <a:lnTo>
                    <a:pt x="368" y="478"/>
                  </a:lnTo>
                  <a:lnTo>
                    <a:pt x="370" y="483"/>
                  </a:lnTo>
                  <a:lnTo>
                    <a:pt x="368" y="489"/>
                  </a:lnTo>
                  <a:lnTo>
                    <a:pt x="368" y="489"/>
                  </a:lnTo>
                  <a:lnTo>
                    <a:pt x="371" y="488"/>
                  </a:lnTo>
                  <a:lnTo>
                    <a:pt x="373" y="484"/>
                  </a:lnTo>
                  <a:lnTo>
                    <a:pt x="374" y="478"/>
                  </a:lnTo>
                  <a:lnTo>
                    <a:pt x="375" y="472"/>
                  </a:lnTo>
                  <a:lnTo>
                    <a:pt x="375" y="472"/>
                  </a:lnTo>
                  <a:lnTo>
                    <a:pt x="377" y="470"/>
                  </a:lnTo>
                  <a:lnTo>
                    <a:pt x="380" y="466"/>
                  </a:lnTo>
                  <a:lnTo>
                    <a:pt x="380" y="466"/>
                  </a:lnTo>
                  <a:lnTo>
                    <a:pt x="380" y="463"/>
                  </a:lnTo>
                  <a:lnTo>
                    <a:pt x="379" y="462"/>
                  </a:lnTo>
                  <a:lnTo>
                    <a:pt x="377" y="459"/>
                  </a:lnTo>
                  <a:lnTo>
                    <a:pt x="374" y="457"/>
                  </a:lnTo>
                  <a:lnTo>
                    <a:pt x="373" y="453"/>
                  </a:lnTo>
                  <a:lnTo>
                    <a:pt x="372" y="447"/>
                  </a:lnTo>
                  <a:lnTo>
                    <a:pt x="372" y="440"/>
                  </a:lnTo>
                  <a:lnTo>
                    <a:pt x="372" y="440"/>
                  </a:lnTo>
                  <a:lnTo>
                    <a:pt x="372" y="438"/>
                  </a:lnTo>
                  <a:lnTo>
                    <a:pt x="371" y="437"/>
                  </a:lnTo>
                  <a:lnTo>
                    <a:pt x="367" y="435"/>
                  </a:lnTo>
                  <a:lnTo>
                    <a:pt x="367" y="435"/>
                  </a:lnTo>
                  <a:lnTo>
                    <a:pt x="366" y="431"/>
                  </a:lnTo>
                  <a:lnTo>
                    <a:pt x="366" y="430"/>
                  </a:lnTo>
                  <a:lnTo>
                    <a:pt x="366" y="430"/>
                  </a:lnTo>
                  <a:lnTo>
                    <a:pt x="366" y="430"/>
                  </a:lnTo>
                  <a:lnTo>
                    <a:pt x="371" y="431"/>
                  </a:lnTo>
                  <a:lnTo>
                    <a:pt x="375" y="431"/>
                  </a:lnTo>
                  <a:lnTo>
                    <a:pt x="380" y="430"/>
                  </a:lnTo>
                  <a:lnTo>
                    <a:pt x="380" y="430"/>
                  </a:lnTo>
                  <a:lnTo>
                    <a:pt x="381" y="416"/>
                  </a:lnTo>
                  <a:lnTo>
                    <a:pt x="381" y="409"/>
                  </a:lnTo>
                  <a:lnTo>
                    <a:pt x="381" y="406"/>
                  </a:lnTo>
                  <a:lnTo>
                    <a:pt x="381" y="406"/>
                  </a:lnTo>
                  <a:lnTo>
                    <a:pt x="375" y="406"/>
                  </a:lnTo>
                  <a:lnTo>
                    <a:pt x="372" y="405"/>
                  </a:lnTo>
                  <a:lnTo>
                    <a:pt x="368" y="403"/>
                  </a:lnTo>
                  <a:lnTo>
                    <a:pt x="366" y="401"/>
                  </a:lnTo>
                  <a:lnTo>
                    <a:pt x="366" y="401"/>
                  </a:lnTo>
                  <a:lnTo>
                    <a:pt x="371" y="401"/>
                  </a:lnTo>
                  <a:lnTo>
                    <a:pt x="374" y="401"/>
                  </a:lnTo>
                  <a:lnTo>
                    <a:pt x="378" y="401"/>
                  </a:lnTo>
                  <a:lnTo>
                    <a:pt x="381" y="399"/>
                  </a:lnTo>
                  <a:lnTo>
                    <a:pt x="381" y="399"/>
                  </a:lnTo>
                  <a:lnTo>
                    <a:pt x="380" y="387"/>
                  </a:lnTo>
                  <a:lnTo>
                    <a:pt x="380" y="379"/>
                  </a:lnTo>
                  <a:lnTo>
                    <a:pt x="379" y="377"/>
                  </a:lnTo>
                  <a:lnTo>
                    <a:pt x="379" y="376"/>
                  </a:lnTo>
                  <a:lnTo>
                    <a:pt x="379" y="376"/>
                  </a:lnTo>
                  <a:lnTo>
                    <a:pt x="374" y="377"/>
                  </a:lnTo>
                  <a:lnTo>
                    <a:pt x="371" y="377"/>
                  </a:lnTo>
                  <a:lnTo>
                    <a:pt x="366" y="376"/>
                  </a:lnTo>
                  <a:lnTo>
                    <a:pt x="363" y="374"/>
                  </a:lnTo>
                  <a:lnTo>
                    <a:pt x="363" y="374"/>
                  </a:lnTo>
                  <a:lnTo>
                    <a:pt x="362" y="373"/>
                  </a:lnTo>
                  <a:lnTo>
                    <a:pt x="362" y="371"/>
                  </a:lnTo>
                  <a:lnTo>
                    <a:pt x="360" y="368"/>
                  </a:lnTo>
                  <a:lnTo>
                    <a:pt x="360" y="365"/>
                  </a:lnTo>
                  <a:lnTo>
                    <a:pt x="359" y="364"/>
                  </a:lnTo>
                  <a:lnTo>
                    <a:pt x="358" y="363"/>
                  </a:lnTo>
                  <a:lnTo>
                    <a:pt x="358" y="363"/>
                  </a:lnTo>
                  <a:lnTo>
                    <a:pt x="351" y="361"/>
                  </a:lnTo>
                  <a:lnTo>
                    <a:pt x="345" y="357"/>
                  </a:lnTo>
                  <a:lnTo>
                    <a:pt x="341" y="354"/>
                  </a:lnTo>
                  <a:lnTo>
                    <a:pt x="338" y="351"/>
                  </a:lnTo>
                  <a:lnTo>
                    <a:pt x="338" y="351"/>
                  </a:lnTo>
                  <a:lnTo>
                    <a:pt x="336" y="348"/>
                  </a:lnTo>
                  <a:lnTo>
                    <a:pt x="335" y="344"/>
                  </a:lnTo>
                  <a:lnTo>
                    <a:pt x="335" y="342"/>
                  </a:lnTo>
                  <a:lnTo>
                    <a:pt x="335" y="342"/>
                  </a:lnTo>
                  <a:lnTo>
                    <a:pt x="341" y="344"/>
                  </a:lnTo>
                  <a:lnTo>
                    <a:pt x="344" y="344"/>
                  </a:lnTo>
                  <a:lnTo>
                    <a:pt x="346" y="343"/>
                  </a:lnTo>
                  <a:lnTo>
                    <a:pt x="349" y="325"/>
                  </a:lnTo>
                  <a:lnTo>
                    <a:pt x="349" y="325"/>
                  </a:lnTo>
                  <a:lnTo>
                    <a:pt x="346" y="325"/>
                  </a:lnTo>
                  <a:lnTo>
                    <a:pt x="342" y="324"/>
                  </a:lnTo>
                  <a:lnTo>
                    <a:pt x="342" y="324"/>
                  </a:lnTo>
                  <a:lnTo>
                    <a:pt x="340" y="321"/>
                  </a:lnTo>
                  <a:lnTo>
                    <a:pt x="337" y="319"/>
                  </a:lnTo>
                  <a:lnTo>
                    <a:pt x="335" y="317"/>
                  </a:lnTo>
                  <a:lnTo>
                    <a:pt x="335" y="317"/>
                  </a:lnTo>
                  <a:lnTo>
                    <a:pt x="337" y="318"/>
                  </a:lnTo>
                  <a:lnTo>
                    <a:pt x="342" y="319"/>
                  </a:lnTo>
                  <a:lnTo>
                    <a:pt x="342" y="319"/>
                  </a:lnTo>
                  <a:lnTo>
                    <a:pt x="348" y="319"/>
                  </a:lnTo>
                  <a:lnTo>
                    <a:pt x="349" y="318"/>
                  </a:lnTo>
                  <a:lnTo>
                    <a:pt x="352" y="297"/>
                  </a:lnTo>
                  <a:lnTo>
                    <a:pt x="352" y="297"/>
                  </a:lnTo>
                  <a:lnTo>
                    <a:pt x="348" y="297"/>
                  </a:lnTo>
                  <a:lnTo>
                    <a:pt x="345" y="296"/>
                  </a:lnTo>
                  <a:lnTo>
                    <a:pt x="342" y="295"/>
                  </a:lnTo>
                  <a:lnTo>
                    <a:pt x="341" y="291"/>
                  </a:lnTo>
                  <a:lnTo>
                    <a:pt x="341" y="290"/>
                  </a:lnTo>
                  <a:lnTo>
                    <a:pt x="341" y="290"/>
                  </a:lnTo>
                  <a:lnTo>
                    <a:pt x="348" y="288"/>
                  </a:lnTo>
                  <a:lnTo>
                    <a:pt x="355" y="284"/>
                  </a:lnTo>
                  <a:lnTo>
                    <a:pt x="360" y="280"/>
                  </a:lnTo>
                  <a:lnTo>
                    <a:pt x="366" y="275"/>
                  </a:lnTo>
                  <a:lnTo>
                    <a:pt x="371" y="269"/>
                  </a:lnTo>
                  <a:lnTo>
                    <a:pt x="374" y="262"/>
                  </a:lnTo>
                  <a:lnTo>
                    <a:pt x="377" y="257"/>
                  </a:lnTo>
                  <a:lnTo>
                    <a:pt x="379" y="250"/>
                  </a:lnTo>
                  <a:lnTo>
                    <a:pt x="379" y="250"/>
                  </a:lnTo>
                  <a:lnTo>
                    <a:pt x="383" y="252"/>
                  </a:lnTo>
                  <a:lnTo>
                    <a:pt x="387" y="252"/>
                  </a:lnTo>
                  <a:lnTo>
                    <a:pt x="390" y="252"/>
                  </a:lnTo>
                  <a:lnTo>
                    <a:pt x="390" y="252"/>
                  </a:lnTo>
                  <a:lnTo>
                    <a:pt x="390" y="244"/>
                  </a:lnTo>
                  <a:lnTo>
                    <a:pt x="390" y="235"/>
                  </a:lnTo>
                  <a:lnTo>
                    <a:pt x="390" y="235"/>
                  </a:lnTo>
                  <a:lnTo>
                    <a:pt x="386" y="233"/>
                  </a:lnTo>
                  <a:lnTo>
                    <a:pt x="382" y="232"/>
                  </a:lnTo>
                  <a:lnTo>
                    <a:pt x="380" y="2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1" name="Freeform 30"/>
            <p:cNvSpPr>
              <a:spLocks/>
            </p:cNvSpPr>
            <p:nvPr userDrawn="1"/>
          </p:nvSpPr>
          <p:spPr bwMode="auto">
            <a:xfrm>
              <a:off x="4787" y="2604"/>
              <a:ext cx="221" cy="58"/>
            </a:xfrm>
            <a:custGeom>
              <a:avLst/>
              <a:gdLst>
                <a:gd name="T0" fmla="*/ 0 w 221"/>
                <a:gd name="T1" fmla="*/ 22 h 58"/>
                <a:gd name="T2" fmla="*/ 0 w 221"/>
                <a:gd name="T3" fmla="*/ 22 h 58"/>
                <a:gd name="T4" fmla="*/ 14 w 221"/>
                <a:gd name="T5" fmla="*/ 31 h 58"/>
                <a:gd name="T6" fmla="*/ 26 w 221"/>
                <a:gd name="T7" fmla="*/ 38 h 58"/>
                <a:gd name="T8" fmla="*/ 26 w 221"/>
                <a:gd name="T9" fmla="*/ 38 h 58"/>
                <a:gd name="T10" fmla="*/ 45 w 221"/>
                <a:gd name="T11" fmla="*/ 45 h 58"/>
                <a:gd name="T12" fmla="*/ 57 w 221"/>
                <a:gd name="T13" fmla="*/ 50 h 58"/>
                <a:gd name="T14" fmla="*/ 72 w 221"/>
                <a:gd name="T15" fmla="*/ 53 h 58"/>
                <a:gd name="T16" fmla="*/ 87 w 221"/>
                <a:gd name="T17" fmla="*/ 56 h 58"/>
                <a:gd name="T18" fmla="*/ 104 w 221"/>
                <a:gd name="T19" fmla="*/ 58 h 58"/>
                <a:gd name="T20" fmla="*/ 124 w 221"/>
                <a:gd name="T21" fmla="*/ 58 h 58"/>
                <a:gd name="T22" fmla="*/ 143 w 221"/>
                <a:gd name="T23" fmla="*/ 57 h 58"/>
                <a:gd name="T24" fmla="*/ 143 w 221"/>
                <a:gd name="T25" fmla="*/ 57 h 58"/>
                <a:gd name="T26" fmla="*/ 162 w 221"/>
                <a:gd name="T27" fmla="*/ 54 h 58"/>
                <a:gd name="T28" fmla="*/ 178 w 221"/>
                <a:gd name="T29" fmla="*/ 51 h 58"/>
                <a:gd name="T30" fmla="*/ 191 w 221"/>
                <a:gd name="T31" fmla="*/ 48 h 58"/>
                <a:gd name="T32" fmla="*/ 202 w 221"/>
                <a:gd name="T33" fmla="*/ 44 h 58"/>
                <a:gd name="T34" fmla="*/ 216 w 221"/>
                <a:gd name="T35" fmla="*/ 36 h 58"/>
                <a:gd name="T36" fmla="*/ 221 w 221"/>
                <a:gd name="T37" fmla="*/ 34 h 58"/>
                <a:gd name="T38" fmla="*/ 221 w 221"/>
                <a:gd name="T39" fmla="*/ 34 h 58"/>
                <a:gd name="T40" fmla="*/ 215 w 221"/>
                <a:gd name="T41" fmla="*/ 31 h 58"/>
                <a:gd name="T42" fmla="*/ 209 w 221"/>
                <a:gd name="T43" fmla="*/ 28 h 58"/>
                <a:gd name="T44" fmla="*/ 199 w 221"/>
                <a:gd name="T45" fmla="*/ 20 h 58"/>
                <a:gd name="T46" fmla="*/ 199 w 221"/>
                <a:gd name="T47" fmla="*/ 20 h 58"/>
                <a:gd name="T48" fmla="*/ 199 w 221"/>
                <a:gd name="T49" fmla="*/ 24 h 58"/>
                <a:gd name="T50" fmla="*/ 199 w 221"/>
                <a:gd name="T51" fmla="*/ 24 h 58"/>
                <a:gd name="T52" fmla="*/ 198 w 221"/>
                <a:gd name="T53" fmla="*/ 33 h 58"/>
                <a:gd name="T54" fmla="*/ 198 w 221"/>
                <a:gd name="T55" fmla="*/ 33 h 58"/>
                <a:gd name="T56" fmla="*/ 193 w 221"/>
                <a:gd name="T57" fmla="*/ 31 h 58"/>
                <a:gd name="T58" fmla="*/ 193 w 221"/>
                <a:gd name="T59" fmla="*/ 31 h 58"/>
                <a:gd name="T60" fmla="*/ 190 w 221"/>
                <a:gd name="T61" fmla="*/ 29 h 58"/>
                <a:gd name="T62" fmla="*/ 186 w 221"/>
                <a:gd name="T63" fmla="*/ 26 h 58"/>
                <a:gd name="T64" fmla="*/ 184 w 221"/>
                <a:gd name="T65" fmla="*/ 21 h 58"/>
                <a:gd name="T66" fmla="*/ 183 w 221"/>
                <a:gd name="T67" fmla="*/ 15 h 58"/>
                <a:gd name="T68" fmla="*/ 183 w 221"/>
                <a:gd name="T69" fmla="*/ 15 h 58"/>
                <a:gd name="T70" fmla="*/ 182 w 221"/>
                <a:gd name="T71" fmla="*/ 14 h 58"/>
                <a:gd name="T72" fmla="*/ 182 w 221"/>
                <a:gd name="T73" fmla="*/ 14 h 58"/>
                <a:gd name="T74" fmla="*/ 172 w 221"/>
                <a:gd name="T75" fmla="*/ 17 h 58"/>
                <a:gd name="T76" fmla="*/ 160 w 221"/>
                <a:gd name="T77" fmla="*/ 21 h 58"/>
                <a:gd name="T78" fmla="*/ 146 w 221"/>
                <a:gd name="T79" fmla="*/ 24 h 58"/>
                <a:gd name="T80" fmla="*/ 130 w 221"/>
                <a:gd name="T81" fmla="*/ 26 h 58"/>
                <a:gd name="T82" fmla="*/ 130 w 221"/>
                <a:gd name="T83" fmla="*/ 26 h 58"/>
                <a:gd name="T84" fmla="*/ 102 w 221"/>
                <a:gd name="T85" fmla="*/ 24 h 58"/>
                <a:gd name="T86" fmla="*/ 88 w 221"/>
                <a:gd name="T87" fmla="*/ 23 h 58"/>
                <a:gd name="T88" fmla="*/ 74 w 221"/>
                <a:gd name="T89" fmla="*/ 21 h 58"/>
                <a:gd name="T90" fmla="*/ 61 w 221"/>
                <a:gd name="T91" fmla="*/ 19 h 58"/>
                <a:gd name="T92" fmla="*/ 48 w 221"/>
                <a:gd name="T93" fmla="*/ 14 h 58"/>
                <a:gd name="T94" fmla="*/ 34 w 221"/>
                <a:gd name="T95" fmla="*/ 9 h 58"/>
                <a:gd name="T96" fmla="*/ 20 w 221"/>
                <a:gd name="T97" fmla="*/ 5 h 58"/>
                <a:gd name="T98" fmla="*/ 20 w 221"/>
                <a:gd name="T99" fmla="*/ 5 h 58"/>
                <a:gd name="T100" fmla="*/ 11 w 221"/>
                <a:gd name="T101" fmla="*/ 0 h 58"/>
                <a:gd name="T102" fmla="*/ 11 w 221"/>
                <a:gd name="T103" fmla="*/ 0 h 58"/>
                <a:gd name="T104" fmla="*/ 9 w 221"/>
                <a:gd name="T105" fmla="*/ 1 h 58"/>
                <a:gd name="T106" fmla="*/ 9 w 221"/>
                <a:gd name="T107" fmla="*/ 4 h 58"/>
                <a:gd name="T108" fmla="*/ 12 w 221"/>
                <a:gd name="T109" fmla="*/ 9 h 58"/>
                <a:gd name="T110" fmla="*/ 16 w 221"/>
                <a:gd name="T111" fmla="*/ 16 h 58"/>
                <a:gd name="T112" fmla="*/ 16 w 221"/>
                <a:gd name="T113" fmla="*/ 16 h 58"/>
                <a:gd name="T114" fmla="*/ 11 w 221"/>
                <a:gd name="T115" fmla="*/ 15 h 58"/>
                <a:gd name="T116" fmla="*/ 6 w 221"/>
                <a:gd name="T117" fmla="*/ 17 h 58"/>
                <a:gd name="T118" fmla="*/ 6 w 221"/>
                <a:gd name="T119" fmla="*/ 17 h 58"/>
                <a:gd name="T120" fmla="*/ 2 w 221"/>
                <a:gd name="T121" fmla="*/ 20 h 58"/>
                <a:gd name="T122" fmla="*/ 0 w 221"/>
                <a:gd name="T123" fmla="*/ 22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1" h="58">
                  <a:moveTo>
                    <a:pt x="0" y="22"/>
                  </a:moveTo>
                  <a:lnTo>
                    <a:pt x="0" y="22"/>
                  </a:lnTo>
                  <a:lnTo>
                    <a:pt x="14" y="31"/>
                  </a:lnTo>
                  <a:lnTo>
                    <a:pt x="26" y="38"/>
                  </a:lnTo>
                  <a:lnTo>
                    <a:pt x="26" y="38"/>
                  </a:lnTo>
                  <a:lnTo>
                    <a:pt x="45" y="45"/>
                  </a:lnTo>
                  <a:lnTo>
                    <a:pt x="57" y="50"/>
                  </a:lnTo>
                  <a:lnTo>
                    <a:pt x="72" y="53"/>
                  </a:lnTo>
                  <a:lnTo>
                    <a:pt x="87" y="56"/>
                  </a:lnTo>
                  <a:lnTo>
                    <a:pt x="104" y="58"/>
                  </a:lnTo>
                  <a:lnTo>
                    <a:pt x="124" y="58"/>
                  </a:lnTo>
                  <a:lnTo>
                    <a:pt x="143" y="57"/>
                  </a:lnTo>
                  <a:lnTo>
                    <a:pt x="143" y="57"/>
                  </a:lnTo>
                  <a:lnTo>
                    <a:pt x="162" y="54"/>
                  </a:lnTo>
                  <a:lnTo>
                    <a:pt x="178" y="51"/>
                  </a:lnTo>
                  <a:lnTo>
                    <a:pt x="191" y="48"/>
                  </a:lnTo>
                  <a:lnTo>
                    <a:pt x="202" y="44"/>
                  </a:lnTo>
                  <a:lnTo>
                    <a:pt x="216" y="36"/>
                  </a:lnTo>
                  <a:lnTo>
                    <a:pt x="221" y="34"/>
                  </a:lnTo>
                  <a:lnTo>
                    <a:pt x="221" y="34"/>
                  </a:lnTo>
                  <a:lnTo>
                    <a:pt x="215" y="31"/>
                  </a:lnTo>
                  <a:lnTo>
                    <a:pt x="209" y="28"/>
                  </a:lnTo>
                  <a:lnTo>
                    <a:pt x="199" y="20"/>
                  </a:lnTo>
                  <a:lnTo>
                    <a:pt x="199" y="20"/>
                  </a:lnTo>
                  <a:lnTo>
                    <a:pt x="199" y="24"/>
                  </a:lnTo>
                  <a:lnTo>
                    <a:pt x="199" y="24"/>
                  </a:lnTo>
                  <a:lnTo>
                    <a:pt x="198" y="33"/>
                  </a:lnTo>
                  <a:lnTo>
                    <a:pt x="198" y="33"/>
                  </a:lnTo>
                  <a:lnTo>
                    <a:pt x="193" y="31"/>
                  </a:lnTo>
                  <a:lnTo>
                    <a:pt x="193" y="31"/>
                  </a:lnTo>
                  <a:lnTo>
                    <a:pt x="190" y="29"/>
                  </a:lnTo>
                  <a:lnTo>
                    <a:pt x="186" y="26"/>
                  </a:lnTo>
                  <a:lnTo>
                    <a:pt x="184" y="21"/>
                  </a:lnTo>
                  <a:lnTo>
                    <a:pt x="183" y="15"/>
                  </a:lnTo>
                  <a:lnTo>
                    <a:pt x="183" y="15"/>
                  </a:lnTo>
                  <a:lnTo>
                    <a:pt x="182" y="14"/>
                  </a:lnTo>
                  <a:lnTo>
                    <a:pt x="182" y="14"/>
                  </a:lnTo>
                  <a:lnTo>
                    <a:pt x="172" y="17"/>
                  </a:lnTo>
                  <a:lnTo>
                    <a:pt x="160" y="21"/>
                  </a:lnTo>
                  <a:lnTo>
                    <a:pt x="146" y="24"/>
                  </a:lnTo>
                  <a:lnTo>
                    <a:pt x="130" y="26"/>
                  </a:lnTo>
                  <a:lnTo>
                    <a:pt x="130" y="26"/>
                  </a:lnTo>
                  <a:lnTo>
                    <a:pt x="102" y="24"/>
                  </a:lnTo>
                  <a:lnTo>
                    <a:pt x="88" y="23"/>
                  </a:lnTo>
                  <a:lnTo>
                    <a:pt x="74" y="21"/>
                  </a:lnTo>
                  <a:lnTo>
                    <a:pt x="61" y="19"/>
                  </a:lnTo>
                  <a:lnTo>
                    <a:pt x="48" y="14"/>
                  </a:lnTo>
                  <a:lnTo>
                    <a:pt x="34" y="9"/>
                  </a:lnTo>
                  <a:lnTo>
                    <a:pt x="20" y="5"/>
                  </a:lnTo>
                  <a:lnTo>
                    <a:pt x="20" y="5"/>
                  </a:lnTo>
                  <a:lnTo>
                    <a:pt x="11" y="0"/>
                  </a:lnTo>
                  <a:lnTo>
                    <a:pt x="11" y="0"/>
                  </a:lnTo>
                  <a:lnTo>
                    <a:pt x="9" y="1"/>
                  </a:lnTo>
                  <a:lnTo>
                    <a:pt x="9" y="4"/>
                  </a:lnTo>
                  <a:lnTo>
                    <a:pt x="12" y="9"/>
                  </a:lnTo>
                  <a:lnTo>
                    <a:pt x="16" y="16"/>
                  </a:lnTo>
                  <a:lnTo>
                    <a:pt x="16" y="16"/>
                  </a:lnTo>
                  <a:lnTo>
                    <a:pt x="11" y="15"/>
                  </a:lnTo>
                  <a:lnTo>
                    <a:pt x="6" y="17"/>
                  </a:lnTo>
                  <a:lnTo>
                    <a:pt x="6" y="17"/>
                  </a:lnTo>
                  <a:lnTo>
                    <a:pt x="2" y="20"/>
                  </a:lnTo>
                  <a:lnTo>
                    <a:pt x="0" y="2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4" name="Freeform 31"/>
            <p:cNvSpPr>
              <a:spLocks/>
            </p:cNvSpPr>
            <p:nvPr userDrawn="1"/>
          </p:nvSpPr>
          <p:spPr bwMode="auto">
            <a:xfrm>
              <a:off x="4738" y="2418"/>
              <a:ext cx="225" cy="161"/>
            </a:xfrm>
            <a:custGeom>
              <a:avLst/>
              <a:gdLst>
                <a:gd name="T0" fmla="*/ 206 w 225"/>
                <a:gd name="T1" fmla="*/ 13 h 161"/>
                <a:gd name="T2" fmla="*/ 202 w 225"/>
                <a:gd name="T3" fmla="*/ 2 h 161"/>
                <a:gd name="T4" fmla="*/ 197 w 225"/>
                <a:gd name="T5" fmla="*/ 0 h 161"/>
                <a:gd name="T6" fmla="*/ 144 w 225"/>
                <a:gd name="T7" fmla="*/ 26 h 161"/>
                <a:gd name="T8" fmla="*/ 131 w 225"/>
                <a:gd name="T9" fmla="*/ 34 h 161"/>
                <a:gd name="T10" fmla="*/ 112 w 225"/>
                <a:gd name="T11" fmla="*/ 34 h 161"/>
                <a:gd name="T12" fmla="*/ 114 w 225"/>
                <a:gd name="T13" fmla="*/ 45 h 161"/>
                <a:gd name="T14" fmla="*/ 109 w 225"/>
                <a:gd name="T15" fmla="*/ 50 h 161"/>
                <a:gd name="T16" fmla="*/ 114 w 225"/>
                <a:gd name="T17" fmla="*/ 59 h 161"/>
                <a:gd name="T18" fmla="*/ 124 w 225"/>
                <a:gd name="T19" fmla="*/ 58 h 161"/>
                <a:gd name="T20" fmla="*/ 120 w 225"/>
                <a:gd name="T21" fmla="*/ 73 h 161"/>
                <a:gd name="T22" fmla="*/ 92 w 225"/>
                <a:gd name="T23" fmla="*/ 93 h 161"/>
                <a:gd name="T24" fmla="*/ 64 w 225"/>
                <a:gd name="T25" fmla="*/ 98 h 161"/>
                <a:gd name="T26" fmla="*/ 50 w 225"/>
                <a:gd name="T27" fmla="*/ 87 h 161"/>
                <a:gd name="T28" fmla="*/ 43 w 225"/>
                <a:gd name="T29" fmla="*/ 80 h 161"/>
                <a:gd name="T30" fmla="*/ 32 w 225"/>
                <a:gd name="T31" fmla="*/ 80 h 161"/>
                <a:gd name="T32" fmla="*/ 17 w 225"/>
                <a:gd name="T33" fmla="*/ 87 h 161"/>
                <a:gd name="T34" fmla="*/ 31 w 225"/>
                <a:gd name="T35" fmla="*/ 89 h 161"/>
                <a:gd name="T36" fmla="*/ 27 w 225"/>
                <a:gd name="T37" fmla="*/ 95 h 161"/>
                <a:gd name="T38" fmla="*/ 47 w 225"/>
                <a:gd name="T39" fmla="*/ 108 h 161"/>
                <a:gd name="T40" fmla="*/ 47 w 225"/>
                <a:gd name="T41" fmla="*/ 109 h 161"/>
                <a:gd name="T42" fmla="*/ 25 w 225"/>
                <a:gd name="T43" fmla="*/ 102 h 161"/>
                <a:gd name="T44" fmla="*/ 18 w 225"/>
                <a:gd name="T45" fmla="*/ 104 h 161"/>
                <a:gd name="T46" fmla="*/ 4 w 225"/>
                <a:gd name="T47" fmla="*/ 109 h 161"/>
                <a:gd name="T48" fmla="*/ 2 w 225"/>
                <a:gd name="T49" fmla="*/ 123 h 161"/>
                <a:gd name="T50" fmla="*/ 11 w 225"/>
                <a:gd name="T51" fmla="*/ 115 h 161"/>
                <a:gd name="T52" fmla="*/ 13 w 225"/>
                <a:gd name="T53" fmla="*/ 119 h 161"/>
                <a:gd name="T54" fmla="*/ 16 w 225"/>
                <a:gd name="T55" fmla="*/ 125 h 161"/>
                <a:gd name="T56" fmla="*/ 42 w 225"/>
                <a:gd name="T57" fmla="*/ 124 h 161"/>
                <a:gd name="T58" fmla="*/ 48 w 225"/>
                <a:gd name="T59" fmla="*/ 125 h 161"/>
                <a:gd name="T60" fmla="*/ 25 w 225"/>
                <a:gd name="T61" fmla="*/ 131 h 161"/>
                <a:gd name="T62" fmla="*/ 24 w 225"/>
                <a:gd name="T63" fmla="*/ 135 h 161"/>
                <a:gd name="T64" fmla="*/ 18 w 225"/>
                <a:gd name="T65" fmla="*/ 148 h 161"/>
                <a:gd name="T66" fmla="*/ 21 w 225"/>
                <a:gd name="T67" fmla="*/ 157 h 161"/>
                <a:gd name="T68" fmla="*/ 26 w 225"/>
                <a:gd name="T69" fmla="*/ 155 h 161"/>
                <a:gd name="T70" fmla="*/ 27 w 225"/>
                <a:gd name="T71" fmla="*/ 149 h 161"/>
                <a:gd name="T72" fmla="*/ 34 w 225"/>
                <a:gd name="T73" fmla="*/ 154 h 161"/>
                <a:gd name="T74" fmla="*/ 45 w 225"/>
                <a:gd name="T75" fmla="*/ 147 h 161"/>
                <a:gd name="T76" fmla="*/ 58 w 225"/>
                <a:gd name="T77" fmla="*/ 135 h 161"/>
                <a:gd name="T78" fmla="*/ 69 w 225"/>
                <a:gd name="T79" fmla="*/ 134 h 161"/>
                <a:gd name="T80" fmla="*/ 70 w 225"/>
                <a:gd name="T81" fmla="*/ 141 h 161"/>
                <a:gd name="T82" fmla="*/ 73 w 225"/>
                <a:gd name="T83" fmla="*/ 148 h 161"/>
                <a:gd name="T84" fmla="*/ 71 w 225"/>
                <a:gd name="T85" fmla="*/ 154 h 161"/>
                <a:gd name="T86" fmla="*/ 85 w 225"/>
                <a:gd name="T87" fmla="*/ 142 h 161"/>
                <a:gd name="T88" fmla="*/ 88 w 225"/>
                <a:gd name="T89" fmla="*/ 139 h 161"/>
                <a:gd name="T90" fmla="*/ 91 w 225"/>
                <a:gd name="T91" fmla="*/ 134 h 161"/>
                <a:gd name="T92" fmla="*/ 93 w 225"/>
                <a:gd name="T93" fmla="*/ 127 h 161"/>
                <a:gd name="T94" fmla="*/ 105 w 225"/>
                <a:gd name="T95" fmla="*/ 123 h 161"/>
                <a:gd name="T96" fmla="*/ 108 w 225"/>
                <a:gd name="T97" fmla="*/ 115 h 161"/>
                <a:gd name="T98" fmla="*/ 114 w 225"/>
                <a:gd name="T99" fmla="*/ 113 h 161"/>
                <a:gd name="T100" fmla="*/ 127 w 225"/>
                <a:gd name="T101" fmla="*/ 125 h 161"/>
                <a:gd name="T102" fmla="*/ 145 w 225"/>
                <a:gd name="T103" fmla="*/ 116 h 161"/>
                <a:gd name="T104" fmla="*/ 144 w 225"/>
                <a:gd name="T105" fmla="*/ 108 h 161"/>
                <a:gd name="T106" fmla="*/ 142 w 225"/>
                <a:gd name="T107" fmla="*/ 98 h 161"/>
                <a:gd name="T108" fmla="*/ 154 w 225"/>
                <a:gd name="T109" fmla="*/ 110 h 161"/>
                <a:gd name="T110" fmla="*/ 174 w 225"/>
                <a:gd name="T111" fmla="*/ 98 h 161"/>
                <a:gd name="T112" fmla="*/ 173 w 225"/>
                <a:gd name="T113" fmla="*/ 95 h 161"/>
                <a:gd name="T114" fmla="*/ 167 w 225"/>
                <a:gd name="T115" fmla="*/ 83 h 161"/>
                <a:gd name="T116" fmla="*/ 165 w 225"/>
                <a:gd name="T117" fmla="*/ 73 h 161"/>
                <a:gd name="T118" fmla="*/ 165 w 225"/>
                <a:gd name="T119" fmla="*/ 62 h 161"/>
                <a:gd name="T120" fmla="*/ 224 w 225"/>
                <a:gd name="T121" fmla="*/ 29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5" h="161">
                  <a:moveTo>
                    <a:pt x="217" y="20"/>
                  </a:moveTo>
                  <a:lnTo>
                    <a:pt x="217" y="20"/>
                  </a:lnTo>
                  <a:lnTo>
                    <a:pt x="212" y="15"/>
                  </a:lnTo>
                  <a:lnTo>
                    <a:pt x="206" y="13"/>
                  </a:lnTo>
                  <a:lnTo>
                    <a:pt x="196" y="8"/>
                  </a:lnTo>
                  <a:lnTo>
                    <a:pt x="196" y="8"/>
                  </a:lnTo>
                  <a:lnTo>
                    <a:pt x="199" y="5"/>
                  </a:lnTo>
                  <a:lnTo>
                    <a:pt x="202" y="2"/>
                  </a:lnTo>
                  <a:lnTo>
                    <a:pt x="203" y="1"/>
                  </a:lnTo>
                  <a:lnTo>
                    <a:pt x="203" y="1"/>
                  </a:lnTo>
                  <a:lnTo>
                    <a:pt x="198" y="0"/>
                  </a:lnTo>
                  <a:lnTo>
                    <a:pt x="197" y="0"/>
                  </a:lnTo>
                  <a:lnTo>
                    <a:pt x="197" y="0"/>
                  </a:lnTo>
                  <a:lnTo>
                    <a:pt x="177" y="8"/>
                  </a:lnTo>
                  <a:lnTo>
                    <a:pt x="159" y="16"/>
                  </a:lnTo>
                  <a:lnTo>
                    <a:pt x="144" y="26"/>
                  </a:lnTo>
                  <a:lnTo>
                    <a:pt x="131" y="34"/>
                  </a:lnTo>
                  <a:lnTo>
                    <a:pt x="131" y="34"/>
                  </a:lnTo>
                  <a:lnTo>
                    <a:pt x="131" y="34"/>
                  </a:lnTo>
                  <a:lnTo>
                    <a:pt x="131" y="34"/>
                  </a:lnTo>
                  <a:lnTo>
                    <a:pt x="128" y="36"/>
                  </a:lnTo>
                  <a:lnTo>
                    <a:pt x="123" y="36"/>
                  </a:lnTo>
                  <a:lnTo>
                    <a:pt x="116" y="35"/>
                  </a:lnTo>
                  <a:lnTo>
                    <a:pt x="112" y="34"/>
                  </a:lnTo>
                  <a:lnTo>
                    <a:pt x="109" y="32"/>
                  </a:lnTo>
                  <a:lnTo>
                    <a:pt x="108" y="43"/>
                  </a:lnTo>
                  <a:lnTo>
                    <a:pt x="108" y="43"/>
                  </a:lnTo>
                  <a:lnTo>
                    <a:pt x="114" y="45"/>
                  </a:lnTo>
                  <a:lnTo>
                    <a:pt x="119" y="47"/>
                  </a:lnTo>
                  <a:lnTo>
                    <a:pt x="119" y="47"/>
                  </a:lnTo>
                  <a:lnTo>
                    <a:pt x="113" y="49"/>
                  </a:lnTo>
                  <a:lnTo>
                    <a:pt x="109" y="50"/>
                  </a:lnTo>
                  <a:lnTo>
                    <a:pt x="107" y="52"/>
                  </a:lnTo>
                  <a:lnTo>
                    <a:pt x="110" y="61"/>
                  </a:lnTo>
                  <a:lnTo>
                    <a:pt x="110" y="61"/>
                  </a:lnTo>
                  <a:lnTo>
                    <a:pt x="114" y="59"/>
                  </a:lnTo>
                  <a:lnTo>
                    <a:pt x="119" y="58"/>
                  </a:lnTo>
                  <a:lnTo>
                    <a:pt x="124" y="57"/>
                  </a:lnTo>
                  <a:lnTo>
                    <a:pt x="124" y="57"/>
                  </a:lnTo>
                  <a:lnTo>
                    <a:pt x="124" y="58"/>
                  </a:lnTo>
                  <a:lnTo>
                    <a:pt x="124" y="58"/>
                  </a:lnTo>
                  <a:lnTo>
                    <a:pt x="124" y="62"/>
                  </a:lnTo>
                  <a:lnTo>
                    <a:pt x="122" y="67"/>
                  </a:lnTo>
                  <a:lnTo>
                    <a:pt x="120" y="73"/>
                  </a:lnTo>
                  <a:lnTo>
                    <a:pt x="115" y="78"/>
                  </a:lnTo>
                  <a:lnTo>
                    <a:pt x="103" y="87"/>
                  </a:lnTo>
                  <a:lnTo>
                    <a:pt x="98" y="90"/>
                  </a:lnTo>
                  <a:lnTo>
                    <a:pt x="92" y="93"/>
                  </a:lnTo>
                  <a:lnTo>
                    <a:pt x="92" y="93"/>
                  </a:lnTo>
                  <a:lnTo>
                    <a:pt x="80" y="96"/>
                  </a:lnTo>
                  <a:lnTo>
                    <a:pt x="71" y="98"/>
                  </a:lnTo>
                  <a:lnTo>
                    <a:pt x="64" y="98"/>
                  </a:lnTo>
                  <a:lnTo>
                    <a:pt x="60" y="97"/>
                  </a:lnTo>
                  <a:lnTo>
                    <a:pt x="60" y="97"/>
                  </a:lnTo>
                  <a:lnTo>
                    <a:pt x="54" y="91"/>
                  </a:lnTo>
                  <a:lnTo>
                    <a:pt x="50" y="87"/>
                  </a:lnTo>
                  <a:lnTo>
                    <a:pt x="47" y="82"/>
                  </a:lnTo>
                  <a:lnTo>
                    <a:pt x="46" y="80"/>
                  </a:lnTo>
                  <a:lnTo>
                    <a:pt x="43" y="80"/>
                  </a:lnTo>
                  <a:lnTo>
                    <a:pt x="43" y="80"/>
                  </a:lnTo>
                  <a:lnTo>
                    <a:pt x="41" y="80"/>
                  </a:lnTo>
                  <a:lnTo>
                    <a:pt x="39" y="81"/>
                  </a:lnTo>
                  <a:lnTo>
                    <a:pt x="39" y="81"/>
                  </a:lnTo>
                  <a:lnTo>
                    <a:pt x="32" y="80"/>
                  </a:lnTo>
                  <a:lnTo>
                    <a:pt x="26" y="81"/>
                  </a:lnTo>
                  <a:lnTo>
                    <a:pt x="20" y="83"/>
                  </a:lnTo>
                  <a:lnTo>
                    <a:pt x="18" y="84"/>
                  </a:lnTo>
                  <a:lnTo>
                    <a:pt x="17" y="87"/>
                  </a:lnTo>
                  <a:lnTo>
                    <a:pt x="17" y="87"/>
                  </a:lnTo>
                  <a:lnTo>
                    <a:pt x="26" y="87"/>
                  </a:lnTo>
                  <a:lnTo>
                    <a:pt x="31" y="88"/>
                  </a:lnTo>
                  <a:lnTo>
                    <a:pt x="31" y="89"/>
                  </a:lnTo>
                  <a:lnTo>
                    <a:pt x="28" y="90"/>
                  </a:lnTo>
                  <a:lnTo>
                    <a:pt x="28" y="90"/>
                  </a:lnTo>
                  <a:lnTo>
                    <a:pt x="27" y="93"/>
                  </a:lnTo>
                  <a:lnTo>
                    <a:pt x="27" y="95"/>
                  </a:lnTo>
                  <a:lnTo>
                    <a:pt x="30" y="97"/>
                  </a:lnTo>
                  <a:lnTo>
                    <a:pt x="33" y="99"/>
                  </a:lnTo>
                  <a:lnTo>
                    <a:pt x="47" y="108"/>
                  </a:lnTo>
                  <a:lnTo>
                    <a:pt x="47" y="108"/>
                  </a:lnTo>
                  <a:lnTo>
                    <a:pt x="48" y="108"/>
                  </a:lnTo>
                  <a:lnTo>
                    <a:pt x="48" y="109"/>
                  </a:lnTo>
                  <a:lnTo>
                    <a:pt x="47" y="109"/>
                  </a:lnTo>
                  <a:lnTo>
                    <a:pt x="47" y="109"/>
                  </a:lnTo>
                  <a:lnTo>
                    <a:pt x="42" y="109"/>
                  </a:lnTo>
                  <a:lnTo>
                    <a:pt x="36" y="106"/>
                  </a:lnTo>
                  <a:lnTo>
                    <a:pt x="25" y="102"/>
                  </a:lnTo>
                  <a:lnTo>
                    <a:pt x="25" y="102"/>
                  </a:lnTo>
                  <a:lnTo>
                    <a:pt x="21" y="102"/>
                  </a:lnTo>
                  <a:lnTo>
                    <a:pt x="19" y="102"/>
                  </a:lnTo>
                  <a:lnTo>
                    <a:pt x="18" y="104"/>
                  </a:lnTo>
                  <a:lnTo>
                    <a:pt x="18" y="104"/>
                  </a:lnTo>
                  <a:lnTo>
                    <a:pt x="15" y="104"/>
                  </a:lnTo>
                  <a:lnTo>
                    <a:pt x="11" y="104"/>
                  </a:lnTo>
                  <a:lnTo>
                    <a:pt x="8" y="106"/>
                  </a:lnTo>
                  <a:lnTo>
                    <a:pt x="4" y="109"/>
                  </a:lnTo>
                  <a:lnTo>
                    <a:pt x="2" y="111"/>
                  </a:lnTo>
                  <a:lnTo>
                    <a:pt x="1" y="115"/>
                  </a:lnTo>
                  <a:lnTo>
                    <a:pt x="0" y="118"/>
                  </a:lnTo>
                  <a:lnTo>
                    <a:pt x="2" y="123"/>
                  </a:lnTo>
                  <a:lnTo>
                    <a:pt x="2" y="123"/>
                  </a:lnTo>
                  <a:lnTo>
                    <a:pt x="5" y="118"/>
                  </a:lnTo>
                  <a:lnTo>
                    <a:pt x="9" y="115"/>
                  </a:lnTo>
                  <a:lnTo>
                    <a:pt x="11" y="115"/>
                  </a:lnTo>
                  <a:lnTo>
                    <a:pt x="13" y="115"/>
                  </a:lnTo>
                  <a:lnTo>
                    <a:pt x="13" y="115"/>
                  </a:lnTo>
                  <a:lnTo>
                    <a:pt x="13" y="116"/>
                  </a:lnTo>
                  <a:lnTo>
                    <a:pt x="13" y="119"/>
                  </a:lnTo>
                  <a:lnTo>
                    <a:pt x="13" y="121"/>
                  </a:lnTo>
                  <a:lnTo>
                    <a:pt x="15" y="124"/>
                  </a:lnTo>
                  <a:lnTo>
                    <a:pt x="16" y="125"/>
                  </a:lnTo>
                  <a:lnTo>
                    <a:pt x="16" y="125"/>
                  </a:lnTo>
                  <a:lnTo>
                    <a:pt x="19" y="126"/>
                  </a:lnTo>
                  <a:lnTo>
                    <a:pt x="23" y="126"/>
                  </a:lnTo>
                  <a:lnTo>
                    <a:pt x="33" y="125"/>
                  </a:lnTo>
                  <a:lnTo>
                    <a:pt x="42" y="124"/>
                  </a:lnTo>
                  <a:lnTo>
                    <a:pt x="46" y="124"/>
                  </a:lnTo>
                  <a:lnTo>
                    <a:pt x="48" y="124"/>
                  </a:lnTo>
                  <a:lnTo>
                    <a:pt x="48" y="124"/>
                  </a:lnTo>
                  <a:lnTo>
                    <a:pt x="48" y="125"/>
                  </a:lnTo>
                  <a:lnTo>
                    <a:pt x="46" y="126"/>
                  </a:lnTo>
                  <a:lnTo>
                    <a:pt x="38" y="127"/>
                  </a:lnTo>
                  <a:lnTo>
                    <a:pt x="28" y="128"/>
                  </a:lnTo>
                  <a:lnTo>
                    <a:pt x="25" y="131"/>
                  </a:lnTo>
                  <a:lnTo>
                    <a:pt x="23" y="132"/>
                  </a:lnTo>
                  <a:lnTo>
                    <a:pt x="23" y="132"/>
                  </a:lnTo>
                  <a:lnTo>
                    <a:pt x="24" y="135"/>
                  </a:lnTo>
                  <a:lnTo>
                    <a:pt x="24" y="135"/>
                  </a:lnTo>
                  <a:lnTo>
                    <a:pt x="23" y="136"/>
                  </a:lnTo>
                  <a:lnTo>
                    <a:pt x="21" y="139"/>
                  </a:lnTo>
                  <a:lnTo>
                    <a:pt x="19" y="143"/>
                  </a:lnTo>
                  <a:lnTo>
                    <a:pt x="18" y="148"/>
                  </a:lnTo>
                  <a:lnTo>
                    <a:pt x="18" y="148"/>
                  </a:lnTo>
                  <a:lnTo>
                    <a:pt x="18" y="150"/>
                  </a:lnTo>
                  <a:lnTo>
                    <a:pt x="19" y="154"/>
                  </a:lnTo>
                  <a:lnTo>
                    <a:pt x="21" y="157"/>
                  </a:lnTo>
                  <a:lnTo>
                    <a:pt x="26" y="161"/>
                  </a:lnTo>
                  <a:lnTo>
                    <a:pt x="26" y="161"/>
                  </a:lnTo>
                  <a:lnTo>
                    <a:pt x="26" y="160"/>
                  </a:lnTo>
                  <a:lnTo>
                    <a:pt x="26" y="155"/>
                  </a:lnTo>
                  <a:lnTo>
                    <a:pt x="26" y="151"/>
                  </a:lnTo>
                  <a:lnTo>
                    <a:pt x="26" y="150"/>
                  </a:lnTo>
                  <a:lnTo>
                    <a:pt x="27" y="149"/>
                  </a:lnTo>
                  <a:lnTo>
                    <a:pt x="27" y="149"/>
                  </a:lnTo>
                  <a:lnTo>
                    <a:pt x="28" y="149"/>
                  </a:lnTo>
                  <a:lnTo>
                    <a:pt x="31" y="150"/>
                  </a:lnTo>
                  <a:lnTo>
                    <a:pt x="32" y="153"/>
                  </a:lnTo>
                  <a:lnTo>
                    <a:pt x="34" y="154"/>
                  </a:lnTo>
                  <a:lnTo>
                    <a:pt x="34" y="154"/>
                  </a:lnTo>
                  <a:lnTo>
                    <a:pt x="38" y="153"/>
                  </a:lnTo>
                  <a:lnTo>
                    <a:pt x="40" y="151"/>
                  </a:lnTo>
                  <a:lnTo>
                    <a:pt x="45" y="147"/>
                  </a:lnTo>
                  <a:lnTo>
                    <a:pt x="50" y="141"/>
                  </a:lnTo>
                  <a:lnTo>
                    <a:pt x="54" y="138"/>
                  </a:lnTo>
                  <a:lnTo>
                    <a:pt x="58" y="135"/>
                  </a:lnTo>
                  <a:lnTo>
                    <a:pt x="58" y="135"/>
                  </a:lnTo>
                  <a:lnTo>
                    <a:pt x="64" y="133"/>
                  </a:lnTo>
                  <a:lnTo>
                    <a:pt x="68" y="132"/>
                  </a:lnTo>
                  <a:lnTo>
                    <a:pt x="69" y="133"/>
                  </a:lnTo>
                  <a:lnTo>
                    <a:pt x="69" y="134"/>
                  </a:lnTo>
                  <a:lnTo>
                    <a:pt x="68" y="138"/>
                  </a:lnTo>
                  <a:lnTo>
                    <a:pt x="68" y="140"/>
                  </a:lnTo>
                  <a:lnTo>
                    <a:pt x="70" y="141"/>
                  </a:lnTo>
                  <a:lnTo>
                    <a:pt x="70" y="141"/>
                  </a:lnTo>
                  <a:lnTo>
                    <a:pt x="73" y="142"/>
                  </a:lnTo>
                  <a:lnTo>
                    <a:pt x="75" y="143"/>
                  </a:lnTo>
                  <a:lnTo>
                    <a:pt x="75" y="146"/>
                  </a:lnTo>
                  <a:lnTo>
                    <a:pt x="73" y="148"/>
                  </a:lnTo>
                  <a:lnTo>
                    <a:pt x="70" y="151"/>
                  </a:lnTo>
                  <a:lnTo>
                    <a:pt x="68" y="154"/>
                  </a:lnTo>
                  <a:lnTo>
                    <a:pt x="68" y="154"/>
                  </a:lnTo>
                  <a:lnTo>
                    <a:pt x="71" y="154"/>
                  </a:lnTo>
                  <a:lnTo>
                    <a:pt x="77" y="153"/>
                  </a:lnTo>
                  <a:lnTo>
                    <a:pt x="82" y="148"/>
                  </a:lnTo>
                  <a:lnTo>
                    <a:pt x="84" y="146"/>
                  </a:lnTo>
                  <a:lnTo>
                    <a:pt x="85" y="142"/>
                  </a:lnTo>
                  <a:lnTo>
                    <a:pt x="85" y="142"/>
                  </a:lnTo>
                  <a:lnTo>
                    <a:pt x="86" y="140"/>
                  </a:lnTo>
                  <a:lnTo>
                    <a:pt x="87" y="140"/>
                  </a:lnTo>
                  <a:lnTo>
                    <a:pt x="88" y="139"/>
                  </a:lnTo>
                  <a:lnTo>
                    <a:pt x="90" y="138"/>
                  </a:lnTo>
                  <a:lnTo>
                    <a:pt x="90" y="138"/>
                  </a:lnTo>
                  <a:lnTo>
                    <a:pt x="91" y="136"/>
                  </a:lnTo>
                  <a:lnTo>
                    <a:pt x="91" y="134"/>
                  </a:lnTo>
                  <a:lnTo>
                    <a:pt x="91" y="132"/>
                  </a:lnTo>
                  <a:lnTo>
                    <a:pt x="92" y="130"/>
                  </a:lnTo>
                  <a:lnTo>
                    <a:pt x="92" y="130"/>
                  </a:lnTo>
                  <a:lnTo>
                    <a:pt x="93" y="127"/>
                  </a:lnTo>
                  <a:lnTo>
                    <a:pt x="95" y="126"/>
                  </a:lnTo>
                  <a:lnTo>
                    <a:pt x="100" y="125"/>
                  </a:lnTo>
                  <a:lnTo>
                    <a:pt x="103" y="124"/>
                  </a:lnTo>
                  <a:lnTo>
                    <a:pt x="105" y="123"/>
                  </a:lnTo>
                  <a:lnTo>
                    <a:pt x="106" y="121"/>
                  </a:lnTo>
                  <a:lnTo>
                    <a:pt x="106" y="121"/>
                  </a:lnTo>
                  <a:lnTo>
                    <a:pt x="106" y="118"/>
                  </a:lnTo>
                  <a:lnTo>
                    <a:pt x="108" y="115"/>
                  </a:lnTo>
                  <a:lnTo>
                    <a:pt x="110" y="113"/>
                  </a:lnTo>
                  <a:lnTo>
                    <a:pt x="113" y="112"/>
                  </a:lnTo>
                  <a:lnTo>
                    <a:pt x="113" y="112"/>
                  </a:lnTo>
                  <a:lnTo>
                    <a:pt x="114" y="113"/>
                  </a:lnTo>
                  <a:lnTo>
                    <a:pt x="116" y="117"/>
                  </a:lnTo>
                  <a:lnTo>
                    <a:pt x="120" y="120"/>
                  </a:lnTo>
                  <a:lnTo>
                    <a:pt x="123" y="123"/>
                  </a:lnTo>
                  <a:lnTo>
                    <a:pt x="127" y="125"/>
                  </a:lnTo>
                  <a:lnTo>
                    <a:pt x="127" y="125"/>
                  </a:lnTo>
                  <a:lnTo>
                    <a:pt x="140" y="118"/>
                  </a:lnTo>
                  <a:lnTo>
                    <a:pt x="140" y="118"/>
                  </a:lnTo>
                  <a:lnTo>
                    <a:pt x="145" y="116"/>
                  </a:lnTo>
                  <a:lnTo>
                    <a:pt x="149" y="113"/>
                  </a:lnTo>
                  <a:lnTo>
                    <a:pt x="149" y="113"/>
                  </a:lnTo>
                  <a:lnTo>
                    <a:pt x="146" y="110"/>
                  </a:lnTo>
                  <a:lnTo>
                    <a:pt x="144" y="108"/>
                  </a:lnTo>
                  <a:lnTo>
                    <a:pt x="142" y="104"/>
                  </a:lnTo>
                  <a:lnTo>
                    <a:pt x="142" y="104"/>
                  </a:lnTo>
                  <a:lnTo>
                    <a:pt x="140" y="101"/>
                  </a:lnTo>
                  <a:lnTo>
                    <a:pt x="142" y="98"/>
                  </a:lnTo>
                  <a:lnTo>
                    <a:pt x="142" y="98"/>
                  </a:lnTo>
                  <a:lnTo>
                    <a:pt x="145" y="103"/>
                  </a:lnTo>
                  <a:lnTo>
                    <a:pt x="150" y="106"/>
                  </a:lnTo>
                  <a:lnTo>
                    <a:pt x="154" y="110"/>
                  </a:lnTo>
                  <a:lnTo>
                    <a:pt x="154" y="110"/>
                  </a:lnTo>
                  <a:lnTo>
                    <a:pt x="172" y="99"/>
                  </a:lnTo>
                  <a:lnTo>
                    <a:pt x="172" y="99"/>
                  </a:lnTo>
                  <a:lnTo>
                    <a:pt x="174" y="98"/>
                  </a:lnTo>
                  <a:lnTo>
                    <a:pt x="174" y="98"/>
                  </a:lnTo>
                  <a:lnTo>
                    <a:pt x="174" y="98"/>
                  </a:lnTo>
                  <a:lnTo>
                    <a:pt x="174" y="98"/>
                  </a:lnTo>
                  <a:lnTo>
                    <a:pt x="173" y="95"/>
                  </a:lnTo>
                  <a:lnTo>
                    <a:pt x="168" y="91"/>
                  </a:lnTo>
                  <a:lnTo>
                    <a:pt x="165" y="87"/>
                  </a:lnTo>
                  <a:lnTo>
                    <a:pt x="165" y="84"/>
                  </a:lnTo>
                  <a:lnTo>
                    <a:pt x="167" y="83"/>
                  </a:lnTo>
                  <a:lnTo>
                    <a:pt x="167" y="83"/>
                  </a:lnTo>
                  <a:lnTo>
                    <a:pt x="168" y="82"/>
                  </a:lnTo>
                  <a:lnTo>
                    <a:pt x="168" y="80"/>
                  </a:lnTo>
                  <a:lnTo>
                    <a:pt x="165" y="73"/>
                  </a:lnTo>
                  <a:lnTo>
                    <a:pt x="164" y="67"/>
                  </a:lnTo>
                  <a:lnTo>
                    <a:pt x="164" y="64"/>
                  </a:lnTo>
                  <a:lnTo>
                    <a:pt x="165" y="62"/>
                  </a:lnTo>
                  <a:lnTo>
                    <a:pt x="165" y="62"/>
                  </a:lnTo>
                  <a:lnTo>
                    <a:pt x="197" y="46"/>
                  </a:lnTo>
                  <a:lnTo>
                    <a:pt x="225" y="32"/>
                  </a:lnTo>
                  <a:lnTo>
                    <a:pt x="225" y="32"/>
                  </a:lnTo>
                  <a:lnTo>
                    <a:pt x="224" y="29"/>
                  </a:lnTo>
                  <a:lnTo>
                    <a:pt x="221" y="24"/>
                  </a:lnTo>
                  <a:lnTo>
                    <a:pt x="217" y="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2" name="Freeform 32"/>
            <p:cNvSpPr>
              <a:spLocks/>
            </p:cNvSpPr>
            <p:nvPr userDrawn="1"/>
          </p:nvSpPr>
          <p:spPr bwMode="auto">
            <a:xfrm>
              <a:off x="4706" y="2563"/>
              <a:ext cx="96" cy="91"/>
            </a:xfrm>
            <a:custGeom>
              <a:avLst/>
              <a:gdLst>
                <a:gd name="T0" fmla="*/ 0 w 96"/>
                <a:gd name="T1" fmla="*/ 26 h 91"/>
                <a:gd name="T2" fmla="*/ 0 w 96"/>
                <a:gd name="T3" fmla="*/ 32 h 91"/>
                <a:gd name="T4" fmla="*/ 3 w 96"/>
                <a:gd name="T5" fmla="*/ 35 h 91"/>
                <a:gd name="T6" fmla="*/ 10 w 96"/>
                <a:gd name="T7" fmla="*/ 38 h 91"/>
                <a:gd name="T8" fmla="*/ 11 w 96"/>
                <a:gd name="T9" fmla="*/ 37 h 91"/>
                <a:gd name="T10" fmla="*/ 13 w 96"/>
                <a:gd name="T11" fmla="*/ 32 h 91"/>
                <a:gd name="T12" fmla="*/ 13 w 96"/>
                <a:gd name="T13" fmla="*/ 27 h 91"/>
                <a:gd name="T14" fmla="*/ 14 w 96"/>
                <a:gd name="T15" fmla="*/ 26 h 91"/>
                <a:gd name="T16" fmla="*/ 15 w 96"/>
                <a:gd name="T17" fmla="*/ 26 h 91"/>
                <a:gd name="T18" fmla="*/ 18 w 96"/>
                <a:gd name="T19" fmla="*/ 25 h 91"/>
                <a:gd name="T20" fmla="*/ 43 w 96"/>
                <a:gd name="T21" fmla="*/ 38 h 91"/>
                <a:gd name="T22" fmla="*/ 67 w 96"/>
                <a:gd name="T23" fmla="*/ 54 h 91"/>
                <a:gd name="T24" fmla="*/ 70 w 96"/>
                <a:gd name="T25" fmla="*/ 56 h 91"/>
                <a:gd name="T26" fmla="*/ 67 w 96"/>
                <a:gd name="T27" fmla="*/ 63 h 91"/>
                <a:gd name="T28" fmla="*/ 59 w 96"/>
                <a:gd name="T29" fmla="*/ 80 h 91"/>
                <a:gd name="T30" fmla="*/ 59 w 96"/>
                <a:gd name="T31" fmla="*/ 85 h 91"/>
                <a:gd name="T32" fmla="*/ 62 w 96"/>
                <a:gd name="T33" fmla="*/ 90 h 91"/>
                <a:gd name="T34" fmla="*/ 66 w 96"/>
                <a:gd name="T35" fmla="*/ 91 h 91"/>
                <a:gd name="T36" fmla="*/ 70 w 96"/>
                <a:gd name="T37" fmla="*/ 91 h 91"/>
                <a:gd name="T38" fmla="*/ 73 w 96"/>
                <a:gd name="T39" fmla="*/ 87 h 91"/>
                <a:gd name="T40" fmla="*/ 74 w 96"/>
                <a:gd name="T41" fmla="*/ 85 h 91"/>
                <a:gd name="T42" fmla="*/ 74 w 96"/>
                <a:gd name="T43" fmla="*/ 82 h 91"/>
                <a:gd name="T44" fmla="*/ 70 w 96"/>
                <a:gd name="T45" fmla="*/ 77 h 91"/>
                <a:gd name="T46" fmla="*/ 70 w 96"/>
                <a:gd name="T47" fmla="*/ 77 h 91"/>
                <a:gd name="T48" fmla="*/ 72 w 96"/>
                <a:gd name="T49" fmla="*/ 69 h 91"/>
                <a:gd name="T50" fmla="*/ 78 w 96"/>
                <a:gd name="T51" fmla="*/ 58 h 91"/>
                <a:gd name="T52" fmla="*/ 82 w 96"/>
                <a:gd name="T53" fmla="*/ 54 h 91"/>
                <a:gd name="T54" fmla="*/ 88 w 96"/>
                <a:gd name="T55" fmla="*/ 53 h 91"/>
                <a:gd name="T56" fmla="*/ 87 w 96"/>
                <a:gd name="T57" fmla="*/ 50 h 91"/>
                <a:gd name="T58" fmla="*/ 85 w 96"/>
                <a:gd name="T59" fmla="*/ 43 h 91"/>
                <a:gd name="T60" fmla="*/ 87 w 96"/>
                <a:gd name="T61" fmla="*/ 35 h 91"/>
                <a:gd name="T62" fmla="*/ 89 w 96"/>
                <a:gd name="T63" fmla="*/ 31 h 91"/>
                <a:gd name="T64" fmla="*/ 96 w 96"/>
                <a:gd name="T65" fmla="*/ 11 h 91"/>
                <a:gd name="T66" fmla="*/ 96 w 96"/>
                <a:gd name="T67" fmla="*/ 8 h 91"/>
                <a:gd name="T68" fmla="*/ 92 w 96"/>
                <a:gd name="T69" fmla="*/ 3 h 91"/>
                <a:gd name="T70" fmla="*/ 89 w 96"/>
                <a:gd name="T71" fmla="*/ 2 h 91"/>
                <a:gd name="T72" fmla="*/ 83 w 96"/>
                <a:gd name="T73" fmla="*/ 4 h 91"/>
                <a:gd name="T74" fmla="*/ 80 w 96"/>
                <a:gd name="T75" fmla="*/ 9 h 91"/>
                <a:gd name="T76" fmla="*/ 80 w 96"/>
                <a:gd name="T77" fmla="*/ 12 h 91"/>
                <a:gd name="T78" fmla="*/ 83 w 96"/>
                <a:gd name="T79" fmla="*/ 17 h 91"/>
                <a:gd name="T80" fmla="*/ 87 w 96"/>
                <a:gd name="T81" fmla="*/ 18 h 91"/>
                <a:gd name="T82" fmla="*/ 83 w 96"/>
                <a:gd name="T83" fmla="*/ 28 h 91"/>
                <a:gd name="T84" fmla="*/ 79 w 96"/>
                <a:gd name="T85" fmla="*/ 34 h 91"/>
                <a:gd name="T86" fmla="*/ 74 w 96"/>
                <a:gd name="T87" fmla="*/ 32 h 91"/>
                <a:gd name="T88" fmla="*/ 38 w 96"/>
                <a:gd name="T89" fmla="*/ 15 h 91"/>
                <a:gd name="T90" fmla="*/ 25 w 96"/>
                <a:gd name="T91" fmla="*/ 11 h 91"/>
                <a:gd name="T92" fmla="*/ 26 w 96"/>
                <a:gd name="T93" fmla="*/ 8 h 91"/>
                <a:gd name="T94" fmla="*/ 30 w 96"/>
                <a:gd name="T95" fmla="*/ 0 h 91"/>
                <a:gd name="T96" fmla="*/ 29 w 96"/>
                <a:gd name="T97" fmla="*/ 1 h 91"/>
                <a:gd name="T98" fmla="*/ 25 w 96"/>
                <a:gd name="T99" fmla="*/ 3 h 91"/>
                <a:gd name="T100" fmla="*/ 14 w 96"/>
                <a:gd name="T101" fmla="*/ 6 h 91"/>
                <a:gd name="T102" fmla="*/ 12 w 96"/>
                <a:gd name="T103" fmla="*/ 6 h 91"/>
                <a:gd name="T104" fmla="*/ 10 w 96"/>
                <a:gd name="T105" fmla="*/ 6 h 91"/>
                <a:gd name="T106" fmla="*/ 6 w 96"/>
                <a:gd name="T107" fmla="*/ 13 h 91"/>
                <a:gd name="T108" fmla="*/ 3 w 96"/>
                <a:gd name="T109" fmla="*/ 20 h 91"/>
                <a:gd name="T110" fmla="*/ 1 w 96"/>
                <a:gd name="T111" fmla="*/ 24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96" h="91">
                  <a:moveTo>
                    <a:pt x="0" y="26"/>
                  </a:moveTo>
                  <a:lnTo>
                    <a:pt x="0" y="26"/>
                  </a:lnTo>
                  <a:lnTo>
                    <a:pt x="0" y="30"/>
                  </a:lnTo>
                  <a:lnTo>
                    <a:pt x="0" y="32"/>
                  </a:lnTo>
                  <a:lnTo>
                    <a:pt x="3" y="35"/>
                  </a:lnTo>
                  <a:lnTo>
                    <a:pt x="3" y="35"/>
                  </a:lnTo>
                  <a:lnTo>
                    <a:pt x="7" y="37"/>
                  </a:lnTo>
                  <a:lnTo>
                    <a:pt x="10" y="38"/>
                  </a:lnTo>
                  <a:lnTo>
                    <a:pt x="11" y="37"/>
                  </a:lnTo>
                  <a:lnTo>
                    <a:pt x="11" y="37"/>
                  </a:lnTo>
                  <a:lnTo>
                    <a:pt x="12" y="34"/>
                  </a:lnTo>
                  <a:lnTo>
                    <a:pt x="13" y="32"/>
                  </a:lnTo>
                  <a:lnTo>
                    <a:pt x="13" y="30"/>
                  </a:lnTo>
                  <a:lnTo>
                    <a:pt x="13" y="27"/>
                  </a:lnTo>
                  <a:lnTo>
                    <a:pt x="13" y="27"/>
                  </a:lnTo>
                  <a:lnTo>
                    <a:pt x="14" y="26"/>
                  </a:lnTo>
                  <a:lnTo>
                    <a:pt x="15" y="26"/>
                  </a:lnTo>
                  <a:lnTo>
                    <a:pt x="15" y="26"/>
                  </a:lnTo>
                  <a:lnTo>
                    <a:pt x="18" y="25"/>
                  </a:lnTo>
                  <a:lnTo>
                    <a:pt x="18" y="25"/>
                  </a:lnTo>
                  <a:lnTo>
                    <a:pt x="30" y="31"/>
                  </a:lnTo>
                  <a:lnTo>
                    <a:pt x="43" y="38"/>
                  </a:lnTo>
                  <a:lnTo>
                    <a:pt x="67" y="54"/>
                  </a:lnTo>
                  <a:lnTo>
                    <a:pt x="67" y="54"/>
                  </a:lnTo>
                  <a:lnTo>
                    <a:pt x="70" y="56"/>
                  </a:lnTo>
                  <a:lnTo>
                    <a:pt x="70" y="56"/>
                  </a:lnTo>
                  <a:lnTo>
                    <a:pt x="67" y="63"/>
                  </a:lnTo>
                  <a:lnTo>
                    <a:pt x="67" y="63"/>
                  </a:lnTo>
                  <a:lnTo>
                    <a:pt x="62" y="75"/>
                  </a:lnTo>
                  <a:lnTo>
                    <a:pt x="59" y="80"/>
                  </a:lnTo>
                  <a:lnTo>
                    <a:pt x="59" y="85"/>
                  </a:lnTo>
                  <a:lnTo>
                    <a:pt x="59" y="85"/>
                  </a:lnTo>
                  <a:lnTo>
                    <a:pt x="59" y="87"/>
                  </a:lnTo>
                  <a:lnTo>
                    <a:pt x="62" y="90"/>
                  </a:lnTo>
                  <a:lnTo>
                    <a:pt x="64" y="91"/>
                  </a:lnTo>
                  <a:lnTo>
                    <a:pt x="66" y="91"/>
                  </a:lnTo>
                  <a:lnTo>
                    <a:pt x="66" y="91"/>
                  </a:lnTo>
                  <a:lnTo>
                    <a:pt x="70" y="91"/>
                  </a:lnTo>
                  <a:lnTo>
                    <a:pt x="72" y="90"/>
                  </a:lnTo>
                  <a:lnTo>
                    <a:pt x="73" y="87"/>
                  </a:lnTo>
                  <a:lnTo>
                    <a:pt x="74" y="85"/>
                  </a:lnTo>
                  <a:lnTo>
                    <a:pt x="74" y="85"/>
                  </a:lnTo>
                  <a:lnTo>
                    <a:pt x="74" y="83"/>
                  </a:lnTo>
                  <a:lnTo>
                    <a:pt x="74" y="82"/>
                  </a:lnTo>
                  <a:lnTo>
                    <a:pt x="72" y="78"/>
                  </a:lnTo>
                  <a:lnTo>
                    <a:pt x="70" y="77"/>
                  </a:lnTo>
                  <a:lnTo>
                    <a:pt x="70" y="77"/>
                  </a:lnTo>
                  <a:lnTo>
                    <a:pt x="70" y="77"/>
                  </a:lnTo>
                  <a:lnTo>
                    <a:pt x="72" y="69"/>
                  </a:lnTo>
                  <a:lnTo>
                    <a:pt x="72" y="69"/>
                  </a:lnTo>
                  <a:lnTo>
                    <a:pt x="75" y="63"/>
                  </a:lnTo>
                  <a:lnTo>
                    <a:pt x="78" y="58"/>
                  </a:lnTo>
                  <a:lnTo>
                    <a:pt x="80" y="56"/>
                  </a:lnTo>
                  <a:lnTo>
                    <a:pt x="82" y="54"/>
                  </a:lnTo>
                  <a:lnTo>
                    <a:pt x="87" y="53"/>
                  </a:lnTo>
                  <a:lnTo>
                    <a:pt x="88" y="53"/>
                  </a:lnTo>
                  <a:lnTo>
                    <a:pt x="88" y="53"/>
                  </a:lnTo>
                  <a:lnTo>
                    <a:pt x="87" y="50"/>
                  </a:lnTo>
                  <a:lnTo>
                    <a:pt x="86" y="47"/>
                  </a:lnTo>
                  <a:lnTo>
                    <a:pt x="85" y="43"/>
                  </a:lnTo>
                  <a:lnTo>
                    <a:pt x="86" y="40"/>
                  </a:lnTo>
                  <a:lnTo>
                    <a:pt x="87" y="35"/>
                  </a:lnTo>
                  <a:lnTo>
                    <a:pt x="89" y="31"/>
                  </a:lnTo>
                  <a:lnTo>
                    <a:pt x="89" y="31"/>
                  </a:lnTo>
                  <a:lnTo>
                    <a:pt x="94" y="19"/>
                  </a:lnTo>
                  <a:lnTo>
                    <a:pt x="96" y="11"/>
                  </a:lnTo>
                  <a:lnTo>
                    <a:pt x="96" y="11"/>
                  </a:lnTo>
                  <a:lnTo>
                    <a:pt x="96" y="8"/>
                  </a:lnTo>
                  <a:lnTo>
                    <a:pt x="94" y="5"/>
                  </a:lnTo>
                  <a:lnTo>
                    <a:pt x="92" y="3"/>
                  </a:lnTo>
                  <a:lnTo>
                    <a:pt x="89" y="2"/>
                  </a:lnTo>
                  <a:lnTo>
                    <a:pt x="89" y="2"/>
                  </a:lnTo>
                  <a:lnTo>
                    <a:pt x="86" y="3"/>
                  </a:lnTo>
                  <a:lnTo>
                    <a:pt x="83" y="4"/>
                  </a:lnTo>
                  <a:lnTo>
                    <a:pt x="81" y="6"/>
                  </a:lnTo>
                  <a:lnTo>
                    <a:pt x="80" y="9"/>
                  </a:lnTo>
                  <a:lnTo>
                    <a:pt x="80" y="9"/>
                  </a:lnTo>
                  <a:lnTo>
                    <a:pt x="80" y="12"/>
                  </a:lnTo>
                  <a:lnTo>
                    <a:pt x="81" y="15"/>
                  </a:lnTo>
                  <a:lnTo>
                    <a:pt x="83" y="17"/>
                  </a:lnTo>
                  <a:lnTo>
                    <a:pt x="86" y="18"/>
                  </a:lnTo>
                  <a:lnTo>
                    <a:pt x="87" y="18"/>
                  </a:lnTo>
                  <a:lnTo>
                    <a:pt x="87" y="18"/>
                  </a:lnTo>
                  <a:lnTo>
                    <a:pt x="83" y="28"/>
                  </a:lnTo>
                  <a:lnTo>
                    <a:pt x="79" y="34"/>
                  </a:lnTo>
                  <a:lnTo>
                    <a:pt x="79" y="34"/>
                  </a:lnTo>
                  <a:lnTo>
                    <a:pt x="74" y="32"/>
                  </a:lnTo>
                  <a:lnTo>
                    <a:pt x="74" y="32"/>
                  </a:lnTo>
                  <a:lnTo>
                    <a:pt x="50" y="19"/>
                  </a:lnTo>
                  <a:lnTo>
                    <a:pt x="38" y="15"/>
                  </a:lnTo>
                  <a:lnTo>
                    <a:pt x="25" y="11"/>
                  </a:lnTo>
                  <a:lnTo>
                    <a:pt x="25" y="11"/>
                  </a:lnTo>
                  <a:lnTo>
                    <a:pt x="26" y="8"/>
                  </a:lnTo>
                  <a:lnTo>
                    <a:pt x="26" y="8"/>
                  </a:lnTo>
                  <a:lnTo>
                    <a:pt x="29" y="2"/>
                  </a:lnTo>
                  <a:lnTo>
                    <a:pt x="30" y="0"/>
                  </a:lnTo>
                  <a:lnTo>
                    <a:pt x="30" y="0"/>
                  </a:lnTo>
                  <a:lnTo>
                    <a:pt x="29" y="1"/>
                  </a:lnTo>
                  <a:lnTo>
                    <a:pt x="25" y="3"/>
                  </a:lnTo>
                  <a:lnTo>
                    <a:pt x="25" y="3"/>
                  </a:lnTo>
                  <a:lnTo>
                    <a:pt x="19" y="5"/>
                  </a:lnTo>
                  <a:lnTo>
                    <a:pt x="14" y="6"/>
                  </a:lnTo>
                  <a:lnTo>
                    <a:pt x="14" y="6"/>
                  </a:lnTo>
                  <a:lnTo>
                    <a:pt x="12" y="6"/>
                  </a:lnTo>
                  <a:lnTo>
                    <a:pt x="10" y="6"/>
                  </a:lnTo>
                  <a:lnTo>
                    <a:pt x="10" y="6"/>
                  </a:lnTo>
                  <a:lnTo>
                    <a:pt x="7" y="8"/>
                  </a:lnTo>
                  <a:lnTo>
                    <a:pt x="6" y="13"/>
                  </a:lnTo>
                  <a:lnTo>
                    <a:pt x="6" y="13"/>
                  </a:lnTo>
                  <a:lnTo>
                    <a:pt x="3" y="20"/>
                  </a:lnTo>
                  <a:lnTo>
                    <a:pt x="3" y="20"/>
                  </a:lnTo>
                  <a:lnTo>
                    <a:pt x="1" y="24"/>
                  </a:lnTo>
                  <a:lnTo>
                    <a:pt x="0" y="2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3" name="Freeform 33"/>
            <p:cNvSpPr>
              <a:spLocks/>
            </p:cNvSpPr>
            <p:nvPr userDrawn="1"/>
          </p:nvSpPr>
          <p:spPr bwMode="auto">
            <a:xfrm>
              <a:off x="4703" y="2177"/>
              <a:ext cx="23" cy="27"/>
            </a:xfrm>
            <a:custGeom>
              <a:avLst/>
              <a:gdLst>
                <a:gd name="T0" fmla="*/ 8 w 23"/>
                <a:gd name="T1" fmla="*/ 27 h 27"/>
                <a:gd name="T2" fmla="*/ 8 w 23"/>
                <a:gd name="T3" fmla="*/ 27 h 27"/>
                <a:gd name="T4" fmla="*/ 18 w 23"/>
                <a:gd name="T5" fmla="*/ 26 h 27"/>
                <a:gd name="T6" fmla="*/ 23 w 23"/>
                <a:gd name="T7" fmla="*/ 25 h 27"/>
                <a:gd name="T8" fmla="*/ 23 w 23"/>
                <a:gd name="T9" fmla="*/ 2 h 27"/>
                <a:gd name="T10" fmla="*/ 23 w 23"/>
                <a:gd name="T11" fmla="*/ 2 h 27"/>
                <a:gd name="T12" fmla="*/ 11 w 23"/>
                <a:gd name="T13" fmla="*/ 0 h 27"/>
                <a:gd name="T14" fmla="*/ 11 w 23"/>
                <a:gd name="T15" fmla="*/ 0 h 27"/>
                <a:gd name="T16" fmla="*/ 8 w 23"/>
                <a:gd name="T17" fmla="*/ 0 h 27"/>
                <a:gd name="T18" fmla="*/ 4 w 23"/>
                <a:gd name="T19" fmla="*/ 1 h 27"/>
                <a:gd name="T20" fmla="*/ 3 w 23"/>
                <a:gd name="T21" fmla="*/ 2 h 27"/>
                <a:gd name="T22" fmla="*/ 1 w 23"/>
                <a:gd name="T23" fmla="*/ 4 h 27"/>
                <a:gd name="T24" fmla="*/ 0 w 23"/>
                <a:gd name="T25" fmla="*/ 8 h 27"/>
                <a:gd name="T26" fmla="*/ 0 w 23"/>
                <a:gd name="T27" fmla="*/ 10 h 27"/>
                <a:gd name="T28" fmla="*/ 1 w 23"/>
                <a:gd name="T29" fmla="*/ 17 h 27"/>
                <a:gd name="T30" fmla="*/ 1 w 23"/>
                <a:gd name="T31" fmla="*/ 17 h 27"/>
                <a:gd name="T32" fmla="*/ 2 w 23"/>
                <a:gd name="T33" fmla="*/ 21 h 27"/>
                <a:gd name="T34" fmla="*/ 4 w 23"/>
                <a:gd name="T35" fmla="*/ 25 h 27"/>
                <a:gd name="T36" fmla="*/ 6 w 23"/>
                <a:gd name="T37" fmla="*/ 26 h 27"/>
                <a:gd name="T38" fmla="*/ 8 w 23"/>
                <a:gd name="T3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 h="27">
                  <a:moveTo>
                    <a:pt x="8" y="27"/>
                  </a:moveTo>
                  <a:lnTo>
                    <a:pt x="8" y="27"/>
                  </a:lnTo>
                  <a:lnTo>
                    <a:pt x="18" y="26"/>
                  </a:lnTo>
                  <a:lnTo>
                    <a:pt x="23" y="25"/>
                  </a:lnTo>
                  <a:lnTo>
                    <a:pt x="23" y="2"/>
                  </a:lnTo>
                  <a:lnTo>
                    <a:pt x="23" y="2"/>
                  </a:lnTo>
                  <a:lnTo>
                    <a:pt x="11" y="0"/>
                  </a:lnTo>
                  <a:lnTo>
                    <a:pt x="11" y="0"/>
                  </a:lnTo>
                  <a:lnTo>
                    <a:pt x="8" y="0"/>
                  </a:lnTo>
                  <a:lnTo>
                    <a:pt x="4" y="1"/>
                  </a:lnTo>
                  <a:lnTo>
                    <a:pt x="3" y="2"/>
                  </a:lnTo>
                  <a:lnTo>
                    <a:pt x="1" y="4"/>
                  </a:lnTo>
                  <a:lnTo>
                    <a:pt x="0" y="8"/>
                  </a:lnTo>
                  <a:lnTo>
                    <a:pt x="0" y="10"/>
                  </a:lnTo>
                  <a:lnTo>
                    <a:pt x="1" y="17"/>
                  </a:lnTo>
                  <a:lnTo>
                    <a:pt x="1" y="17"/>
                  </a:lnTo>
                  <a:lnTo>
                    <a:pt x="2" y="21"/>
                  </a:lnTo>
                  <a:lnTo>
                    <a:pt x="4" y="25"/>
                  </a:lnTo>
                  <a:lnTo>
                    <a:pt x="6" y="26"/>
                  </a:lnTo>
                  <a:lnTo>
                    <a:pt x="8" y="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5" name="Freeform 34"/>
            <p:cNvSpPr>
              <a:spLocks/>
            </p:cNvSpPr>
            <p:nvPr userDrawn="1"/>
          </p:nvSpPr>
          <p:spPr bwMode="auto">
            <a:xfrm>
              <a:off x="4732" y="2171"/>
              <a:ext cx="36" cy="33"/>
            </a:xfrm>
            <a:custGeom>
              <a:avLst/>
              <a:gdLst>
                <a:gd name="T0" fmla="*/ 36 w 36"/>
                <a:gd name="T1" fmla="*/ 24 h 33"/>
                <a:gd name="T2" fmla="*/ 36 w 36"/>
                <a:gd name="T3" fmla="*/ 17 h 33"/>
                <a:gd name="T4" fmla="*/ 36 w 36"/>
                <a:gd name="T5" fmla="*/ 4 h 33"/>
                <a:gd name="T6" fmla="*/ 34 w 36"/>
                <a:gd name="T7" fmla="*/ 1 h 33"/>
                <a:gd name="T8" fmla="*/ 33 w 36"/>
                <a:gd name="T9" fmla="*/ 0 h 33"/>
                <a:gd name="T10" fmla="*/ 29 w 36"/>
                <a:gd name="T11" fmla="*/ 0 h 33"/>
                <a:gd name="T12" fmla="*/ 25 w 36"/>
                <a:gd name="T13" fmla="*/ 0 h 33"/>
                <a:gd name="T14" fmla="*/ 19 w 36"/>
                <a:gd name="T15" fmla="*/ 0 h 33"/>
                <a:gd name="T16" fmla="*/ 18 w 36"/>
                <a:gd name="T17" fmla="*/ 4 h 33"/>
                <a:gd name="T18" fmla="*/ 16 w 36"/>
                <a:gd name="T19" fmla="*/ 0 h 33"/>
                <a:gd name="T20" fmla="*/ 10 w 36"/>
                <a:gd name="T21" fmla="*/ 0 h 33"/>
                <a:gd name="T22" fmla="*/ 7 w 36"/>
                <a:gd name="T23" fmla="*/ 0 h 33"/>
                <a:gd name="T24" fmla="*/ 3 w 36"/>
                <a:gd name="T25" fmla="*/ 0 h 33"/>
                <a:gd name="T26" fmla="*/ 2 w 36"/>
                <a:gd name="T27" fmla="*/ 1 h 33"/>
                <a:gd name="T28" fmla="*/ 0 w 36"/>
                <a:gd name="T29" fmla="*/ 4 h 33"/>
                <a:gd name="T30" fmla="*/ 0 w 36"/>
                <a:gd name="T31" fmla="*/ 17 h 33"/>
                <a:gd name="T32" fmla="*/ 1 w 36"/>
                <a:gd name="T33" fmla="*/ 31 h 33"/>
                <a:gd name="T34" fmla="*/ 3 w 36"/>
                <a:gd name="T35" fmla="*/ 31 h 33"/>
                <a:gd name="T36" fmla="*/ 6 w 36"/>
                <a:gd name="T37" fmla="*/ 30 h 33"/>
                <a:gd name="T38" fmla="*/ 8 w 36"/>
                <a:gd name="T39" fmla="*/ 25 h 33"/>
                <a:gd name="T40" fmla="*/ 9 w 36"/>
                <a:gd name="T41" fmla="*/ 33 h 33"/>
                <a:gd name="T42" fmla="*/ 11 w 36"/>
                <a:gd name="T43" fmla="*/ 33 h 33"/>
                <a:gd name="T44" fmla="*/ 15 w 36"/>
                <a:gd name="T45" fmla="*/ 31 h 33"/>
                <a:gd name="T46" fmla="*/ 17 w 36"/>
                <a:gd name="T47" fmla="*/ 27 h 33"/>
                <a:gd name="T48" fmla="*/ 18 w 36"/>
                <a:gd name="T49" fmla="*/ 25 h 33"/>
                <a:gd name="T50" fmla="*/ 18 w 36"/>
                <a:gd name="T51" fmla="*/ 33 h 33"/>
                <a:gd name="T52" fmla="*/ 24 w 36"/>
                <a:gd name="T53" fmla="*/ 31 h 33"/>
                <a:gd name="T54" fmla="*/ 26 w 36"/>
                <a:gd name="T55" fmla="*/ 27 h 33"/>
                <a:gd name="T56" fmla="*/ 27 w 36"/>
                <a:gd name="T57" fmla="*/ 25 h 33"/>
                <a:gd name="T58" fmla="*/ 27 w 36"/>
                <a:gd name="T59" fmla="*/ 31 h 33"/>
                <a:gd name="T60" fmla="*/ 30 w 36"/>
                <a:gd name="T61" fmla="*/ 30 h 33"/>
                <a:gd name="T62" fmla="*/ 32 w 36"/>
                <a:gd name="T63" fmla="*/ 29 h 33"/>
                <a:gd name="T64" fmla="*/ 36 w 36"/>
                <a:gd name="T65" fmla="*/ 24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6" h="33">
                  <a:moveTo>
                    <a:pt x="36" y="24"/>
                  </a:moveTo>
                  <a:lnTo>
                    <a:pt x="36" y="24"/>
                  </a:lnTo>
                  <a:lnTo>
                    <a:pt x="36" y="17"/>
                  </a:lnTo>
                  <a:lnTo>
                    <a:pt x="36" y="17"/>
                  </a:lnTo>
                  <a:lnTo>
                    <a:pt x="36" y="4"/>
                  </a:lnTo>
                  <a:lnTo>
                    <a:pt x="36" y="4"/>
                  </a:lnTo>
                  <a:lnTo>
                    <a:pt x="36" y="2"/>
                  </a:lnTo>
                  <a:lnTo>
                    <a:pt x="34" y="1"/>
                  </a:lnTo>
                  <a:lnTo>
                    <a:pt x="33" y="0"/>
                  </a:lnTo>
                  <a:lnTo>
                    <a:pt x="33" y="0"/>
                  </a:lnTo>
                  <a:lnTo>
                    <a:pt x="29" y="0"/>
                  </a:lnTo>
                  <a:lnTo>
                    <a:pt x="29" y="0"/>
                  </a:lnTo>
                  <a:lnTo>
                    <a:pt x="27" y="4"/>
                  </a:lnTo>
                  <a:lnTo>
                    <a:pt x="25" y="0"/>
                  </a:lnTo>
                  <a:lnTo>
                    <a:pt x="25" y="0"/>
                  </a:lnTo>
                  <a:lnTo>
                    <a:pt x="19" y="0"/>
                  </a:lnTo>
                  <a:lnTo>
                    <a:pt x="19" y="0"/>
                  </a:lnTo>
                  <a:lnTo>
                    <a:pt x="18" y="4"/>
                  </a:lnTo>
                  <a:lnTo>
                    <a:pt x="16" y="0"/>
                  </a:lnTo>
                  <a:lnTo>
                    <a:pt x="16" y="0"/>
                  </a:lnTo>
                  <a:lnTo>
                    <a:pt x="10" y="0"/>
                  </a:lnTo>
                  <a:lnTo>
                    <a:pt x="10" y="0"/>
                  </a:lnTo>
                  <a:lnTo>
                    <a:pt x="8" y="4"/>
                  </a:lnTo>
                  <a:lnTo>
                    <a:pt x="7" y="0"/>
                  </a:lnTo>
                  <a:lnTo>
                    <a:pt x="7" y="0"/>
                  </a:lnTo>
                  <a:lnTo>
                    <a:pt x="3" y="0"/>
                  </a:lnTo>
                  <a:lnTo>
                    <a:pt x="3" y="0"/>
                  </a:lnTo>
                  <a:lnTo>
                    <a:pt x="2" y="1"/>
                  </a:lnTo>
                  <a:lnTo>
                    <a:pt x="1" y="2"/>
                  </a:lnTo>
                  <a:lnTo>
                    <a:pt x="0" y="4"/>
                  </a:lnTo>
                  <a:lnTo>
                    <a:pt x="0" y="4"/>
                  </a:lnTo>
                  <a:lnTo>
                    <a:pt x="0" y="17"/>
                  </a:lnTo>
                  <a:lnTo>
                    <a:pt x="0" y="17"/>
                  </a:lnTo>
                  <a:lnTo>
                    <a:pt x="1" y="31"/>
                  </a:lnTo>
                  <a:lnTo>
                    <a:pt x="1" y="31"/>
                  </a:lnTo>
                  <a:lnTo>
                    <a:pt x="3" y="31"/>
                  </a:lnTo>
                  <a:lnTo>
                    <a:pt x="6" y="30"/>
                  </a:lnTo>
                  <a:lnTo>
                    <a:pt x="6" y="30"/>
                  </a:lnTo>
                  <a:lnTo>
                    <a:pt x="8" y="26"/>
                  </a:lnTo>
                  <a:lnTo>
                    <a:pt x="8" y="25"/>
                  </a:lnTo>
                  <a:lnTo>
                    <a:pt x="8" y="25"/>
                  </a:lnTo>
                  <a:lnTo>
                    <a:pt x="9" y="33"/>
                  </a:lnTo>
                  <a:lnTo>
                    <a:pt x="9" y="33"/>
                  </a:lnTo>
                  <a:lnTo>
                    <a:pt x="11" y="33"/>
                  </a:lnTo>
                  <a:lnTo>
                    <a:pt x="12" y="32"/>
                  </a:lnTo>
                  <a:lnTo>
                    <a:pt x="15" y="31"/>
                  </a:lnTo>
                  <a:lnTo>
                    <a:pt x="15" y="31"/>
                  </a:lnTo>
                  <a:lnTo>
                    <a:pt x="17" y="27"/>
                  </a:lnTo>
                  <a:lnTo>
                    <a:pt x="18" y="25"/>
                  </a:lnTo>
                  <a:lnTo>
                    <a:pt x="18" y="25"/>
                  </a:lnTo>
                  <a:lnTo>
                    <a:pt x="18" y="33"/>
                  </a:lnTo>
                  <a:lnTo>
                    <a:pt x="18" y="33"/>
                  </a:lnTo>
                  <a:lnTo>
                    <a:pt x="21" y="32"/>
                  </a:lnTo>
                  <a:lnTo>
                    <a:pt x="24" y="31"/>
                  </a:lnTo>
                  <a:lnTo>
                    <a:pt x="24" y="31"/>
                  </a:lnTo>
                  <a:lnTo>
                    <a:pt x="26" y="27"/>
                  </a:lnTo>
                  <a:lnTo>
                    <a:pt x="27" y="25"/>
                  </a:lnTo>
                  <a:lnTo>
                    <a:pt x="27" y="25"/>
                  </a:lnTo>
                  <a:lnTo>
                    <a:pt x="27" y="31"/>
                  </a:lnTo>
                  <a:lnTo>
                    <a:pt x="27" y="31"/>
                  </a:lnTo>
                  <a:lnTo>
                    <a:pt x="30" y="30"/>
                  </a:lnTo>
                  <a:lnTo>
                    <a:pt x="30" y="30"/>
                  </a:lnTo>
                  <a:lnTo>
                    <a:pt x="32" y="29"/>
                  </a:lnTo>
                  <a:lnTo>
                    <a:pt x="32" y="29"/>
                  </a:lnTo>
                  <a:lnTo>
                    <a:pt x="34" y="27"/>
                  </a:lnTo>
                  <a:lnTo>
                    <a:pt x="36" y="2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6" name="Freeform 35"/>
            <p:cNvSpPr>
              <a:spLocks/>
            </p:cNvSpPr>
            <p:nvPr userDrawn="1"/>
          </p:nvSpPr>
          <p:spPr bwMode="auto">
            <a:xfrm>
              <a:off x="4736" y="2172"/>
              <a:ext cx="44" cy="48"/>
            </a:xfrm>
            <a:custGeom>
              <a:avLst/>
              <a:gdLst>
                <a:gd name="T0" fmla="*/ 44 w 44"/>
                <a:gd name="T1" fmla="*/ 36 h 48"/>
                <a:gd name="T2" fmla="*/ 44 w 44"/>
                <a:gd name="T3" fmla="*/ 28 h 48"/>
                <a:gd name="T4" fmla="*/ 44 w 44"/>
                <a:gd name="T5" fmla="*/ 28 h 48"/>
                <a:gd name="T6" fmla="*/ 43 w 44"/>
                <a:gd name="T7" fmla="*/ 26 h 48"/>
                <a:gd name="T8" fmla="*/ 42 w 44"/>
                <a:gd name="T9" fmla="*/ 23 h 48"/>
                <a:gd name="T10" fmla="*/ 41 w 44"/>
                <a:gd name="T11" fmla="*/ 18 h 48"/>
                <a:gd name="T12" fmla="*/ 41 w 44"/>
                <a:gd name="T13" fmla="*/ 18 h 48"/>
                <a:gd name="T14" fmla="*/ 42 w 44"/>
                <a:gd name="T15" fmla="*/ 16 h 48"/>
                <a:gd name="T16" fmla="*/ 43 w 44"/>
                <a:gd name="T17" fmla="*/ 13 h 48"/>
                <a:gd name="T18" fmla="*/ 44 w 44"/>
                <a:gd name="T19" fmla="*/ 10 h 48"/>
                <a:gd name="T20" fmla="*/ 44 w 44"/>
                <a:gd name="T21" fmla="*/ 3 h 48"/>
                <a:gd name="T22" fmla="*/ 44 w 44"/>
                <a:gd name="T23" fmla="*/ 3 h 48"/>
                <a:gd name="T24" fmla="*/ 42 w 44"/>
                <a:gd name="T25" fmla="*/ 1 h 48"/>
                <a:gd name="T26" fmla="*/ 40 w 44"/>
                <a:gd name="T27" fmla="*/ 0 h 48"/>
                <a:gd name="T28" fmla="*/ 37 w 44"/>
                <a:gd name="T29" fmla="*/ 0 h 48"/>
                <a:gd name="T30" fmla="*/ 37 w 44"/>
                <a:gd name="T31" fmla="*/ 25 h 48"/>
                <a:gd name="T32" fmla="*/ 37 w 44"/>
                <a:gd name="T33" fmla="*/ 25 h 48"/>
                <a:gd name="T34" fmla="*/ 36 w 44"/>
                <a:gd name="T35" fmla="*/ 29 h 48"/>
                <a:gd name="T36" fmla="*/ 34 w 44"/>
                <a:gd name="T37" fmla="*/ 32 h 48"/>
                <a:gd name="T38" fmla="*/ 29 w 44"/>
                <a:gd name="T39" fmla="*/ 35 h 48"/>
                <a:gd name="T40" fmla="*/ 26 w 44"/>
                <a:gd name="T41" fmla="*/ 36 h 48"/>
                <a:gd name="T42" fmla="*/ 26 w 44"/>
                <a:gd name="T43" fmla="*/ 36 h 48"/>
                <a:gd name="T44" fmla="*/ 17 w 44"/>
                <a:gd name="T45" fmla="*/ 37 h 48"/>
                <a:gd name="T46" fmla="*/ 8 w 44"/>
                <a:gd name="T47" fmla="*/ 38 h 48"/>
                <a:gd name="T48" fmla="*/ 0 w 44"/>
                <a:gd name="T49" fmla="*/ 38 h 48"/>
                <a:gd name="T50" fmla="*/ 0 w 44"/>
                <a:gd name="T51" fmla="*/ 38 h 48"/>
                <a:gd name="T52" fmla="*/ 2 w 44"/>
                <a:gd name="T53" fmla="*/ 44 h 48"/>
                <a:gd name="T54" fmla="*/ 2 w 44"/>
                <a:gd name="T55" fmla="*/ 44 h 48"/>
                <a:gd name="T56" fmla="*/ 4 w 44"/>
                <a:gd name="T57" fmla="*/ 47 h 48"/>
                <a:gd name="T58" fmla="*/ 5 w 44"/>
                <a:gd name="T59" fmla="*/ 48 h 48"/>
                <a:gd name="T60" fmla="*/ 36 w 44"/>
                <a:gd name="T61" fmla="*/ 48 h 48"/>
                <a:gd name="T62" fmla="*/ 44 w 44"/>
                <a:gd name="T63" fmla="*/ 3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4" h="48">
                  <a:moveTo>
                    <a:pt x="44" y="36"/>
                  </a:moveTo>
                  <a:lnTo>
                    <a:pt x="44" y="28"/>
                  </a:lnTo>
                  <a:lnTo>
                    <a:pt x="44" y="28"/>
                  </a:lnTo>
                  <a:lnTo>
                    <a:pt x="43" y="26"/>
                  </a:lnTo>
                  <a:lnTo>
                    <a:pt x="42" y="23"/>
                  </a:lnTo>
                  <a:lnTo>
                    <a:pt x="41" y="18"/>
                  </a:lnTo>
                  <a:lnTo>
                    <a:pt x="41" y="18"/>
                  </a:lnTo>
                  <a:lnTo>
                    <a:pt x="42" y="16"/>
                  </a:lnTo>
                  <a:lnTo>
                    <a:pt x="43" y="13"/>
                  </a:lnTo>
                  <a:lnTo>
                    <a:pt x="44" y="10"/>
                  </a:lnTo>
                  <a:lnTo>
                    <a:pt x="44" y="3"/>
                  </a:lnTo>
                  <a:lnTo>
                    <a:pt x="44" y="3"/>
                  </a:lnTo>
                  <a:lnTo>
                    <a:pt x="42" y="1"/>
                  </a:lnTo>
                  <a:lnTo>
                    <a:pt x="40" y="0"/>
                  </a:lnTo>
                  <a:lnTo>
                    <a:pt x="37" y="0"/>
                  </a:lnTo>
                  <a:lnTo>
                    <a:pt x="37" y="25"/>
                  </a:lnTo>
                  <a:lnTo>
                    <a:pt x="37" y="25"/>
                  </a:lnTo>
                  <a:lnTo>
                    <a:pt x="36" y="29"/>
                  </a:lnTo>
                  <a:lnTo>
                    <a:pt x="34" y="32"/>
                  </a:lnTo>
                  <a:lnTo>
                    <a:pt x="29" y="35"/>
                  </a:lnTo>
                  <a:lnTo>
                    <a:pt x="26" y="36"/>
                  </a:lnTo>
                  <a:lnTo>
                    <a:pt x="26" y="36"/>
                  </a:lnTo>
                  <a:lnTo>
                    <a:pt x="17" y="37"/>
                  </a:lnTo>
                  <a:lnTo>
                    <a:pt x="8" y="38"/>
                  </a:lnTo>
                  <a:lnTo>
                    <a:pt x="0" y="38"/>
                  </a:lnTo>
                  <a:lnTo>
                    <a:pt x="0" y="38"/>
                  </a:lnTo>
                  <a:lnTo>
                    <a:pt x="2" y="44"/>
                  </a:lnTo>
                  <a:lnTo>
                    <a:pt x="2" y="44"/>
                  </a:lnTo>
                  <a:lnTo>
                    <a:pt x="4" y="47"/>
                  </a:lnTo>
                  <a:lnTo>
                    <a:pt x="5" y="48"/>
                  </a:lnTo>
                  <a:lnTo>
                    <a:pt x="36" y="48"/>
                  </a:lnTo>
                  <a:lnTo>
                    <a:pt x="44" y="3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7" name="Freeform 36"/>
            <p:cNvSpPr>
              <a:spLocks/>
            </p:cNvSpPr>
            <p:nvPr userDrawn="1"/>
          </p:nvSpPr>
          <p:spPr bwMode="auto">
            <a:xfrm>
              <a:off x="4740" y="2226"/>
              <a:ext cx="34" cy="12"/>
            </a:xfrm>
            <a:custGeom>
              <a:avLst/>
              <a:gdLst>
                <a:gd name="T0" fmla="*/ 1 w 34"/>
                <a:gd name="T1" fmla="*/ 12 h 12"/>
                <a:gd name="T2" fmla="*/ 32 w 34"/>
                <a:gd name="T3" fmla="*/ 12 h 12"/>
                <a:gd name="T4" fmla="*/ 32 w 34"/>
                <a:gd name="T5" fmla="*/ 12 h 12"/>
                <a:gd name="T6" fmla="*/ 34 w 34"/>
                <a:gd name="T7" fmla="*/ 6 h 12"/>
                <a:gd name="T8" fmla="*/ 32 w 34"/>
                <a:gd name="T9" fmla="*/ 0 h 12"/>
                <a:gd name="T10" fmla="*/ 1 w 34"/>
                <a:gd name="T11" fmla="*/ 0 h 12"/>
                <a:gd name="T12" fmla="*/ 0 w 34"/>
                <a:gd name="T13" fmla="*/ 6 h 12"/>
                <a:gd name="T14" fmla="*/ 1 w 34"/>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12">
                  <a:moveTo>
                    <a:pt x="1" y="12"/>
                  </a:moveTo>
                  <a:lnTo>
                    <a:pt x="32" y="12"/>
                  </a:lnTo>
                  <a:lnTo>
                    <a:pt x="32" y="12"/>
                  </a:lnTo>
                  <a:lnTo>
                    <a:pt x="34" y="6"/>
                  </a:lnTo>
                  <a:lnTo>
                    <a:pt x="32" y="0"/>
                  </a:lnTo>
                  <a:lnTo>
                    <a:pt x="1" y="0"/>
                  </a:lnTo>
                  <a:lnTo>
                    <a:pt x="0" y="6"/>
                  </a:lnTo>
                  <a:lnTo>
                    <a:pt x="1" y="1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59" name="Freeform 37"/>
            <p:cNvSpPr>
              <a:spLocks/>
            </p:cNvSpPr>
            <p:nvPr userDrawn="1"/>
          </p:nvSpPr>
          <p:spPr bwMode="auto">
            <a:xfrm>
              <a:off x="4742" y="2244"/>
              <a:ext cx="35" cy="40"/>
            </a:xfrm>
            <a:custGeom>
              <a:avLst/>
              <a:gdLst>
                <a:gd name="T0" fmla="*/ 30 w 35"/>
                <a:gd name="T1" fmla="*/ 0 h 40"/>
                <a:gd name="T2" fmla="*/ 0 w 35"/>
                <a:gd name="T3" fmla="*/ 0 h 40"/>
                <a:gd name="T4" fmla="*/ 0 w 35"/>
                <a:gd name="T5" fmla="*/ 39 h 40"/>
                <a:gd name="T6" fmla="*/ 26 w 35"/>
                <a:gd name="T7" fmla="*/ 40 h 40"/>
                <a:gd name="T8" fmla="*/ 35 w 35"/>
                <a:gd name="T9" fmla="*/ 33 h 40"/>
                <a:gd name="T10" fmla="*/ 30 w 35"/>
                <a:gd name="T11" fmla="*/ 0 h 40"/>
              </a:gdLst>
              <a:ahLst/>
              <a:cxnLst>
                <a:cxn ang="0">
                  <a:pos x="T0" y="T1"/>
                </a:cxn>
                <a:cxn ang="0">
                  <a:pos x="T2" y="T3"/>
                </a:cxn>
                <a:cxn ang="0">
                  <a:pos x="T4" y="T5"/>
                </a:cxn>
                <a:cxn ang="0">
                  <a:pos x="T6" y="T7"/>
                </a:cxn>
                <a:cxn ang="0">
                  <a:pos x="T8" y="T9"/>
                </a:cxn>
                <a:cxn ang="0">
                  <a:pos x="T10" y="T11"/>
                </a:cxn>
              </a:cxnLst>
              <a:rect l="0" t="0" r="r" b="b"/>
              <a:pathLst>
                <a:path w="35" h="40">
                  <a:moveTo>
                    <a:pt x="30" y="0"/>
                  </a:moveTo>
                  <a:lnTo>
                    <a:pt x="0" y="0"/>
                  </a:lnTo>
                  <a:lnTo>
                    <a:pt x="0" y="39"/>
                  </a:lnTo>
                  <a:lnTo>
                    <a:pt x="26" y="40"/>
                  </a:lnTo>
                  <a:lnTo>
                    <a:pt x="35" y="33"/>
                  </a:lnTo>
                  <a:lnTo>
                    <a:pt x="3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0" name="Freeform 38"/>
            <p:cNvSpPr>
              <a:spLocks/>
            </p:cNvSpPr>
            <p:nvPr userDrawn="1"/>
          </p:nvSpPr>
          <p:spPr bwMode="auto">
            <a:xfrm>
              <a:off x="4740" y="2283"/>
              <a:ext cx="46" cy="40"/>
            </a:xfrm>
            <a:custGeom>
              <a:avLst/>
              <a:gdLst>
                <a:gd name="T0" fmla="*/ 46 w 46"/>
                <a:gd name="T1" fmla="*/ 10 h 40"/>
                <a:gd name="T2" fmla="*/ 46 w 46"/>
                <a:gd name="T3" fmla="*/ 10 h 40"/>
                <a:gd name="T4" fmla="*/ 40 w 46"/>
                <a:gd name="T5" fmla="*/ 6 h 40"/>
                <a:gd name="T6" fmla="*/ 40 w 46"/>
                <a:gd name="T7" fmla="*/ 6 h 40"/>
                <a:gd name="T8" fmla="*/ 40 w 46"/>
                <a:gd name="T9" fmla="*/ 0 h 40"/>
                <a:gd name="T10" fmla="*/ 30 w 46"/>
                <a:gd name="T11" fmla="*/ 7 h 40"/>
                <a:gd name="T12" fmla="*/ 1 w 46"/>
                <a:gd name="T13" fmla="*/ 7 h 40"/>
                <a:gd name="T14" fmla="*/ 1 w 46"/>
                <a:gd name="T15" fmla="*/ 7 h 40"/>
                <a:gd name="T16" fmla="*/ 0 w 46"/>
                <a:gd name="T17" fmla="*/ 17 h 40"/>
                <a:gd name="T18" fmla="*/ 0 w 46"/>
                <a:gd name="T19" fmla="*/ 29 h 40"/>
                <a:gd name="T20" fmla="*/ 0 w 46"/>
                <a:gd name="T21" fmla="*/ 29 h 40"/>
                <a:gd name="T22" fmla="*/ 8 w 46"/>
                <a:gd name="T23" fmla="*/ 35 h 40"/>
                <a:gd name="T24" fmla="*/ 16 w 46"/>
                <a:gd name="T25" fmla="*/ 40 h 40"/>
                <a:gd name="T26" fmla="*/ 36 w 46"/>
                <a:gd name="T27" fmla="*/ 16 h 40"/>
                <a:gd name="T28" fmla="*/ 46 w 46"/>
                <a:gd name="T29" fmla="*/ 1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40">
                  <a:moveTo>
                    <a:pt x="46" y="10"/>
                  </a:moveTo>
                  <a:lnTo>
                    <a:pt x="46" y="10"/>
                  </a:lnTo>
                  <a:lnTo>
                    <a:pt x="40" y="6"/>
                  </a:lnTo>
                  <a:lnTo>
                    <a:pt x="40" y="6"/>
                  </a:lnTo>
                  <a:lnTo>
                    <a:pt x="40" y="0"/>
                  </a:lnTo>
                  <a:lnTo>
                    <a:pt x="30" y="7"/>
                  </a:lnTo>
                  <a:lnTo>
                    <a:pt x="1" y="7"/>
                  </a:lnTo>
                  <a:lnTo>
                    <a:pt x="1" y="7"/>
                  </a:lnTo>
                  <a:lnTo>
                    <a:pt x="0" y="17"/>
                  </a:lnTo>
                  <a:lnTo>
                    <a:pt x="0" y="29"/>
                  </a:lnTo>
                  <a:lnTo>
                    <a:pt x="0" y="29"/>
                  </a:lnTo>
                  <a:lnTo>
                    <a:pt x="8" y="35"/>
                  </a:lnTo>
                  <a:lnTo>
                    <a:pt x="16" y="40"/>
                  </a:lnTo>
                  <a:lnTo>
                    <a:pt x="36" y="16"/>
                  </a:lnTo>
                  <a:lnTo>
                    <a:pt x="46" y="1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1" name="Freeform 39"/>
            <p:cNvSpPr>
              <a:spLocks/>
            </p:cNvSpPr>
            <p:nvPr userDrawn="1"/>
          </p:nvSpPr>
          <p:spPr bwMode="auto">
            <a:xfrm>
              <a:off x="4762" y="2298"/>
              <a:ext cx="69" cy="40"/>
            </a:xfrm>
            <a:custGeom>
              <a:avLst/>
              <a:gdLst>
                <a:gd name="T0" fmla="*/ 17 w 69"/>
                <a:gd name="T1" fmla="*/ 5 h 40"/>
                <a:gd name="T2" fmla="*/ 0 w 69"/>
                <a:gd name="T3" fmla="*/ 28 h 40"/>
                <a:gd name="T4" fmla="*/ 29 w 69"/>
                <a:gd name="T5" fmla="*/ 40 h 40"/>
                <a:gd name="T6" fmla="*/ 29 w 69"/>
                <a:gd name="T7" fmla="*/ 40 h 40"/>
                <a:gd name="T8" fmla="*/ 43 w 69"/>
                <a:gd name="T9" fmla="*/ 32 h 40"/>
                <a:gd name="T10" fmla="*/ 55 w 69"/>
                <a:gd name="T11" fmla="*/ 24 h 40"/>
                <a:gd name="T12" fmla="*/ 69 w 69"/>
                <a:gd name="T13" fmla="*/ 15 h 40"/>
                <a:gd name="T14" fmla="*/ 27 w 69"/>
                <a:gd name="T15" fmla="*/ 0 h 40"/>
                <a:gd name="T16" fmla="*/ 17 w 69"/>
                <a:gd name="T17"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40">
                  <a:moveTo>
                    <a:pt x="17" y="5"/>
                  </a:moveTo>
                  <a:lnTo>
                    <a:pt x="0" y="28"/>
                  </a:lnTo>
                  <a:lnTo>
                    <a:pt x="29" y="40"/>
                  </a:lnTo>
                  <a:lnTo>
                    <a:pt x="29" y="40"/>
                  </a:lnTo>
                  <a:lnTo>
                    <a:pt x="43" y="32"/>
                  </a:lnTo>
                  <a:lnTo>
                    <a:pt x="55" y="24"/>
                  </a:lnTo>
                  <a:lnTo>
                    <a:pt x="69" y="15"/>
                  </a:lnTo>
                  <a:lnTo>
                    <a:pt x="27" y="0"/>
                  </a:lnTo>
                  <a:lnTo>
                    <a:pt x="17"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2" name="Freeform 40"/>
            <p:cNvSpPr>
              <a:spLocks/>
            </p:cNvSpPr>
            <p:nvPr userDrawn="1"/>
          </p:nvSpPr>
          <p:spPr bwMode="auto">
            <a:xfrm>
              <a:off x="4783" y="2152"/>
              <a:ext cx="16" cy="74"/>
            </a:xfrm>
            <a:custGeom>
              <a:avLst/>
              <a:gdLst>
                <a:gd name="T0" fmla="*/ 12 w 16"/>
                <a:gd name="T1" fmla="*/ 31 h 74"/>
                <a:gd name="T2" fmla="*/ 12 w 16"/>
                <a:gd name="T3" fmla="*/ 31 h 74"/>
                <a:gd name="T4" fmla="*/ 12 w 16"/>
                <a:gd name="T5" fmla="*/ 7 h 74"/>
                <a:gd name="T6" fmla="*/ 12 w 16"/>
                <a:gd name="T7" fmla="*/ 7 h 74"/>
                <a:gd name="T8" fmla="*/ 15 w 16"/>
                <a:gd name="T9" fmla="*/ 5 h 74"/>
                <a:gd name="T10" fmla="*/ 15 w 16"/>
                <a:gd name="T11" fmla="*/ 5 h 74"/>
                <a:gd name="T12" fmla="*/ 15 w 16"/>
                <a:gd name="T13" fmla="*/ 3 h 74"/>
                <a:gd name="T14" fmla="*/ 13 w 16"/>
                <a:gd name="T15" fmla="*/ 0 h 74"/>
                <a:gd name="T16" fmla="*/ 0 w 16"/>
                <a:gd name="T17" fmla="*/ 0 h 74"/>
                <a:gd name="T18" fmla="*/ 0 w 16"/>
                <a:gd name="T19" fmla="*/ 0 h 74"/>
                <a:gd name="T20" fmla="*/ 0 w 16"/>
                <a:gd name="T21" fmla="*/ 4 h 74"/>
                <a:gd name="T22" fmla="*/ 0 w 16"/>
                <a:gd name="T23" fmla="*/ 4 h 74"/>
                <a:gd name="T24" fmla="*/ 1 w 16"/>
                <a:gd name="T25" fmla="*/ 6 h 74"/>
                <a:gd name="T26" fmla="*/ 2 w 16"/>
                <a:gd name="T27" fmla="*/ 7 h 74"/>
                <a:gd name="T28" fmla="*/ 2 w 16"/>
                <a:gd name="T29" fmla="*/ 31 h 74"/>
                <a:gd name="T30" fmla="*/ 2 w 16"/>
                <a:gd name="T31" fmla="*/ 31 h 74"/>
                <a:gd name="T32" fmla="*/ 1 w 16"/>
                <a:gd name="T33" fmla="*/ 33 h 74"/>
                <a:gd name="T34" fmla="*/ 0 w 16"/>
                <a:gd name="T35" fmla="*/ 38 h 74"/>
                <a:gd name="T36" fmla="*/ 0 w 16"/>
                <a:gd name="T37" fmla="*/ 38 h 74"/>
                <a:gd name="T38" fmla="*/ 0 w 16"/>
                <a:gd name="T39" fmla="*/ 42 h 74"/>
                <a:gd name="T40" fmla="*/ 1 w 16"/>
                <a:gd name="T41" fmla="*/ 45 h 74"/>
                <a:gd name="T42" fmla="*/ 2 w 16"/>
                <a:gd name="T43" fmla="*/ 48 h 74"/>
                <a:gd name="T44" fmla="*/ 2 w 16"/>
                <a:gd name="T45" fmla="*/ 67 h 74"/>
                <a:gd name="T46" fmla="*/ 2 w 16"/>
                <a:gd name="T47" fmla="*/ 67 h 74"/>
                <a:gd name="T48" fmla="*/ 1 w 16"/>
                <a:gd name="T49" fmla="*/ 68 h 74"/>
                <a:gd name="T50" fmla="*/ 1 w 16"/>
                <a:gd name="T51" fmla="*/ 71 h 74"/>
                <a:gd name="T52" fmla="*/ 1 w 16"/>
                <a:gd name="T53" fmla="*/ 71 h 74"/>
                <a:gd name="T54" fmla="*/ 1 w 16"/>
                <a:gd name="T55" fmla="*/ 74 h 74"/>
                <a:gd name="T56" fmla="*/ 15 w 16"/>
                <a:gd name="T57" fmla="*/ 74 h 74"/>
                <a:gd name="T58" fmla="*/ 15 w 16"/>
                <a:gd name="T59" fmla="*/ 74 h 74"/>
                <a:gd name="T60" fmla="*/ 15 w 16"/>
                <a:gd name="T61" fmla="*/ 70 h 74"/>
                <a:gd name="T62" fmla="*/ 15 w 16"/>
                <a:gd name="T63" fmla="*/ 70 h 74"/>
                <a:gd name="T64" fmla="*/ 12 w 16"/>
                <a:gd name="T65" fmla="*/ 67 h 74"/>
                <a:gd name="T66" fmla="*/ 12 w 16"/>
                <a:gd name="T67" fmla="*/ 48 h 74"/>
                <a:gd name="T68" fmla="*/ 12 w 16"/>
                <a:gd name="T69" fmla="*/ 48 h 74"/>
                <a:gd name="T70" fmla="*/ 15 w 16"/>
                <a:gd name="T71" fmla="*/ 44 h 74"/>
                <a:gd name="T72" fmla="*/ 16 w 16"/>
                <a:gd name="T73" fmla="*/ 42 h 74"/>
                <a:gd name="T74" fmla="*/ 16 w 16"/>
                <a:gd name="T75" fmla="*/ 40 h 74"/>
                <a:gd name="T76" fmla="*/ 16 w 16"/>
                <a:gd name="T77" fmla="*/ 40 h 74"/>
                <a:gd name="T78" fmla="*/ 15 w 16"/>
                <a:gd name="T79" fmla="*/ 34 h 74"/>
                <a:gd name="T80" fmla="*/ 12 w 16"/>
                <a:gd name="T81" fmla="*/ 31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6" h="74">
                  <a:moveTo>
                    <a:pt x="12" y="31"/>
                  </a:moveTo>
                  <a:lnTo>
                    <a:pt x="12" y="31"/>
                  </a:lnTo>
                  <a:lnTo>
                    <a:pt x="12" y="7"/>
                  </a:lnTo>
                  <a:lnTo>
                    <a:pt x="12" y="7"/>
                  </a:lnTo>
                  <a:lnTo>
                    <a:pt x="15" y="5"/>
                  </a:lnTo>
                  <a:lnTo>
                    <a:pt x="15" y="5"/>
                  </a:lnTo>
                  <a:lnTo>
                    <a:pt x="15" y="3"/>
                  </a:lnTo>
                  <a:lnTo>
                    <a:pt x="13" y="0"/>
                  </a:lnTo>
                  <a:lnTo>
                    <a:pt x="0" y="0"/>
                  </a:lnTo>
                  <a:lnTo>
                    <a:pt x="0" y="0"/>
                  </a:lnTo>
                  <a:lnTo>
                    <a:pt x="0" y="4"/>
                  </a:lnTo>
                  <a:lnTo>
                    <a:pt x="0" y="4"/>
                  </a:lnTo>
                  <a:lnTo>
                    <a:pt x="1" y="6"/>
                  </a:lnTo>
                  <a:lnTo>
                    <a:pt x="2" y="7"/>
                  </a:lnTo>
                  <a:lnTo>
                    <a:pt x="2" y="31"/>
                  </a:lnTo>
                  <a:lnTo>
                    <a:pt x="2" y="31"/>
                  </a:lnTo>
                  <a:lnTo>
                    <a:pt x="1" y="33"/>
                  </a:lnTo>
                  <a:lnTo>
                    <a:pt x="0" y="38"/>
                  </a:lnTo>
                  <a:lnTo>
                    <a:pt x="0" y="38"/>
                  </a:lnTo>
                  <a:lnTo>
                    <a:pt x="0" y="42"/>
                  </a:lnTo>
                  <a:lnTo>
                    <a:pt x="1" y="45"/>
                  </a:lnTo>
                  <a:lnTo>
                    <a:pt x="2" y="48"/>
                  </a:lnTo>
                  <a:lnTo>
                    <a:pt x="2" y="67"/>
                  </a:lnTo>
                  <a:lnTo>
                    <a:pt x="2" y="67"/>
                  </a:lnTo>
                  <a:lnTo>
                    <a:pt x="1" y="68"/>
                  </a:lnTo>
                  <a:lnTo>
                    <a:pt x="1" y="71"/>
                  </a:lnTo>
                  <a:lnTo>
                    <a:pt x="1" y="71"/>
                  </a:lnTo>
                  <a:lnTo>
                    <a:pt x="1" y="74"/>
                  </a:lnTo>
                  <a:lnTo>
                    <a:pt x="15" y="74"/>
                  </a:lnTo>
                  <a:lnTo>
                    <a:pt x="15" y="74"/>
                  </a:lnTo>
                  <a:lnTo>
                    <a:pt x="15" y="70"/>
                  </a:lnTo>
                  <a:lnTo>
                    <a:pt x="15" y="70"/>
                  </a:lnTo>
                  <a:lnTo>
                    <a:pt x="12" y="67"/>
                  </a:lnTo>
                  <a:lnTo>
                    <a:pt x="12" y="48"/>
                  </a:lnTo>
                  <a:lnTo>
                    <a:pt x="12" y="48"/>
                  </a:lnTo>
                  <a:lnTo>
                    <a:pt x="15" y="44"/>
                  </a:lnTo>
                  <a:lnTo>
                    <a:pt x="16" y="42"/>
                  </a:lnTo>
                  <a:lnTo>
                    <a:pt x="16" y="40"/>
                  </a:lnTo>
                  <a:lnTo>
                    <a:pt x="16" y="40"/>
                  </a:lnTo>
                  <a:lnTo>
                    <a:pt x="15" y="34"/>
                  </a:lnTo>
                  <a:lnTo>
                    <a:pt x="12" y="3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3" name="Freeform 41"/>
            <p:cNvSpPr>
              <a:spLocks/>
            </p:cNvSpPr>
            <p:nvPr userDrawn="1"/>
          </p:nvSpPr>
          <p:spPr bwMode="auto">
            <a:xfrm>
              <a:off x="4800" y="2174"/>
              <a:ext cx="48" cy="35"/>
            </a:xfrm>
            <a:custGeom>
              <a:avLst/>
              <a:gdLst>
                <a:gd name="T0" fmla="*/ 25 w 48"/>
                <a:gd name="T1" fmla="*/ 29 h 35"/>
                <a:gd name="T2" fmla="*/ 48 w 48"/>
                <a:gd name="T3" fmla="*/ 6 h 35"/>
                <a:gd name="T4" fmla="*/ 48 w 48"/>
                <a:gd name="T5" fmla="*/ 6 h 35"/>
                <a:gd name="T6" fmla="*/ 16 w 48"/>
                <a:gd name="T7" fmla="*/ 6 h 35"/>
                <a:gd name="T8" fmla="*/ 16 w 48"/>
                <a:gd name="T9" fmla="*/ 6 h 35"/>
                <a:gd name="T10" fmla="*/ 13 w 48"/>
                <a:gd name="T11" fmla="*/ 5 h 35"/>
                <a:gd name="T12" fmla="*/ 8 w 48"/>
                <a:gd name="T13" fmla="*/ 3 h 35"/>
                <a:gd name="T14" fmla="*/ 5 w 48"/>
                <a:gd name="T15" fmla="*/ 0 h 35"/>
                <a:gd name="T16" fmla="*/ 2 w 48"/>
                <a:gd name="T17" fmla="*/ 0 h 35"/>
                <a:gd name="T18" fmla="*/ 2 w 48"/>
                <a:gd name="T19" fmla="*/ 0 h 35"/>
                <a:gd name="T20" fmla="*/ 0 w 48"/>
                <a:gd name="T21" fmla="*/ 7 h 35"/>
                <a:gd name="T22" fmla="*/ 0 w 48"/>
                <a:gd name="T23" fmla="*/ 7 h 35"/>
                <a:gd name="T24" fmla="*/ 2 w 48"/>
                <a:gd name="T25" fmla="*/ 11 h 35"/>
                <a:gd name="T26" fmla="*/ 3 w 48"/>
                <a:gd name="T27" fmla="*/ 13 h 35"/>
                <a:gd name="T28" fmla="*/ 3 w 48"/>
                <a:gd name="T29" fmla="*/ 18 h 35"/>
                <a:gd name="T30" fmla="*/ 3 w 48"/>
                <a:gd name="T31" fmla="*/ 18 h 35"/>
                <a:gd name="T32" fmla="*/ 3 w 48"/>
                <a:gd name="T33" fmla="*/ 21 h 35"/>
                <a:gd name="T34" fmla="*/ 2 w 48"/>
                <a:gd name="T35" fmla="*/ 24 h 35"/>
                <a:gd name="T36" fmla="*/ 0 w 48"/>
                <a:gd name="T37" fmla="*/ 27 h 35"/>
                <a:gd name="T38" fmla="*/ 0 w 48"/>
                <a:gd name="T39" fmla="*/ 27 h 35"/>
                <a:gd name="T40" fmla="*/ 3 w 48"/>
                <a:gd name="T41" fmla="*/ 35 h 35"/>
                <a:gd name="T42" fmla="*/ 3 w 48"/>
                <a:gd name="T43" fmla="*/ 35 h 35"/>
                <a:gd name="T44" fmla="*/ 8 w 48"/>
                <a:gd name="T45" fmla="*/ 33 h 35"/>
                <a:gd name="T46" fmla="*/ 16 w 48"/>
                <a:gd name="T47" fmla="*/ 29 h 35"/>
                <a:gd name="T48" fmla="*/ 16 w 48"/>
                <a:gd name="T49" fmla="*/ 29 h 35"/>
                <a:gd name="T50" fmla="*/ 25 w 48"/>
                <a:gd name="T51" fmla="*/ 29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8" h="35">
                  <a:moveTo>
                    <a:pt x="25" y="29"/>
                  </a:moveTo>
                  <a:lnTo>
                    <a:pt x="48" y="6"/>
                  </a:lnTo>
                  <a:lnTo>
                    <a:pt x="48" y="6"/>
                  </a:lnTo>
                  <a:lnTo>
                    <a:pt x="16" y="6"/>
                  </a:lnTo>
                  <a:lnTo>
                    <a:pt x="16" y="6"/>
                  </a:lnTo>
                  <a:lnTo>
                    <a:pt x="13" y="5"/>
                  </a:lnTo>
                  <a:lnTo>
                    <a:pt x="8" y="3"/>
                  </a:lnTo>
                  <a:lnTo>
                    <a:pt x="5" y="0"/>
                  </a:lnTo>
                  <a:lnTo>
                    <a:pt x="2" y="0"/>
                  </a:lnTo>
                  <a:lnTo>
                    <a:pt x="2" y="0"/>
                  </a:lnTo>
                  <a:lnTo>
                    <a:pt x="0" y="7"/>
                  </a:lnTo>
                  <a:lnTo>
                    <a:pt x="0" y="7"/>
                  </a:lnTo>
                  <a:lnTo>
                    <a:pt x="2" y="11"/>
                  </a:lnTo>
                  <a:lnTo>
                    <a:pt x="3" y="13"/>
                  </a:lnTo>
                  <a:lnTo>
                    <a:pt x="3" y="18"/>
                  </a:lnTo>
                  <a:lnTo>
                    <a:pt x="3" y="18"/>
                  </a:lnTo>
                  <a:lnTo>
                    <a:pt x="3" y="21"/>
                  </a:lnTo>
                  <a:lnTo>
                    <a:pt x="2" y="24"/>
                  </a:lnTo>
                  <a:lnTo>
                    <a:pt x="0" y="27"/>
                  </a:lnTo>
                  <a:lnTo>
                    <a:pt x="0" y="27"/>
                  </a:lnTo>
                  <a:lnTo>
                    <a:pt x="3" y="35"/>
                  </a:lnTo>
                  <a:lnTo>
                    <a:pt x="3" y="35"/>
                  </a:lnTo>
                  <a:lnTo>
                    <a:pt x="8" y="33"/>
                  </a:lnTo>
                  <a:lnTo>
                    <a:pt x="16" y="29"/>
                  </a:lnTo>
                  <a:lnTo>
                    <a:pt x="16" y="29"/>
                  </a:lnTo>
                  <a:lnTo>
                    <a:pt x="25" y="2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4" name="Freeform 42"/>
            <p:cNvSpPr>
              <a:spLocks/>
            </p:cNvSpPr>
            <p:nvPr userDrawn="1"/>
          </p:nvSpPr>
          <p:spPr bwMode="auto">
            <a:xfrm>
              <a:off x="4860" y="2128"/>
              <a:ext cx="95" cy="75"/>
            </a:xfrm>
            <a:custGeom>
              <a:avLst/>
              <a:gdLst>
                <a:gd name="T0" fmla="*/ 95 w 95"/>
                <a:gd name="T1" fmla="*/ 38 h 75"/>
                <a:gd name="T2" fmla="*/ 92 w 95"/>
                <a:gd name="T3" fmla="*/ 37 h 75"/>
                <a:gd name="T4" fmla="*/ 88 w 95"/>
                <a:gd name="T5" fmla="*/ 39 h 75"/>
                <a:gd name="T6" fmla="*/ 85 w 95"/>
                <a:gd name="T7" fmla="*/ 40 h 75"/>
                <a:gd name="T8" fmla="*/ 83 w 95"/>
                <a:gd name="T9" fmla="*/ 47 h 75"/>
                <a:gd name="T10" fmla="*/ 82 w 95"/>
                <a:gd name="T11" fmla="*/ 45 h 75"/>
                <a:gd name="T12" fmla="*/ 76 w 95"/>
                <a:gd name="T13" fmla="*/ 44 h 75"/>
                <a:gd name="T14" fmla="*/ 72 w 95"/>
                <a:gd name="T15" fmla="*/ 45 h 75"/>
                <a:gd name="T16" fmla="*/ 74 w 95"/>
                <a:gd name="T17" fmla="*/ 51 h 75"/>
                <a:gd name="T18" fmla="*/ 72 w 95"/>
                <a:gd name="T19" fmla="*/ 57 h 75"/>
                <a:gd name="T20" fmla="*/ 68 w 95"/>
                <a:gd name="T21" fmla="*/ 57 h 75"/>
                <a:gd name="T22" fmla="*/ 65 w 95"/>
                <a:gd name="T23" fmla="*/ 53 h 75"/>
                <a:gd name="T24" fmla="*/ 65 w 95"/>
                <a:gd name="T25" fmla="*/ 50 h 75"/>
                <a:gd name="T26" fmla="*/ 58 w 95"/>
                <a:gd name="T27" fmla="*/ 52 h 75"/>
                <a:gd name="T28" fmla="*/ 55 w 95"/>
                <a:gd name="T29" fmla="*/ 50 h 75"/>
                <a:gd name="T30" fmla="*/ 55 w 95"/>
                <a:gd name="T31" fmla="*/ 44 h 75"/>
                <a:gd name="T32" fmla="*/ 65 w 95"/>
                <a:gd name="T33" fmla="*/ 42 h 75"/>
                <a:gd name="T34" fmla="*/ 65 w 95"/>
                <a:gd name="T35" fmla="*/ 38 h 75"/>
                <a:gd name="T36" fmla="*/ 61 w 95"/>
                <a:gd name="T37" fmla="*/ 34 h 75"/>
                <a:gd name="T38" fmla="*/ 58 w 95"/>
                <a:gd name="T39" fmla="*/ 32 h 75"/>
                <a:gd name="T40" fmla="*/ 52 w 95"/>
                <a:gd name="T41" fmla="*/ 34 h 75"/>
                <a:gd name="T42" fmla="*/ 53 w 95"/>
                <a:gd name="T43" fmla="*/ 32 h 75"/>
                <a:gd name="T44" fmla="*/ 57 w 95"/>
                <a:gd name="T45" fmla="*/ 28 h 75"/>
                <a:gd name="T46" fmla="*/ 55 w 95"/>
                <a:gd name="T47" fmla="*/ 22 h 75"/>
                <a:gd name="T48" fmla="*/ 53 w 95"/>
                <a:gd name="T49" fmla="*/ 16 h 75"/>
                <a:gd name="T50" fmla="*/ 52 w 95"/>
                <a:gd name="T51" fmla="*/ 16 h 75"/>
                <a:gd name="T52" fmla="*/ 48 w 95"/>
                <a:gd name="T53" fmla="*/ 17 h 75"/>
                <a:gd name="T54" fmla="*/ 42 w 95"/>
                <a:gd name="T55" fmla="*/ 21 h 75"/>
                <a:gd name="T56" fmla="*/ 40 w 95"/>
                <a:gd name="T57" fmla="*/ 24 h 75"/>
                <a:gd name="T58" fmla="*/ 40 w 95"/>
                <a:gd name="T59" fmla="*/ 29 h 75"/>
                <a:gd name="T60" fmla="*/ 39 w 95"/>
                <a:gd name="T61" fmla="*/ 25 h 75"/>
                <a:gd name="T62" fmla="*/ 35 w 95"/>
                <a:gd name="T63" fmla="*/ 22 h 75"/>
                <a:gd name="T64" fmla="*/ 31 w 95"/>
                <a:gd name="T65" fmla="*/ 22 h 75"/>
                <a:gd name="T66" fmla="*/ 25 w 95"/>
                <a:gd name="T67" fmla="*/ 24 h 75"/>
                <a:gd name="T68" fmla="*/ 29 w 95"/>
                <a:gd name="T69" fmla="*/ 29 h 75"/>
                <a:gd name="T70" fmla="*/ 29 w 95"/>
                <a:gd name="T71" fmla="*/ 36 h 75"/>
                <a:gd name="T72" fmla="*/ 27 w 95"/>
                <a:gd name="T73" fmla="*/ 37 h 75"/>
                <a:gd name="T74" fmla="*/ 21 w 95"/>
                <a:gd name="T75" fmla="*/ 34 h 75"/>
                <a:gd name="T76" fmla="*/ 20 w 95"/>
                <a:gd name="T77" fmla="*/ 30 h 75"/>
                <a:gd name="T78" fmla="*/ 15 w 95"/>
                <a:gd name="T79" fmla="*/ 34 h 75"/>
                <a:gd name="T80" fmla="*/ 12 w 95"/>
                <a:gd name="T81" fmla="*/ 32 h 75"/>
                <a:gd name="T82" fmla="*/ 10 w 95"/>
                <a:gd name="T83" fmla="*/ 27 h 75"/>
                <a:gd name="T84" fmla="*/ 18 w 95"/>
                <a:gd name="T85" fmla="*/ 22 h 75"/>
                <a:gd name="T86" fmla="*/ 18 w 95"/>
                <a:gd name="T87" fmla="*/ 21 h 75"/>
                <a:gd name="T88" fmla="*/ 14 w 95"/>
                <a:gd name="T89" fmla="*/ 15 h 75"/>
                <a:gd name="T90" fmla="*/ 9 w 95"/>
                <a:gd name="T91" fmla="*/ 15 h 75"/>
                <a:gd name="T92" fmla="*/ 12 w 95"/>
                <a:gd name="T93" fmla="*/ 12 h 75"/>
                <a:gd name="T94" fmla="*/ 13 w 95"/>
                <a:gd name="T95" fmla="*/ 6 h 75"/>
                <a:gd name="T96" fmla="*/ 12 w 95"/>
                <a:gd name="T97" fmla="*/ 3 h 75"/>
                <a:gd name="T98" fmla="*/ 8 w 95"/>
                <a:gd name="T99" fmla="*/ 0 h 75"/>
                <a:gd name="T100" fmla="*/ 21 w 95"/>
                <a:gd name="T101" fmla="*/ 55 h 75"/>
                <a:gd name="T102" fmla="*/ 28 w 95"/>
                <a:gd name="T103" fmla="*/ 52 h 75"/>
                <a:gd name="T104" fmla="*/ 32 w 95"/>
                <a:gd name="T105" fmla="*/ 50 h 75"/>
                <a:gd name="T106" fmla="*/ 40 w 95"/>
                <a:gd name="T107" fmla="*/ 51 h 75"/>
                <a:gd name="T108" fmla="*/ 44 w 95"/>
                <a:gd name="T109" fmla="*/ 52 h 75"/>
                <a:gd name="T110" fmla="*/ 51 w 95"/>
                <a:gd name="T111" fmla="*/ 57 h 75"/>
                <a:gd name="T112" fmla="*/ 53 w 95"/>
                <a:gd name="T113" fmla="*/ 62 h 75"/>
                <a:gd name="T114" fmla="*/ 52 w 95"/>
                <a:gd name="T115" fmla="*/ 66 h 75"/>
                <a:gd name="T116" fmla="*/ 66 w 95"/>
                <a:gd name="T117" fmla="*/ 7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5" h="75">
                  <a:moveTo>
                    <a:pt x="66" y="75"/>
                  </a:moveTo>
                  <a:lnTo>
                    <a:pt x="95" y="38"/>
                  </a:lnTo>
                  <a:lnTo>
                    <a:pt x="95" y="38"/>
                  </a:lnTo>
                  <a:lnTo>
                    <a:pt x="92" y="37"/>
                  </a:lnTo>
                  <a:lnTo>
                    <a:pt x="90" y="38"/>
                  </a:lnTo>
                  <a:lnTo>
                    <a:pt x="88" y="39"/>
                  </a:lnTo>
                  <a:lnTo>
                    <a:pt x="88" y="39"/>
                  </a:lnTo>
                  <a:lnTo>
                    <a:pt x="85" y="40"/>
                  </a:lnTo>
                  <a:lnTo>
                    <a:pt x="84" y="44"/>
                  </a:lnTo>
                  <a:lnTo>
                    <a:pt x="83" y="47"/>
                  </a:lnTo>
                  <a:lnTo>
                    <a:pt x="83" y="47"/>
                  </a:lnTo>
                  <a:lnTo>
                    <a:pt x="82" y="45"/>
                  </a:lnTo>
                  <a:lnTo>
                    <a:pt x="80" y="44"/>
                  </a:lnTo>
                  <a:lnTo>
                    <a:pt x="76" y="44"/>
                  </a:lnTo>
                  <a:lnTo>
                    <a:pt x="73" y="44"/>
                  </a:lnTo>
                  <a:lnTo>
                    <a:pt x="72" y="45"/>
                  </a:lnTo>
                  <a:lnTo>
                    <a:pt x="72" y="45"/>
                  </a:lnTo>
                  <a:lnTo>
                    <a:pt x="74" y="51"/>
                  </a:lnTo>
                  <a:lnTo>
                    <a:pt x="74" y="54"/>
                  </a:lnTo>
                  <a:lnTo>
                    <a:pt x="72" y="57"/>
                  </a:lnTo>
                  <a:lnTo>
                    <a:pt x="68" y="57"/>
                  </a:lnTo>
                  <a:lnTo>
                    <a:pt x="68" y="57"/>
                  </a:lnTo>
                  <a:lnTo>
                    <a:pt x="66" y="55"/>
                  </a:lnTo>
                  <a:lnTo>
                    <a:pt x="65" y="53"/>
                  </a:lnTo>
                  <a:lnTo>
                    <a:pt x="65" y="50"/>
                  </a:lnTo>
                  <a:lnTo>
                    <a:pt x="65" y="50"/>
                  </a:lnTo>
                  <a:lnTo>
                    <a:pt x="61" y="52"/>
                  </a:lnTo>
                  <a:lnTo>
                    <a:pt x="58" y="52"/>
                  </a:lnTo>
                  <a:lnTo>
                    <a:pt x="55" y="50"/>
                  </a:lnTo>
                  <a:lnTo>
                    <a:pt x="55" y="50"/>
                  </a:lnTo>
                  <a:lnTo>
                    <a:pt x="54" y="47"/>
                  </a:lnTo>
                  <a:lnTo>
                    <a:pt x="55" y="44"/>
                  </a:lnTo>
                  <a:lnTo>
                    <a:pt x="59" y="43"/>
                  </a:lnTo>
                  <a:lnTo>
                    <a:pt x="65" y="42"/>
                  </a:lnTo>
                  <a:lnTo>
                    <a:pt x="65" y="42"/>
                  </a:lnTo>
                  <a:lnTo>
                    <a:pt x="65" y="38"/>
                  </a:lnTo>
                  <a:lnTo>
                    <a:pt x="64" y="36"/>
                  </a:lnTo>
                  <a:lnTo>
                    <a:pt x="61" y="34"/>
                  </a:lnTo>
                  <a:lnTo>
                    <a:pt x="61" y="34"/>
                  </a:lnTo>
                  <a:lnTo>
                    <a:pt x="58" y="32"/>
                  </a:lnTo>
                  <a:lnTo>
                    <a:pt x="54" y="32"/>
                  </a:lnTo>
                  <a:lnTo>
                    <a:pt x="52" y="34"/>
                  </a:lnTo>
                  <a:lnTo>
                    <a:pt x="52" y="34"/>
                  </a:lnTo>
                  <a:lnTo>
                    <a:pt x="53" y="32"/>
                  </a:lnTo>
                  <a:lnTo>
                    <a:pt x="55" y="30"/>
                  </a:lnTo>
                  <a:lnTo>
                    <a:pt x="57" y="28"/>
                  </a:lnTo>
                  <a:lnTo>
                    <a:pt x="57" y="28"/>
                  </a:lnTo>
                  <a:lnTo>
                    <a:pt x="55" y="22"/>
                  </a:lnTo>
                  <a:lnTo>
                    <a:pt x="54" y="20"/>
                  </a:lnTo>
                  <a:lnTo>
                    <a:pt x="53" y="16"/>
                  </a:lnTo>
                  <a:lnTo>
                    <a:pt x="52" y="16"/>
                  </a:lnTo>
                  <a:lnTo>
                    <a:pt x="52" y="16"/>
                  </a:lnTo>
                  <a:lnTo>
                    <a:pt x="52" y="16"/>
                  </a:lnTo>
                  <a:lnTo>
                    <a:pt x="48" y="17"/>
                  </a:lnTo>
                  <a:lnTo>
                    <a:pt x="46" y="18"/>
                  </a:lnTo>
                  <a:lnTo>
                    <a:pt x="42" y="21"/>
                  </a:lnTo>
                  <a:lnTo>
                    <a:pt x="42" y="21"/>
                  </a:lnTo>
                  <a:lnTo>
                    <a:pt x="40" y="24"/>
                  </a:lnTo>
                  <a:lnTo>
                    <a:pt x="40" y="27"/>
                  </a:lnTo>
                  <a:lnTo>
                    <a:pt x="40" y="29"/>
                  </a:lnTo>
                  <a:lnTo>
                    <a:pt x="40" y="29"/>
                  </a:lnTo>
                  <a:lnTo>
                    <a:pt x="39" y="25"/>
                  </a:lnTo>
                  <a:lnTo>
                    <a:pt x="37" y="23"/>
                  </a:lnTo>
                  <a:lnTo>
                    <a:pt x="35" y="22"/>
                  </a:lnTo>
                  <a:lnTo>
                    <a:pt x="35" y="22"/>
                  </a:lnTo>
                  <a:lnTo>
                    <a:pt x="31" y="22"/>
                  </a:lnTo>
                  <a:lnTo>
                    <a:pt x="28" y="23"/>
                  </a:lnTo>
                  <a:lnTo>
                    <a:pt x="25" y="24"/>
                  </a:lnTo>
                  <a:lnTo>
                    <a:pt x="25" y="24"/>
                  </a:lnTo>
                  <a:lnTo>
                    <a:pt x="29" y="29"/>
                  </a:lnTo>
                  <a:lnTo>
                    <a:pt x="30" y="34"/>
                  </a:lnTo>
                  <a:lnTo>
                    <a:pt x="29" y="36"/>
                  </a:lnTo>
                  <a:lnTo>
                    <a:pt x="27" y="37"/>
                  </a:lnTo>
                  <a:lnTo>
                    <a:pt x="27" y="37"/>
                  </a:lnTo>
                  <a:lnTo>
                    <a:pt x="23" y="36"/>
                  </a:lnTo>
                  <a:lnTo>
                    <a:pt x="21" y="34"/>
                  </a:lnTo>
                  <a:lnTo>
                    <a:pt x="20" y="30"/>
                  </a:lnTo>
                  <a:lnTo>
                    <a:pt x="20" y="30"/>
                  </a:lnTo>
                  <a:lnTo>
                    <a:pt x="17" y="32"/>
                  </a:lnTo>
                  <a:lnTo>
                    <a:pt x="15" y="34"/>
                  </a:lnTo>
                  <a:lnTo>
                    <a:pt x="12" y="32"/>
                  </a:lnTo>
                  <a:lnTo>
                    <a:pt x="12" y="32"/>
                  </a:lnTo>
                  <a:lnTo>
                    <a:pt x="10" y="30"/>
                  </a:lnTo>
                  <a:lnTo>
                    <a:pt x="10" y="27"/>
                  </a:lnTo>
                  <a:lnTo>
                    <a:pt x="13" y="24"/>
                  </a:lnTo>
                  <a:lnTo>
                    <a:pt x="18" y="22"/>
                  </a:lnTo>
                  <a:lnTo>
                    <a:pt x="18" y="22"/>
                  </a:lnTo>
                  <a:lnTo>
                    <a:pt x="18" y="21"/>
                  </a:lnTo>
                  <a:lnTo>
                    <a:pt x="16" y="17"/>
                  </a:lnTo>
                  <a:lnTo>
                    <a:pt x="14" y="15"/>
                  </a:lnTo>
                  <a:lnTo>
                    <a:pt x="12" y="14"/>
                  </a:lnTo>
                  <a:lnTo>
                    <a:pt x="9" y="15"/>
                  </a:lnTo>
                  <a:lnTo>
                    <a:pt x="9" y="15"/>
                  </a:lnTo>
                  <a:lnTo>
                    <a:pt x="12" y="12"/>
                  </a:lnTo>
                  <a:lnTo>
                    <a:pt x="13" y="9"/>
                  </a:lnTo>
                  <a:lnTo>
                    <a:pt x="13" y="6"/>
                  </a:lnTo>
                  <a:lnTo>
                    <a:pt x="13" y="6"/>
                  </a:lnTo>
                  <a:lnTo>
                    <a:pt x="12" y="3"/>
                  </a:lnTo>
                  <a:lnTo>
                    <a:pt x="9" y="1"/>
                  </a:lnTo>
                  <a:lnTo>
                    <a:pt x="8" y="0"/>
                  </a:lnTo>
                  <a:lnTo>
                    <a:pt x="0" y="46"/>
                  </a:lnTo>
                  <a:lnTo>
                    <a:pt x="21" y="55"/>
                  </a:lnTo>
                  <a:lnTo>
                    <a:pt x="21" y="55"/>
                  </a:lnTo>
                  <a:lnTo>
                    <a:pt x="28" y="52"/>
                  </a:lnTo>
                  <a:lnTo>
                    <a:pt x="28" y="52"/>
                  </a:lnTo>
                  <a:lnTo>
                    <a:pt x="32" y="50"/>
                  </a:lnTo>
                  <a:lnTo>
                    <a:pt x="37" y="50"/>
                  </a:lnTo>
                  <a:lnTo>
                    <a:pt x="40" y="51"/>
                  </a:lnTo>
                  <a:lnTo>
                    <a:pt x="44" y="52"/>
                  </a:lnTo>
                  <a:lnTo>
                    <a:pt x="44" y="52"/>
                  </a:lnTo>
                  <a:lnTo>
                    <a:pt x="48" y="54"/>
                  </a:lnTo>
                  <a:lnTo>
                    <a:pt x="51" y="57"/>
                  </a:lnTo>
                  <a:lnTo>
                    <a:pt x="52" y="60"/>
                  </a:lnTo>
                  <a:lnTo>
                    <a:pt x="53" y="62"/>
                  </a:lnTo>
                  <a:lnTo>
                    <a:pt x="53" y="62"/>
                  </a:lnTo>
                  <a:lnTo>
                    <a:pt x="52" y="66"/>
                  </a:lnTo>
                  <a:lnTo>
                    <a:pt x="51" y="69"/>
                  </a:lnTo>
                  <a:lnTo>
                    <a:pt x="66" y="7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5" name="Freeform 43"/>
            <p:cNvSpPr>
              <a:spLocks/>
            </p:cNvSpPr>
            <p:nvPr userDrawn="1"/>
          </p:nvSpPr>
          <p:spPr bwMode="auto">
            <a:xfrm>
              <a:off x="4936" y="2180"/>
              <a:ext cx="116" cy="20"/>
            </a:xfrm>
            <a:custGeom>
              <a:avLst/>
              <a:gdLst>
                <a:gd name="T0" fmla="*/ 97 w 116"/>
                <a:gd name="T1" fmla="*/ 17 h 20"/>
                <a:gd name="T2" fmla="*/ 116 w 116"/>
                <a:gd name="T3" fmla="*/ 9 h 20"/>
                <a:gd name="T4" fmla="*/ 97 w 116"/>
                <a:gd name="T5" fmla="*/ 1 h 20"/>
                <a:gd name="T6" fmla="*/ 97 w 116"/>
                <a:gd name="T7" fmla="*/ 1 h 20"/>
                <a:gd name="T8" fmla="*/ 65 w 116"/>
                <a:gd name="T9" fmla="*/ 1 h 20"/>
                <a:gd name="T10" fmla="*/ 16 w 116"/>
                <a:gd name="T11" fmla="*/ 0 h 20"/>
                <a:gd name="T12" fmla="*/ 0 w 116"/>
                <a:gd name="T13" fmla="*/ 20 h 20"/>
                <a:gd name="T14" fmla="*/ 0 w 116"/>
                <a:gd name="T15" fmla="*/ 20 h 20"/>
                <a:gd name="T16" fmla="*/ 97 w 116"/>
                <a:gd name="T17" fmla="*/ 17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20">
                  <a:moveTo>
                    <a:pt x="97" y="17"/>
                  </a:moveTo>
                  <a:lnTo>
                    <a:pt x="116" y="9"/>
                  </a:lnTo>
                  <a:lnTo>
                    <a:pt x="97" y="1"/>
                  </a:lnTo>
                  <a:lnTo>
                    <a:pt x="97" y="1"/>
                  </a:lnTo>
                  <a:lnTo>
                    <a:pt x="65" y="1"/>
                  </a:lnTo>
                  <a:lnTo>
                    <a:pt x="16" y="0"/>
                  </a:lnTo>
                  <a:lnTo>
                    <a:pt x="0" y="20"/>
                  </a:lnTo>
                  <a:lnTo>
                    <a:pt x="0" y="20"/>
                  </a:lnTo>
                  <a:lnTo>
                    <a:pt x="97"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6" name="Freeform 44"/>
            <p:cNvSpPr>
              <a:spLocks/>
            </p:cNvSpPr>
            <p:nvPr userDrawn="1"/>
          </p:nvSpPr>
          <p:spPr bwMode="auto">
            <a:xfrm>
              <a:off x="4973" y="2230"/>
              <a:ext cx="68" cy="67"/>
            </a:xfrm>
            <a:custGeom>
              <a:avLst/>
              <a:gdLst>
                <a:gd name="T0" fmla="*/ 36 w 68"/>
                <a:gd name="T1" fmla="*/ 67 h 67"/>
                <a:gd name="T2" fmla="*/ 36 w 68"/>
                <a:gd name="T3" fmla="*/ 67 h 67"/>
                <a:gd name="T4" fmla="*/ 26 w 68"/>
                <a:gd name="T5" fmla="*/ 61 h 67"/>
                <a:gd name="T6" fmla="*/ 16 w 68"/>
                <a:gd name="T7" fmla="*/ 56 h 67"/>
                <a:gd name="T8" fmla="*/ 9 w 68"/>
                <a:gd name="T9" fmla="*/ 51 h 67"/>
                <a:gd name="T10" fmla="*/ 4 w 68"/>
                <a:gd name="T11" fmla="*/ 44 h 67"/>
                <a:gd name="T12" fmla="*/ 4 w 68"/>
                <a:gd name="T13" fmla="*/ 44 h 67"/>
                <a:gd name="T14" fmla="*/ 1 w 68"/>
                <a:gd name="T15" fmla="*/ 39 h 67"/>
                <a:gd name="T16" fmla="*/ 0 w 68"/>
                <a:gd name="T17" fmla="*/ 33 h 67"/>
                <a:gd name="T18" fmla="*/ 0 w 68"/>
                <a:gd name="T19" fmla="*/ 29 h 67"/>
                <a:gd name="T20" fmla="*/ 1 w 68"/>
                <a:gd name="T21" fmla="*/ 23 h 67"/>
                <a:gd name="T22" fmla="*/ 3 w 68"/>
                <a:gd name="T23" fmla="*/ 17 h 67"/>
                <a:gd name="T24" fmla="*/ 6 w 68"/>
                <a:gd name="T25" fmla="*/ 12 h 67"/>
                <a:gd name="T26" fmla="*/ 9 w 68"/>
                <a:gd name="T27" fmla="*/ 8 h 67"/>
                <a:gd name="T28" fmla="*/ 15 w 68"/>
                <a:gd name="T29" fmla="*/ 4 h 67"/>
                <a:gd name="T30" fmla="*/ 15 w 68"/>
                <a:gd name="T31" fmla="*/ 4 h 67"/>
                <a:gd name="T32" fmla="*/ 16 w 68"/>
                <a:gd name="T33" fmla="*/ 7 h 67"/>
                <a:gd name="T34" fmla="*/ 18 w 68"/>
                <a:gd name="T35" fmla="*/ 9 h 67"/>
                <a:gd name="T36" fmla="*/ 18 w 68"/>
                <a:gd name="T37" fmla="*/ 11 h 67"/>
                <a:gd name="T38" fmla="*/ 18 w 68"/>
                <a:gd name="T39" fmla="*/ 11 h 67"/>
                <a:gd name="T40" fmla="*/ 34 w 68"/>
                <a:gd name="T41" fmla="*/ 10 h 67"/>
                <a:gd name="T42" fmla="*/ 34 w 68"/>
                <a:gd name="T43" fmla="*/ 10 h 67"/>
                <a:gd name="T44" fmla="*/ 34 w 68"/>
                <a:gd name="T45" fmla="*/ 5 h 67"/>
                <a:gd name="T46" fmla="*/ 33 w 68"/>
                <a:gd name="T47" fmla="*/ 2 h 67"/>
                <a:gd name="T48" fmla="*/ 31 w 68"/>
                <a:gd name="T49" fmla="*/ 0 h 67"/>
                <a:gd name="T50" fmla="*/ 31 w 68"/>
                <a:gd name="T51" fmla="*/ 0 h 67"/>
                <a:gd name="T52" fmla="*/ 36 w 68"/>
                <a:gd name="T53" fmla="*/ 3 h 67"/>
                <a:gd name="T54" fmla="*/ 38 w 68"/>
                <a:gd name="T55" fmla="*/ 7 h 67"/>
                <a:gd name="T56" fmla="*/ 39 w 68"/>
                <a:gd name="T57" fmla="*/ 10 h 67"/>
                <a:gd name="T58" fmla="*/ 39 w 68"/>
                <a:gd name="T59" fmla="*/ 10 h 67"/>
                <a:gd name="T60" fmla="*/ 53 w 68"/>
                <a:gd name="T61" fmla="*/ 11 h 67"/>
                <a:gd name="T62" fmla="*/ 53 w 68"/>
                <a:gd name="T63" fmla="*/ 11 h 67"/>
                <a:gd name="T64" fmla="*/ 52 w 68"/>
                <a:gd name="T65" fmla="*/ 7 h 67"/>
                <a:gd name="T66" fmla="*/ 50 w 68"/>
                <a:gd name="T67" fmla="*/ 2 h 67"/>
                <a:gd name="T68" fmla="*/ 50 w 68"/>
                <a:gd name="T69" fmla="*/ 2 h 67"/>
                <a:gd name="T70" fmla="*/ 56 w 68"/>
                <a:gd name="T71" fmla="*/ 5 h 67"/>
                <a:gd name="T72" fmla="*/ 59 w 68"/>
                <a:gd name="T73" fmla="*/ 8 h 67"/>
                <a:gd name="T74" fmla="*/ 63 w 68"/>
                <a:gd name="T75" fmla="*/ 12 h 67"/>
                <a:gd name="T76" fmla="*/ 65 w 68"/>
                <a:gd name="T77" fmla="*/ 16 h 67"/>
                <a:gd name="T78" fmla="*/ 68 w 68"/>
                <a:gd name="T79" fmla="*/ 24 h 67"/>
                <a:gd name="T80" fmla="*/ 68 w 68"/>
                <a:gd name="T81" fmla="*/ 31 h 67"/>
                <a:gd name="T82" fmla="*/ 68 w 68"/>
                <a:gd name="T83" fmla="*/ 31 h 67"/>
                <a:gd name="T84" fmla="*/ 68 w 68"/>
                <a:gd name="T85" fmla="*/ 39 h 67"/>
                <a:gd name="T86" fmla="*/ 65 w 68"/>
                <a:gd name="T87" fmla="*/ 46 h 67"/>
                <a:gd name="T88" fmla="*/ 60 w 68"/>
                <a:gd name="T89" fmla="*/ 52 h 67"/>
                <a:gd name="T90" fmla="*/ 54 w 68"/>
                <a:gd name="T91" fmla="*/ 56 h 67"/>
                <a:gd name="T92" fmla="*/ 54 w 68"/>
                <a:gd name="T93" fmla="*/ 56 h 67"/>
                <a:gd name="T94" fmla="*/ 44 w 68"/>
                <a:gd name="T95" fmla="*/ 62 h 67"/>
                <a:gd name="T96" fmla="*/ 36 w 68"/>
                <a:gd name="T97"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8" h="67">
                  <a:moveTo>
                    <a:pt x="36" y="67"/>
                  </a:moveTo>
                  <a:lnTo>
                    <a:pt x="36" y="67"/>
                  </a:lnTo>
                  <a:lnTo>
                    <a:pt x="26" y="61"/>
                  </a:lnTo>
                  <a:lnTo>
                    <a:pt x="16" y="56"/>
                  </a:lnTo>
                  <a:lnTo>
                    <a:pt x="9" y="51"/>
                  </a:lnTo>
                  <a:lnTo>
                    <a:pt x="4" y="44"/>
                  </a:lnTo>
                  <a:lnTo>
                    <a:pt x="4" y="44"/>
                  </a:lnTo>
                  <a:lnTo>
                    <a:pt x="1" y="39"/>
                  </a:lnTo>
                  <a:lnTo>
                    <a:pt x="0" y="33"/>
                  </a:lnTo>
                  <a:lnTo>
                    <a:pt x="0" y="29"/>
                  </a:lnTo>
                  <a:lnTo>
                    <a:pt x="1" y="23"/>
                  </a:lnTo>
                  <a:lnTo>
                    <a:pt x="3" y="17"/>
                  </a:lnTo>
                  <a:lnTo>
                    <a:pt x="6" y="12"/>
                  </a:lnTo>
                  <a:lnTo>
                    <a:pt x="9" y="8"/>
                  </a:lnTo>
                  <a:lnTo>
                    <a:pt x="15" y="4"/>
                  </a:lnTo>
                  <a:lnTo>
                    <a:pt x="15" y="4"/>
                  </a:lnTo>
                  <a:lnTo>
                    <a:pt x="16" y="7"/>
                  </a:lnTo>
                  <a:lnTo>
                    <a:pt x="18" y="9"/>
                  </a:lnTo>
                  <a:lnTo>
                    <a:pt x="18" y="11"/>
                  </a:lnTo>
                  <a:lnTo>
                    <a:pt x="18" y="11"/>
                  </a:lnTo>
                  <a:lnTo>
                    <a:pt x="34" y="10"/>
                  </a:lnTo>
                  <a:lnTo>
                    <a:pt x="34" y="10"/>
                  </a:lnTo>
                  <a:lnTo>
                    <a:pt x="34" y="5"/>
                  </a:lnTo>
                  <a:lnTo>
                    <a:pt x="33" y="2"/>
                  </a:lnTo>
                  <a:lnTo>
                    <a:pt x="31" y="0"/>
                  </a:lnTo>
                  <a:lnTo>
                    <a:pt x="31" y="0"/>
                  </a:lnTo>
                  <a:lnTo>
                    <a:pt x="36" y="3"/>
                  </a:lnTo>
                  <a:lnTo>
                    <a:pt x="38" y="7"/>
                  </a:lnTo>
                  <a:lnTo>
                    <a:pt x="39" y="10"/>
                  </a:lnTo>
                  <a:lnTo>
                    <a:pt x="39" y="10"/>
                  </a:lnTo>
                  <a:lnTo>
                    <a:pt x="53" y="11"/>
                  </a:lnTo>
                  <a:lnTo>
                    <a:pt x="53" y="11"/>
                  </a:lnTo>
                  <a:lnTo>
                    <a:pt x="52" y="7"/>
                  </a:lnTo>
                  <a:lnTo>
                    <a:pt x="50" y="2"/>
                  </a:lnTo>
                  <a:lnTo>
                    <a:pt x="50" y="2"/>
                  </a:lnTo>
                  <a:lnTo>
                    <a:pt x="56" y="5"/>
                  </a:lnTo>
                  <a:lnTo>
                    <a:pt x="59" y="8"/>
                  </a:lnTo>
                  <a:lnTo>
                    <a:pt x="63" y="12"/>
                  </a:lnTo>
                  <a:lnTo>
                    <a:pt x="65" y="16"/>
                  </a:lnTo>
                  <a:lnTo>
                    <a:pt x="68" y="24"/>
                  </a:lnTo>
                  <a:lnTo>
                    <a:pt x="68" y="31"/>
                  </a:lnTo>
                  <a:lnTo>
                    <a:pt x="68" y="31"/>
                  </a:lnTo>
                  <a:lnTo>
                    <a:pt x="68" y="39"/>
                  </a:lnTo>
                  <a:lnTo>
                    <a:pt x="65" y="46"/>
                  </a:lnTo>
                  <a:lnTo>
                    <a:pt x="60" y="52"/>
                  </a:lnTo>
                  <a:lnTo>
                    <a:pt x="54" y="56"/>
                  </a:lnTo>
                  <a:lnTo>
                    <a:pt x="54" y="56"/>
                  </a:lnTo>
                  <a:lnTo>
                    <a:pt x="44" y="62"/>
                  </a:lnTo>
                  <a:lnTo>
                    <a:pt x="36" y="6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7" name="Freeform 45"/>
            <p:cNvSpPr>
              <a:spLocks/>
            </p:cNvSpPr>
            <p:nvPr userDrawn="1"/>
          </p:nvSpPr>
          <p:spPr bwMode="auto">
            <a:xfrm>
              <a:off x="4993" y="2394"/>
              <a:ext cx="1" cy="1"/>
            </a:xfrm>
            <a:custGeom>
              <a:avLst/>
              <a:gdLst>
                <a:gd name="T0" fmla="*/ 1 w 1"/>
                <a:gd name="T1" fmla="*/ 1 h 1"/>
                <a:gd name="T2" fmla="*/ 1 w 1"/>
                <a:gd name="T3" fmla="*/ 1 h 1"/>
                <a:gd name="T4" fmla="*/ 0 w 1"/>
                <a:gd name="T5" fmla="*/ 0 h 1"/>
                <a:gd name="T6" fmla="*/ 0 w 1"/>
                <a:gd name="T7" fmla="*/ 0 h 1"/>
                <a:gd name="T8" fmla="*/ 0 w 1"/>
                <a:gd name="T9" fmla="*/ 0 h 1"/>
                <a:gd name="T10" fmla="*/ 0 w 1"/>
                <a:gd name="T11" fmla="*/ 0 h 1"/>
                <a:gd name="T12" fmla="*/ 1 w 1"/>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1" h="1">
                  <a:moveTo>
                    <a:pt x="1" y="1"/>
                  </a:moveTo>
                  <a:lnTo>
                    <a:pt x="1" y="1"/>
                  </a:lnTo>
                  <a:lnTo>
                    <a:pt x="0" y="0"/>
                  </a:lnTo>
                  <a:lnTo>
                    <a:pt x="0" y="0"/>
                  </a:lnTo>
                  <a:lnTo>
                    <a:pt x="0" y="0"/>
                  </a:lnTo>
                  <a:lnTo>
                    <a:pt x="0" y="0"/>
                  </a:lnTo>
                  <a:lnTo>
                    <a:pt x="1"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8" name="Freeform 46"/>
            <p:cNvSpPr>
              <a:spLocks/>
            </p:cNvSpPr>
            <p:nvPr userDrawn="1"/>
          </p:nvSpPr>
          <p:spPr bwMode="auto">
            <a:xfrm>
              <a:off x="4846" y="2205"/>
              <a:ext cx="13" cy="7"/>
            </a:xfrm>
            <a:custGeom>
              <a:avLst/>
              <a:gdLst>
                <a:gd name="T0" fmla="*/ 13 w 13"/>
                <a:gd name="T1" fmla="*/ 6 h 7"/>
                <a:gd name="T2" fmla="*/ 13 w 13"/>
                <a:gd name="T3" fmla="*/ 6 h 7"/>
                <a:gd name="T4" fmla="*/ 11 w 13"/>
                <a:gd name="T5" fmla="*/ 6 h 7"/>
                <a:gd name="T6" fmla="*/ 7 w 13"/>
                <a:gd name="T7" fmla="*/ 7 h 7"/>
                <a:gd name="T8" fmla="*/ 0 w 13"/>
                <a:gd name="T9" fmla="*/ 7 h 7"/>
                <a:gd name="T10" fmla="*/ 0 w 13"/>
                <a:gd name="T11" fmla="*/ 7 h 7"/>
                <a:gd name="T12" fmla="*/ 0 w 13"/>
                <a:gd name="T13" fmla="*/ 5 h 7"/>
                <a:gd name="T14" fmla="*/ 0 w 13"/>
                <a:gd name="T15" fmla="*/ 0 h 7"/>
                <a:gd name="T16" fmla="*/ 0 w 13"/>
                <a:gd name="T17" fmla="*/ 0 h 7"/>
                <a:gd name="T18" fmla="*/ 2 w 13"/>
                <a:gd name="T19" fmla="*/ 0 h 7"/>
                <a:gd name="T20" fmla="*/ 6 w 13"/>
                <a:gd name="T21" fmla="*/ 2 h 7"/>
                <a:gd name="T22" fmla="*/ 11 w 13"/>
                <a:gd name="T23" fmla="*/ 3 h 7"/>
                <a:gd name="T24" fmla="*/ 13 w 13"/>
                <a:gd name="T25" fmla="*/ 6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 h="7">
                  <a:moveTo>
                    <a:pt x="13" y="6"/>
                  </a:moveTo>
                  <a:lnTo>
                    <a:pt x="13" y="6"/>
                  </a:lnTo>
                  <a:lnTo>
                    <a:pt x="11" y="6"/>
                  </a:lnTo>
                  <a:lnTo>
                    <a:pt x="7" y="7"/>
                  </a:lnTo>
                  <a:lnTo>
                    <a:pt x="0" y="7"/>
                  </a:lnTo>
                  <a:lnTo>
                    <a:pt x="0" y="7"/>
                  </a:lnTo>
                  <a:lnTo>
                    <a:pt x="0" y="5"/>
                  </a:lnTo>
                  <a:lnTo>
                    <a:pt x="0" y="0"/>
                  </a:lnTo>
                  <a:lnTo>
                    <a:pt x="0" y="0"/>
                  </a:lnTo>
                  <a:lnTo>
                    <a:pt x="2" y="0"/>
                  </a:lnTo>
                  <a:lnTo>
                    <a:pt x="6" y="2"/>
                  </a:lnTo>
                  <a:lnTo>
                    <a:pt x="11" y="3"/>
                  </a:lnTo>
                  <a:lnTo>
                    <a:pt x="13" y="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69" name="Freeform 47"/>
            <p:cNvSpPr>
              <a:spLocks/>
            </p:cNvSpPr>
            <p:nvPr userDrawn="1"/>
          </p:nvSpPr>
          <p:spPr bwMode="auto">
            <a:xfrm>
              <a:off x="4681" y="2180"/>
              <a:ext cx="390" cy="461"/>
            </a:xfrm>
            <a:custGeom>
              <a:avLst/>
              <a:gdLst>
                <a:gd name="T0" fmla="*/ 374 w 390"/>
                <a:gd name="T1" fmla="*/ 155 h 461"/>
                <a:gd name="T2" fmla="*/ 372 w 390"/>
                <a:gd name="T3" fmla="*/ 95 h 461"/>
                <a:gd name="T4" fmla="*/ 325 w 390"/>
                <a:gd name="T5" fmla="*/ 36 h 461"/>
                <a:gd name="T6" fmla="*/ 281 w 390"/>
                <a:gd name="T7" fmla="*/ 95 h 461"/>
                <a:gd name="T8" fmla="*/ 291 w 390"/>
                <a:gd name="T9" fmla="*/ 154 h 461"/>
                <a:gd name="T10" fmla="*/ 308 w 390"/>
                <a:gd name="T11" fmla="*/ 162 h 461"/>
                <a:gd name="T12" fmla="*/ 320 w 390"/>
                <a:gd name="T13" fmla="*/ 151 h 461"/>
                <a:gd name="T14" fmla="*/ 359 w 390"/>
                <a:gd name="T15" fmla="*/ 158 h 461"/>
                <a:gd name="T16" fmla="*/ 337 w 390"/>
                <a:gd name="T17" fmla="*/ 218 h 461"/>
                <a:gd name="T18" fmla="*/ 271 w 390"/>
                <a:gd name="T19" fmla="*/ 184 h 461"/>
                <a:gd name="T20" fmla="*/ 263 w 390"/>
                <a:gd name="T21" fmla="*/ 125 h 461"/>
                <a:gd name="T22" fmla="*/ 263 w 390"/>
                <a:gd name="T23" fmla="*/ 116 h 461"/>
                <a:gd name="T24" fmla="*/ 237 w 390"/>
                <a:gd name="T25" fmla="*/ 76 h 461"/>
                <a:gd name="T26" fmla="*/ 267 w 390"/>
                <a:gd name="T27" fmla="*/ 49 h 461"/>
                <a:gd name="T28" fmla="*/ 223 w 390"/>
                <a:gd name="T29" fmla="*/ 17 h 461"/>
                <a:gd name="T30" fmla="*/ 155 w 390"/>
                <a:gd name="T31" fmla="*/ 21 h 461"/>
                <a:gd name="T32" fmla="*/ 141 w 390"/>
                <a:gd name="T33" fmla="*/ 46 h 461"/>
                <a:gd name="T34" fmla="*/ 154 w 390"/>
                <a:gd name="T35" fmla="*/ 66 h 461"/>
                <a:gd name="T36" fmla="*/ 184 w 390"/>
                <a:gd name="T37" fmla="*/ 55 h 461"/>
                <a:gd name="T38" fmla="*/ 139 w 390"/>
                <a:gd name="T39" fmla="*/ 73 h 461"/>
                <a:gd name="T40" fmla="*/ 120 w 390"/>
                <a:gd name="T41" fmla="*/ 69 h 461"/>
                <a:gd name="T42" fmla="*/ 163 w 390"/>
                <a:gd name="T43" fmla="*/ 71 h 461"/>
                <a:gd name="T44" fmla="*/ 164 w 390"/>
                <a:gd name="T45" fmla="*/ 81 h 461"/>
                <a:gd name="T46" fmla="*/ 149 w 390"/>
                <a:gd name="T47" fmla="*/ 96 h 461"/>
                <a:gd name="T48" fmla="*/ 164 w 390"/>
                <a:gd name="T49" fmla="*/ 121 h 461"/>
                <a:gd name="T50" fmla="*/ 84 w 390"/>
                <a:gd name="T51" fmla="*/ 175 h 461"/>
                <a:gd name="T52" fmla="*/ 32 w 390"/>
                <a:gd name="T53" fmla="*/ 159 h 461"/>
                <a:gd name="T54" fmla="*/ 26 w 390"/>
                <a:gd name="T55" fmla="*/ 169 h 461"/>
                <a:gd name="T56" fmla="*/ 32 w 390"/>
                <a:gd name="T57" fmla="*/ 181 h 461"/>
                <a:gd name="T58" fmla="*/ 1 w 390"/>
                <a:gd name="T59" fmla="*/ 193 h 461"/>
                <a:gd name="T60" fmla="*/ 37 w 390"/>
                <a:gd name="T61" fmla="*/ 198 h 461"/>
                <a:gd name="T62" fmla="*/ 22 w 390"/>
                <a:gd name="T63" fmla="*/ 209 h 461"/>
                <a:gd name="T64" fmla="*/ 32 w 390"/>
                <a:gd name="T65" fmla="*/ 218 h 461"/>
                <a:gd name="T66" fmla="*/ 65 w 390"/>
                <a:gd name="T67" fmla="*/ 218 h 461"/>
                <a:gd name="T68" fmla="*/ 73 w 390"/>
                <a:gd name="T69" fmla="*/ 220 h 461"/>
                <a:gd name="T70" fmla="*/ 103 w 390"/>
                <a:gd name="T71" fmla="*/ 195 h 461"/>
                <a:gd name="T72" fmla="*/ 135 w 390"/>
                <a:gd name="T73" fmla="*/ 190 h 461"/>
                <a:gd name="T74" fmla="*/ 178 w 390"/>
                <a:gd name="T75" fmla="*/ 206 h 461"/>
                <a:gd name="T76" fmla="*/ 262 w 390"/>
                <a:gd name="T77" fmla="*/ 244 h 461"/>
                <a:gd name="T78" fmla="*/ 293 w 390"/>
                <a:gd name="T79" fmla="*/ 311 h 461"/>
                <a:gd name="T80" fmla="*/ 292 w 390"/>
                <a:gd name="T81" fmla="*/ 327 h 461"/>
                <a:gd name="T82" fmla="*/ 323 w 390"/>
                <a:gd name="T83" fmla="*/ 333 h 461"/>
                <a:gd name="T84" fmla="*/ 331 w 390"/>
                <a:gd name="T85" fmla="*/ 396 h 461"/>
                <a:gd name="T86" fmla="*/ 292 w 390"/>
                <a:gd name="T87" fmla="*/ 403 h 461"/>
                <a:gd name="T88" fmla="*/ 311 w 390"/>
                <a:gd name="T89" fmla="*/ 411 h 461"/>
                <a:gd name="T90" fmla="*/ 303 w 390"/>
                <a:gd name="T91" fmla="*/ 420 h 461"/>
                <a:gd name="T92" fmla="*/ 299 w 390"/>
                <a:gd name="T93" fmla="*/ 450 h 461"/>
                <a:gd name="T94" fmla="*/ 318 w 390"/>
                <a:gd name="T95" fmla="*/ 438 h 461"/>
                <a:gd name="T96" fmla="*/ 323 w 390"/>
                <a:gd name="T97" fmla="*/ 443 h 461"/>
                <a:gd name="T98" fmla="*/ 343 w 390"/>
                <a:gd name="T99" fmla="*/ 455 h 461"/>
                <a:gd name="T100" fmla="*/ 350 w 390"/>
                <a:gd name="T101" fmla="*/ 429 h 461"/>
                <a:gd name="T102" fmla="*/ 371 w 390"/>
                <a:gd name="T103" fmla="*/ 436 h 461"/>
                <a:gd name="T104" fmla="*/ 372 w 390"/>
                <a:gd name="T105" fmla="*/ 395 h 461"/>
                <a:gd name="T106" fmla="*/ 380 w 390"/>
                <a:gd name="T107" fmla="*/ 378 h 461"/>
                <a:gd name="T108" fmla="*/ 378 w 390"/>
                <a:gd name="T109" fmla="*/ 349 h 461"/>
                <a:gd name="T110" fmla="*/ 362 w 390"/>
                <a:gd name="T111" fmla="*/ 321 h 461"/>
                <a:gd name="T112" fmla="*/ 335 w 390"/>
                <a:gd name="T113" fmla="*/ 292 h 461"/>
                <a:gd name="T114" fmla="*/ 335 w 390"/>
                <a:gd name="T115" fmla="*/ 265 h 461"/>
                <a:gd name="T116" fmla="*/ 341 w 390"/>
                <a:gd name="T117" fmla="*/ 238 h 461"/>
                <a:gd name="T118" fmla="*/ 390 w 390"/>
                <a:gd name="T119" fmla="*/ 20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90" h="461">
                  <a:moveTo>
                    <a:pt x="380" y="177"/>
                  </a:moveTo>
                  <a:lnTo>
                    <a:pt x="380" y="177"/>
                  </a:lnTo>
                  <a:lnTo>
                    <a:pt x="387" y="178"/>
                  </a:lnTo>
                  <a:lnTo>
                    <a:pt x="390" y="177"/>
                  </a:lnTo>
                  <a:lnTo>
                    <a:pt x="390" y="177"/>
                  </a:lnTo>
                  <a:lnTo>
                    <a:pt x="390" y="170"/>
                  </a:lnTo>
                  <a:lnTo>
                    <a:pt x="388" y="159"/>
                  </a:lnTo>
                  <a:lnTo>
                    <a:pt x="388" y="159"/>
                  </a:lnTo>
                  <a:lnTo>
                    <a:pt x="386" y="159"/>
                  </a:lnTo>
                  <a:lnTo>
                    <a:pt x="381" y="159"/>
                  </a:lnTo>
                  <a:lnTo>
                    <a:pt x="378" y="158"/>
                  </a:lnTo>
                  <a:lnTo>
                    <a:pt x="374" y="155"/>
                  </a:lnTo>
                  <a:lnTo>
                    <a:pt x="374" y="155"/>
                  </a:lnTo>
                  <a:lnTo>
                    <a:pt x="371" y="150"/>
                  </a:lnTo>
                  <a:lnTo>
                    <a:pt x="371" y="150"/>
                  </a:lnTo>
                  <a:lnTo>
                    <a:pt x="364" y="141"/>
                  </a:lnTo>
                  <a:lnTo>
                    <a:pt x="357" y="134"/>
                  </a:lnTo>
                  <a:lnTo>
                    <a:pt x="349" y="128"/>
                  </a:lnTo>
                  <a:lnTo>
                    <a:pt x="341" y="124"/>
                  </a:lnTo>
                  <a:lnTo>
                    <a:pt x="341" y="124"/>
                  </a:lnTo>
                  <a:lnTo>
                    <a:pt x="353" y="117"/>
                  </a:lnTo>
                  <a:lnTo>
                    <a:pt x="362" y="110"/>
                  </a:lnTo>
                  <a:lnTo>
                    <a:pt x="366" y="104"/>
                  </a:lnTo>
                  <a:lnTo>
                    <a:pt x="370" y="99"/>
                  </a:lnTo>
                  <a:lnTo>
                    <a:pt x="370" y="99"/>
                  </a:lnTo>
                  <a:lnTo>
                    <a:pt x="372" y="95"/>
                  </a:lnTo>
                  <a:lnTo>
                    <a:pt x="373" y="88"/>
                  </a:lnTo>
                  <a:lnTo>
                    <a:pt x="374" y="81"/>
                  </a:lnTo>
                  <a:lnTo>
                    <a:pt x="374" y="73"/>
                  </a:lnTo>
                  <a:lnTo>
                    <a:pt x="372" y="65"/>
                  </a:lnTo>
                  <a:lnTo>
                    <a:pt x="368" y="57"/>
                  </a:lnTo>
                  <a:lnTo>
                    <a:pt x="362" y="50"/>
                  </a:lnTo>
                  <a:lnTo>
                    <a:pt x="358" y="46"/>
                  </a:lnTo>
                  <a:lnTo>
                    <a:pt x="353" y="43"/>
                  </a:lnTo>
                  <a:lnTo>
                    <a:pt x="353" y="43"/>
                  </a:lnTo>
                  <a:lnTo>
                    <a:pt x="345" y="39"/>
                  </a:lnTo>
                  <a:lnTo>
                    <a:pt x="338" y="37"/>
                  </a:lnTo>
                  <a:lnTo>
                    <a:pt x="330" y="36"/>
                  </a:lnTo>
                  <a:lnTo>
                    <a:pt x="325" y="36"/>
                  </a:lnTo>
                  <a:lnTo>
                    <a:pt x="312" y="38"/>
                  </a:lnTo>
                  <a:lnTo>
                    <a:pt x="304" y="40"/>
                  </a:lnTo>
                  <a:lnTo>
                    <a:pt x="304" y="40"/>
                  </a:lnTo>
                  <a:lnTo>
                    <a:pt x="298" y="44"/>
                  </a:lnTo>
                  <a:lnTo>
                    <a:pt x="292" y="49"/>
                  </a:lnTo>
                  <a:lnTo>
                    <a:pt x="288" y="53"/>
                  </a:lnTo>
                  <a:lnTo>
                    <a:pt x="284" y="59"/>
                  </a:lnTo>
                  <a:lnTo>
                    <a:pt x="281" y="66"/>
                  </a:lnTo>
                  <a:lnTo>
                    <a:pt x="279" y="73"/>
                  </a:lnTo>
                  <a:lnTo>
                    <a:pt x="278" y="80"/>
                  </a:lnTo>
                  <a:lnTo>
                    <a:pt x="279" y="89"/>
                  </a:lnTo>
                  <a:lnTo>
                    <a:pt x="279" y="89"/>
                  </a:lnTo>
                  <a:lnTo>
                    <a:pt x="281" y="95"/>
                  </a:lnTo>
                  <a:lnTo>
                    <a:pt x="284" y="101"/>
                  </a:lnTo>
                  <a:lnTo>
                    <a:pt x="288" y="106"/>
                  </a:lnTo>
                  <a:lnTo>
                    <a:pt x="291" y="110"/>
                  </a:lnTo>
                  <a:lnTo>
                    <a:pt x="300" y="117"/>
                  </a:lnTo>
                  <a:lnTo>
                    <a:pt x="312" y="124"/>
                  </a:lnTo>
                  <a:lnTo>
                    <a:pt x="312" y="124"/>
                  </a:lnTo>
                  <a:lnTo>
                    <a:pt x="304" y="128"/>
                  </a:lnTo>
                  <a:lnTo>
                    <a:pt x="297" y="135"/>
                  </a:lnTo>
                  <a:lnTo>
                    <a:pt x="295" y="139"/>
                  </a:lnTo>
                  <a:lnTo>
                    <a:pt x="292" y="143"/>
                  </a:lnTo>
                  <a:lnTo>
                    <a:pt x="291" y="148"/>
                  </a:lnTo>
                  <a:lnTo>
                    <a:pt x="291" y="154"/>
                  </a:lnTo>
                  <a:lnTo>
                    <a:pt x="291" y="154"/>
                  </a:lnTo>
                  <a:lnTo>
                    <a:pt x="292" y="161"/>
                  </a:lnTo>
                  <a:lnTo>
                    <a:pt x="295" y="169"/>
                  </a:lnTo>
                  <a:lnTo>
                    <a:pt x="296" y="178"/>
                  </a:lnTo>
                  <a:lnTo>
                    <a:pt x="295" y="184"/>
                  </a:lnTo>
                  <a:lnTo>
                    <a:pt x="295" y="190"/>
                  </a:lnTo>
                  <a:lnTo>
                    <a:pt x="295" y="190"/>
                  </a:lnTo>
                  <a:lnTo>
                    <a:pt x="296" y="190"/>
                  </a:lnTo>
                  <a:lnTo>
                    <a:pt x="299" y="188"/>
                  </a:lnTo>
                  <a:lnTo>
                    <a:pt x="306" y="184"/>
                  </a:lnTo>
                  <a:lnTo>
                    <a:pt x="306" y="184"/>
                  </a:lnTo>
                  <a:lnTo>
                    <a:pt x="308" y="177"/>
                  </a:lnTo>
                  <a:lnTo>
                    <a:pt x="308" y="170"/>
                  </a:lnTo>
                  <a:lnTo>
                    <a:pt x="308" y="162"/>
                  </a:lnTo>
                  <a:lnTo>
                    <a:pt x="308" y="162"/>
                  </a:lnTo>
                  <a:lnTo>
                    <a:pt x="311" y="165"/>
                  </a:lnTo>
                  <a:lnTo>
                    <a:pt x="312" y="171"/>
                  </a:lnTo>
                  <a:lnTo>
                    <a:pt x="312" y="176"/>
                  </a:lnTo>
                  <a:lnTo>
                    <a:pt x="312" y="180"/>
                  </a:lnTo>
                  <a:lnTo>
                    <a:pt x="312" y="180"/>
                  </a:lnTo>
                  <a:lnTo>
                    <a:pt x="315" y="178"/>
                  </a:lnTo>
                  <a:lnTo>
                    <a:pt x="319" y="176"/>
                  </a:lnTo>
                  <a:lnTo>
                    <a:pt x="320" y="173"/>
                  </a:lnTo>
                  <a:lnTo>
                    <a:pt x="320" y="173"/>
                  </a:lnTo>
                  <a:lnTo>
                    <a:pt x="322" y="165"/>
                  </a:lnTo>
                  <a:lnTo>
                    <a:pt x="321" y="157"/>
                  </a:lnTo>
                  <a:lnTo>
                    <a:pt x="320" y="151"/>
                  </a:lnTo>
                  <a:lnTo>
                    <a:pt x="318" y="147"/>
                  </a:lnTo>
                  <a:lnTo>
                    <a:pt x="318" y="147"/>
                  </a:lnTo>
                  <a:lnTo>
                    <a:pt x="318" y="142"/>
                  </a:lnTo>
                  <a:lnTo>
                    <a:pt x="319" y="138"/>
                  </a:lnTo>
                  <a:lnTo>
                    <a:pt x="321" y="133"/>
                  </a:lnTo>
                  <a:lnTo>
                    <a:pt x="326" y="131"/>
                  </a:lnTo>
                  <a:lnTo>
                    <a:pt x="326" y="131"/>
                  </a:lnTo>
                  <a:lnTo>
                    <a:pt x="337" y="136"/>
                  </a:lnTo>
                  <a:lnTo>
                    <a:pt x="337" y="136"/>
                  </a:lnTo>
                  <a:lnTo>
                    <a:pt x="341" y="140"/>
                  </a:lnTo>
                  <a:lnTo>
                    <a:pt x="348" y="146"/>
                  </a:lnTo>
                  <a:lnTo>
                    <a:pt x="356" y="154"/>
                  </a:lnTo>
                  <a:lnTo>
                    <a:pt x="359" y="158"/>
                  </a:lnTo>
                  <a:lnTo>
                    <a:pt x="362" y="164"/>
                  </a:lnTo>
                  <a:lnTo>
                    <a:pt x="362" y="164"/>
                  </a:lnTo>
                  <a:lnTo>
                    <a:pt x="364" y="171"/>
                  </a:lnTo>
                  <a:lnTo>
                    <a:pt x="365" y="178"/>
                  </a:lnTo>
                  <a:lnTo>
                    <a:pt x="366" y="184"/>
                  </a:lnTo>
                  <a:lnTo>
                    <a:pt x="366" y="190"/>
                  </a:lnTo>
                  <a:lnTo>
                    <a:pt x="364" y="198"/>
                  </a:lnTo>
                  <a:lnTo>
                    <a:pt x="362" y="202"/>
                  </a:lnTo>
                  <a:lnTo>
                    <a:pt x="362" y="202"/>
                  </a:lnTo>
                  <a:lnTo>
                    <a:pt x="357" y="208"/>
                  </a:lnTo>
                  <a:lnTo>
                    <a:pt x="351" y="214"/>
                  </a:lnTo>
                  <a:lnTo>
                    <a:pt x="345" y="217"/>
                  </a:lnTo>
                  <a:lnTo>
                    <a:pt x="337" y="218"/>
                  </a:lnTo>
                  <a:lnTo>
                    <a:pt x="337" y="218"/>
                  </a:lnTo>
                  <a:lnTo>
                    <a:pt x="336" y="218"/>
                  </a:lnTo>
                  <a:lnTo>
                    <a:pt x="336" y="218"/>
                  </a:lnTo>
                  <a:lnTo>
                    <a:pt x="327" y="218"/>
                  </a:lnTo>
                  <a:lnTo>
                    <a:pt x="327" y="218"/>
                  </a:lnTo>
                  <a:lnTo>
                    <a:pt x="319" y="216"/>
                  </a:lnTo>
                  <a:lnTo>
                    <a:pt x="319" y="216"/>
                  </a:lnTo>
                  <a:lnTo>
                    <a:pt x="312" y="214"/>
                  </a:lnTo>
                  <a:lnTo>
                    <a:pt x="312" y="214"/>
                  </a:lnTo>
                  <a:lnTo>
                    <a:pt x="305" y="210"/>
                  </a:lnTo>
                  <a:lnTo>
                    <a:pt x="295" y="203"/>
                  </a:lnTo>
                  <a:lnTo>
                    <a:pt x="283" y="195"/>
                  </a:lnTo>
                  <a:lnTo>
                    <a:pt x="271" y="184"/>
                  </a:lnTo>
                  <a:lnTo>
                    <a:pt x="271" y="184"/>
                  </a:lnTo>
                  <a:lnTo>
                    <a:pt x="255" y="165"/>
                  </a:lnTo>
                  <a:lnTo>
                    <a:pt x="245" y="153"/>
                  </a:lnTo>
                  <a:lnTo>
                    <a:pt x="245" y="153"/>
                  </a:lnTo>
                  <a:lnTo>
                    <a:pt x="251" y="155"/>
                  </a:lnTo>
                  <a:lnTo>
                    <a:pt x="256" y="155"/>
                  </a:lnTo>
                  <a:lnTo>
                    <a:pt x="262" y="155"/>
                  </a:lnTo>
                  <a:lnTo>
                    <a:pt x="262" y="155"/>
                  </a:lnTo>
                  <a:lnTo>
                    <a:pt x="262" y="144"/>
                  </a:lnTo>
                  <a:lnTo>
                    <a:pt x="263" y="134"/>
                  </a:lnTo>
                  <a:lnTo>
                    <a:pt x="263" y="134"/>
                  </a:lnTo>
                  <a:lnTo>
                    <a:pt x="263" y="125"/>
                  </a:lnTo>
                  <a:lnTo>
                    <a:pt x="263" y="125"/>
                  </a:lnTo>
                  <a:lnTo>
                    <a:pt x="260" y="125"/>
                  </a:lnTo>
                  <a:lnTo>
                    <a:pt x="252" y="123"/>
                  </a:lnTo>
                  <a:lnTo>
                    <a:pt x="247" y="121"/>
                  </a:lnTo>
                  <a:lnTo>
                    <a:pt x="243" y="119"/>
                  </a:lnTo>
                  <a:lnTo>
                    <a:pt x="239" y="117"/>
                  </a:lnTo>
                  <a:lnTo>
                    <a:pt x="237" y="113"/>
                  </a:lnTo>
                  <a:lnTo>
                    <a:pt x="237" y="113"/>
                  </a:lnTo>
                  <a:lnTo>
                    <a:pt x="240" y="114"/>
                  </a:lnTo>
                  <a:lnTo>
                    <a:pt x="244" y="116"/>
                  </a:lnTo>
                  <a:lnTo>
                    <a:pt x="249" y="117"/>
                  </a:lnTo>
                  <a:lnTo>
                    <a:pt x="249" y="117"/>
                  </a:lnTo>
                  <a:lnTo>
                    <a:pt x="259" y="116"/>
                  </a:lnTo>
                  <a:lnTo>
                    <a:pt x="263" y="116"/>
                  </a:lnTo>
                  <a:lnTo>
                    <a:pt x="263" y="116"/>
                  </a:lnTo>
                  <a:lnTo>
                    <a:pt x="264" y="105"/>
                  </a:lnTo>
                  <a:lnTo>
                    <a:pt x="266" y="96"/>
                  </a:lnTo>
                  <a:lnTo>
                    <a:pt x="266" y="96"/>
                  </a:lnTo>
                  <a:lnTo>
                    <a:pt x="266" y="87"/>
                  </a:lnTo>
                  <a:lnTo>
                    <a:pt x="266" y="87"/>
                  </a:lnTo>
                  <a:lnTo>
                    <a:pt x="259" y="87"/>
                  </a:lnTo>
                  <a:lnTo>
                    <a:pt x="249" y="86"/>
                  </a:lnTo>
                  <a:lnTo>
                    <a:pt x="249" y="86"/>
                  </a:lnTo>
                  <a:lnTo>
                    <a:pt x="243" y="82"/>
                  </a:lnTo>
                  <a:lnTo>
                    <a:pt x="239" y="80"/>
                  </a:lnTo>
                  <a:lnTo>
                    <a:pt x="237" y="76"/>
                  </a:lnTo>
                  <a:lnTo>
                    <a:pt x="237" y="76"/>
                  </a:lnTo>
                  <a:lnTo>
                    <a:pt x="240" y="77"/>
                  </a:lnTo>
                  <a:lnTo>
                    <a:pt x="248" y="80"/>
                  </a:lnTo>
                  <a:lnTo>
                    <a:pt x="248" y="80"/>
                  </a:lnTo>
                  <a:lnTo>
                    <a:pt x="255" y="80"/>
                  </a:lnTo>
                  <a:lnTo>
                    <a:pt x="261" y="79"/>
                  </a:lnTo>
                  <a:lnTo>
                    <a:pt x="264" y="79"/>
                  </a:lnTo>
                  <a:lnTo>
                    <a:pt x="267" y="77"/>
                  </a:lnTo>
                  <a:lnTo>
                    <a:pt x="267" y="77"/>
                  </a:lnTo>
                  <a:lnTo>
                    <a:pt x="267" y="59"/>
                  </a:lnTo>
                  <a:lnTo>
                    <a:pt x="267" y="59"/>
                  </a:lnTo>
                  <a:lnTo>
                    <a:pt x="267" y="54"/>
                  </a:lnTo>
                  <a:lnTo>
                    <a:pt x="267" y="49"/>
                  </a:lnTo>
                  <a:lnTo>
                    <a:pt x="267" y="49"/>
                  </a:lnTo>
                  <a:lnTo>
                    <a:pt x="263" y="49"/>
                  </a:lnTo>
                  <a:lnTo>
                    <a:pt x="258" y="47"/>
                  </a:lnTo>
                  <a:lnTo>
                    <a:pt x="249" y="44"/>
                  </a:lnTo>
                  <a:lnTo>
                    <a:pt x="245" y="42"/>
                  </a:lnTo>
                  <a:lnTo>
                    <a:pt x="241" y="38"/>
                  </a:lnTo>
                  <a:lnTo>
                    <a:pt x="241" y="38"/>
                  </a:lnTo>
                  <a:lnTo>
                    <a:pt x="240" y="36"/>
                  </a:lnTo>
                  <a:lnTo>
                    <a:pt x="239" y="34"/>
                  </a:lnTo>
                  <a:lnTo>
                    <a:pt x="241" y="29"/>
                  </a:lnTo>
                  <a:lnTo>
                    <a:pt x="241" y="29"/>
                  </a:lnTo>
                  <a:lnTo>
                    <a:pt x="221" y="20"/>
                  </a:lnTo>
                  <a:lnTo>
                    <a:pt x="221" y="20"/>
                  </a:lnTo>
                  <a:lnTo>
                    <a:pt x="223" y="17"/>
                  </a:lnTo>
                  <a:lnTo>
                    <a:pt x="224" y="14"/>
                  </a:lnTo>
                  <a:lnTo>
                    <a:pt x="225" y="12"/>
                  </a:lnTo>
                  <a:lnTo>
                    <a:pt x="225" y="12"/>
                  </a:lnTo>
                  <a:lnTo>
                    <a:pt x="224" y="8"/>
                  </a:lnTo>
                  <a:lnTo>
                    <a:pt x="221" y="6"/>
                  </a:lnTo>
                  <a:lnTo>
                    <a:pt x="216" y="5"/>
                  </a:lnTo>
                  <a:lnTo>
                    <a:pt x="211" y="5"/>
                  </a:lnTo>
                  <a:lnTo>
                    <a:pt x="211" y="5"/>
                  </a:lnTo>
                  <a:lnTo>
                    <a:pt x="208" y="6"/>
                  </a:lnTo>
                  <a:lnTo>
                    <a:pt x="204" y="8"/>
                  </a:lnTo>
                  <a:lnTo>
                    <a:pt x="202" y="12"/>
                  </a:lnTo>
                  <a:lnTo>
                    <a:pt x="176" y="0"/>
                  </a:lnTo>
                  <a:lnTo>
                    <a:pt x="155" y="21"/>
                  </a:lnTo>
                  <a:lnTo>
                    <a:pt x="155" y="21"/>
                  </a:lnTo>
                  <a:lnTo>
                    <a:pt x="155" y="22"/>
                  </a:lnTo>
                  <a:lnTo>
                    <a:pt x="154" y="24"/>
                  </a:lnTo>
                  <a:lnTo>
                    <a:pt x="154" y="27"/>
                  </a:lnTo>
                  <a:lnTo>
                    <a:pt x="154" y="27"/>
                  </a:lnTo>
                  <a:lnTo>
                    <a:pt x="154" y="28"/>
                  </a:lnTo>
                  <a:lnTo>
                    <a:pt x="154" y="29"/>
                  </a:lnTo>
                  <a:lnTo>
                    <a:pt x="154" y="29"/>
                  </a:lnTo>
                  <a:lnTo>
                    <a:pt x="148" y="36"/>
                  </a:lnTo>
                  <a:lnTo>
                    <a:pt x="148" y="36"/>
                  </a:lnTo>
                  <a:lnTo>
                    <a:pt x="143" y="42"/>
                  </a:lnTo>
                  <a:lnTo>
                    <a:pt x="143" y="42"/>
                  </a:lnTo>
                  <a:lnTo>
                    <a:pt x="141" y="46"/>
                  </a:lnTo>
                  <a:lnTo>
                    <a:pt x="140" y="50"/>
                  </a:lnTo>
                  <a:lnTo>
                    <a:pt x="140" y="50"/>
                  </a:lnTo>
                  <a:lnTo>
                    <a:pt x="140" y="51"/>
                  </a:lnTo>
                  <a:lnTo>
                    <a:pt x="140" y="53"/>
                  </a:lnTo>
                  <a:lnTo>
                    <a:pt x="142" y="58"/>
                  </a:lnTo>
                  <a:lnTo>
                    <a:pt x="147" y="62"/>
                  </a:lnTo>
                  <a:lnTo>
                    <a:pt x="148" y="64"/>
                  </a:lnTo>
                  <a:lnTo>
                    <a:pt x="148" y="64"/>
                  </a:lnTo>
                  <a:lnTo>
                    <a:pt x="149" y="62"/>
                  </a:lnTo>
                  <a:lnTo>
                    <a:pt x="149" y="62"/>
                  </a:lnTo>
                  <a:lnTo>
                    <a:pt x="149" y="62"/>
                  </a:lnTo>
                  <a:lnTo>
                    <a:pt x="154" y="66"/>
                  </a:lnTo>
                  <a:lnTo>
                    <a:pt x="154" y="66"/>
                  </a:lnTo>
                  <a:lnTo>
                    <a:pt x="155" y="64"/>
                  </a:lnTo>
                  <a:lnTo>
                    <a:pt x="156" y="60"/>
                  </a:lnTo>
                  <a:lnTo>
                    <a:pt x="156" y="60"/>
                  </a:lnTo>
                  <a:lnTo>
                    <a:pt x="160" y="55"/>
                  </a:lnTo>
                  <a:lnTo>
                    <a:pt x="164" y="52"/>
                  </a:lnTo>
                  <a:lnTo>
                    <a:pt x="164" y="52"/>
                  </a:lnTo>
                  <a:lnTo>
                    <a:pt x="169" y="50"/>
                  </a:lnTo>
                  <a:lnTo>
                    <a:pt x="174" y="50"/>
                  </a:lnTo>
                  <a:lnTo>
                    <a:pt x="174" y="50"/>
                  </a:lnTo>
                  <a:lnTo>
                    <a:pt x="178" y="50"/>
                  </a:lnTo>
                  <a:lnTo>
                    <a:pt x="181" y="52"/>
                  </a:lnTo>
                  <a:lnTo>
                    <a:pt x="181" y="52"/>
                  </a:lnTo>
                  <a:lnTo>
                    <a:pt x="184" y="55"/>
                  </a:lnTo>
                  <a:lnTo>
                    <a:pt x="185" y="60"/>
                  </a:lnTo>
                  <a:lnTo>
                    <a:pt x="186" y="65"/>
                  </a:lnTo>
                  <a:lnTo>
                    <a:pt x="185" y="68"/>
                  </a:lnTo>
                  <a:lnTo>
                    <a:pt x="185" y="68"/>
                  </a:lnTo>
                  <a:lnTo>
                    <a:pt x="182" y="66"/>
                  </a:lnTo>
                  <a:lnTo>
                    <a:pt x="182" y="66"/>
                  </a:lnTo>
                  <a:lnTo>
                    <a:pt x="179" y="65"/>
                  </a:lnTo>
                  <a:lnTo>
                    <a:pt x="174" y="64"/>
                  </a:lnTo>
                  <a:lnTo>
                    <a:pt x="167" y="64"/>
                  </a:lnTo>
                  <a:lnTo>
                    <a:pt x="159" y="65"/>
                  </a:lnTo>
                  <a:lnTo>
                    <a:pt x="159" y="65"/>
                  </a:lnTo>
                  <a:lnTo>
                    <a:pt x="152" y="68"/>
                  </a:lnTo>
                  <a:lnTo>
                    <a:pt x="139" y="73"/>
                  </a:lnTo>
                  <a:lnTo>
                    <a:pt x="139" y="73"/>
                  </a:lnTo>
                  <a:lnTo>
                    <a:pt x="134" y="74"/>
                  </a:lnTo>
                  <a:lnTo>
                    <a:pt x="132" y="74"/>
                  </a:lnTo>
                  <a:lnTo>
                    <a:pt x="129" y="72"/>
                  </a:lnTo>
                  <a:lnTo>
                    <a:pt x="127" y="69"/>
                  </a:lnTo>
                  <a:lnTo>
                    <a:pt x="127" y="69"/>
                  </a:lnTo>
                  <a:lnTo>
                    <a:pt x="127" y="66"/>
                  </a:lnTo>
                  <a:lnTo>
                    <a:pt x="128" y="64"/>
                  </a:lnTo>
                  <a:lnTo>
                    <a:pt x="128" y="61"/>
                  </a:lnTo>
                  <a:lnTo>
                    <a:pt x="128" y="61"/>
                  </a:lnTo>
                  <a:lnTo>
                    <a:pt x="125" y="64"/>
                  </a:lnTo>
                  <a:lnTo>
                    <a:pt x="122" y="66"/>
                  </a:lnTo>
                  <a:lnTo>
                    <a:pt x="120" y="69"/>
                  </a:lnTo>
                  <a:lnTo>
                    <a:pt x="120" y="69"/>
                  </a:lnTo>
                  <a:lnTo>
                    <a:pt x="119" y="74"/>
                  </a:lnTo>
                  <a:lnTo>
                    <a:pt x="120" y="79"/>
                  </a:lnTo>
                  <a:lnTo>
                    <a:pt x="122" y="81"/>
                  </a:lnTo>
                  <a:lnTo>
                    <a:pt x="127" y="83"/>
                  </a:lnTo>
                  <a:lnTo>
                    <a:pt x="127" y="83"/>
                  </a:lnTo>
                  <a:lnTo>
                    <a:pt x="132" y="83"/>
                  </a:lnTo>
                  <a:lnTo>
                    <a:pt x="137" y="82"/>
                  </a:lnTo>
                  <a:lnTo>
                    <a:pt x="148" y="77"/>
                  </a:lnTo>
                  <a:lnTo>
                    <a:pt x="148" y="77"/>
                  </a:lnTo>
                  <a:lnTo>
                    <a:pt x="158" y="72"/>
                  </a:lnTo>
                  <a:lnTo>
                    <a:pt x="158" y="72"/>
                  </a:lnTo>
                  <a:lnTo>
                    <a:pt x="163" y="71"/>
                  </a:lnTo>
                  <a:lnTo>
                    <a:pt x="166" y="69"/>
                  </a:lnTo>
                  <a:lnTo>
                    <a:pt x="170" y="71"/>
                  </a:lnTo>
                  <a:lnTo>
                    <a:pt x="174" y="72"/>
                  </a:lnTo>
                  <a:lnTo>
                    <a:pt x="174" y="72"/>
                  </a:lnTo>
                  <a:lnTo>
                    <a:pt x="180" y="75"/>
                  </a:lnTo>
                  <a:lnTo>
                    <a:pt x="182" y="76"/>
                  </a:lnTo>
                  <a:lnTo>
                    <a:pt x="182" y="76"/>
                  </a:lnTo>
                  <a:lnTo>
                    <a:pt x="180" y="80"/>
                  </a:lnTo>
                  <a:lnTo>
                    <a:pt x="177" y="82"/>
                  </a:lnTo>
                  <a:lnTo>
                    <a:pt x="172" y="82"/>
                  </a:lnTo>
                  <a:lnTo>
                    <a:pt x="172" y="82"/>
                  </a:lnTo>
                  <a:lnTo>
                    <a:pt x="167" y="82"/>
                  </a:lnTo>
                  <a:lnTo>
                    <a:pt x="164" y="81"/>
                  </a:lnTo>
                  <a:lnTo>
                    <a:pt x="162" y="79"/>
                  </a:lnTo>
                  <a:lnTo>
                    <a:pt x="159" y="76"/>
                  </a:lnTo>
                  <a:lnTo>
                    <a:pt x="159" y="76"/>
                  </a:lnTo>
                  <a:lnTo>
                    <a:pt x="157" y="81"/>
                  </a:lnTo>
                  <a:lnTo>
                    <a:pt x="157" y="81"/>
                  </a:lnTo>
                  <a:lnTo>
                    <a:pt x="157" y="83"/>
                  </a:lnTo>
                  <a:lnTo>
                    <a:pt x="157" y="86"/>
                  </a:lnTo>
                  <a:lnTo>
                    <a:pt x="157" y="87"/>
                  </a:lnTo>
                  <a:lnTo>
                    <a:pt x="157" y="89"/>
                  </a:lnTo>
                  <a:lnTo>
                    <a:pt x="157" y="89"/>
                  </a:lnTo>
                  <a:lnTo>
                    <a:pt x="156" y="90"/>
                  </a:lnTo>
                  <a:lnTo>
                    <a:pt x="154" y="92"/>
                  </a:lnTo>
                  <a:lnTo>
                    <a:pt x="149" y="96"/>
                  </a:lnTo>
                  <a:lnTo>
                    <a:pt x="149" y="96"/>
                  </a:lnTo>
                  <a:lnTo>
                    <a:pt x="143" y="99"/>
                  </a:lnTo>
                  <a:lnTo>
                    <a:pt x="137" y="101"/>
                  </a:lnTo>
                  <a:lnTo>
                    <a:pt x="137" y="101"/>
                  </a:lnTo>
                  <a:lnTo>
                    <a:pt x="142" y="111"/>
                  </a:lnTo>
                  <a:lnTo>
                    <a:pt x="142" y="111"/>
                  </a:lnTo>
                  <a:lnTo>
                    <a:pt x="147" y="118"/>
                  </a:lnTo>
                  <a:lnTo>
                    <a:pt x="149" y="123"/>
                  </a:lnTo>
                  <a:lnTo>
                    <a:pt x="151" y="126"/>
                  </a:lnTo>
                  <a:lnTo>
                    <a:pt x="151" y="126"/>
                  </a:lnTo>
                  <a:lnTo>
                    <a:pt x="156" y="125"/>
                  </a:lnTo>
                  <a:lnTo>
                    <a:pt x="164" y="121"/>
                  </a:lnTo>
                  <a:lnTo>
                    <a:pt x="164" y="121"/>
                  </a:lnTo>
                  <a:lnTo>
                    <a:pt x="170" y="117"/>
                  </a:lnTo>
                  <a:lnTo>
                    <a:pt x="173" y="112"/>
                  </a:lnTo>
                  <a:lnTo>
                    <a:pt x="173" y="112"/>
                  </a:lnTo>
                  <a:lnTo>
                    <a:pt x="169" y="123"/>
                  </a:lnTo>
                  <a:lnTo>
                    <a:pt x="164" y="128"/>
                  </a:lnTo>
                  <a:lnTo>
                    <a:pt x="160" y="133"/>
                  </a:lnTo>
                  <a:lnTo>
                    <a:pt x="157" y="136"/>
                  </a:lnTo>
                  <a:lnTo>
                    <a:pt x="157" y="136"/>
                  </a:lnTo>
                  <a:lnTo>
                    <a:pt x="141" y="147"/>
                  </a:lnTo>
                  <a:lnTo>
                    <a:pt x="120" y="158"/>
                  </a:lnTo>
                  <a:lnTo>
                    <a:pt x="108" y="165"/>
                  </a:lnTo>
                  <a:lnTo>
                    <a:pt x="96" y="170"/>
                  </a:lnTo>
                  <a:lnTo>
                    <a:pt x="84" y="175"/>
                  </a:lnTo>
                  <a:lnTo>
                    <a:pt x="72" y="177"/>
                  </a:lnTo>
                  <a:lnTo>
                    <a:pt x="72" y="177"/>
                  </a:lnTo>
                  <a:lnTo>
                    <a:pt x="68" y="176"/>
                  </a:lnTo>
                  <a:lnTo>
                    <a:pt x="63" y="175"/>
                  </a:lnTo>
                  <a:lnTo>
                    <a:pt x="54" y="169"/>
                  </a:lnTo>
                  <a:lnTo>
                    <a:pt x="47" y="163"/>
                  </a:lnTo>
                  <a:lnTo>
                    <a:pt x="41" y="157"/>
                  </a:lnTo>
                  <a:lnTo>
                    <a:pt x="41" y="157"/>
                  </a:lnTo>
                  <a:lnTo>
                    <a:pt x="40" y="157"/>
                  </a:lnTo>
                  <a:lnTo>
                    <a:pt x="39" y="156"/>
                  </a:lnTo>
                  <a:lnTo>
                    <a:pt x="36" y="157"/>
                  </a:lnTo>
                  <a:lnTo>
                    <a:pt x="32" y="159"/>
                  </a:lnTo>
                  <a:lnTo>
                    <a:pt x="32" y="159"/>
                  </a:lnTo>
                  <a:lnTo>
                    <a:pt x="30" y="159"/>
                  </a:lnTo>
                  <a:lnTo>
                    <a:pt x="25" y="159"/>
                  </a:lnTo>
                  <a:lnTo>
                    <a:pt x="20" y="161"/>
                  </a:lnTo>
                  <a:lnTo>
                    <a:pt x="16" y="163"/>
                  </a:lnTo>
                  <a:lnTo>
                    <a:pt x="14" y="165"/>
                  </a:lnTo>
                  <a:lnTo>
                    <a:pt x="14" y="165"/>
                  </a:lnTo>
                  <a:lnTo>
                    <a:pt x="15" y="166"/>
                  </a:lnTo>
                  <a:lnTo>
                    <a:pt x="17" y="166"/>
                  </a:lnTo>
                  <a:lnTo>
                    <a:pt x="22" y="165"/>
                  </a:lnTo>
                  <a:lnTo>
                    <a:pt x="25" y="166"/>
                  </a:lnTo>
                  <a:lnTo>
                    <a:pt x="25" y="166"/>
                  </a:lnTo>
                  <a:lnTo>
                    <a:pt x="26" y="168"/>
                  </a:lnTo>
                  <a:lnTo>
                    <a:pt x="26" y="169"/>
                  </a:lnTo>
                  <a:lnTo>
                    <a:pt x="25" y="170"/>
                  </a:lnTo>
                  <a:lnTo>
                    <a:pt x="24" y="172"/>
                  </a:lnTo>
                  <a:lnTo>
                    <a:pt x="24" y="172"/>
                  </a:lnTo>
                  <a:lnTo>
                    <a:pt x="25" y="173"/>
                  </a:lnTo>
                  <a:lnTo>
                    <a:pt x="26" y="176"/>
                  </a:lnTo>
                  <a:lnTo>
                    <a:pt x="32" y="178"/>
                  </a:lnTo>
                  <a:lnTo>
                    <a:pt x="45" y="183"/>
                  </a:lnTo>
                  <a:lnTo>
                    <a:pt x="45" y="183"/>
                  </a:lnTo>
                  <a:lnTo>
                    <a:pt x="46" y="184"/>
                  </a:lnTo>
                  <a:lnTo>
                    <a:pt x="45" y="185"/>
                  </a:lnTo>
                  <a:lnTo>
                    <a:pt x="45" y="185"/>
                  </a:lnTo>
                  <a:lnTo>
                    <a:pt x="38" y="184"/>
                  </a:lnTo>
                  <a:lnTo>
                    <a:pt x="32" y="181"/>
                  </a:lnTo>
                  <a:lnTo>
                    <a:pt x="24" y="178"/>
                  </a:lnTo>
                  <a:lnTo>
                    <a:pt x="24" y="178"/>
                  </a:lnTo>
                  <a:lnTo>
                    <a:pt x="18" y="177"/>
                  </a:lnTo>
                  <a:lnTo>
                    <a:pt x="15" y="177"/>
                  </a:lnTo>
                  <a:lnTo>
                    <a:pt x="13" y="179"/>
                  </a:lnTo>
                  <a:lnTo>
                    <a:pt x="11" y="181"/>
                  </a:lnTo>
                  <a:lnTo>
                    <a:pt x="11" y="181"/>
                  </a:lnTo>
                  <a:lnTo>
                    <a:pt x="11" y="183"/>
                  </a:lnTo>
                  <a:lnTo>
                    <a:pt x="10" y="183"/>
                  </a:lnTo>
                  <a:lnTo>
                    <a:pt x="6" y="185"/>
                  </a:lnTo>
                  <a:lnTo>
                    <a:pt x="5" y="186"/>
                  </a:lnTo>
                  <a:lnTo>
                    <a:pt x="2" y="190"/>
                  </a:lnTo>
                  <a:lnTo>
                    <a:pt x="1" y="193"/>
                  </a:lnTo>
                  <a:lnTo>
                    <a:pt x="0" y="199"/>
                  </a:lnTo>
                  <a:lnTo>
                    <a:pt x="0" y="199"/>
                  </a:lnTo>
                  <a:lnTo>
                    <a:pt x="1" y="198"/>
                  </a:lnTo>
                  <a:lnTo>
                    <a:pt x="5" y="194"/>
                  </a:lnTo>
                  <a:lnTo>
                    <a:pt x="9" y="192"/>
                  </a:lnTo>
                  <a:lnTo>
                    <a:pt x="10" y="191"/>
                  </a:lnTo>
                  <a:lnTo>
                    <a:pt x="11" y="192"/>
                  </a:lnTo>
                  <a:lnTo>
                    <a:pt x="11" y="192"/>
                  </a:lnTo>
                  <a:lnTo>
                    <a:pt x="13" y="196"/>
                  </a:lnTo>
                  <a:lnTo>
                    <a:pt x="16" y="199"/>
                  </a:lnTo>
                  <a:lnTo>
                    <a:pt x="21" y="199"/>
                  </a:lnTo>
                  <a:lnTo>
                    <a:pt x="26" y="199"/>
                  </a:lnTo>
                  <a:lnTo>
                    <a:pt x="37" y="198"/>
                  </a:lnTo>
                  <a:lnTo>
                    <a:pt x="40" y="198"/>
                  </a:lnTo>
                  <a:lnTo>
                    <a:pt x="44" y="198"/>
                  </a:lnTo>
                  <a:lnTo>
                    <a:pt x="44" y="198"/>
                  </a:lnTo>
                  <a:lnTo>
                    <a:pt x="44" y="199"/>
                  </a:lnTo>
                  <a:lnTo>
                    <a:pt x="43" y="199"/>
                  </a:lnTo>
                  <a:lnTo>
                    <a:pt x="40" y="200"/>
                  </a:lnTo>
                  <a:lnTo>
                    <a:pt x="32" y="201"/>
                  </a:lnTo>
                  <a:lnTo>
                    <a:pt x="28" y="202"/>
                  </a:lnTo>
                  <a:lnTo>
                    <a:pt x="24" y="205"/>
                  </a:lnTo>
                  <a:lnTo>
                    <a:pt x="22" y="206"/>
                  </a:lnTo>
                  <a:lnTo>
                    <a:pt x="22" y="208"/>
                  </a:lnTo>
                  <a:lnTo>
                    <a:pt x="22" y="209"/>
                  </a:lnTo>
                  <a:lnTo>
                    <a:pt x="22" y="209"/>
                  </a:lnTo>
                  <a:lnTo>
                    <a:pt x="21" y="212"/>
                  </a:lnTo>
                  <a:lnTo>
                    <a:pt x="17" y="216"/>
                  </a:lnTo>
                  <a:lnTo>
                    <a:pt x="16" y="218"/>
                  </a:lnTo>
                  <a:lnTo>
                    <a:pt x="16" y="222"/>
                  </a:lnTo>
                  <a:lnTo>
                    <a:pt x="17" y="225"/>
                  </a:lnTo>
                  <a:lnTo>
                    <a:pt x="21" y="230"/>
                  </a:lnTo>
                  <a:lnTo>
                    <a:pt x="21" y="230"/>
                  </a:lnTo>
                  <a:lnTo>
                    <a:pt x="22" y="223"/>
                  </a:lnTo>
                  <a:lnTo>
                    <a:pt x="24" y="220"/>
                  </a:lnTo>
                  <a:lnTo>
                    <a:pt x="26" y="218"/>
                  </a:lnTo>
                  <a:lnTo>
                    <a:pt x="29" y="218"/>
                  </a:lnTo>
                  <a:lnTo>
                    <a:pt x="29" y="218"/>
                  </a:lnTo>
                  <a:lnTo>
                    <a:pt x="32" y="218"/>
                  </a:lnTo>
                  <a:lnTo>
                    <a:pt x="36" y="221"/>
                  </a:lnTo>
                  <a:lnTo>
                    <a:pt x="40" y="221"/>
                  </a:lnTo>
                  <a:lnTo>
                    <a:pt x="45" y="218"/>
                  </a:lnTo>
                  <a:lnTo>
                    <a:pt x="45" y="218"/>
                  </a:lnTo>
                  <a:lnTo>
                    <a:pt x="50" y="215"/>
                  </a:lnTo>
                  <a:lnTo>
                    <a:pt x="53" y="213"/>
                  </a:lnTo>
                  <a:lnTo>
                    <a:pt x="59" y="210"/>
                  </a:lnTo>
                  <a:lnTo>
                    <a:pt x="59" y="210"/>
                  </a:lnTo>
                  <a:lnTo>
                    <a:pt x="60" y="213"/>
                  </a:lnTo>
                  <a:lnTo>
                    <a:pt x="61" y="216"/>
                  </a:lnTo>
                  <a:lnTo>
                    <a:pt x="61" y="216"/>
                  </a:lnTo>
                  <a:lnTo>
                    <a:pt x="63" y="217"/>
                  </a:lnTo>
                  <a:lnTo>
                    <a:pt x="65" y="218"/>
                  </a:lnTo>
                  <a:lnTo>
                    <a:pt x="65" y="218"/>
                  </a:lnTo>
                  <a:lnTo>
                    <a:pt x="65" y="218"/>
                  </a:lnTo>
                  <a:lnTo>
                    <a:pt x="65" y="222"/>
                  </a:lnTo>
                  <a:lnTo>
                    <a:pt x="62" y="225"/>
                  </a:lnTo>
                  <a:lnTo>
                    <a:pt x="60" y="228"/>
                  </a:lnTo>
                  <a:lnTo>
                    <a:pt x="60" y="228"/>
                  </a:lnTo>
                  <a:lnTo>
                    <a:pt x="61" y="228"/>
                  </a:lnTo>
                  <a:lnTo>
                    <a:pt x="63" y="228"/>
                  </a:lnTo>
                  <a:lnTo>
                    <a:pt x="68" y="227"/>
                  </a:lnTo>
                  <a:lnTo>
                    <a:pt x="70" y="224"/>
                  </a:lnTo>
                  <a:lnTo>
                    <a:pt x="72" y="221"/>
                  </a:lnTo>
                  <a:lnTo>
                    <a:pt x="72" y="221"/>
                  </a:lnTo>
                  <a:lnTo>
                    <a:pt x="73" y="220"/>
                  </a:lnTo>
                  <a:lnTo>
                    <a:pt x="75" y="220"/>
                  </a:lnTo>
                  <a:lnTo>
                    <a:pt x="77" y="220"/>
                  </a:lnTo>
                  <a:lnTo>
                    <a:pt x="77" y="220"/>
                  </a:lnTo>
                  <a:lnTo>
                    <a:pt x="80" y="218"/>
                  </a:lnTo>
                  <a:lnTo>
                    <a:pt x="81" y="217"/>
                  </a:lnTo>
                  <a:lnTo>
                    <a:pt x="82" y="214"/>
                  </a:lnTo>
                  <a:lnTo>
                    <a:pt x="81" y="210"/>
                  </a:lnTo>
                  <a:lnTo>
                    <a:pt x="81" y="209"/>
                  </a:lnTo>
                  <a:lnTo>
                    <a:pt x="82" y="207"/>
                  </a:lnTo>
                  <a:lnTo>
                    <a:pt x="82" y="207"/>
                  </a:lnTo>
                  <a:lnTo>
                    <a:pt x="88" y="203"/>
                  </a:lnTo>
                  <a:lnTo>
                    <a:pt x="92" y="200"/>
                  </a:lnTo>
                  <a:lnTo>
                    <a:pt x="103" y="195"/>
                  </a:lnTo>
                  <a:lnTo>
                    <a:pt x="103" y="195"/>
                  </a:lnTo>
                  <a:lnTo>
                    <a:pt x="102" y="200"/>
                  </a:lnTo>
                  <a:lnTo>
                    <a:pt x="102" y="205"/>
                  </a:lnTo>
                  <a:lnTo>
                    <a:pt x="103" y="210"/>
                  </a:lnTo>
                  <a:lnTo>
                    <a:pt x="128" y="203"/>
                  </a:lnTo>
                  <a:lnTo>
                    <a:pt x="128" y="203"/>
                  </a:lnTo>
                  <a:lnTo>
                    <a:pt x="128" y="198"/>
                  </a:lnTo>
                  <a:lnTo>
                    <a:pt x="129" y="193"/>
                  </a:lnTo>
                  <a:lnTo>
                    <a:pt x="132" y="187"/>
                  </a:lnTo>
                  <a:lnTo>
                    <a:pt x="135" y="181"/>
                  </a:lnTo>
                  <a:lnTo>
                    <a:pt x="135" y="181"/>
                  </a:lnTo>
                  <a:lnTo>
                    <a:pt x="135" y="184"/>
                  </a:lnTo>
                  <a:lnTo>
                    <a:pt x="135" y="190"/>
                  </a:lnTo>
                  <a:lnTo>
                    <a:pt x="134" y="196"/>
                  </a:lnTo>
                  <a:lnTo>
                    <a:pt x="135" y="200"/>
                  </a:lnTo>
                  <a:lnTo>
                    <a:pt x="136" y="201"/>
                  </a:lnTo>
                  <a:lnTo>
                    <a:pt x="160" y="195"/>
                  </a:lnTo>
                  <a:lnTo>
                    <a:pt x="160" y="195"/>
                  </a:lnTo>
                  <a:lnTo>
                    <a:pt x="160" y="192"/>
                  </a:lnTo>
                  <a:lnTo>
                    <a:pt x="160" y="187"/>
                  </a:lnTo>
                  <a:lnTo>
                    <a:pt x="162" y="179"/>
                  </a:lnTo>
                  <a:lnTo>
                    <a:pt x="162" y="179"/>
                  </a:lnTo>
                  <a:lnTo>
                    <a:pt x="165" y="188"/>
                  </a:lnTo>
                  <a:lnTo>
                    <a:pt x="169" y="196"/>
                  </a:lnTo>
                  <a:lnTo>
                    <a:pt x="174" y="203"/>
                  </a:lnTo>
                  <a:lnTo>
                    <a:pt x="178" y="206"/>
                  </a:lnTo>
                  <a:lnTo>
                    <a:pt x="182" y="208"/>
                  </a:lnTo>
                  <a:lnTo>
                    <a:pt x="182" y="208"/>
                  </a:lnTo>
                  <a:lnTo>
                    <a:pt x="196" y="214"/>
                  </a:lnTo>
                  <a:lnTo>
                    <a:pt x="210" y="218"/>
                  </a:lnTo>
                  <a:lnTo>
                    <a:pt x="246" y="229"/>
                  </a:lnTo>
                  <a:lnTo>
                    <a:pt x="246" y="229"/>
                  </a:lnTo>
                  <a:lnTo>
                    <a:pt x="258" y="232"/>
                  </a:lnTo>
                  <a:lnTo>
                    <a:pt x="266" y="236"/>
                  </a:lnTo>
                  <a:lnTo>
                    <a:pt x="266" y="236"/>
                  </a:lnTo>
                  <a:lnTo>
                    <a:pt x="267" y="237"/>
                  </a:lnTo>
                  <a:lnTo>
                    <a:pt x="267" y="238"/>
                  </a:lnTo>
                  <a:lnTo>
                    <a:pt x="266" y="242"/>
                  </a:lnTo>
                  <a:lnTo>
                    <a:pt x="262" y="244"/>
                  </a:lnTo>
                  <a:lnTo>
                    <a:pt x="262" y="244"/>
                  </a:lnTo>
                  <a:lnTo>
                    <a:pt x="268" y="247"/>
                  </a:lnTo>
                  <a:lnTo>
                    <a:pt x="277" y="253"/>
                  </a:lnTo>
                  <a:lnTo>
                    <a:pt x="277" y="253"/>
                  </a:lnTo>
                  <a:lnTo>
                    <a:pt x="283" y="259"/>
                  </a:lnTo>
                  <a:lnTo>
                    <a:pt x="286" y="266"/>
                  </a:lnTo>
                  <a:lnTo>
                    <a:pt x="290" y="275"/>
                  </a:lnTo>
                  <a:lnTo>
                    <a:pt x="292" y="284"/>
                  </a:lnTo>
                  <a:lnTo>
                    <a:pt x="292" y="284"/>
                  </a:lnTo>
                  <a:lnTo>
                    <a:pt x="293" y="292"/>
                  </a:lnTo>
                  <a:lnTo>
                    <a:pt x="295" y="300"/>
                  </a:lnTo>
                  <a:lnTo>
                    <a:pt x="295" y="307"/>
                  </a:lnTo>
                  <a:lnTo>
                    <a:pt x="293" y="311"/>
                  </a:lnTo>
                  <a:lnTo>
                    <a:pt x="292" y="312"/>
                  </a:lnTo>
                  <a:lnTo>
                    <a:pt x="292" y="312"/>
                  </a:lnTo>
                  <a:lnTo>
                    <a:pt x="291" y="314"/>
                  </a:lnTo>
                  <a:lnTo>
                    <a:pt x="289" y="316"/>
                  </a:lnTo>
                  <a:lnTo>
                    <a:pt x="284" y="317"/>
                  </a:lnTo>
                  <a:lnTo>
                    <a:pt x="277" y="319"/>
                  </a:lnTo>
                  <a:lnTo>
                    <a:pt x="279" y="328"/>
                  </a:lnTo>
                  <a:lnTo>
                    <a:pt x="279" y="328"/>
                  </a:lnTo>
                  <a:lnTo>
                    <a:pt x="285" y="328"/>
                  </a:lnTo>
                  <a:lnTo>
                    <a:pt x="290" y="327"/>
                  </a:lnTo>
                  <a:lnTo>
                    <a:pt x="295" y="326"/>
                  </a:lnTo>
                  <a:lnTo>
                    <a:pt x="295" y="326"/>
                  </a:lnTo>
                  <a:lnTo>
                    <a:pt x="292" y="327"/>
                  </a:lnTo>
                  <a:lnTo>
                    <a:pt x="292" y="327"/>
                  </a:lnTo>
                  <a:lnTo>
                    <a:pt x="290" y="333"/>
                  </a:lnTo>
                  <a:lnTo>
                    <a:pt x="289" y="337"/>
                  </a:lnTo>
                  <a:lnTo>
                    <a:pt x="298" y="344"/>
                  </a:lnTo>
                  <a:lnTo>
                    <a:pt x="298" y="344"/>
                  </a:lnTo>
                  <a:lnTo>
                    <a:pt x="303" y="333"/>
                  </a:lnTo>
                  <a:lnTo>
                    <a:pt x="305" y="329"/>
                  </a:lnTo>
                  <a:lnTo>
                    <a:pt x="307" y="327"/>
                  </a:lnTo>
                  <a:lnTo>
                    <a:pt x="307" y="327"/>
                  </a:lnTo>
                  <a:lnTo>
                    <a:pt x="310" y="327"/>
                  </a:lnTo>
                  <a:lnTo>
                    <a:pt x="313" y="328"/>
                  </a:lnTo>
                  <a:lnTo>
                    <a:pt x="318" y="331"/>
                  </a:lnTo>
                  <a:lnTo>
                    <a:pt x="323" y="333"/>
                  </a:lnTo>
                  <a:lnTo>
                    <a:pt x="328" y="337"/>
                  </a:lnTo>
                  <a:lnTo>
                    <a:pt x="333" y="343"/>
                  </a:lnTo>
                  <a:lnTo>
                    <a:pt x="337" y="349"/>
                  </a:lnTo>
                  <a:lnTo>
                    <a:pt x="341" y="356"/>
                  </a:lnTo>
                  <a:lnTo>
                    <a:pt x="341" y="356"/>
                  </a:lnTo>
                  <a:lnTo>
                    <a:pt x="343" y="362"/>
                  </a:lnTo>
                  <a:lnTo>
                    <a:pt x="343" y="368"/>
                  </a:lnTo>
                  <a:lnTo>
                    <a:pt x="343" y="373"/>
                  </a:lnTo>
                  <a:lnTo>
                    <a:pt x="343" y="380"/>
                  </a:lnTo>
                  <a:lnTo>
                    <a:pt x="342" y="386"/>
                  </a:lnTo>
                  <a:lnTo>
                    <a:pt x="340" y="391"/>
                  </a:lnTo>
                  <a:lnTo>
                    <a:pt x="336" y="394"/>
                  </a:lnTo>
                  <a:lnTo>
                    <a:pt x="331" y="396"/>
                  </a:lnTo>
                  <a:lnTo>
                    <a:pt x="331" y="396"/>
                  </a:lnTo>
                  <a:lnTo>
                    <a:pt x="329" y="396"/>
                  </a:lnTo>
                  <a:lnTo>
                    <a:pt x="326" y="395"/>
                  </a:lnTo>
                  <a:lnTo>
                    <a:pt x="319" y="392"/>
                  </a:lnTo>
                  <a:lnTo>
                    <a:pt x="312" y="388"/>
                  </a:lnTo>
                  <a:lnTo>
                    <a:pt x="308" y="388"/>
                  </a:lnTo>
                  <a:lnTo>
                    <a:pt x="307" y="391"/>
                  </a:lnTo>
                  <a:lnTo>
                    <a:pt x="307" y="391"/>
                  </a:lnTo>
                  <a:lnTo>
                    <a:pt x="305" y="392"/>
                  </a:lnTo>
                  <a:lnTo>
                    <a:pt x="303" y="394"/>
                  </a:lnTo>
                  <a:lnTo>
                    <a:pt x="296" y="398"/>
                  </a:lnTo>
                  <a:lnTo>
                    <a:pt x="293" y="400"/>
                  </a:lnTo>
                  <a:lnTo>
                    <a:pt x="292" y="403"/>
                  </a:lnTo>
                  <a:lnTo>
                    <a:pt x="291" y="408"/>
                  </a:lnTo>
                  <a:lnTo>
                    <a:pt x="292" y="414"/>
                  </a:lnTo>
                  <a:lnTo>
                    <a:pt x="292" y="414"/>
                  </a:lnTo>
                  <a:lnTo>
                    <a:pt x="298" y="408"/>
                  </a:lnTo>
                  <a:lnTo>
                    <a:pt x="300" y="406"/>
                  </a:lnTo>
                  <a:lnTo>
                    <a:pt x="303" y="406"/>
                  </a:lnTo>
                  <a:lnTo>
                    <a:pt x="303" y="406"/>
                  </a:lnTo>
                  <a:lnTo>
                    <a:pt x="304" y="407"/>
                  </a:lnTo>
                  <a:lnTo>
                    <a:pt x="305" y="408"/>
                  </a:lnTo>
                  <a:lnTo>
                    <a:pt x="306" y="410"/>
                  </a:lnTo>
                  <a:lnTo>
                    <a:pt x="306" y="410"/>
                  </a:lnTo>
                  <a:lnTo>
                    <a:pt x="308" y="411"/>
                  </a:lnTo>
                  <a:lnTo>
                    <a:pt x="311" y="411"/>
                  </a:lnTo>
                  <a:lnTo>
                    <a:pt x="316" y="411"/>
                  </a:lnTo>
                  <a:lnTo>
                    <a:pt x="323" y="410"/>
                  </a:lnTo>
                  <a:lnTo>
                    <a:pt x="326" y="410"/>
                  </a:lnTo>
                  <a:lnTo>
                    <a:pt x="326" y="411"/>
                  </a:lnTo>
                  <a:lnTo>
                    <a:pt x="326" y="411"/>
                  </a:lnTo>
                  <a:lnTo>
                    <a:pt x="326" y="413"/>
                  </a:lnTo>
                  <a:lnTo>
                    <a:pt x="325" y="413"/>
                  </a:lnTo>
                  <a:lnTo>
                    <a:pt x="322" y="413"/>
                  </a:lnTo>
                  <a:lnTo>
                    <a:pt x="322" y="413"/>
                  </a:lnTo>
                  <a:lnTo>
                    <a:pt x="310" y="415"/>
                  </a:lnTo>
                  <a:lnTo>
                    <a:pt x="305" y="417"/>
                  </a:lnTo>
                  <a:lnTo>
                    <a:pt x="303" y="420"/>
                  </a:lnTo>
                  <a:lnTo>
                    <a:pt x="303" y="420"/>
                  </a:lnTo>
                  <a:lnTo>
                    <a:pt x="303" y="421"/>
                  </a:lnTo>
                  <a:lnTo>
                    <a:pt x="301" y="423"/>
                  </a:lnTo>
                  <a:lnTo>
                    <a:pt x="301" y="423"/>
                  </a:lnTo>
                  <a:lnTo>
                    <a:pt x="300" y="426"/>
                  </a:lnTo>
                  <a:lnTo>
                    <a:pt x="297" y="429"/>
                  </a:lnTo>
                  <a:lnTo>
                    <a:pt x="295" y="432"/>
                  </a:lnTo>
                  <a:lnTo>
                    <a:pt x="293" y="436"/>
                  </a:lnTo>
                  <a:lnTo>
                    <a:pt x="293" y="439"/>
                  </a:lnTo>
                  <a:lnTo>
                    <a:pt x="293" y="439"/>
                  </a:lnTo>
                  <a:lnTo>
                    <a:pt x="295" y="444"/>
                  </a:lnTo>
                  <a:lnTo>
                    <a:pt x="297" y="446"/>
                  </a:lnTo>
                  <a:lnTo>
                    <a:pt x="299" y="450"/>
                  </a:lnTo>
                  <a:lnTo>
                    <a:pt x="299" y="450"/>
                  </a:lnTo>
                  <a:lnTo>
                    <a:pt x="300" y="447"/>
                  </a:lnTo>
                  <a:lnTo>
                    <a:pt x="300" y="444"/>
                  </a:lnTo>
                  <a:lnTo>
                    <a:pt x="301" y="439"/>
                  </a:lnTo>
                  <a:lnTo>
                    <a:pt x="303" y="437"/>
                  </a:lnTo>
                  <a:lnTo>
                    <a:pt x="304" y="437"/>
                  </a:lnTo>
                  <a:lnTo>
                    <a:pt x="304" y="437"/>
                  </a:lnTo>
                  <a:lnTo>
                    <a:pt x="306" y="437"/>
                  </a:lnTo>
                  <a:lnTo>
                    <a:pt x="307" y="438"/>
                  </a:lnTo>
                  <a:lnTo>
                    <a:pt x="310" y="440"/>
                  </a:lnTo>
                  <a:lnTo>
                    <a:pt x="312" y="440"/>
                  </a:lnTo>
                  <a:lnTo>
                    <a:pt x="312" y="440"/>
                  </a:lnTo>
                  <a:lnTo>
                    <a:pt x="314" y="440"/>
                  </a:lnTo>
                  <a:lnTo>
                    <a:pt x="318" y="438"/>
                  </a:lnTo>
                  <a:lnTo>
                    <a:pt x="323" y="431"/>
                  </a:lnTo>
                  <a:lnTo>
                    <a:pt x="330" y="425"/>
                  </a:lnTo>
                  <a:lnTo>
                    <a:pt x="334" y="423"/>
                  </a:lnTo>
                  <a:lnTo>
                    <a:pt x="336" y="423"/>
                  </a:lnTo>
                  <a:lnTo>
                    <a:pt x="336" y="423"/>
                  </a:lnTo>
                  <a:lnTo>
                    <a:pt x="336" y="424"/>
                  </a:lnTo>
                  <a:lnTo>
                    <a:pt x="335" y="425"/>
                  </a:lnTo>
                  <a:lnTo>
                    <a:pt x="331" y="429"/>
                  </a:lnTo>
                  <a:lnTo>
                    <a:pt x="327" y="433"/>
                  </a:lnTo>
                  <a:lnTo>
                    <a:pt x="325" y="436"/>
                  </a:lnTo>
                  <a:lnTo>
                    <a:pt x="323" y="439"/>
                  </a:lnTo>
                  <a:lnTo>
                    <a:pt x="323" y="439"/>
                  </a:lnTo>
                  <a:lnTo>
                    <a:pt x="323" y="443"/>
                  </a:lnTo>
                  <a:lnTo>
                    <a:pt x="326" y="445"/>
                  </a:lnTo>
                  <a:lnTo>
                    <a:pt x="328" y="447"/>
                  </a:lnTo>
                  <a:lnTo>
                    <a:pt x="329" y="450"/>
                  </a:lnTo>
                  <a:lnTo>
                    <a:pt x="329" y="450"/>
                  </a:lnTo>
                  <a:lnTo>
                    <a:pt x="329" y="452"/>
                  </a:lnTo>
                  <a:lnTo>
                    <a:pt x="331" y="455"/>
                  </a:lnTo>
                  <a:lnTo>
                    <a:pt x="335" y="458"/>
                  </a:lnTo>
                  <a:lnTo>
                    <a:pt x="338" y="459"/>
                  </a:lnTo>
                  <a:lnTo>
                    <a:pt x="344" y="461"/>
                  </a:lnTo>
                  <a:lnTo>
                    <a:pt x="348" y="461"/>
                  </a:lnTo>
                  <a:lnTo>
                    <a:pt x="348" y="461"/>
                  </a:lnTo>
                  <a:lnTo>
                    <a:pt x="346" y="459"/>
                  </a:lnTo>
                  <a:lnTo>
                    <a:pt x="343" y="455"/>
                  </a:lnTo>
                  <a:lnTo>
                    <a:pt x="341" y="451"/>
                  </a:lnTo>
                  <a:lnTo>
                    <a:pt x="340" y="450"/>
                  </a:lnTo>
                  <a:lnTo>
                    <a:pt x="341" y="447"/>
                  </a:lnTo>
                  <a:lnTo>
                    <a:pt x="341" y="447"/>
                  </a:lnTo>
                  <a:lnTo>
                    <a:pt x="342" y="446"/>
                  </a:lnTo>
                  <a:lnTo>
                    <a:pt x="343" y="447"/>
                  </a:lnTo>
                  <a:lnTo>
                    <a:pt x="345" y="447"/>
                  </a:lnTo>
                  <a:lnTo>
                    <a:pt x="349" y="446"/>
                  </a:lnTo>
                  <a:lnTo>
                    <a:pt x="349" y="446"/>
                  </a:lnTo>
                  <a:lnTo>
                    <a:pt x="349" y="444"/>
                  </a:lnTo>
                  <a:lnTo>
                    <a:pt x="348" y="437"/>
                  </a:lnTo>
                  <a:lnTo>
                    <a:pt x="349" y="433"/>
                  </a:lnTo>
                  <a:lnTo>
                    <a:pt x="350" y="429"/>
                  </a:lnTo>
                  <a:lnTo>
                    <a:pt x="353" y="424"/>
                  </a:lnTo>
                  <a:lnTo>
                    <a:pt x="358" y="418"/>
                  </a:lnTo>
                  <a:lnTo>
                    <a:pt x="358" y="418"/>
                  </a:lnTo>
                  <a:lnTo>
                    <a:pt x="360" y="422"/>
                  </a:lnTo>
                  <a:lnTo>
                    <a:pt x="363" y="423"/>
                  </a:lnTo>
                  <a:lnTo>
                    <a:pt x="366" y="424"/>
                  </a:lnTo>
                  <a:lnTo>
                    <a:pt x="366" y="424"/>
                  </a:lnTo>
                  <a:lnTo>
                    <a:pt x="368" y="425"/>
                  </a:lnTo>
                  <a:lnTo>
                    <a:pt x="368" y="426"/>
                  </a:lnTo>
                  <a:lnTo>
                    <a:pt x="370" y="431"/>
                  </a:lnTo>
                  <a:lnTo>
                    <a:pt x="368" y="437"/>
                  </a:lnTo>
                  <a:lnTo>
                    <a:pt x="368" y="437"/>
                  </a:lnTo>
                  <a:lnTo>
                    <a:pt x="371" y="436"/>
                  </a:lnTo>
                  <a:lnTo>
                    <a:pt x="373" y="432"/>
                  </a:lnTo>
                  <a:lnTo>
                    <a:pt x="374" y="426"/>
                  </a:lnTo>
                  <a:lnTo>
                    <a:pt x="375" y="420"/>
                  </a:lnTo>
                  <a:lnTo>
                    <a:pt x="375" y="420"/>
                  </a:lnTo>
                  <a:lnTo>
                    <a:pt x="377" y="418"/>
                  </a:lnTo>
                  <a:lnTo>
                    <a:pt x="380" y="414"/>
                  </a:lnTo>
                  <a:lnTo>
                    <a:pt x="380" y="414"/>
                  </a:lnTo>
                  <a:lnTo>
                    <a:pt x="380" y="411"/>
                  </a:lnTo>
                  <a:lnTo>
                    <a:pt x="379" y="410"/>
                  </a:lnTo>
                  <a:lnTo>
                    <a:pt x="377" y="407"/>
                  </a:lnTo>
                  <a:lnTo>
                    <a:pt x="374" y="405"/>
                  </a:lnTo>
                  <a:lnTo>
                    <a:pt x="373" y="401"/>
                  </a:lnTo>
                  <a:lnTo>
                    <a:pt x="372" y="395"/>
                  </a:lnTo>
                  <a:lnTo>
                    <a:pt x="372" y="388"/>
                  </a:lnTo>
                  <a:lnTo>
                    <a:pt x="372" y="388"/>
                  </a:lnTo>
                  <a:lnTo>
                    <a:pt x="372" y="386"/>
                  </a:lnTo>
                  <a:lnTo>
                    <a:pt x="371" y="385"/>
                  </a:lnTo>
                  <a:lnTo>
                    <a:pt x="367" y="383"/>
                  </a:lnTo>
                  <a:lnTo>
                    <a:pt x="367" y="383"/>
                  </a:lnTo>
                  <a:lnTo>
                    <a:pt x="366" y="379"/>
                  </a:lnTo>
                  <a:lnTo>
                    <a:pt x="366" y="378"/>
                  </a:lnTo>
                  <a:lnTo>
                    <a:pt x="366" y="378"/>
                  </a:lnTo>
                  <a:lnTo>
                    <a:pt x="366" y="378"/>
                  </a:lnTo>
                  <a:lnTo>
                    <a:pt x="371" y="379"/>
                  </a:lnTo>
                  <a:lnTo>
                    <a:pt x="375" y="379"/>
                  </a:lnTo>
                  <a:lnTo>
                    <a:pt x="380" y="378"/>
                  </a:lnTo>
                  <a:lnTo>
                    <a:pt x="380" y="378"/>
                  </a:lnTo>
                  <a:lnTo>
                    <a:pt x="381" y="364"/>
                  </a:lnTo>
                  <a:lnTo>
                    <a:pt x="381" y="357"/>
                  </a:lnTo>
                  <a:lnTo>
                    <a:pt x="381" y="354"/>
                  </a:lnTo>
                  <a:lnTo>
                    <a:pt x="381" y="354"/>
                  </a:lnTo>
                  <a:lnTo>
                    <a:pt x="375" y="354"/>
                  </a:lnTo>
                  <a:lnTo>
                    <a:pt x="372" y="353"/>
                  </a:lnTo>
                  <a:lnTo>
                    <a:pt x="368" y="351"/>
                  </a:lnTo>
                  <a:lnTo>
                    <a:pt x="366" y="349"/>
                  </a:lnTo>
                  <a:lnTo>
                    <a:pt x="366" y="349"/>
                  </a:lnTo>
                  <a:lnTo>
                    <a:pt x="371" y="349"/>
                  </a:lnTo>
                  <a:lnTo>
                    <a:pt x="374" y="349"/>
                  </a:lnTo>
                  <a:lnTo>
                    <a:pt x="378" y="349"/>
                  </a:lnTo>
                  <a:lnTo>
                    <a:pt x="381" y="347"/>
                  </a:lnTo>
                  <a:lnTo>
                    <a:pt x="381" y="347"/>
                  </a:lnTo>
                  <a:lnTo>
                    <a:pt x="380" y="335"/>
                  </a:lnTo>
                  <a:lnTo>
                    <a:pt x="380" y="327"/>
                  </a:lnTo>
                  <a:lnTo>
                    <a:pt x="379" y="325"/>
                  </a:lnTo>
                  <a:lnTo>
                    <a:pt x="379" y="324"/>
                  </a:lnTo>
                  <a:lnTo>
                    <a:pt x="379" y="324"/>
                  </a:lnTo>
                  <a:lnTo>
                    <a:pt x="374" y="325"/>
                  </a:lnTo>
                  <a:lnTo>
                    <a:pt x="371" y="325"/>
                  </a:lnTo>
                  <a:lnTo>
                    <a:pt x="366" y="324"/>
                  </a:lnTo>
                  <a:lnTo>
                    <a:pt x="363" y="322"/>
                  </a:lnTo>
                  <a:lnTo>
                    <a:pt x="363" y="322"/>
                  </a:lnTo>
                  <a:lnTo>
                    <a:pt x="362" y="321"/>
                  </a:lnTo>
                  <a:lnTo>
                    <a:pt x="362" y="319"/>
                  </a:lnTo>
                  <a:lnTo>
                    <a:pt x="360" y="316"/>
                  </a:lnTo>
                  <a:lnTo>
                    <a:pt x="360" y="313"/>
                  </a:lnTo>
                  <a:lnTo>
                    <a:pt x="359" y="312"/>
                  </a:lnTo>
                  <a:lnTo>
                    <a:pt x="358" y="311"/>
                  </a:lnTo>
                  <a:lnTo>
                    <a:pt x="358" y="311"/>
                  </a:lnTo>
                  <a:lnTo>
                    <a:pt x="351" y="309"/>
                  </a:lnTo>
                  <a:lnTo>
                    <a:pt x="345" y="305"/>
                  </a:lnTo>
                  <a:lnTo>
                    <a:pt x="341" y="302"/>
                  </a:lnTo>
                  <a:lnTo>
                    <a:pt x="338" y="299"/>
                  </a:lnTo>
                  <a:lnTo>
                    <a:pt x="338" y="299"/>
                  </a:lnTo>
                  <a:lnTo>
                    <a:pt x="336" y="296"/>
                  </a:lnTo>
                  <a:lnTo>
                    <a:pt x="335" y="292"/>
                  </a:lnTo>
                  <a:lnTo>
                    <a:pt x="335" y="290"/>
                  </a:lnTo>
                  <a:lnTo>
                    <a:pt x="335" y="290"/>
                  </a:lnTo>
                  <a:lnTo>
                    <a:pt x="341" y="292"/>
                  </a:lnTo>
                  <a:lnTo>
                    <a:pt x="344" y="292"/>
                  </a:lnTo>
                  <a:lnTo>
                    <a:pt x="346" y="291"/>
                  </a:lnTo>
                  <a:lnTo>
                    <a:pt x="349" y="273"/>
                  </a:lnTo>
                  <a:lnTo>
                    <a:pt x="349" y="273"/>
                  </a:lnTo>
                  <a:lnTo>
                    <a:pt x="346" y="273"/>
                  </a:lnTo>
                  <a:lnTo>
                    <a:pt x="342" y="272"/>
                  </a:lnTo>
                  <a:lnTo>
                    <a:pt x="342" y="272"/>
                  </a:lnTo>
                  <a:lnTo>
                    <a:pt x="340" y="269"/>
                  </a:lnTo>
                  <a:lnTo>
                    <a:pt x="337" y="267"/>
                  </a:lnTo>
                  <a:lnTo>
                    <a:pt x="335" y="265"/>
                  </a:lnTo>
                  <a:lnTo>
                    <a:pt x="335" y="265"/>
                  </a:lnTo>
                  <a:lnTo>
                    <a:pt x="337" y="266"/>
                  </a:lnTo>
                  <a:lnTo>
                    <a:pt x="342" y="267"/>
                  </a:lnTo>
                  <a:lnTo>
                    <a:pt x="342" y="267"/>
                  </a:lnTo>
                  <a:lnTo>
                    <a:pt x="348" y="267"/>
                  </a:lnTo>
                  <a:lnTo>
                    <a:pt x="349" y="266"/>
                  </a:lnTo>
                  <a:lnTo>
                    <a:pt x="352" y="245"/>
                  </a:lnTo>
                  <a:lnTo>
                    <a:pt x="352" y="245"/>
                  </a:lnTo>
                  <a:lnTo>
                    <a:pt x="348" y="245"/>
                  </a:lnTo>
                  <a:lnTo>
                    <a:pt x="345" y="244"/>
                  </a:lnTo>
                  <a:lnTo>
                    <a:pt x="342" y="243"/>
                  </a:lnTo>
                  <a:lnTo>
                    <a:pt x="341" y="239"/>
                  </a:lnTo>
                  <a:lnTo>
                    <a:pt x="341" y="238"/>
                  </a:lnTo>
                  <a:lnTo>
                    <a:pt x="341" y="238"/>
                  </a:lnTo>
                  <a:lnTo>
                    <a:pt x="348" y="236"/>
                  </a:lnTo>
                  <a:lnTo>
                    <a:pt x="355" y="232"/>
                  </a:lnTo>
                  <a:lnTo>
                    <a:pt x="360" y="228"/>
                  </a:lnTo>
                  <a:lnTo>
                    <a:pt x="366" y="223"/>
                  </a:lnTo>
                  <a:lnTo>
                    <a:pt x="371" y="217"/>
                  </a:lnTo>
                  <a:lnTo>
                    <a:pt x="374" y="210"/>
                  </a:lnTo>
                  <a:lnTo>
                    <a:pt x="377" y="205"/>
                  </a:lnTo>
                  <a:lnTo>
                    <a:pt x="379" y="198"/>
                  </a:lnTo>
                  <a:lnTo>
                    <a:pt x="379" y="198"/>
                  </a:lnTo>
                  <a:lnTo>
                    <a:pt x="383" y="200"/>
                  </a:lnTo>
                  <a:lnTo>
                    <a:pt x="387" y="200"/>
                  </a:lnTo>
                  <a:lnTo>
                    <a:pt x="390" y="200"/>
                  </a:lnTo>
                  <a:lnTo>
                    <a:pt x="390" y="200"/>
                  </a:lnTo>
                  <a:lnTo>
                    <a:pt x="390" y="192"/>
                  </a:lnTo>
                  <a:lnTo>
                    <a:pt x="390" y="183"/>
                  </a:lnTo>
                  <a:lnTo>
                    <a:pt x="390" y="183"/>
                  </a:lnTo>
                  <a:lnTo>
                    <a:pt x="386" y="181"/>
                  </a:lnTo>
                  <a:lnTo>
                    <a:pt x="382" y="180"/>
                  </a:lnTo>
                  <a:lnTo>
                    <a:pt x="380" y="17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11" name="Alaotsikko"/>
          <p:cNvSpPr>
            <a:spLocks noGrp="1"/>
          </p:cNvSpPr>
          <p:nvPr userDrawn="1">
            <p:ph type="subTitle" idx="1"/>
          </p:nvPr>
        </p:nvSpPr>
        <p:spPr>
          <a:xfrm>
            <a:off x="366651" y="3507854"/>
            <a:ext cx="3485270" cy="1512168"/>
          </a:xfrm>
        </p:spPr>
        <p:txBody>
          <a:bodyPr>
            <a:normAutofit/>
          </a:bodyPr>
          <a:lstStyle>
            <a:lvl1pPr marL="0" indent="0" algn="l">
              <a:spcBef>
                <a:spcPts val="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10" name="Otsikko"/>
          <p:cNvSpPr>
            <a:spLocks noGrp="1"/>
          </p:cNvSpPr>
          <p:nvPr userDrawn="1">
            <p:ph type="ctrTitle"/>
          </p:nvPr>
        </p:nvSpPr>
        <p:spPr>
          <a:xfrm>
            <a:off x="366651" y="411510"/>
            <a:ext cx="3485269" cy="2967062"/>
          </a:xfrm>
        </p:spPr>
        <p:txBody>
          <a:bodyPr anchor="b" anchorCtr="0">
            <a:noAutofit/>
          </a:bodyPr>
          <a:lstStyle>
            <a:lvl1pPr algn="l">
              <a:defRPr sz="4000">
                <a:solidFill>
                  <a:schemeClr val="tx2"/>
                </a:solidFill>
              </a:defRPr>
            </a:lvl1pPr>
          </a:lstStyle>
          <a:p>
            <a:r>
              <a:rPr lang="fi-FI"/>
              <a:t>Muokkaa ots. perustyyl. napsautt.</a:t>
            </a:r>
          </a:p>
        </p:txBody>
      </p:sp>
    </p:spTree>
    <p:extLst>
      <p:ext uri="{BB962C8B-B14F-4D97-AF65-F5344CB8AC3E}">
        <p14:creationId xmlns:p14="http://schemas.microsoft.com/office/powerpoint/2010/main" val="403804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Otsikko ja sisältö tyhjä">
    <p:spTree>
      <p:nvGrpSpPr>
        <p:cNvPr id="1" name=""/>
        <p:cNvGrpSpPr/>
        <p:nvPr/>
      </p:nvGrpSpPr>
      <p:grpSpPr>
        <a:xfrm>
          <a:off x="0" y="0"/>
          <a:ext cx="0" cy="0"/>
          <a:chOff x="0" y="0"/>
          <a:chExt cx="0" cy="0"/>
        </a:xfrm>
      </p:grpSpPr>
      <p:sp>
        <p:nvSpPr>
          <p:cNvPr id="13" name="Alatunnisteen paikkamerkki 4"/>
          <p:cNvSpPr>
            <a:spLocks noGrp="1"/>
          </p:cNvSpPr>
          <p:nvPr>
            <p:ph type="ftr" sz="quarter" idx="11"/>
          </p:nvPr>
        </p:nvSpPr>
        <p:spPr>
          <a:xfrm>
            <a:off x="1187624" y="4873089"/>
            <a:ext cx="2736304" cy="193622"/>
          </a:xfrm>
          <a:prstGeom prst="rect">
            <a:avLst/>
          </a:prstGeom>
        </p:spPr>
        <p:txBody>
          <a:bodyPr/>
          <a:lstStyle>
            <a:lvl1pPr algn="l">
              <a:defRPr sz="800">
                <a:solidFill>
                  <a:schemeClr val="tx1">
                    <a:lumMod val="50000"/>
                    <a:lumOff val="50000"/>
                  </a:schemeClr>
                </a:solidFill>
              </a:defRPr>
            </a:lvl1pPr>
          </a:lstStyle>
          <a:p>
            <a:endParaRPr lang="fi-FI"/>
          </a:p>
        </p:txBody>
      </p:sp>
      <p:sp>
        <p:nvSpPr>
          <p:cNvPr id="9" name="Päivämäärän paikkamerkki 3"/>
          <p:cNvSpPr>
            <a:spLocks noGrp="1"/>
          </p:cNvSpPr>
          <p:nvPr>
            <p:ph type="dt" sz="half" idx="2"/>
          </p:nvPr>
        </p:nvSpPr>
        <p:spPr>
          <a:xfrm>
            <a:off x="432785" y="4873089"/>
            <a:ext cx="683568" cy="201104"/>
          </a:xfrm>
          <a:prstGeom prst="rect">
            <a:avLst/>
          </a:prstGeom>
        </p:spPr>
        <p:txBody>
          <a:bodyPr vert="horz" lIns="0" tIns="0" rIns="0" bIns="0" rtlCol="0" anchor="ctr"/>
          <a:lstStyle>
            <a:lvl1pPr algn="l">
              <a:defRPr sz="800" b="1">
                <a:solidFill>
                  <a:schemeClr val="tx1">
                    <a:lumMod val="50000"/>
                    <a:lumOff val="50000"/>
                  </a:schemeClr>
                </a:solidFill>
              </a:defRPr>
            </a:lvl1pPr>
          </a:lstStyle>
          <a:p>
            <a:fld id="{9504BABE-377C-4042-9CE4-D8BB0ACFBA08}" type="datetime1">
              <a:rPr lang="fi-FI" smtClean="0"/>
              <a:pPr/>
              <a:t>17.4.2025</a:t>
            </a:fld>
            <a:endParaRPr lang="fi-FI"/>
          </a:p>
        </p:txBody>
      </p:sp>
      <p:sp>
        <p:nvSpPr>
          <p:cNvPr id="10" name="Dian numeron paikkamerkki 5"/>
          <p:cNvSpPr>
            <a:spLocks noGrp="1"/>
          </p:cNvSpPr>
          <p:nvPr>
            <p:ph type="sldNum" sz="quarter" idx="12"/>
          </p:nvPr>
        </p:nvSpPr>
        <p:spPr>
          <a:xfrm>
            <a:off x="-1" y="4873089"/>
            <a:ext cx="404211" cy="201103"/>
          </a:xfrm>
          <a:prstGeom prst="rect">
            <a:avLst/>
          </a:prstGeom>
        </p:spPr>
        <p:txBody>
          <a:bodyPr rIns="18000" anchor="ctr"/>
          <a:lstStyle>
            <a:lvl1pPr algn="r">
              <a:defRPr sz="800" b="1">
                <a:solidFill>
                  <a:schemeClr val="tx1">
                    <a:lumMod val="50000"/>
                    <a:lumOff val="50000"/>
                  </a:schemeClr>
                </a:solidFill>
              </a:defRPr>
            </a:lvl1pPr>
          </a:lstStyle>
          <a:p>
            <a:fld id="{1EA1DD0D-7089-48C5-B116-A19F892CF1D9}" type="slidenum">
              <a:rPr lang="fi-FI" smtClean="0"/>
              <a:pPr/>
              <a:t>‹#›</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3" name="Sisällön paikkamerkki"/>
          <p:cNvSpPr>
            <a:spLocks noGrp="1"/>
          </p:cNvSpPr>
          <p:nvPr>
            <p:ph idx="1"/>
          </p:nvPr>
        </p:nvSpPr>
        <p:spPr>
          <a:xfrm>
            <a:off x="432785" y="1410997"/>
            <a:ext cx="8224354" cy="339300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8" name="Otsikko"/>
          <p:cNvSpPr>
            <a:spLocks noGrp="1"/>
          </p:cNvSpPr>
          <p:nvPr>
            <p:ph type="title"/>
          </p:nvPr>
        </p:nvSpPr>
        <p:spPr>
          <a:xfrm>
            <a:off x="432785" y="235340"/>
            <a:ext cx="8224354" cy="974270"/>
          </a:xfrm>
        </p:spPr>
        <p:txBody>
          <a:bodyPr/>
          <a:lstStyle>
            <a:lvl1pPr>
              <a:defRPr>
                <a:solidFill>
                  <a:schemeClr val="tx2"/>
                </a:solidFill>
              </a:defRPr>
            </a:lvl1pPr>
          </a:lstStyle>
          <a:p>
            <a:r>
              <a:rPr lang="fi-FI"/>
              <a:t>Muokkaa ots. perustyyl. napsautt.</a:t>
            </a:r>
          </a:p>
        </p:txBody>
      </p:sp>
    </p:spTree>
    <p:extLst>
      <p:ext uri="{BB962C8B-B14F-4D97-AF65-F5344CB8AC3E}">
        <p14:creationId xmlns:p14="http://schemas.microsoft.com/office/powerpoint/2010/main" val="412051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Kuvapaikka vaaka">
    <p:spTree>
      <p:nvGrpSpPr>
        <p:cNvPr id="1" name=""/>
        <p:cNvGrpSpPr/>
        <p:nvPr/>
      </p:nvGrpSpPr>
      <p:grpSpPr>
        <a:xfrm>
          <a:off x="0" y="0"/>
          <a:ext cx="0" cy="0"/>
          <a:chOff x="0" y="0"/>
          <a:chExt cx="0" cy="0"/>
        </a:xfrm>
      </p:grpSpPr>
      <p:sp>
        <p:nvSpPr>
          <p:cNvPr id="3" name="Sisällön paikkamerkki"/>
          <p:cNvSpPr>
            <a:spLocks noGrp="1"/>
          </p:cNvSpPr>
          <p:nvPr>
            <p:ph idx="1"/>
          </p:nvPr>
        </p:nvSpPr>
        <p:spPr>
          <a:xfrm>
            <a:off x="0" y="0"/>
            <a:ext cx="9144000" cy="4371950"/>
          </a:xfrm>
        </p:spPr>
        <p:txBody>
          <a:bodyPr/>
          <a:lstStyle/>
          <a:p>
            <a:pPr lvl="0"/>
            <a:r>
              <a:rPr lang="fi-FI"/>
              <a:t>Muokkaa tekstin perustyylejä napsauttamalla</a:t>
            </a:r>
          </a:p>
        </p:txBody>
      </p:sp>
      <p:sp>
        <p:nvSpPr>
          <p:cNvPr id="15" name="Content Placeholder"/>
          <p:cNvSpPr>
            <a:spLocks noGrp="1"/>
          </p:cNvSpPr>
          <p:nvPr>
            <p:ph idx="13"/>
          </p:nvPr>
        </p:nvSpPr>
        <p:spPr>
          <a:xfrm>
            <a:off x="4860032" y="4518180"/>
            <a:ext cx="4283968" cy="461665"/>
          </a:xfrm>
        </p:spPr>
        <p:txBody>
          <a:bodyPr>
            <a:noAutofit/>
          </a:bodyPr>
          <a:lstStyle/>
          <a:p>
            <a:pPr marL="0" lvl="0" indent="0">
              <a:buNone/>
            </a:pPr>
            <a:r>
              <a:rPr lang="fi-FI" sz="1200"/>
              <a:t>Muokkaa tekstin perustyylejä napsauttamalla</a:t>
            </a:r>
          </a:p>
        </p:txBody>
      </p:sp>
      <p:sp>
        <p:nvSpPr>
          <p:cNvPr id="8" name="Otsikko"/>
          <p:cNvSpPr>
            <a:spLocks noGrp="1"/>
          </p:cNvSpPr>
          <p:nvPr>
            <p:ph type="title"/>
          </p:nvPr>
        </p:nvSpPr>
        <p:spPr>
          <a:xfrm>
            <a:off x="432785" y="4371949"/>
            <a:ext cx="4211223" cy="607895"/>
          </a:xfrm>
        </p:spPr>
        <p:txBody>
          <a:bodyPr/>
          <a:lstStyle>
            <a:lvl1pPr>
              <a:defRPr sz="2800">
                <a:solidFill>
                  <a:schemeClr val="tx2"/>
                </a:solidFill>
              </a:defRPr>
            </a:lvl1pPr>
          </a:lstStyle>
          <a:p>
            <a:r>
              <a:rPr lang="fi-FI"/>
              <a:t>Muokkaa ots. perustyyl. napsautt.</a:t>
            </a:r>
          </a:p>
        </p:txBody>
      </p:sp>
    </p:spTree>
    <p:extLst>
      <p:ext uri="{BB962C8B-B14F-4D97-AF65-F5344CB8AC3E}">
        <p14:creationId xmlns:p14="http://schemas.microsoft.com/office/powerpoint/2010/main" val="3639948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slideLayout" Target="../slideLayouts/slideLayout34.xml"/><Relationship Id="rId3" Type="http://schemas.openxmlformats.org/officeDocument/2006/relationships/slideLayout" Target="../slideLayouts/slideLayout19.xml"/><Relationship Id="rId21" Type="http://schemas.openxmlformats.org/officeDocument/2006/relationships/image" Target="../media/image2.png"/><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theme" Target="../theme/theme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slideLayout" Target="../slideLayouts/slideLayout35.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slideLayout" Target="../slideLayouts/slideLayout53.xml"/><Relationship Id="rId3" Type="http://schemas.openxmlformats.org/officeDocument/2006/relationships/slideLayout" Target="../slideLayouts/slideLayout38.xml"/><Relationship Id="rId21" Type="http://schemas.openxmlformats.org/officeDocument/2006/relationships/image" Target="../media/image2.png"/><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theme" Target="../theme/theme3.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10" Type="http://schemas.openxmlformats.org/officeDocument/2006/relationships/slideLayout" Target="../slideLayouts/slideLayout45.xml"/><Relationship Id="rId19" Type="http://schemas.openxmlformats.org/officeDocument/2006/relationships/slideLayout" Target="../slideLayouts/slideLayout54.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609600" y="1411201"/>
            <a:ext cx="8077199" cy="3248782"/>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 name="Otsikon paikkamerkki 1"/>
          <p:cNvSpPr>
            <a:spLocks noGrp="1"/>
          </p:cNvSpPr>
          <p:nvPr>
            <p:ph type="title"/>
          </p:nvPr>
        </p:nvSpPr>
        <p:spPr>
          <a:xfrm>
            <a:off x="609600" y="234000"/>
            <a:ext cx="8077199" cy="974270"/>
          </a:xfrm>
          <a:prstGeom prst="rect">
            <a:avLst/>
          </a:prstGeom>
        </p:spPr>
        <p:txBody>
          <a:bodyPr vert="horz" lIns="91440" tIns="45720" rIns="91440" bIns="45720" rtlCol="0" anchor="b" anchorCtr="0">
            <a:noAutofit/>
          </a:bodyPr>
          <a:lstStyle/>
          <a:p>
            <a:r>
              <a:rPr lang="fi-FI"/>
              <a:t>Muokkaa </a:t>
            </a:r>
            <a:r>
              <a:rPr lang="fi-FI" err="1"/>
              <a:t>perustyyl</a:t>
            </a:r>
            <a:r>
              <a:rPr lang="fi-FI"/>
              <a:t>. </a:t>
            </a:r>
            <a:r>
              <a:rPr lang="fi-FI" err="1"/>
              <a:t>napsautt</a:t>
            </a:r>
            <a:r>
              <a:rPr lang="fi-FI"/>
              <a:t>.</a:t>
            </a:r>
          </a:p>
        </p:txBody>
      </p:sp>
    </p:spTree>
    <p:extLst>
      <p:ext uri="{BB962C8B-B14F-4D97-AF65-F5344CB8AC3E}">
        <p14:creationId xmlns:p14="http://schemas.microsoft.com/office/powerpoint/2010/main" val="4063746363"/>
      </p:ext>
    </p:extLst>
  </p:cSld>
  <p:clrMap bg1="lt1" tx1="dk1" bg2="lt2" tx2="dk2" accent1="accent1" accent2="accent2" accent3="accent3" accent4="accent4" accent5="accent5" accent6="accent6" hlink="hlink" folHlink="folHlink"/>
  <p:sldLayoutIdLst>
    <p:sldLayoutId id="2147483690" r:id="rId1"/>
    <p:sldLayoutId id="2147483782" r:id="rId2"/>
    <p:sldLayoutId id="2147483776" r:id="rId3"/>
    <p:sldLayoutId id="2147483775" r:id="rId4"/>
    <p:sldLayoutId id="2147483774" r:id="rId5"/>
    <p:sldLayoutId id="2147483778" r:id="rId6"/>
    <p:sldLayoutId id="2147483803" r:id="rId7"/>
    <p:sldLayoutId id="2147483747" r:id="rId8"/>
    <p:sldLayoutId id="2147483780" r:id="rId9"/>
    <p:sldLayoutId id="2147483781" r:id="rId10"/>
    <p:sldLayoutId id="2147483675" r:id="rId11"/>
    <p:sldLayoutId id="2147483691" r:id="rId12"/>
    <p:sldLayoutId id="2147483805" r:id="rId13"/>
    <p:sldLayoutId id="2147483827" r:id="rId14"/>
    <p:sldLayoutId id="2147483849" r:id="rId15"/>
    <p:sldLayoutId id="2147483850" r:id="rId16"/>
  </p:sldLayoutIdLst>
  <p:hf hdr="0" ftr="0"/>
  <p:txStyles>
    <p:titleStyle>
      <a:lvl1pPr algn="l" defTabSz="914400" rtl="0" eaLnBrk="1" latinLnBrk="0" hangingPunct="1">
        <a:spcBef>
          <a:spcPct val="0"/>
        </a:spcBef>
        <a:buNone/>
        <a:defRPr sz="3200" b="1" kern="1200">
          <a:solidFill>
            <a:schemeClr val="tx2"/>
          </a:solidFill>
          <a:latin typeface="Arial Narrow" panose="020B0606020202030204" pitchFamily="34" charset="0"/>
          <a:ea typeface="+mj-ea"/>
          <a:cs typeface="+mj-cs"/>
        </a:defRPr>
      </a:lvl1pPr>
    </p:titleStyle>
    <p:bodyStyle>
      <a:lvl1pPr marL="268288" indent="-268288" algn="l" defTabSz="914400" rtl="0" eaLnBrk="1" latinLnBrk="0" hangingPunct="1">
        <a:spcBef>
          <a:spcPts val="1400"/>
        </a:spcBef>
        <a:buClr>
          <a:schemeClr val="tx2"/>
        </a:buClr>
        <a:buFont typeface="Arial" panose="020B0604020202020204" pitchFamily="34" charset="0"/>
        <a:buChar char="•"/>
        <a:defRPr sz="2000" kern="1200">
          <a:solidFill>
            <a:schemeClr val="tx1"/>
          </a:solidFill>
          <a:latin typeface="+mn-lt"/>
          <a:ea typeface="+mn-ea"/>
          <a:cs typeface="+mn-cs"/>
        </a:defRPr>
      </a:lvl1pPr>
      <a:lvl2pPr marL="719138" indent="-261938" algn="l" defTabSz="914400" rtl="0" eaLnBrk="1" latinLnBrk="0" hangingPunct="1">
        <a:spcBef>
          <a:spcPts val="1400"/>
        </a:spcBef>
        <a:buClr>
          <a:schemeClr val="tx2"/>
        </a:buClr>
        <a:buFont typeface="Arial" panose="020B0604020202020204" pitchFamily="34" charset="0"/>
        <a:buChar char="•"/>
        <a:defRPr sz="1800" kern="1200">
          <a:solidFill>
            <a:schemeClr val="tx1"/>
          </a:solidFill>
          <a:latin typeface="+mn-lt"/>
          <a:ea typeface="+mn-ea"/>
          <a:cs typeface="+mn-cs"/>
        </a:defRPr>
      </a:lvl2pPr>
      <a:lvl3pPr marL="987425" indent="-182563"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3pPr>
      <a:lvl4pPr marL="1168400" indent="-18097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4pPr>
      <a:lvl5pPr marL="1343025" indent="-174625" algn="l" defTabSz="914400" rtl="0" eaLnBrk="1" latinLnBrk="0" hangingPunct="1">
        <a:spcBef>
          <a:spcPts val="14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346262" y="532538"/>
            <a:ext cx="7465383" cy="815368"/>
          </a:xfrm>
          <a:prstGeom prst="rect">
            <a:avLst/>
          </a:prstGeom>
        </p:spPr>
        <p:txBody>
          <a:bodyPr vert="horz" lIns="0" tIns="0" rIns="0" bIns="0" rtlCol="0" anchor="t" anchorCtr="0">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346262" y="1593477"/>
            <a:ext cx="7465384" cy="2712944"/>
          </a:xfrm>
          <a:prstGeom prst="rect">
            <a:avLst/>
          </a:prstGeom>
        </p:spPr>
        <p:txBody>
          <a:bodyPr vert="horz" lIns="0" tIns="0" rIns="0" bIns="0" rtlCol="0" anchor="t" anchorCtr="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Date Placeholder 6">
            <a:extLst>
              <a:ext uri="{FF2B5EF4-FFF2-40B4-BE49-F238E27FC236}">
                <a16:creationId xmlns:a16="http://schemas.microsoft.com/office/drawing/2014/main" id="{438C5D75-E007-4B16-BDEC-50D708BCD61A}"/>
              </a:ext>
            </a:extLst>
          </p:cNvPr>
          <p:cNvSpPr>
            <a:spLocks noGrp="1"/>
          </p:cNvSpPr>
          <p:nvPr>
            <p:ph type="dt" sz="half" idx="2"/>
          </p:nvPr>
        </p:nvSpPr>
        <p:spPr>
          <a:xfrm>
            <a:off x="7722851" y="4709833"/>
            <a:ext cx="611759" cy="185363"/>
          </a:xfrm>
          <a:prstGeom prst="rect">
            <a:avLst/>
          </a:prstGeom>
        </p:spPr>
        <p:txBody>
          <a:bodyPr vert="horz" lIns="0" tIns="0" rIns="0" bIns="0" rtlCol="0" anchor="ctr"/>
          <a:lstStyle>
            <a:lvl1pPr algn="r">
              <a:defRPr sz="750">
                <a:solidFill>
                  <a:schemeClr val="tx1"/>
                </a:solidFill>
              </a:defRPr>
            </a:lvl1pPr>
          </a:lstStyle>
          <a:p>
            <a:fld id="{83852078-81CD-480E-BDF4-4E88D93C6F0F}" type="datetime1">
              <a:rPr lang="fi-FI" smtClean="0"/>
              <a:t>17.4.2025</a:t>
            </a:fld>
            <a:endParaRPr lang="fi-FI"/>
          </a:p>
        </p:txBody>
      </p:sp>
      <p:sp>
        <p:nvSpPr>
          <p:cNvPr id="8" name="Footer Placeholder 7">
            <a:extLst>
              <a:ext uri="{FF2B5EF4-FFF2-40B4-BE49-F238E27FC236}">
                <a16:creationId xmlns:a16="http://schemas.microsoft.com/office/drawing/2014/main" id="{AA91CA4E-B711-401A-9708-31ACDAD2A642}"/>
              </a:ext>
            </a:extLst>
          </p:cNvPr>
          <p:cNvSpPr>
            <a:spLocks noGrp="1"/>
          </p:cNvSpPr>
          <p:nvPr>
            <p:ph type="ftr" sz="quarter" idx="3"/>
          </p:nvPr>
        </p:nvSpPr>
        <p:spPr>
          <a:xfrm>
            <a:off x="4582979" y="4709833"/>
            <a:ext cx="3086100" cy="185363"/>
          </a:xfrm>
          <a:prstGeom prst="rect">
            <a:avLst/>
          </a:prstGeom>
        </p:spPr>
        <p:txBody>
          <a:bodyPr vert="horz" lIns="0" tIns="0" rIns="0" bIns="0" rtlCol="0" anchor="ctr"/>
          <a:lstStyle>
            <a:lvl1pPr algn="ctr">
              <a:defRPr sz="750">
                <a:solidFill>
                  <a:schemeClr val="tx1"/>
                </a:solidFill>
              </a:defRPr>
            </a:lvl1pPr>
          </a:lstStyle>
          <a:p>
            <a:endParaRPr lang="fi-FI"/>
          </a:p>
        </p:txBody>
      </p:sp>
      <p:sp>
        <p:nvSpPr>
          <p:cNvPr id="9" name="Slide Number Placeholder 8">
            <a:extLst>
              <a:ext uri="{FF2B5EF4-FFF2-40B4-BE49-F238E27FC236}">
                <a16:creationId xmlns:a16="http://schemas.microsoft.com/office/drawing/2014/main" id="{4332C66C-0429-4408-858E-55D6FCC68906}"/>
              </a:ext>
            </a:extLst>
          </p:cNvPr>
          <p:cNvSpPr>
            <a:spLocks noGrp="1"/>
          </p:cNvSpPr>
          <p:nvPr>
            <p:ph type="sldNum" sz="quarter" idx="4"/>
          </p:nvPr>
        </p:nvSpPr>
        <p:spPr>
          <a:xfrm>
            <a:off x="8385003" y="4709833"/>
            <a:ext cx="419459" cy="185363"/>
          </a:xfrm>
          <a:prstGeom prst="rect">
            <a:avLst/>
          </a:prstGeom>
        </p:spPr>
        <p:txBody>
          <a:bodyPr vert="horz" lIns="0" tIns="0" rIns="0" bIns="0" rtlCol="0" anchor="ctr"/>
          <a:lstStyle>
            <a:lvl1pPr algn="r">
              <a:defRPr sz="750">
                <a:solidFill>
                  <a:schemeClr val="tx1"/>
                </a:solidFill>
              </a:defRPr>
            </a:lvl1pPr>
          </a:lstStyle>
          <a:p>
            <a:fld id="{CCD26548-A701-4132-A0A2-A9B09A70FF4B}" type="slidenum">
              <a:rPr lang="fi-FI" smtClean="0"/>
              <a:pPr/>
              <a:t>‹#›</a:t>
            </a:fld>
            <a:endParaRPr lang="fi-FI"/>
          </a:p>
        </p:txBody>
      </p:sp>
      <p:pic>
        <p:nvPicPr>
          <p:cNvPr id="5" name="Picture 4">
            <a:extLst>
              <a:ext uri="{FF2B5EF4-FFF2-40B4-BE49-F238E27FC236}">
                <a16:creationId xmlns:a16="http://schemas.microsoft.com/office/drawing/2014/main" id="{B80A677A-4796-4189-97A6-3ACF1F6098A9}"/>
              </a:ext>
              <a:ext uri="{C183D7F6-B498-43B3-948B-1728B52AA6E4}">
                <adec:decorative xmlns:adec="http://schemas.microsoft.com/office/drawing/2017/decorative" val="1"/>
              </a:ext>
            </a:extLst>
          </p:cNvPr>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243315939"/>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 id="2147483818" r:id="rId12"/>
    <p:sldLayoutId id="2147483819" r:id="rId13"/>
    <p:sldLayoutId id="2147483820" r:id="rId14"/>
    <p:sldLayoutId id="2147483821" r:id="rId15"/>
    <p:sldLayoutId id="2147483822" r:id="rId16"/>
    <p:sldLayoutId id="2147483823" r:id="rId17"/>
    <p:sldLayoutId id="2147483824" r:id="rId18"/>
    <p:sldLayoutId id="2147483825" r:id="rId19"/>
  </p:sldLayoutIdLst>
  <p:hf sldNum="0" hdr="0" ftr="0" dt="0"/>
  <p:txStyles>
    <p:titleStyle>
      <a:lvl1pPr algn="l" defTabSz="685800" rtl="0" eaLnBrk="1" latinLnBrk="0" hangingPunct="1">
        <a:lnSpc>
          <a:spcPct val="100000"/>
        </a:lnSpc>
        <a:spcBef>
          <a:spcPct val="0"/>
        </a:spcBef>
        <a:buNone/>
        <a:defRPr sz="2250" b="1" kern="1200">
          <a:solidFill>
            <a:schemeClr val="tx1"/>
          </a:solidFill>
          <a:latin typeface="+mj-lt"/>
          <a:ea typeface="+mj-ea"/>
          <a:cs typeface="+mj-cs"/>
        </a:defRPr>
      </a:lvl1pPr>
    </p:titleStyle>
    <p:bodyStyle>
      <a:lvl1pPr marL="201216"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1pPr>
      <a:lvl2pPr marL="470297"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2pPr>
      <a:lvl3pPr marL="739379"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3pPr>
      <a:lvl4pPr marL="1008460"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4pPr>
      <a:lvl5pPr marL="1277541"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346262" y="532538"/>
            <a:ext cx="7465383" cy="815368"/>
          </a:xfrm>
          <a:prstGeom prst="rect">
            <a:avLst/>
          </a:prstGeom>
        </p:spPr>
        <p:txBody>
          <a:bodyPr vert="horz" lIns="0" tIns="0" rIns="0" bIns="0" rtlCol="0" anchor="t" anchorCtr="0">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346262" y="1593477"/>
            <a:ext cx="7465384" cy="2712944"/>
          </a:xfrm>
          <a:prstGeom prst="rect">
            <a:avLst/>
          </a:prstGeom>
        </p:spPr>
        <p:txBody>
          <a:bodyPr vert="horz" lIns="0" tIns="0" rIns="0" bIns="0" rtlCol="0" anchor="t" anchorCtr="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Date Placeholder 6">
            <a:extLst>
              <a:ext uri="{FF2B5EF4-FFF2-40B4-BE49-F238E27FC236}">
                <a16:creationId xmlns:a16="http://schemas.microsoft.com/office/drawing/2014/main" id="{438C5D75-E007-4B16-BDEC-50D708BCD61A}"/>
              </a:ext>
            </a:extLst>
          </p:cNvPr>
          <p:cNvSpPr>
            <a:spLocks noGrp="1"/>
          </p:cNvSpPr>
          <p:nvPr>
            <p:ph type="dt" sz="half" idx="2"/>
          </p:nvPr>
        </p:nvSpPr>
        <p:spPr>
          <a:xfrm>
            <a:off x="7722851" y="4709833"/>
            <a:ext cx="611759" cy="185363"/>
          </a:xfrm>
          <a:prstGeom prst="rect">
            <a:avLst/>
          </a:prstGeom>
        </p:spPr>
        <p:txBody>
          <a:bodyPr vert="horz" lIns="0" tIns="0" rIns="0" bIns="0" rtlCol="0" anchor="ctr"/>
          <a:lstStyle>
            <a:lvl1pPr algn="r">
              <a:defRPr sz="750">
                <a:solidFill>
                  <a:schemeClr val="tx1"/>
                </a:solidFill>
              </a:defRPr>
            </a:lvl1pPr>
          </a:lstStyle>
          <a:p>
            <a:fld id="{83852078-81CD-480E-BDF4-4E88D93C6F0F}" type="datetime1">
              <a:rPr lang="fi-FI" smtClean="0"/>
              <a:t>17.4.2025</a:t>
            </a:fld>
            <a:endParaRPr lang="fi-FI"/>
          </a:p>
        </p:txBody>
      </p:sp>
      <p:sp>
        <p:nvSpPr>
          <p:cNvPr id="8" name="Footer Placeholder 7">
            <a:extLst>
              <a:ext uri="{FF2B5EF4-FFF2-40B4-BE49-F238E27FC236}">
                <a16:creationId xmlns:a16="http://schemas.microsoft.com/office/drawing/2014/main" id="{AA91CA4E-B711-401A-9708-31ACDAD2A642}"/>
              </a:ext>
            </a:extLst>
          </p:cNvPr>
          <p:cNvSpPr>
            <a:spLocks noGrp="1"/>
          </p:cNvSpPr>
          <p:nvPr>
            <p:ph type="ftr" sz="quarter" idx="3"/>
          </p:nvPr>
        </p:nvSpPr>
        <p:spPr>
          <a:xfrm>
            <a:off x="4582979" y="4709833"/>
            <a:ext cx="3086100" cy="185363"/>
          </a:xfrm>
          <a:prstGeom prst="rect">
            <a:avLst/>
          </a:prstGeom>
        </p:spPr>
        <p:txBody>
          <a:bodyPr vert="horz" lIns="0" tIns="0" rIns="0" bIns="0" rtlCol="0" anchor="ctr"/>
          <a:lstStyle>
            <a:lvl1pPr algn="ctr">
              <a:defRPr sz="750">
                <a:solidFill>
                  <a:schemeClr val="tx1"/>
                </a:solidFill>
              </a:defRPr>
            </a:lvl1pPr>
          </a:lstStyle>
          <a:p>
            <a:endParaRPr lang="fi-FI"/>
          </a:p>
        </p:txBody>
      </p:sp>
      <p:sp>
        <p:nvSpPr>
          <p:cNvPr id="9" name="Slide Number Placeholder 8">
            <a:extLst>
              <a:ext uri="{FF2B5EF4-FFF2-40B4-BE49-F238E27FC236}">
                <a16:creationId xmlns:a16="http://schemas.microsoft.com/office/drawing/2014/main" id="{4332C66C-0429-4408-858E-55D6FCC68906}"/>
              </a:ext>
            </a:extLst>
          </p:cNvPr>
          <p:cNvSpPr>
            <a:spLocks noGrp="1"/>
          </p:cNvSpPr>
          <p:nvPr>
            <p:ph type="sldNum" sz="quarter" idx="4"/>
          </p:nvPr>
        </p:nvSpPr>
        <p:spPr>
          <a:xfrm>
            <a:off x="8385003" y="4709833"/>
            <a:ext cx="419459" cy="185363"/>
          </a:xfrm>
          <a:prstGeom prst="rect">
            <a:avLst/>
          </a:prstGeom>
        </p:spPr>
        <p:txBody>
          <a:bodyPr vert="horz" lIns="0" tIns="0" rIns="0" bIns="0" rtlCol="0" anchor="ctr"/>
          <a:lstStyle>
            <a:lvl1pPr algn="r">
              <a:defRPr sz="750">
                <a:solidFill>
                  <a:schemeClr val="tx1"/>
                </a:solidFill>
              </a:defRPr>
            </a:lvl1pPr>
          </a:lstStyle>
          <a:p>
            <a:fld id="{CCD26548-A701-4132-A0A2-A9B09A70FF4B}" type="slidenum">
              <a:rPr lang="fi-FI" smtClean="0"/>
              <a:pPr/>
              <a:t>‹#›</a:t>
            </a:fld>
            <a:endParaRPr lang="fi-FI"/>
          </a:p>
        </p:txBody>
      </p:sp>
      <p:pic>
        <p:nvPicPr>
          <p:cNvPr id="5" name="Picture 4">
            <a:extLst>
              <a:ext uri="{FF2B5EF4-FFF2-40B4-BE49-F238E27FC236}">
                <a16:creationId xmlns:a16="http://schemas.microsoft.com/office/drawing/2014/main" id="{B80A677A-4796-4189-97A6-3ACF1F6098A9}"/>
              </a:ext>
              <a:ext uri="{C183D7F6-B498-43B3-948B-1728B52AA6E4}">
                <adec:decorative xmlns:adec="http://schemas.microsoft.com/office/drawing/2017/decorative" val="1"/>
              </a:ext>
            </a:extLst>
          </p:cNvPr>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280778" y="4595813"/>
            <a:ext cx="304609" cy="304609"/>
          </a:xfrm>
          <a:prstGeom prst="rect">
            <a:avLst/>
          </a:prstGeom>
        </p:spPr>
      </p:pic>
    </p:spTree>
    <p:extLst>
      <p:ext uri="{BB962C8B-B14F-4D97-AF65-F5344CB8AC3E}">
        <p14:creationId xmlns:p14="http://schemas.microsoft.com/office/powerpoint/2010/main" val="225877599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 id="2147483843" r:id="rId15"/>
    <p:sldLayoutId id="2147483844" r:id="rId16"/>
    <p:sldLayoutId id="2147483845" r:id="rId17"/>
    <p:sldLayoutId id="2147483846" r:id="rId18"/>
    <p:sldLayoutId id="2147483847" r:id="rId19"/>
  </p:sldLayoutIdLst>
  <p:hf sldNum="0" hdr="0" ftr="0" dt="0"/>
  <p:txStyles>
    <p:titleStyle>
      <a:lvl1pPr algn="l" defTabSz="685800" rtl="0" eaLnBrk="1" latinLnBrk="0" hangingPunct="1">
        <a:lnSpc>
          <a:spcPct val="100000"/>
        </a:lnSpc>
        <a:spcBef>
          <a:spcPct val="0"/>
        </a:spcBef>
        <a:buNone/>
        <a:defRPr sz="2250" b="1" kern="1200">
          <a:solidFill>
            <a:schemeClr val="tx1"/>
          </a:solidFill>
          <a:latin typeface="+mj-lt"/>
          <a:ea typeface="+mj-ea"/>
          <a:cs typeface="+mj-cs"/>
        </a:defRPr>
      </a:lvl1pPr>
    </p:titleStyle>
    <p:bodyStyle>
      <a:lvl1pPr marL="201216"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1pPr>
      <a:lvl2pPr marL="470297"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2pPr>
      <a:lvl3pPr marL="739379"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3pPr>
      <a:lvl4pPr marL="1008460"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4pPr>
      <a:lvl5pPr marL="1277541" indent="-201216" algn="l" defTabSz="685800" rtl="0" eaLnBrk="1" latinLnBrk="0" hangingPunct="1">
        <a:lnSpc>
          <a:spcPct val="114000"/>
        </a:lnSpc>
        <a:spcBef>
          <a:spcPts val="0"/>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tem.fi/tyoelaman-kehittamisstrategi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7" y="1647359"/>
            <a:ext cx="6255115" cy="2095528"/>
          </a:xfrm>
        </p:spPr>
        <p:txBody>
          <a:bodyPr/>
          <a:lstStyle/>
          <a:p>
            <a:r>
              <a:rPr lang="fi-FI" sz="2800" dirty="0">
                <a:latin typeface="Arial Narrow"/>
              </a:rPr>
              <a:t>Työelämän kehittämisstrategia:</a:t>
            </a:r>
            <a:br>
              <a:rPr lang="fi-FI" sz="2800" dirty="0">
                <a:latin typeface="Arial Narrow"/>
              </a:rPr>
            </a:br>
            <a:r>
              <a:rPr lang="fi-FI" sz="2800" dirty="0">
                <a:latin typeface="Arial Narrow"/>
              </a:rPr>
              <a:t>sidosryhmäkeskusteluiden tukimateriaali</a:t>
            </a:r>
            <a:br>
              <a:rPr lang="fi-FI" sz="2800" dirty="0">
                <a:latin typeface="Arial Narrow"/>
              </a:rPr>
            </a:br>
            <a:endParaRPr lang="fi-FI" sz="2800" dirty="0">
              <a:solidFill>
                <a:schemeClr val="bg1"/>
              </a:solidFill>
            </a:endParaRPr>
          </a:p>
        </p:txBody>
      </p:sp>
      <p:sp>
        <p:nvSpPr>
          <p:cNvPr id="5" name="Subtitle 4"/>
          <p:cNvSpPr>
            <a:spLocks noGrp="1"/>
          </p:cNvSpPr>
          <p:nvPr>
            <p:ph type="subTitle" idx="1"/>
          </p:nvPr>
        </p:nvSpPr>
        <p:spPr>
          <a:xfrm>
            <a:off x="683567" y="3941632"/>
            <a:ext cx="8460433" cy="667413"/>
          </a:xfrm>
        </p:spPr>
        <p:txBody>
          <a:bodyPr vert="horz" lIns="91440" tIns="45720" rIns="91440" bIns="45720" rtlCol="0" anchor="t">
            <a:noAutofit/>
          </a:bodyPr>
          <a:lstStyle/>
          <a:p>
            <a:r>
              <a:rPr lang="fi-FI" sz="2000" b="1" dirty="0">
                <a:solidFill>
                  <a:schemeClr val="bg1"/>
                </a:solidFill>
                <a:latin typeface="Arial Narrow"/>
              </a:rPr>
              <a:t>2.4.2025 (rullaava päivitys)</a:t>
            </a:r>
            <a:endParaRPr lang="fi-FI" sz="2000" b="1" dirty="0">
              <a:solidFill>
                <a:schemeClr val="bg1"/>
              </a:solidFill>
              <a:latin typeface="Arial Narrow"/>
              <a:hlinkClick r:id="rId2">
                <a:extLst>
                  <a:ext uri="{A12FA001-AC4F-418D-AE19-62706E023703}">
                    <ahyp:hlinkClr xmlns:ahyp="http://schemas.microsoft.com/office/drawing/2018/hyperlinkcolor" val="tx"/>
                  </a:ext>
                </a:extLst>
              </a:hlinkClick>
            </a:endParaRPr>
          </a:p>
          <a:p>
            <a:r>
              <a:rPr lang="fi-FI" sz="2000" b="1" dirty="0">
                <a:solidFill>
                  <a:schemeClr val="bg1"/>
                </a:solidFill>
                <a:latin typeface="Arial Narrow"/>
                <a:hlinkClick r:id="rId2">
                  <a:extLst>
                    <a:ext uri="{A12FA001-AC4F-418D-AE19-62706E023703}">
                      <ahyp:hlinkClr xmlns:ahyp="http://schemas.microsoft.com/office/drawing/2018/hyperlinkcolor" val="tx"/>
                    </a:ext>
                  </a:extLst>
                </a:hlinkClick>
              </a:rPr>
              <a:t>www.tem.fi/tyoelaman-kehittamisstrategia</a:t>
            </a:r>
            <a:r>
              <a:rPr lang="fi-FI" sz="2000" b="1" dirty="0">
                <a:solidFill>
                  <a:schemeClr val="bg1"/>
                </a:solidFill>
                <a:latin typeface="Arial Narrow"/>
              </a:rPr>
              <a:t> </a:t>
            </a:r>
          </a:p>
          <a:p>
            <a:r>
              <a:rPr lang="en-US" sz="2000" b="1" dirty="0">
                <a:solidFill>
                  <a:schemeClr val="bg1"/>
                </a:solidFill>
              </a:rPr>
              <a:t>#maailmanparastyöelämä</a:t>
            </a:r>
          </a:p>
        </p:txBody>
      </p:sp>
    </p:spTree>
    <p:extLst>
      <p:ext uri="{BB962C8B-B14F-4D97-AF65-F5344CB8AC3E}">
        <p14:creationId xmlns:p14="http://schemas.microsoft.com/office/powerpoint/2010/main" val="1105585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9433C-800F-1AD0-8431-08115EA95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F09156-16A7-2032-F7E8-0450104D2D8E}"/>
              </a:ext>
            </a:extLst>
          </p:cNvPr>
          <p:cNvSpPr>
            <a:spLocks noGrp="1"/>
          </p:cNvSpPr>
          <p:nvPr>
            <p:ph type="ctrTitle"/>
          </p:nvPr>
        </p:nvSpPr>
        <p:spPr>
          <a:xfrm>
            <a:off x="683568" y="2753567"/>
            <a:ext cx="5832648" cy="1693693"/>
          </a:xfrm>
        </p:spPr>
        <p:txBody>
          <a:bodyPr/>
          <a:lstStyle/>
          <a:p>
            <a:br>
              <a:rPr lang="fi-FI">
                <a:latin typeface="Arial Narrow"/>
              </a:rPr>
            </a:br>
            <a:br>
              <a:rPr lang="fi-FI">
                <a:latin typeface="Arial Narrow"/>
              </a:rPr>
            </a:br>
            <a:br>
              <a:rPr lang="fi-FI">
                <a:latin typeface="Arial Narrow"/>
              </a:rPr>
            </a:br>
            <a:endParaRPr lang="fi-FI">
              <a:solidFill>
                <a:srgbClr val="365ABD"/>
              </a:solidFill>
              <a:latin typeface="Arial Narrow"/>
            </a:endParaRPr>
          </a:p>
          <a:p>
            <a:endParaRPr lang="fi-FI"/>
          </a:p>
        </p:txBody>
      </p:sp>
      <p:sp>
        <p:nvSpPr>
          <p:cNvPr id="5" name="Subtitle 4">
            <a:extLst>
              <a:ext uri="{FF2B5EF4-FFF2-40B4-BE49-F238E27FC236}">
                <a16:creationId xmlns:a16="http://schemas.microsoft.com/office/drawing/2014/main" id="{33401C01-72BD-B708-23D5-BBC0B1C39856}"/>
              </a:ext>
            </a:extLst>
          </p:cNvPr>
          <p:cNvSpPr>
            <a:spLocks noGrp="1"/>
          </p:cNvSpPr>
          <p:nvPr>
            <p:ph type="subTitle" idx="1"/>
          </p:nvPr>
        </p:nvSpPr>
        <p:spPr>
          <a:xfrm>
            <a:off x="683568" y="2570513"/>
            <a:ext cx="5832648" cy="1687948"/>
          </a:xfrm>
        </p:spPr>
        <p:txBody>
          <a:bodyPr vert="horz" lIns="91440" tIns="45720" rIns="91440" bIns="45720" rtlCol="0" anchor="t">
            <a:normAutofit/>
          </a:bodyPr>
          <a:lstStyle/>
          <a:p>
            <a:r>
              <a:rPr lang="fi-FI" sz="4000" b="1" dirty="0">
                <a:solidFill>
                  <a:srgbClr val="365ABD"/>
                </a:solidFill>
                <a:latin typeface="Arial Narrow"/>
                <a:cs typeface="Arial"/>
              </a:rPr>
              <a:t>Muut terveisesi strategiatyöhön</a:t>
            </a:r>
            <a:endParaRPr lang="en-US" dirty="0"/>
          </a:p>
        </p:txBody>
      </p:sp>
    </p:spTree>
    <p:extLst>
      <p:ext uri="{BB962C8B-B14F-4D97-AF65-F5344CB8AC3E}">
        <p14:creationId xmlns:p14="http://schemas.microsoft.com/office/powerpoint/2010/main" val="884188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2F143-4A75-93F1-3A75-5DCB4AB3E28A}"/>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77AA66A4-101A-057E-651E-CA53C6822783}"/>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120E436B-CB78-CD97-109E-1219196BBA26}"/>
              </a:ext>
            </a:extLst>
          </p:cNvPr>
          <p:cNvSpPr>
            <a:spLocks noGrp="1"/>
          </p:cNvSpPr>
          <p:nvPr>
            <p:ph type="sldNum" sz="quarter" idx="12"/>
          </p:nvPr>
        </p:nvSpPr>
        <p:spPr/>
        <p:txBody>
          <a:bodyPr/>
          <a:lstStyle/>
          <a:p>
            <a:fld id="{1EA1DD0D-7089-48C5-B116-A19F892CF1D9}" type="slidenum">
              <a:rPr lang="fi-FI" smtClean="0"/>
              <a:pPr/>
              <a:t>11</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73EE0F43-DB37-9D40-0463-475B66A80F71}"/>
              </a:ext>
            </a:extLst>
          </p:cNvPr>
          <p:cNvSpPr>
            <a:spLocks noGrp="1"/>
          </p:cNvSpPr>
          <p:nvPr>
            <p:ph idx="1"/>
          </p:nvPr>
        </p:nvSpPr>
        <p:spPr>
          <a:xfrm>
            <a:off x="432785" y="1629103"/>
            <a:ext cx="7739615" cy="3174895"/>
          </a:xfrm>
        </p:spPr>
        <p:txBody>
          <a:bodyPr/>
          <a:lstStyle/>
          <a:p>
            <a:r>
              <a:rPr lang="fi-FI" dirty="0"/>
              <a:t>Muut terveisesi strategiatyöhön</a:t>
            </a:r>
          </a:p>
        </p:txBody>
      </p:sp>
      <p:sp>
        <p:nvSpPr>
          <p:cNvPr id="5" name="Title 4">
            <a:extLst>
              <a:ext uri="{FF2B5EF4-FFF2-40B4-BE49-F238E27FC236}">
                <a16:creationId xmlns:a16="http://schemas.microsoft.com/office/drawing/2014/main" id="{A8DAFDEF-6479-9661-4BCD-98FCDEA674AD}"/>
              </a:ext>
            </a:extLst>
          </p:cNvPr>
          <p:cNvSpPr>
            <a:spLocks noGrp="1"/>
          </p:cNvSpPr>
          <p:nvPr>
            <p:ph type="title"/>
          </p:nvPr>
        </p:nvSpPr>
        <p:spPr>
          <a:xfrm>
            <a:off x="432785" y="235340"/>
            <a:ext cx="7739615" cy="974270"/>
          </a:xfrm>
        </p:spPr>
        <p:txBody>
          <a:bodyPr/>
          <a:lstStyle/>
          <a:p>
            <a:r>
              <a:rPr lang="fi-FI" dirty="0"/>
              <a:t>Keskustelu, muu palaute</a:t>
            </a:r>
          </a:p>
        </p:txBody>
      </p:sp>
    </p:spTree>
    <p:extLst>
      <p:ext uri="{BB962C8B-B14F-4D97-AF65-F5344CB8AC3E}">
        <p14:creationId xmlns:p14="http://schemas.microsoft.com/office/powerpoint/2010/main" val="2731631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F9670-28A0-43B1-17D3-5A7237BD6F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CAAAC-C8DD-4C13-3207-A29BEA32D02D}"/>
              </a:ext>
            </a:extLst>
          </p:cNvPr>
          <p:cNvSpPr>
            <a:spLocks noGrp="1"/>
          </p:cNvSpPr>
          <p:nvPr>
            <p:ph type="ctrTitle"/>
          </p:nvPr>
        </p:nvSpPr>
        <p:spPr>
          <a:xfrm>
            <a:off x="683568" y="2753567"/>
            <a:ext cx="5832648" cy="1693693"/>
          </a:xfrm>
        </p:spPr>
        <p:txBody>
          <a:bodyPr/>
          <a:lstStyle/>
          <a:p>
            <a:br>
              <a:rPr lang="fi-FI">
                <a:latin typeface="Arial Narrow"/>
              </a:rPr>
            </a:br>
            <a:br>
              <a:rPr lang="fi-FI">
                <a:latin typeface="Arial Narrow"/>
              </a:rPr>
            </a:br>
            <a:br>
              <a:rPr lang="fi-FI">
                <a:latin typeface="Arial Narrow"/>
              </a:rPr>
            </a:br>
            <a:endParaRPr lang="fi-FI">
              <a:solidFill>
                <a:srgbClr val="365ABD"/>
              </a:solidFill>
              <a:latin typeface="Arial Narrow"/>
            </a:endParaRPr>
          </a:p>
          <a:p>
            <a:endParaRPr lang="fi-FI"/>
          </a:p>
        </p:txBody>
      </p:sp>
      <p:sp>
        <p:nvSpPr>
          <p:cNvPr id="5" name="Subtitle 4">
            <a:extLst>
              <a:ext uri="{FF2B5EF4-FFF2-40B4-BE49-F238E27FC236}">
                <a16:creationId xmlns:a16="http://schemas.microsoft.com/office/drawing/2014/main" id="{5AE7197C-8367-9991-9BBB-ACE15F792C43}"/>
              </a:ext>
            </a:extLst>
          </p:cNvPr>
          <p:cNvSpPr>
            <a:spLocks noGrp="1"/>
          </p:cNvSpPr>
          <p:nvPr>
            <p:ph type="subTitle" idx="1"/>
          </p:nvPr>
        </p:nvSpPr>
        <p:spPr>
          <a:xfrm>
            <a:off x="683568" y="2570513"/>
            <a:ext cx="5832648" cy="1687948"/>
          </a:xfrm>
        </p:spPr>
        <p:txBody>
          <a:bodyPr vert="horz" lIns="91440" tIns="45720" rIns="91440" bIns="45720" rtlCol="0" anchor="t">
            <a:normAutofit/>
          </a:bodyPr>
          <a:lstStyle/>
          <a:p>
            <a:r>
              <a:rPr lang="fi-FI" sz="4000" b="1" dirty="0">
                <a:solidFill>
                  <a:srgbClr val="365ABD"/>
                </a:solidFill>
                <a:latin typeface="Arial Narrow"/>
                <a:cs typeface="Arial"/>
              </a:rPr>
              <a:t>Taustamateriaaleja</a:t>
            </a:r>
            <a:endParaRPr lang="en-US" dirty="0"/>
          </a:p>
        </p:txBody>
      </p:sp>
    </p:spTree>
    <p:extLst>
      <p:ext uri="{BB962C8B-B14F-4D97-AF65-F5344CB8AC3E}">
        <p14:creationId xmlns:p14="http://schemas.microsoft.com/office/powerpoint/2010/main" val="2368907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501DC9-B755-D56A-4BA9-54638BECBE93}"/>
              </a:ext>
            </a:extLst>
          </p:cNvPr>
          <p:cNvSpPr>
            <a:spLocks noGrp="1"/>
          </p:cNvSpPr>
          <p:nvPr>
            <p:ph type="subTitle" idx="1"/>
          </p:nvPr>
        </p:nvSpPr>
        <p:spPr>
          <a:xfrm>
            <a:off x="366651" y="4106486"/>
            <a:ext cx="3485270" cy="913535"/>
          </a:xfrm>
        </p:spPr>
        <p:txBody>
          <a:bodyPr>
            <a:normAutofit lnSpcReduction="10000"/>
          </a:bodyPr>
          <a:lstStyle/>
          <a:p>
            <a:r>
              <a:rPr lang="fi-FI" dirty="0"/>
              <a:t>Raportti: https://www.julkari.fi/handle/10024/149164</a:t>
            </a:r>
          </a:p>
        </p:txBody>
      </p:sp>
      <p:sp>
        <p:nvSpPr>
          <p:cNvPr id="2" name="Title 1">
            <a:extLst>
              <a:ext uri="{FF2B5EF4-FFF2-40B4-BE49-F238E27FC236}">
                <a16:creationId xmlns:a16="http://schemas.microsoft.com/office/drawing/2014/main" id="{51BE4F30-D53B-5903-16F2-6AA5976818C6}"/>
              </a:ext>
            </a:extLst>
          </p:cNvPr>
          <p:cNvSpPr>
            <a:spLocks noGrp="1"/>
          </p:cNvSpPr>
          <p:nvPr>
            <p:ph type="ctrTitle"/>
          </p:nvPr>
        </p:nvSpPr>
        <p:spPr>
          <a:xfrm>
            <a:off x="366652" y="1048819"/>
            <a:ext cx="3485269" cy="2967062"/>
          </a:xfrm>
        </p:spPr>
        <p:txBody>
          <a:bodyPr/>
          <a:lstStyle/>
          <a:p>
            <a:r>
              <a:rPr lang="fi-FI" sz="3200" dirty="0"/>
              <a:t>Tutkimukseen pohjaavat työelämän nykytilaa koskevat havainnot</a:t>
            </a:r>
          </a:p>
        </p:txBody>
      </p:sp>
    </p:spTree>
    <p:extLst>
      <p:ext uri="{BB962C8B-B14F-4D97-AF65-F5344CB8AC3E}">
        <p14:creationId xmlns:p14="http://schemas.microsoft.com/office/powerpoint/2010/main" val="1058723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754B0A-4A27-4008-BD63-70CC2771C933}"/>
              </a:ext>
            </a:extLst>
          </p:cNvPr>
          <p:cNvSpPr>
            <a:spLocks noGrp="1"/>
          </p:cNvSpPr>
          <p:nvPr>
            <p:ph type="title"/>
          </p:nvPr>
        </p:nvSpPr>
        <p:spPr/>
        <p:txBody>
          <a:bodyPr/>
          <a:lstStyle/>
          <a:p>
            <a:r>
              <a:rPr lang="fi-FI">
                <a:latin typeface="Arial Narrow"/>
              </a:rPr>
              <a:t>Tilannekuvaraportista poimitut havainnot 1/4</a:t>
            </a:r>
            <a:br>
              <a:rPr lang="fi-FI"/>
            </a:br>
            <a:endParaRPr lang="fi-FI" sz="2000"/>
          </a:p>
        </p:txBody>
      </p:sp>
      <p:sp>
        <p:nvSpPr>
          <p:cNvPr id="2" name="Date Placeholder 1">
            <a:extLst>
              <a:ext uri="{FF2B5EF4-FFF2-40B4-BE49-F238E27FC236}">
                <a16:creationId xmlns:a16="http://schemas.microsoft.com/office/drawing/2014/main" id="{D2A9049D-FB50-8899-CBE5-98B5742CBAFB}"/>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4A0A95D3-619C-4279-238E-45FF40FC4C16}"/>
              </a:ext>
            </a:extLst>
          </p:cNvPr>
          <p:cNvSpPr>
            <a:spLocks noGrp="1"/>
          </p:cNvSpPr>
          <p:nvPr>
            <p:ph type="sldNum" sz="quarter" idx="4"/>
          </p:nvPr>
        </p:nvSpPr>
        <p:spPr/>
        <p:txBody>
          <a:bodyPr/>
          <a:lstStyle/>
          <a:p>
            <a:fld id="{1EA1DD0D-7089-48C5-B116-A19F892CF1D9}" type="slidenum">
              <a:rPr lang="fi-FI" smtClean="0"/>
              <a:pPr/>
              <a:t>14</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6" name="TextBox 5">
            <a:extLst>
              <a:ext uri="{FF2B5EF4-FFF2-40B4-BE49-F238E27FC236}">
                <a16:creationId xmlns:a16="http://schemas.microsoft.com/office/drawing/2014/main" id="{4D189C77-5D3A-7242-C1D6-BE9DB95ED605}"/>
              </a:ext>
            </a:extLst>
          </p:cNvPr>
          <p:cNvSpPr txBox="1"/>
          <p:nvPr/>
        </p:nvSpPr>
        <p:spPr>
          <a:xfrm>
            <a:off x="438150" y="1288922"/>
            <a:ext cx="8267699" cy="36471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buFont typeface="+mj-lt"/>
              <a:buChar char="•"/>
            </a:pPr>
            <a:endParaRPr lang="en-US" sz="1100" dirty="0">
              <a:cs typeface="Arial"/>
            </a:endParaRPr>
          </a:p>
          <a:p>
            <a:pPr marL="171450" indent="-171450">
              <a:buFont typeface="Arial"/>
              <a:buChar char="•"/>
            </a:pPr>
            <a:r>
              <a:rPr lang="en-US" sz="1100" b="1" dirty="0" err="1">
                <a:cs typeface="Arial"/>
              </a:rPr>
              <a:t>Tuottavuuskasvun</a:t>
            </a:r>
            <a:r>
              <a:rPr lang="en-US" sz="1100" b="1" dirty="0">
                <a:cs typeface="Arial"/>
              </a:rPr>
              <a:t> </a:t>
            </a:r>
            <a:r>
              <a:rPr lang="en-US" sz="1100" b="1" dirty="0" err="1">
                <a:cs typeface="Arial"/>
              </a:rPr>
              <a:t>vauhdittamiseksi</a:t>
            </a:r>
            <a:r>
              <a:rPr lang="en-US" sz="1100" b="1" dirty="0">
                <a:cs typeface="Arial"/>
              </a:rPr>
              <a:t> </a:t>
            </a:r>
            <a:r>
              <a:rPr lang="en-US" sz="1100" b="1" dirty="0" err="1">
                <a:cs typeface="Arial"/>
              </a:rPr>
              <a:t>tarvitaan</a:t>
            </a:r>
            <a:r>
              <a:rPr lang="en-US" sz="1100" b="1" dirty="0">
                <a:cs typeface="Arial"/>
              </a:rPr>
              <a:t> </a:t>
            </a:r>
            <a:r>
              <a:rPr lang="en-US" sz="1100" b="1" dirty="0" err="1">
                <a:cs typeface="Arial"/>
              </a:rPr>
              <a:t>panostuksia</a:t>
            </a:r>
            <a:r>
              <a:rPr lang="en-US" sz="1100" b="1" dirty="0">
                <a:cs typeface="Arial"/>
              </a:rPr>
              <a:t> </a:t>
            </a:r>
            <a:r>
              <a:rPr lang="en-US" sz="1100" b="1" dirty="0" err="1">
                <a:cs typeface="Arial"/>
              </a:rPr>
              <a:t>digitalisaatioon</a:t>
            </a:r>
            <a:r>
              <a:rPr lang="en-US" sz="1100" b="1" dirty="0">
                <a:cs typeface="Arial"/>
              </a:rPr>
              <a:t> </a:t>
            </a:r>
            <a:r>
              <a:rPr lang="en-US" sz="1100" b="1" dirty="0" err="1">
                <a:cs typeface="Arial"/>
              </a:rPr>
              <a:t>erityisesti</a:t>
            </a:r>
            <a:r>
              <a:rPr lang="en-US" sz="1100" b="1" dirty="0">
                <a:cs typeface="Arial"/>
              </a:rPr>
              <a:t> </a:t>
            </a:r>
            <a:r>
              <a:rPr lang="en-US" sz="1100" b="1" dirty="0" err="1">
                <a:cs typeface="Arial"/>
              </a:rPr>
              <a:t>palveluliiketoiminnan</a:t>
            </a:r>
            <a:r>
              <a:rPr lang="en-US" sz="1100" b="1" dirty="0">
                <a:cs typeface="Arial"/>
              </a:rPr>
              <a:t> </a:t>
            </a:r>
            <a:r>
              <a:rPr lang="en-US" sz="1100" b="1" dirty="0" err="1">
                <a:cs typeface="Arial"/>
              </a:rPr>
              <a:t>alalla</a:t>
            </a:r>
            <a:r>
              <a:rPr lang="en-US" sz="1100" b="1" dirty="0">
                <a:cs typeface="Arial"/>
              </a:rPr>
              <a:t>. </a:t>
            </a:r>
            <a:r>
              <a:rPr lang="en-US" sz="1100" dirty="0" err="1">
                <a:cs typeface="Arial"/>
              </a:rPr>
              <a:t>Työntekijäammateissa</a:t>
            </a:r>
            <a:r>
              <a:rPr lang="en-US" sz="1100" dirty="0">
                <a:cs typeface="Arial"/>
              </a:rPr>
              <a:t> </a:t>
            </a:r>
            <a:r>
              <a:rPr lang="en-US" sz="1100" dirty="0" err="1">
                <a:cs typeface="Arial"/>
              </a:rPr>
              <a:t>digitalisaatio</a:t>
            </a:r>
            <a:r>
              <a:rPr lang="en-US" sz="1100" dirty="0">
                <a:cs typeface="Arial"/>
              </a:rPr>
              <a:t> </a:t>
            </a:r>
            <a:r>
              <a:rPr lang="en-US" sz="1100" dirty="0" err="1">
                <a:cs typeface="Arial"/>
              </a:rPr>
              <a:t>näyttäytyy</a:t>
            </a:r>
            <a:r>
              <a:rPr lang="en-US" sz="1100" dirty="0">
                <a:cs typeface="Arial"/>
              </a:rPr>
              <a:t> </a:t>
            </a:r>
            <a:r>
              <a:rPr lang="en-US" sz="1100" dirty="0" err="1">
                <a:cs typeface="Arial"/>
              </a:rPr>
              <a:t>pikemmin</a:t>
            </a:r>
            <a:r>
              <a:rPr lang="en-US" sz="1100" dirty="0">
                <a:cs typeface="Arial"/>
              </a:rPr>
              <a:t> </a:t>
            </a:r>
            <a:r>
              <a:rPr lang="en-US" sz="1100" dirty="0" err="1">
                <a:cs typeface="Arial"/>
              </a:rPr>
              <a:t>robotteina</a:t>
            </a:r>
            <a:r>
              <a:rPr lang="en-US" sz="1100" dirty="0">
                <a:cs typeface="Arial"/>
              </a:rPr>
              <a:t> </a:t>
            </a:r>
            <a:r>
              <a:rPr lang="en-US" sz="1100" dirty="0" err="1">
                <a:cs typeface="Arial"/>
              </a:rPr>
              <a:t>kuin</a:t>
            </a:r>
            <a:r>
              <a:rPr lang="en-US" sz="1100" dirty="0">
                <a:cs typeface="Arial"/>
              </a:rPr>
              <a:t> </a:t>
            </a:r>
            <a:r>
              <a:rPr lang="en-US" sz="1100" dirty="0" err="1">
                <a:cs typeface="Arial"/>
              </a:rPr>
              <a:t>tekoälynä</a:t>
            </a:r>
            <a:r>
              <a:rPr lang="en-US" sz="1100" dirty="0">
                <a:cs typeface="Arial"/>
              </a:rPr>
              <a:t>. </a:t>
            </a:r>
          </a:p>
          <a:p>
            <a:pPr marL="171450" indent="-171450">
              <a:buFont typeface="Arial"/>
              <a:buChar char="•"/>
            </a:pPr>
            <a:endParaRPr lang="en-US" sz="1100" dirty="0">
              <a:cs typeface="Arial"/>
            </a:endParaRPr>
          </a:p>
          <a:p>
            <a:pPr marL="171450" indent="-171450">
              <a:buFont typeface="Arial"/>
              <a:buChar char="•"/>
            </a:pPr>
            <a:r>
              <a:rPr lang="en-US" sz="1100" b="1" dirty="0" err="1">
                <a:cs typeface="Arial"/>
              </a:rPr>
              <a:t>Korkea-asteen</a:t>
            </a:r>
            <a:r>
              <a:rPr lang="en-US" sz="1100" b="1" dirty="0">
                <a:cs typeface="Arial"/>
              </a:rPr>
              <a:t> </a:t>
            </a:r>
            <a:r>
              <a:rPr lang="en-US" sz="1100" b="1" dirty="0" err="1">
                <a:cs typeface="Arial"/>
              </a:rPr>
              <a:t>koulutusta</a:t>
            </a:r>
            <a:r>
              <a:rPr lang="en-US" sz="1100" b="1" dirty="0">
                <a:cs typeface="Arial"/>
              </a:rPr>
              <a:t> </a:t>
            </a:r>
            <a:r>
              <a:rPr lang="en-US" sz="1100" b="1" dirty="0" err="1">
                <a:cs typeface="Arial"/>
              </a:rPr>
              <a:t>vaativissa</a:t>
            </a:r>
            <a:r>
              <a:rPr lang="en-US" sz="1100" b="1" dirty="0">
                <a:cs typeface="Arial"/>
              </a:rPr>
              <a:t> </a:t>
            </a:r>
            <a:r>
              <a:rPr lang="en-US" sz="1100" b="1" dirty="0" err="1">
                <a:cs typeface="Arial"/>
              </a:rPr>
              <a:t>erityisasiantuntija-ammateissa</a:t>
            </a:r>
            <a:r>
              <a:rPr lang="en-US" sz="1100" b="1" dirty="0">
                <a:cs typeface="Arial"/>
              </a:rPr>
              <a:t> </a:t>
            </a:r>
            <a:r>
              <a:rPr lang="en-US" sz="1100" b="1" dirty="0" err="1">
                <a:cs typeface="Arial"/>
              </a:rPr>
              <a:t>työskentelevien</a:t>
            </a:r>
            <a:r>
              <a:rPr lang="en-US" sz="1100" b="1" dirty="0">
                <a:cs typeface="Arial"/>
              </a:rPr>
              <a:t> </a:t>
            </a:r>
            <a:r>
              <a:rPr lang="en-US" sz="1100" b="1" dirty="0" err="1">
                <a:cs typeface="Arial"/>
              </a:rPr>
              <a:t>osuus</a:t>
            </a:r>
            <a:r>
              <a:rPr lang="en-US" sz="1100" b="1" dirty="0">
                <a:cs typeface="Arial"/>
              </a:rPr>
              <a:t> on </a:t>
            </a:r>
            <a:r>
              <a:rPr lang="en-US" sz="1100" b="1" dirty="0" err="1">
                <a:cs typeface="Arial"/>
              </a:rPr>
              <a:t>kasvanut</a:t>
            </a:r>
            <a:r>
              <a:rPr lang="en-US" sz="1100" dirty="0">
                <a:cs typeface="Arial"/>
              </a:rPr>
              <a:t> </a:t>
            </a:r>
            <a:r>
              <a:rPr lang="en-US" sz="1100" dirty="0" err="1">
                <a:cs typeface="Arial"/>
              </a:rPr>
              <a:t>selvästi</a:t>
            </a:r>
            <a:r>
              <a:rPr lang="en-US" sz="1100" dirty="0">
                <a:cs typeface="Arial"/>
              </a:rPr>
              <a:t> 2010-luvulta. </a:t>
            </a:r>
            <a:r>
              <a:rPr lang="en-US" sz="1100" dirty="0" err="1">
                <a:cs typeface="Arial"/>
              </a:rPr>
              <a:t>Osaamista</a:t>
            </a:r>
            <a:r>
              <a:rPr lang="en-US" sz="1100" dirty="0">
                <a:cs typeface="Arial"/>
              </a:rPr>
              <a:t> </a:t>
            </a:r>
            <a:r>
              <a:rPr lang="en-US" sz="1100" dirty="0" err="1">
                <a:cs typeface="Arial"/>
              </a:rPr>
              <a:t>poistuu</a:t>
            </a:r>
            <a:r>
              <a:rPr lang="en-US" sz="1100" dirty="0">
                <a:cs typeface="Arial"/>
              </a:rPr>
              <a:t> </a:t>
            </a:r>
            <a:r>
              <a:rPr lang="en-US" sz="1100" dirty="0" err="1">
                <a:cs typeface="Arial"/>
              </a:rPr>
              <a:t>yhä</a:t>
            </a:r>
            <a:r>
              <a:rPr lang="en-US" sz="1100" dirty="0">
                <a:cs typeface="Arial"/>
              </a:rPr>
              <a:t> </a:t>
            </a:r>
            <a:r>
              <a:rPr lang="en-US" sz="1100" dirty="0" err="1">
                <a:cs typeface="Arial"/>
              </a:rPr>
              <a:t>enemmän</a:t>
            </a:r>
            <a:r>
              <a:rPr lang="en-US" sz="1100" dirty="0">
                <a:cs typeface="Arial"/>
              </a:rPr>
              <a:t> </a:t>
            </a:r>
            <a:r>
              <a:rPr lang="en-US" sz="1100" dirty="0" err="1">
                <a:cs typeface="Arial"/>
              </a:rPr>
              <a:t>eläkkeelle</a:t>
            </a:r>
            <a:r>
              <a:rPr lang="en-US" sz="1100" dirty="0">
                <a:cs typeface="Arial"/>
              </a:rPr>
              <a:t>. </a:t>
            </a:r>
            <a:r>
              <a:rPr lang="en-US" sz="1100" dirty="0" err="1">
                <a:cs typeface="Arial"/>
              </a:rPr>
              <a:t>Työelämään</a:t>
            </a:r>
            <a:r>
              <a:rPr lang="en-US" sz="1100" dirty="0">
                <a:cs typeface="Arial"/>
              </a:rPr>
              <a:t> </a:t>
            </a:r>
            <a:r>
              <a:rPr lang="en-US" sz="1100" dirty="0" err="1">
                <a:cs typeface="Arial"/>
              </a:rPr>
              <a:t>tulevien</a:t>
            </a:r>
            <a:r>
              <a:rPr lang="en-US" sz="1100" dirty="0">
                <a:cs typeface="Arial"/>
              </a:rPr>
              <a:t> </a:t>
            </a:r>
            <a:r>
              <a:rPr lang="en-US" sz="1100" dirty="0" err="1">
                <a:cs typeface="Arial"/>
              </a:rPr>
              <a:t>nuorten</a:t>
            </a:r>
            <a:r>
              <a:rPr lang="en-US" sz="1100" dirty="0">
                <a:cs typeface="Arial"/>
              </a:rPr>
              <a:t> </a:t>
            </a:r>
            <a:r>
              <a:rPr lang="en-US" sz="1100" dirty="0" err="1">
                <a:cs typeface="Arial"/>
              </a:rPr>
              <a:t>koulutuksen</a:t>
            </a:r>
            <a:r>
              <a:rPr lang="en-US" sz="1100" dirty="0">
                <a:cs typeface="Arial"/>
              </a:rPr>
              <a:t> </a:t>
            </a:r>
            <a:r>
              <a:rPr lang="en-US" sz="1100" dirty="0" err="1">
                <a:cs typeface="Arial"/>
              </a:rPr>
              <a:t>taso</a:t>
            </a:r>
            <a:r>
              <a:rPr lang="en-US" sz="1100" dirty="0">
                <a:cs typeface="Arial"/>
              </a:rPr>
              <a:t> on </a:t>
            </a:r>
            <a:r>
              <a:rPr lang="en-US" sz="1100" dirty="0" err="1">
                <a:cs typeface="Arial"/>
              </a:rPr>
              <a:t>jäänyt</a:t>
            </a:r>
            <a:r>
              <a:rPr lang="en-US" sz="1100" dirty="0">
                <a:cs typeface="Arial"/>
              </a:rPr>
              <a:t> </a:t>
            </a:r>
            <a:r>
              <a:rPr lang="en-US" sz="1100" dirty="0" err="1">
                <a:cs typeface="Arial"/>
              </a:rPr>
              <a:t>jälkeen</a:t>
            </a:r>
            <a:r>
              <a:rPr lang="en-US" sz="1100" dirty="0">
                <a:cs typeface="Arial"/>
              </a:rPr>
              <a:t> ja </a:t>
            </a:r>
            <a:r>
              <a:rPr lang="en-US" sz="1100" dirty="0" err="1">
                <a:cs typeface="Arial"/>
              </a:rPr>
              <a:t>osaamisen</a:t>
            </a:r>
            <a:r>
              <a:rPr lang="en-US" sz="1100" dirty="0">
                <a:cs typeface="Arial"/>
              </a:rPr>
              <a:t> </a:t>
            </a:r>
            <a:r>
              <a:rPr lang="en-US" sz="1100" dirty="0" err="1">
                <a:cs typeface="Arial"/>
              </a:rPr>
              <a:t>taso</a:t>
            </a:r>
            <a:r>
              <a:rPr lang="en-US" sz="1100" dirty="0">
                <a:cs typeface="Arial"/>
              </a:rPr>
              <a:t> </a:t>
            </a:r>
            <a:r>
              <a:rPr lang="en-US" sz="1100" dirty="0" err="1">
                <a:cs typeface="Arial"/>
              </a:rPr>
              <a:t>laskenut</a:t>
            </a:r>
            <a:r>
              <a:rPr lang="en-US" sz="1100" dirty="0">
                <a:cs typeface="Arial"/>
              </a:rPr>
              <a:t>. </a:t>
            </a:r>
          </a:p>
          <a:p>
            <a:pPr marL="171450" indent="-171450">
              <a:buFont typeface="Arial"/>
              <a:buChar char="•"/>
            </a:pPr>
            <a:endParaRPr lang="en-US" sz="1100" dirty="0">
              <a:cs typeface="Arial"/>
            </a:endParaRPr>
          </a:p>
          <a:p>
            <a:pPr marL="171450" indent="-171450">
              <a:buFont typeface="Arial"/>
              <a:buChar char="•"/>
            </a:pPr>
            <a:r>
              <a:rPr lang="en-US" sz="1100" b="1" dirty="0" err="1">
                <a:cs typeface="Arial"/>
              </a:rPr>
              <a:t>Tuottavuuskasvun</a:t>
            </a:r>
            <a:r>
              <a:rPr lang="en-US" sz="1100" b="1" dirty="0">
                <a:cs typeface="Arial"/>
              </a:rPr>
              <a:t> </a:t>
            </a:r>
            <a:r>
              <a:rPr lang="en-US" sz="1100" b="1" dirty="0" err="1">
                <a:cs typeface="Arial"/>
              </a:rPr>
              <a:t>vauhdittamiseksi</a:t>
            </a:r>
            <a:r>
              <a:rPr lang="en-US" sz="1100" b="1" dirty="0">
                <a:cs typeface="Arial"/>
              </a:rPr>
              <a:t> </a:t>
            </a:r>
            <a:r>
              <a:rPr lang="en-US" sz="1100" b="1" dirty="0" err="1">
                <a:cs typeface="Arial"/>
              </a:rPr>
              <a:t>tarvitaan</a:t>
            </a:r>
            <a:r>
              <a:rPr lang="en-US" sz="1100" b="1" dirty="0">
                <a:cs typeface="Arial"/>
              </a:rPr>
              <a:t> TKI-</a:t>
            </a:r>
            <a:r>
              <a:rPr lang="en-US" sz="1100" b="1" dirty="0" err="1">
                <a:cs typeface="Arial"/>
              </a:rPr>
              <a:t>investointeja</a:t>
            </a:r>
            <a:r>
              <a:rPr lang="en-US" sz="1100" b="1" dirty="0">
                <a:cs typeface="Arial"/>
              </a:rPr>
              <a:t>.</a:t>
            </a:r>
            <a:r>
              <a:rPr lang="en-US" sz="1100" dirty="0">
                <a:cs typeface="Arial"/>
              </a:rPr>
              <a:t> </a:t>
            </a:r>
            <a:r>
              <a:rPr lang="en-US" sz="1100" dirty="0" err="1">
                <a:cs typeface="Arial"/>
              </a:rPr>
              <a:t>Tutkittu</a:t>
            </a:r>
            <a:r>
              <a:rPr lang="en-US" sz="1100" dirty="0">
                <a:cs typeface="Arial"/>
              </a:rPr>
              <a:t> </a:t>
            </a:r>
            <a:r>
              <a:rPr lang="en-US" sz="1100" dirty="0" err="1">
                <a:cs typeface="Arial"/>
              </a:rPr>
              <a:t>tieto</a:t>
            </a:r>
            <a:r>
              <a:rPr lang="en-US" sz="1100" dirty="0">
                <a:cs typeface="Arial"/>
              </a:rPr>
              <a:t> </a:t>
            </a:r>
            <a:r>
              <a:rPr lang="en-US" sz="1100" dirty="0" err="1">
                <a:cs typeface="Arial"/>
              </a:rPr>
              <a:t>ei</a:t>
            </a:r>
            <a:r>
              <a:rPr lang="en-US" sz="1100" dirty="0">
                <a:cs typeface="Arial"/>
              </a:rPr>
              <a:t> </a:t>
            </a:r>
            <a:r>
              <a:rPr lang="en-US" sz="1100" dirty="0" err="1">
                <a:cs typeface="Arial"/>
              </a:rPr>
              <a:t>vielä</a:t>
            </a:r>
            <a:r>
              <a:rPr lang="en-US" sz="1100" dirty="0">
                <a:cs typeface="Arial"/>
              </a:rPr>
              <a:t> </a:t>
            </a:r>
            <a:r>
              <a:rPr lang="en-US" sz="1100" dirty="0" err="1">
                <a:cs typeface="Arial"/>
              </a:rPr>
              <a:t>riitä</a:t>
            </a:r>
            <a:r>
              <a:rPr lang="en-US" sz="1100" dirty="0">
                <a:cs typeface="Arial"/>
              </a:rPr>
              <a:t>, </a:t>
            </a:r>
            <a:r>
              <a:rPr lang="en-US" sz="1100" dirty="0" err="1">
                <a:cs typeface="Arial"/>
              </a:rPr>
              <a:t>vaan</a:t>
            </a:r>
            <a:r>
              <a:rPr lang="en-US" sz="1100" dirty="0">
                <a:cs typeface="Arial"/>
              </a:rPr>
              <a:t> </a:t>
            </a:r>
            <a:r>
              <a:rPr lang="en-US" sz="1100" dirty="0" err="1">
                <a:cs typeface="Arial"/>
              </a:rPr>
              <a:t>sitä</a:t>
            </a:r>
            <a:r>
              <a:rPr lang="en-US" sz="1100" dirty="0">
                <a:cs typeface="Arial"/>
              </a:rPr>
              <a:t> </a:t>
            </a:r>
            <a:r>
              <a:rPr lang="en-US" sz="1100" dirty="0" err="1">
                <a:cs typeface="Arial"/>
              </a:rPr>
              <a:t>täytyy</a:t>
            </a:r>
            <a:r>
              <a:rPr lang="en-US" sz="1100" dirty="0">
                <a:cs typeface="Arial"/>
              </a:rPr>
              <a:t> </a:t>
            </a:r>
            <a:r>
              <a:rPr lang="en-US" sz="1100" dirty="0" err="1">
                <a:cs typeface="Arial"/>
              </a:rPr>
              <a:t>osata</a:t>
            </a:r>
            <a:r>
              <a:rPr lang="en-US" sz="1100" dirty="0">
                <a:cs typeface="Arial"/>
              </a:rPr>
              <a:t> </a:t>
            </a:r>
            <a:r>
              <a:rPr lang="en-US" sz="1100" dirty="0" err="1">
                <a:cs typeface="Arial"/>
              </a:rPr>
              <a:t>jalostaa</a:t>
            </a:r>
            <a:r>
              <a:rPr lang="en-US" sz="1100" dirty="0">
                <a:cs typeface="Arial"/>
              </a:rPr>
              <a:t> ja </a:t>
            </a:r>
            <a:r>
              <a:rPr lang="en-US" sz="1100" dirty="0" err="1">
                <a:cs typeface="Arial"/>
              </a:rPr>
              <a:t>muuntaa</a:t>
            </a:r>
            <a:r>
              <a:rPr lang="en-US" sz="1100" dirty="0">
                <a:cs typeface="Arial"/>
              </a:rPr>
              <a:t> </a:t>
            </a:r>
            <a:r>
              <a:rPr lang="en-US" sz="1100" dirty="0" err="1">
                <a:cs typeface="Arial"/>
              </a:rPr>
              <a:t>innovaatioiksi</a:t>
            </a:r>
            <a:r>
              <a:rPr lang="en-US" sz="1100" dirty="0">
                <a:cs typeface="Arial"/>
              </a:rPr>
              <a:t>. </a:t>
            </a:r>
            <a:r>
              <a:rPr lang="en-US" sz="1100" dirty="0" err="1">
                <a:cs typeface="Arial"/>
              </a:rPr>
              <a:t>Korkeasti</a:t>
            </a:r>
            <a:r>
              <a:rPr lang="en-US" sz="1100" dirty="0">
                <a:cs typeface="Arial"/>
              </a:rPr>
              <a:t> </a:t>
            </a:r>
            <a:r>
              <a:rPr lang="en-US" sz="1100" dirty="0" err="1">
                <a:cs typeface="Arial"/>
              </a:rPr>
              <a:t>koulutettua</a:t>
            </a:r>
            <a:r>
              <a:rPr lang="en-US" sz="1100" dirty="0">
                <a:cs typeface="Arial"/>
              </a:rPr>
              <a:t> </a:t>
            </a:r>
            <a:r>
              <a:rPr lang="en-US" sz="1100" dirty="0" err="1">
                <a:cs typeface="Arial"/>
              </a:rPr>
              <a:t>työvoimaa</a:t>
            </a:r>
            <a:r>
              <a:rPr lang="en-US" sz="1100" dirty="0">
                <a:cs typeface="Arial"/>
              </a:rPr>
              <a:t> on </a:t>
            </a:r>
            <a:r>
              <a:rPr lang="en-US" sz="1100" dirty="0" err="1">
                <a:cs typeface="Arial"/>
              </a:rPr>
              <a:t>vaikea</a:t>
            </a:r>
            <a:r>
              <a:rPr lang="en-US" sz="1100" dirty="0">
                <a:cs typeface="Arial"/>
              </a:rPr>
              <a:t> </a:t>
            </a:r>
            <a:r>
              <a:rPr lang="en-US" sz="1100" dirty="0" err="1">
                <a:cs typeface="Arial"/>
              </a:rPr>
              <a:t>löytää</a:t>
            </a:r>
            <a:r>
              <a:rPr lang="en-US" sz="1100" dirty="0">
                <a:cs typeface="Arial"/>
              </a:rPr>
              <a:t> </a:t>
            </a:r>
            <a:r>
              <a:rPr lang="en-US" sz="1100" dirty="0" err="1">
                <a:cs typeface="Arial"/>
              </a:rPr>
              <a:t>työmarkkinoilta</a:t>
            </a:r>
            <a:r>
              <a:rPr lang="en-US" sz="1100" dirty="0">
                <a:cs typeface="Arial"/>
              </a:rPr>
              <a:t>. </a:t>
            </a:r>
          </a:p>
          <a:p>
            <a:pPr marL="171450" indent="-171450">
              <a:buFont typeface="Arial"/>
              <a:buChar char="•"/>
            </a:pPr>
            <a:endParaRPr lang="en-US" sz="1100" dirty="0">
              <a:cs typeface="Arial"/>
            </a:endParaRPr>
          </a:p>
          <a:p>
            <a:pPr marL="171450" indent="-171450">
              <a:buFont typeface="Arial"/>
              <a:buChar char="•"/>
            </a:pPr>
            <a:r>
              <a:rPr lang="en-US" sz="1100" b="1" dirty="0" err="1">
                <a:cs typeface="Arial"/>
              </a:rPr>
              <a:t>Työväestön</a:t>
            </a:r>
            <a:r>
              <a:rPr lang="en-US" sz="1100" b="1" dirty="0">
                <a:cs typeface="Arial"/>
              </a:rPr>
              <a:t> </a:t>
            </a:r>
            <a:r>
              <a:rPr lang="en-US" sz="1100" b="1" dirty="0" err="1">
                <a:cs typeface="Arial"/>
              </a:rPr>
              <a:t>terveys</a:t>
            </a:r>
            <a:r>
              <a:rPr lang="en-US" sz="1100" b="1" dirty="0">
                <a:cs typeface="Arial"/>
              </a:rPr>
              <a:t> on </a:t>
            </a:r>
            <a:r>
              <a:rPr lang="en-US" sz="1100" b="1" dirty="0" err="1">
                <a:cs typeface="Arial"/>
              </a:rPr>
              <a:t>pitkällä</a:t>
            </a:r>
            <a:r>
              <a:rPr lang="en-US" sz="1100" b="1" dirty="0">
                <a:cs typeface="Arial"/>
              </a:rPr>
              <a:t> </a:t>
            </a:r>
            <a:r>
              <a:rPr lang="en-US" sz="1100" b="1" dirty="0" err="1">
                <a:cs typeface="Arial"/>
              </a:rPr>
              <a:t>aikavälillä</a:t>
            </a:r>
            <a:r>
              <a:rPr lang="en-US" sz="1100" b="1" dirty="0">
                <a:cs typeface="Arial"/>
              </a:rPr>
              <a:t> </a:t>
            </a:r>
            <a:r>
              <a:rPr lang="en-US" sz="1100" b="1" dirty="0" err="1">
                <a:cs typeface="Arial"/>
              </a:rPr>
              <a:t>kohentunut</a:t>
            </a:r>
            <a:r>
              <a:rPr lang="en-US" sz="1100" b="1" dirty="0">
                <a:cs typeface="Arial"/>
              </a:rPr>
              <a:t> ja </a:t>
            </a:r>
            <a:r>
              <a:rPr lang="en-US" sz="1100" b="1" dirty="0" err="1">
                <a:cs typeface="Arial"/>
              </a:rPr>
              <a:t>suunta</a:t>
            </a:r>
            <a:r>
              <a:rPr lang="en-US" sz="1100" b="1" dirty="0">
                <a:cs typeface="Arial"/>
              </a:rPr>
              <a:t> on </a:t>
            </a:r>
            <a:r>
              <a:rPr lang="en-US" sz="1100" b="1" dirty="0" err="1">
                <a:cs typeface="Arial"/>
              </a:rPr>
              <a:t>parempaan</a:t>
            </a:r>
            <a:r>
              <a:rPr lang="en-US" sz="1100" b="1" dirty="0">
                <a:cs typeface="Arial"/>
              </a:rPr>
              <a:t> </a:t>
            </a:r>
            <a:r>
              <a:rPr lang="en-US" sz="1100" b="1" dirty="0" err="1">
                <a:cs typeface="Arial"/>
              </a:rPr>
              <a:t>päin</a:t>
            </a:r>
            <a:r>
              <a:rPr lang="en-US" sz="1100" dirty="0">
                <a:cs typeface="Arial"/>
              </a:rPr>
              <a:t>. </a:t>
            </a:r>
            <a:r>
              <a:rPr lang="en-US" sz="1100" dirty="0" err="1">
                <a:cs typeface="Arial"/>
              </a:rPr>
              <a:t>Kokemukset</a:t>
            </a:r>
            <a:r>
              <a:rPr lang="en-US" sz="1100" dirty="0">
                <a:cs typeface="Arial"/>
              </a:rPr>
              <a:t> </a:t>
            </a:r>
            <a:r>
              <a:rPr lang="en-US" sz="1100" dirty="0" err="1">
                <a:cs typeface="Arial"/>
              </a:rPr>
              <a:t>työn</a:t>
            </a:r>
            <a:r>
              <a:rPr lang="en-US" sz="1100" dirty="0">
                <a:cs typeface="Arial"/>
              </a:rPr>
              <a:t> </a:t>
            </a:r>
            <a:r>
              <a:rPr lang="en-US" sz="1100" dirty="0" err="1">
                <a:cs typeface="Arial"/>
              </a:rPr>
              <a:t>henkisestä</a:t>
            </a:r>
            <a:r>
              <a:rPr lang="en-US" sz="1100" dirty="0">
                <a:cs typeface="Arial"/>
              </a:rPr>
              <a:t> </a:t>
            </a:r>
            <a:r>
              <a:rPr lang="en-US" sz="1100" dirty="0" err="1">
                <a:cs typeface="Arial"/>
              </a:rPr>
              <a:t>raskaudesta</a:t>
            </a:r>
            <a:r>
              <a:rPr lang="en-US" sz="1100" dirty="0">
                <a:cs typeface="Arial"/>
              </a:rPr>
              <a:t>, </a:t>
            </a:r>
            <a:r>
              <a:rPr lang="en-US" sz="1100" dirty="0" err="1">
                <a:cs typeface="Arial"/>
              </a:rPr>
              <a:t>stressistä</a:t>
            </a:r>
            <a:r>
              <a:rPr lang="en-US" sz="1100" dirty="0">
                <a:cs typeface="Arial"/>
              </a:rPr>
              <a:t> ja </a:t>
            </a:r>
            <a:r>
              <a:rPr lang="en-US" sz="1100" dirty="0" err="1">
                <a:cs typeface="Arial"/>
              </a:rPr>
              <a:t>työuupumuksesta</a:t>
            </a:r>
            <a:r>
              <a:rPr lang="en-US" sz="1100" dirty="0">
                <a:cs typeface="Arial"/>
              </a:rPr>
              <a:t> </a:t>
            </a:r>
            <a:r>
              <a:rPr lang="en-US" sz="1100" dirty="0" err="1">
                <a:cs typeface="Arial"/>
              </a:rPr>
              <a:t>ovat</a:t>
            </a:r>
            <a:r>
              <a:rPr lang="en-US" sz="1100" dirty="0">
                <a:cs typeface="Arial"/>
              </a:rPr>
              <a:t> </a:t>
            </a:r>
            <a:r>
              <a:rPr lang="en-US" sz="1100" dirty="0" err="1">
                <a:cs typeface="Arial"/>
              </a:rPr>
              <a:t>nousseet</a:t>
            </a:r>
            <a:r>
              <a:rPr lang="en-US" sz="1100" dirty="0">
                <a:cs typeface="Arial"/>
              </a:rPr>
              <a:t> </a:t>
            </a:r>
            <a:r>
              <a:rPr lang="en-US" sz="1100" dirty="0" err="1">
                <a:cs typeface="Arial"/>
              </a:rPr>
              <a:t>esille</a:t>
            </a:r>
            <a:r>
              <a:rPr lang="en-US" sz="1100" dirty="0">
                <a:cs typeface="Arial"/>
              </a:rPr>
              <a:t> </a:t>
            </a:r>
            <a:r>
              <a:rPr lang="en-US" sz="1100" dirty="0" err="1">
                <a:cs typeface="Arial"/>
              </a:rPr>
              <a:t>erityisesti</a:t>
            </a:r>
            <a:r>
              <a:rPr lang="en-US" sz="1100" dirty="0">
                <a:cs typeface="Arial"/>
              </a:rPr>
              <a:t> </a:t>
            </a:r>
            <a:r>
              <a:rPr lang="en-US" sz="1100" dirty="0" err="1">
                <a:cs typeface="Arial"/>
              </a:rPr>
              <a:t>viimeisten</a:t>
            </a:r>
            <a:r>
              <a:rPr lang="en-US" sz="1100" dirty="0">
                <a:cs typeface="Arial"/>
              </a:rPr>
              <a:t> </a:t>
            </a:r>
            <a:r>
              <a:rPr lang="en-US" sz="1100" dirty="0" err="1">
                <a:cs typeface="Arial"/>
              </a:rPr>
              <a:t>vuosien</a:t>
            </a:r>
            <a:r>
              <a:rPr lang="en-US" sz="1100" dirty="0">
                <a:cs typeface="Arial"/>
              </a:rPr>
              <a:t> </a:t>
            </a:r>
            <a:r>
              <a:rPr lang="en-US" sz="1100" dirty="0" err="1">
                <a:cs typeface="Arial"/>
              </a:rPr>
              <a:t>aikana</a:t>
            </a:r>
            <a:r>
              <a:rPr lang="en-US" sz="1100" dirty="0">
                <a:cs typeface="Arial"/>
              </a:rPr>
              <a:t>. </a:t>
            </a:r>
            <a:r>
              <a:rPr lang="en-US" sz="1100" dirty="0" err="1">
                <a:cs typeface="Arial"/>
              </a:rPr>
              <a:t>Riittävä</a:t>
            </a:r>
            <a:r>
              <a:rPr lang="en-US" sz="1100" dirty="0">
                <a:cs typeface="Arial"/>
              </a:rPr>
              <a:t> </a:t>
            </a:r>
            <a:r>
              <a:rPr lang="en-US" sz="1100" dirty="0" err="1">
                <a:cs typeface="Arial"/>
              </a:rPr>
              <a:t>liikkuminen</a:t>
            </a:r>
            <a:r>
              <a:rPr lang="en-US" sz="1100" dirty="0">
                <a:cs typeface="Arial"/>
              </a:rPr>
              <a:t> on </a:t>
            </a:r>
            <a:r>
              <a:rPr lang="en-US" sz="1100" dirty="0" err="1">
                <a:cs typeface="Arial"/>
              </a:rPr>
              <a:t>yleisempää</a:t>
            </a:r>
            <a:r>
              <a:rPr lang="en-US" sz="1100" dirty="0">
                <a:cs typeface="Arial"/>
              </a:rPr>
              <a:t> </a:t>
            </a:r>
            <a:r>
              <a:rPr lang="en-US" sz="1100" dirty="0" err="1">
                <a:cs typeface="Arial"/>
              </a:rPr>
              <a:t>korkeammin</a:t>
            </a:r>
            <a:r>
              <a:rPr lang="en-US" sz="1100" dirty="0">
                <a:cs typeface="Arial"/>
              </a:rPr>
              <a:t> </a:t>
            </a:r>
            <a:r>
              <a:rPr lang="en-US" sz="1100" dirty="0" err="1">
                <a:cs typeface="Arial"/>
              </a:rPr>
              <a:t>koulutetuilla</a:t>
            </a:r>
            <a:r>
              <a:rPr lang="en-US" sz="1100" dirty="0">
                <a:cs typeface="Arial"/>
              </a:rPr>
              <a:t> </a:t>
            </a:r>
            <a:r>
              <a:rPr lang="en-US" sz="1100" dirty="0" err="1">
                <a:cs typeface="Arial"/>
              </a:rPr>
              <a:t>kuin</a:t>
            </a:r>
            <a:r>
              <a:rPr lang="en-US" sz="1100" dirty="0">
                <a:cs typeface="Arial"/>
              </a:rPr>
              <a:t> </a:t>
            </a:r>
            <a:r>
              <a:rPr lang="en-US" sz="1100" dirty="0" err="1">
                <a:cs typeface="Arial"/>
              </a:rPr>
              <a:t>matalammin</a:t>
            </a:r>
            <a:r>
              <a:rPr lang="en-US" sz="1100" dirty="0">
                <a:cs typeface="Arial"/>
              </a:rPr>
              <a:t> </a:t>
            </a:r>
            <a:r>
              <a:rPr lang="en-US" sz="1100" dirty="0" err="1">
                <a:cs typeface="Arial"/>
              </a:rPr>
              <a:t>koulutetuilla</a:t>
            </a:r>
            <a:r>
              <a:rPr lang="en-US" sz="1100" dirty="0">
                <a:cs typeface="Arial"/>
              </a:rPr>
              <a:t>.​</a:t>
            </a:r>
          </a:p>
          <a:p>
            <a:pPr marL="171450" indent="-171450">
              <a:buFont typeface="Arial"/>
              <a:buChar char="•"/>
            </a:pPr>
            <a:endParaRPr lang="en-US" sz="1100" dirty="0">
              <a:cs typeface="Arial"/>
            </a:endParaRPr>
          </a:p>
          <a:p>
            <a:pPr marL="171450" indent="-171450">
              <a:buFont typeface="Arial"/>
              <a:buChar char="•"/>
            </a:pPr>
            <a:r>
              <a:rPr lang="en-US" sz="1100" b="1" dirty="0" err="1">
                <a:cs typeface="Arial"/>
              </a:rPr>
              <a:t>Uusien</a:t>
            </a:r>
            <a:r>
              <a:rPr lang="en-US" sz="1100" b="1" dirty="0">
                <a:cs typeface="Arial"/>
              </a:rPr>
              <a:t> </a:t>
            </a:r>
            <a:r>
              <a:rPr lang="en-US" sz="1100" b="1" dirty="0" err="1">
                <a:cs typeface="Arial"/>
              </a:rPr>
              <a:t>työkyvyttömyyseläkkeiden</a:t>
            </a:r>
            <a:r>
              <a:rPr lang="en-US" sz="1100" b="1" dirty="0">
                <a:cs typeface="Arial"/>
              </a:rPr>
              <a:t> </a:t>
            </a:r>
            <a:r>
              <a:rPr lang="en-US" sz="1100" b="1" dirty="0" err="1">
                <a:cs typeface="Arial"/>
              </a:rPr>
              <a:t>määrä</a:t>
            </a:r>
            <a:r>
              <a:rPr lang="en-US" sz="1100" b="1" dirty="0">
                <a:cs typeface="Arial"/>
              </a:rPr>
              <a:t> on </a:t>
            </a:r>
            <a:r>
              <a:rPr lang="en-US" sz="1100" b="1" dirty="0" err="1">
                <a:cs typeface="Arial"/>
              </a:rPr>
              <a:t>laskenut</a:t>
            </a:r>
            <a:r>
              <a:rPr lang="en-US" sz="1100" b="1" dirty="0">
                <a:cs typeface="Arial"/>
              </a:rPr>
              <a:t> 20 </a:t>
            </a:r>
            <a:r>
              <a:rPr lang="en-US" sz="1100" b="1" dirty="0" err="1">
                <a:cs typeface="Arial"/>
              </a:rPr>
              <a:t>vuotta</a:t>
            </a:r>
            <a:r>
              <a:rPr lang="en-US" sz="1100" b="1" dirty="0">
                <a:cs typeface="Arial"/>
              </a:rPr>
              <a:t>.</a:t>
            </a:r>
            <a:r>
              <a:rPr lang="en-US" sz="1100" dirty="0">
                <a:cs typeface="Arial"/>
              </a:rPr>
              <a:t> </a:t>
            </a:r>
            <a:r>
              <a:rPr lang="en-US" sz="1100" dirty="0" err="1">
                <a:cs typeface="Arial"/>
              </a:rPr>
              <a:t>Työkyvyttömyyseläkkeelle</a:t>
            </a:r>
            <a:r>
              <a:rPr lang="en-US" sz="1100" dirty="0">
                <a:cs typeface="Arial"/>
              </a:rPr>
              <a:t> </a:t>
            </a:r>
            <a:r>
              <a:rPr lang="en-US" sz="1100" dirty="0" err="1">
                <a:cs typeface="Arial"/>
              </a:rPr>
              <a:t>siirtymiset</a:t>
            </a:r>
            <a:r>
              <a:rPr lang="en-US" sz="1100" dirty="0">
                <a:cs typeface="Arial"/>
              </a:rPr>
              <a:t> </a:t>
            </a:r>
            <a:r>
              <a:rPr lang="en-US" sz="1100" dirty="0" err="1">
                <a:cs typeface="Arial"/>
              </a:rPr>
              <a:t>ovat</a:t>
            </a:r>
            <a:r>
              <a:rPr lang="en-US" sz="1100" dirty="0">
                <a:cs typeface="Arial"/>
              </a:rPr>
              <a:t> </a:t>
            </a:r>
            <a:r>
              <a:rPr lang="en-US" sz="1100" dirty="0" err="1">
                <a:cs typeface="Arial"/>
              </a:rPr>
              <a:t>lisääntyneet</a:t>
            </a:r>
            <a:r>
              <a:rPr lang="en-US" sz="1100" dirty="0">
                <a:cs typeface="Arial"/>
              </a:rPr>
              <a:t> alle 35-vuotiailla.</a:t>
            </a:r>
          </a:p>
          <a:p>
            <a:pPr marL="171450" indent="-171450">
              <a:buFont typeface="Arial"/>
              <a:buChar char="•"/>
            </a:pPr>
            <a:endParaRPr lang="en-US" sz="1100" b="1" dirty="0">
              <a:cs typeface="Arial"/>
            </a:endParaRPr>
          </a:p>
          <a:p>
            <a:pPr marL="171450" indent="-171450">
              <a:buFont typeface="Arial"/>
              <a:buChar char="•"/>
            </a:pPr>
            <a:r>
              <a:rPr lang="en-US" sz="1100" b="1" dirty="0" err="1">
                <a:cs typeface="Arial"/>
              </a:rPr>
              <a:t>Mielenterveyden</a:t>
            </a:r>
            <a:r>
              <a:rPr lang="en-US" sz="1100" b="1" dirty="0">
                <a:cs typeface="Arial"/>
              </a:rPr>
              <a:t> ja </a:t>
            </a:r>
            <a:r>
              <a:rPr lang="en-US" sz="1100" b="1" dirty="0" err="1">
                <a:cs typeface="Arial"/>
              </a:rPr>
              <a:t>hyvinvoinnin</a:t>
            </a:r>
            <a:r>
              <a:rPr lang="en-US" sz="1100" b="1" dirty="0">
                <a:cs typeface="Arial"/>
              </a:rPr>
              <a:t> </a:t>
            </a:r>
            <a:r>
              <a:rPr lang="en-US" sz="1100" b="1" dirty="0" err="1">
                <a:cs typeface="Arial"/>
              </a:rPr>
              <a:t>haasteet</a:t>
            </a:r>
            <a:r>
              <a:rPr lang="en-US" sz="1100" b="1" dirty="0">
                <a:cs typeface="Arial"/>
              </a:rPr>
              <a:t> </a:t>
            </a:r>
            <a:r>
              <a:rPr lang="en-US" sz="1100" b="1" dirty="0" err="1">
                <a:cs typeface="Arial"/>
              </a:rPr>
              <a:t>nimetään</a:t>
            </a:r>
            <a:r>
              <a:rPr lang="en-US" sz="1100" b="1" dirty="0">
                <a:cs typeface="Arial"/>
              </a:rPr>
              <a:t> </a:t>
            </a:r>
            <a:r>
              <a:rPr lang="en-US" sz="1100" b="1" dirty="0" err="1">
                <a:cs typeface="Arial"/>
              </a:rPr>
              <a:t>johtamista</a:t>
            </a:r>
            <a:r>
              <a:rPr lang="en-US" sz="1100" b="1" dirty="0">
                <a:cs typeface="Arial"/>
              </a:rPr>
              <a:t> </a:t>
            </a:r>
            <a:r>
              <a:rPr lang="en-US" sz="1100" b="1" dirty="0" err="1">
                <a:cs typeface="Arial"/>
              </a:rPr>
              <a:t>vahvimmin</a:t>
            </a:r>
            <a:r>
              <a:rPr lang="en-US" sz="1100" b="1" dirty="0">
                <a:cs typeface="Arial"/>
              </a:rPr>
              <a:t> </a:t>
            </a:r>
            <a:r>
              <a:rPr lang="en-US" sz="1100" b="1" dirty="0" err="1">
                <a:cs typeface="Arial"/>
              </a:rPr>
              <a:t>muuttavaksi</a:t>
            </a:r>
            <a:r>
              <a:rPr lang="en-US" sz="1100" b="1" dirty="0">
                <a:cs typeface="Arial"/>
              </a:rPr>
              <a:t> </a:t>
            </a:r>
            <a:r>
              <a:rPr lang="en-US" sz="1100" b="1" dirty="0" err="1">
                <a:cs typeface="Arial"/>
              </a:rPr>
              <a:t>tekijäksi</a:t>
            </a:r>
            <a:r>
              <a:rPr lang="en-US" sz="1100" b="1" dirty="0">
                <a:cs typeface="Arial"/>
              </a:rPr>
              <a:t> </a:t>
            </a:r>
            <a:r>
              <a:rPr lang="en-US" sz="1100" b="1" dirty="0" err="1">
                <a:cs typeface="Arial"/>
              </a:rPr>
              <a:t>työelämässä</a:t>
            </a:r>
            <a:r>
              <a:rPr lang="en-US" sz="1100" b="1" dirty="0">
                <a:cs typeface="Arial"/>
              </a:rPr>
              <a:t> </a:t>
            </a:r>
            <a:r>
              <a:rPr lang="en-US" sz="1100" b="1" dirty="0" err="1">
                <a:cs typeface="Arial"/>
              </a:rPr>
              <a:t>lähivuosien</a:t>
            </a:r>
            <a:r>
              <a:rPr lang="en-US" sz="1100" b="1" dirty="0">
                <a:cs typeface="Arial"/>
              </a:rPr>
              <a:t> </a:t>
            </a:r>
            <a:r>
              <a:rPr lang="en-US" sz="1100" b="1" dirty="0" err="1">
                <a:cs typeface="Arial"/>
              </a:rPr>
              <a:t>aikana</a:t>
            </a:r>
            <a:r>
              <a:rPr lang="en-US" sz="1100" b="1" dirty="0">
                <a:cs typeface="Arial"/>
              </a:rPr>
              <a:t>. </a:t>
            </a:r>
            <a:r>
              <a:rPr lang="en-US" sz="1100" dirty="0">
                <a:cs typeface="Arial"/>
              </a:rPr>
              <a:t>Nuorten </a:t>
            </a:r>
            <a:r>
              <a:rPr lang="en-US" sz="1100" dirty="0" err="1">
                <a:cs typeface="Arial"/>
              </a:rPr>
              <a:t>palkansaajien</a:t>
            </a:r>
            <a:r>
              <a:rPr lang="en-US" sz="1100" dirty="0">
                <a:cs typeface="Arial"/>
              </a:rPr>
              <a:t> </a:t>
            </a:r>
            <a:r>
              <a:rPr lang="en-US" sz="1100" dirty="0" err="1">
                <a:cs typeface="Arial"/>
              </a:rPr>
              <a:t>oireilu</a:t>
            </a:r>
            <a:r>
              <a:rPr lang="en-US" sz="1100" dirty="0">
                <a:cs typeface="Arial"/>
              </a:rPr>
              <a:t> (</a:t>
            </a:r>
            <a:r>
              <a:rPr lang="en-US" sz="1100" dirty="0" err="1">
                <a:cs typeface="Arial"/>
              </a:rPr>
              <a:t>esim</a:t>
            </a:r>
            <a:r>
              <a:rPr lang="en-US" sz="1100" dirty="0">
                <a:cs typeface="Arial"/>
              </a:rPr>
              <a:t>. </a:t>
            </a:r>
            <a:r>
              <a:rPr lang="en-US" sz="1100" dirty="0" err="1">
                <a:cs typeface="Arial"/>
              </a:rPr>
              <a:t>niska</a:t>
            </a:r>
            <a:r>
              <a:rPr lang="en-US" sz="1100" dirty="0">
                <a:cs typeface="Arial"/>
              </a:rPr>
              <a:t>- ja </a:t>
            </a:r>
            <a:r>
              <a:rPr lang="en-US" sz="1100" dirty="0" err="1">
                <a:cs typeface="Arial"/>
              </a:rPr>
              <a:t>selkäkivut</a:t>
            </a:r>
            <a:r>
              <a:rPr lang="en-US" sz="1100" dirty="0">
                <a:cs typeface="Arial"/>
              </a:rPr>
              <a:t>, </a:t>
            </a:r>
            <a:r>
              <a:rPr lang="en-US" sz="1100" dirty="0" err="1">
                <a:cs typeface="Arial"/>
              </a:rPr>
              <a:t>univaikeudet</a:t>
            </a:r>
            <a:r>
              <a:rPr lang="en-US" sz="1100" dirty="0">
                <a:cs typeface="Arial"/>
              </a:rPr>
              <a:t>) on </a:t>
            </a:r>
            <a:r>
              <a:rPr lang="en-US" sz="1100" dirty="0" err="1">
                <a:cs typeface="Arial"/>
              </a:rPr>
              <a:t>saavuttanut</a:t>
            </a:r>
            <a:r>
              <a:rPr lang="en-US" sz="1100" dirty="0">
                <a:cs typeface="Arial"/>
              </a:rPr>
              <a:t> </a:t>
            </a:r>
            <a:r>
              <a:rPr lang="en-US" sz="1100" dirty="0" err="1">
                <a:cs typeface="Arial"/>
              </a:rPr>
              <a:t>ikääntyneempien</a:t>
            </a:r>
            <a:r>
              <a:rPr lang="en-US" sz="1100" dirty="0">
                <a:cs typeface="Arial"/>
              </a:rPr>
              <a:t> </a:t>
            </a:r>
            <a:r>
              <a:rPr lang="en-US" sz="1100" dirty="0" err="1">
                <a:cs typeface="Arial"/>
              </a:rPr>
              <a:t>tason</a:t>
            </a:r>
            <a:r>
              <a:rPr lang="en-US" sz="1100" dirty="0">
                <a:cs typeface="Arial"/>
              </a:rPr>
              <a:t>. </a:t>
            </a:r>
            <a:r>
              <a:rPr lang="en-US" sz="1100" dirty="0" err="1">
                <a:cs typeface="Arial"/>
              </a:rPr>
              <a:t>Työkyvyttömyyseläkkeelle</a:t>
            </a:r>
            <a:r>
              <a:rPr lang="en-US" sz="1100" dirty="0">
                <a:cs typeface="Arial"/>
              </a:rPr>
              <a:t> </a:t>
            </a:r>
            <a:r>
              <a:rPr lang="en-US" sz="1100" dirty="0" err="1">
                <a:cs typeface="Arial"/>
              </a:rPr>
              <a:t>siirtymiset</a:t>
            </a:r>
            <a:r>
              <a:rPr lang="en-US" sz="1100" dirty="0">
                <a:cs typeface="Arial"/>
              </a:rPr>
              <a:t> </a:t>
            </a:r>
            <a:r>
              <a:rPr lang="en-US" sz="1100" dirty="0" err="1">
                <a:cs typeface="Arial"/>
              </a:rPr>
              <a:t>ovat</a:t>
            </a:r>
            <a:r>
              <a:rPr lang="en-US" sz="1100" dirty="0">
                <a:cs typeface="Arial"/>
              </a:rPr>
              <a:t> </a:t>
            </a:r>
            <a:r>
              <a:rPr lang="en-US" sz="1100" dirty="0" err="1">
                <a:cs typeface="Arial"/>
              </a:rPr>
              <a:t>lisääntyneet</a:t>
            </a:r>
            <a:r>
              <a:rPr lang="en-US" sz="1100" dirty="0">
                <a:cs typeface="Arial"/>
              </a:rPr>
              <a:t> alle 35-vuotiailla.</a:t>
            </a:r>
            <a:endParaRPr lang="en-US" sz="1100" dirty="0">
              <a:highlight>
                <a:srgbClr val="00FF00"/>
              </a:highlight>
              <a:cs typeface="Arial"/>
            </a:endParaRPr>
          </a:p>
        </p:txBody>
      </p:sp>
    </p:spTree>
    <p:extLst>
      <p:ext uri="{BB962C8B-B14F-4D97-AF65-F5344CB8AC3E}">
        <p14:creationId xmlns:p14="http://schemas.microsoft.com/office/powerpoint/2010/main" val="3515465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4C3EAB-C6C4-185E-3668-6C05FC39A48A}"/>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5E05BD39-BFBB-235C-0F11-32B418CAAEE4}"/>
              </a:ext>
            </a:extLst>
          </p:cNvPr>
          <p:cNvSpPr>
            <a:spLocks noGrp="1"/>
          </p:cNvSpPr>
          <p:nvPr>
            <p:ph type="sldNum" sz="quarter" idx="12"/>
          </p:nvPr>
        </p:nvSpPr>
        <p:spPr/>
        <p:txBody>
          <a:bodyPr/>
          <a:lstStyle/>
          <a:p>
            <a:fld id="{1EA1DD0D-7089-48C5-B116-A19F892CF1D9}" type="slidenum">
              <a:rPr lang="fi-FI" smtClean="0"/>
              <a:pPr/>
              <a:t>15</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F8C75993-E6D4-146A-E5F3-DF0EC209E1C9}"/>
              </a:ext>
            </a:extLst>
          </p:cNvPr>
          <p:cNvSpPr>
            <a:spLocks noGrp="1"/>
          </p:cNvSpPr>
          <p:nvPr>
            <p:ph idx="1"/>
          </p:nvPr>
        </p:nvSpPr>
        <p:spPr>
          <a:xfrm>
            <a:off x="402170" y="1370342"/>
            <a:ext cx="8244764" cy="3377526"/>
          </a:xfrm>
        </p:spPr>
        <p:txBody>
          <a:bodyPr vert="horz" lIns="91440" tIns="45720" rIns="91440" bIns="45720" rtlCol="0" anchor="t">
            <a:noAutofit/>
          </a:bodyPr>
          <a:lstStyle/>
          <a:p>
            <a:pPr marL="267970" indent="-267970">
              <a:spcBef>
                <a:spcPts val="0"/>
              </a:spcBef>
              <a:buFont typeface="+mj-lt"/>
              <a:buChar char="•"/>
            </a:pPr>
            <a:r>
              <a:rPr lang="en-US" sz="1100" b="1" err="1">
                <a:cs typeface="Arial"/>
              </a:rPr>
              <a:t>Väestön</a:t>
            </a:r>
            <a:r>
              <a:rPr lang="en-US" sz="1100" b="1">
                <a:cs typeface="Arial"/>
              </a:rPr>
              <a:t> </a:t>
            </a:r>
            <a:r>
              <a:rPr lang="en-US" sz="1100" b="1" err="1">
                <a:cs typeface="Arial"/>
              </a:rPr>
              <a:t>ikääntyminen</a:t>
            </a:r>
            <a:r>
              <a:rPr lang="en-US" sz="1100" b="1">
                <a:cs typeface="Arial"/>
              </a:rPr>
              <a:t> </a:t>
            </a:r>
            <a:r>
              <a:rPr lang="en-US" sz="1100" b="1" err="1">
                <a:cs typeface="Arial"/>
              </a:rPr>
              <a:t>lisää</a:t>
            </a:r>
            <a:r>
              <a:rPr lang="en-US" sz="1100" b="1">
                <a:cs typeface="Arial"/>
              </a:rPr>
              <a:t> </a:t>
            </a:r>
            <a:r>
              <a:rPr lang="en-US" sz="1100" b="1" err="1">
                <a:cs typeface="Arial"/>
              </a:rPr>
              <a:t>julkisten</a:t>
            </a:r>
            <a:r>
              <a:rPr lang="en-US" sz="1100" b="1">
                <a:cs typeface="Arial"/>
              </a:rPr>
              <a:t> </a:t>
            </a:r>
            <a:r>
              <a:rPr lang="en-US" sz="1100" b="1" err="1">
                <a:cs typeface="Arial"/>
              </a:rPr>
              <a:t>palveluiden</a:t>
            </a:r>
            <a:r>
              <a:rPr lang="en-US" sz="1100" b="1">
                <a:cs typeface="Arial"/>
              </a:rPr>
              <a:t> </a:t>
            </a:r>
            <a:r>
              <a:rPr lang="en-US" sz="1100" b="1" err="1">
                <a:cs typeface="Arial"/>
              </a:rPr>
              <a:t>tarvetta</a:t>
            </a:r>
            <a:r>
              <a:rPr lang="en-US" sz="1100" b="1">
                <a:cs typeface="Arial"/>
              </a:rPr>
              <a:t>. </a:t>
            </a:r>
            <a:r>
              <a:rPr lang="en-US" sz="1100" err="1">
                <a:cs typeface="Arial"/>
              </a:rPr>
              <a:t>Työtä</a:t>
            </a:r>
            <a:r>
              <a:rPr lang="en-US" sz="1100">
                <a:cs typeface="Arial"/>
              </a:rPr>
              <a:t> </a:t>
            </a:r>
            <a:r>
              <a:rPr lang="en-US" sz="1100" err="1">
                <a:cs typeface="Arial"/>
              </a:rPr>
              <a:t>haittaava</a:t>
            </a:r>
            <a:r>
              <a:rPr lang="en-US" sz="1100">
                <a:cs typeface="Arial"/>
              </a:rPr>
              <a:t> </a:t>
            </a:r>
            <a:r>
              <a:rPr lang="en-US" sz="1100" err="1">
                <a:cs typeface="Arial"/>
              </a:rPr>
              <a:t>kiire</a:t>
            </a:r>
            <a:r>
              <a:rPr lang="en-US" sz="1100">
                <a:cs typeface="Arial"/>
              </a:rPr>
              <a:t> on </a:t>
            </a:r>
            <a:r>
              <a:rPr lang="en-US" sz="1100" err="1">
                <a:cs typeface="Arial"/>
              </a:rPr>
              <a:t>yleisintä</a:t>
            </a:r>
            <a:r>
              <a:rPr lang="en-US" sz="1100">
                <a:cs typeface="Arial"/>
              </a:rPr>
              <a:t> </a:t>
            </a:r>
            <a:r>
              <a:rPr lang="en-US" sz="1100" err="1">
                <a:cs typeface="Arial"/>
              </a:rPr>
              <a:t>erityisesti</a:t>
            </a:r>
            <a:r>
              <a:rPr lang="en-US" sz="1100">
                <a:cs typeface="Arial"/>
              </a:rPr>
              <a:t> </a:t>
            </a:r>
            <a:r>
              <a:rPr lang="en-US" sz="1100" err="1">
                <a:cs typeface="Arial"/>
              </a:rPr>
              <a:t>naisille</a:t>
            </a:r>
            <a:r>
              <a:rPr lang="en-US" sz="1100">
                <a:cs typeface="Arial"/>
              </a:rPr>
              <a:t> </a:t>
            </a:r>
            <a:r>
              <a:rPr lang="en-US" sz="1100" err="1">
                <a:cs typeface="Arial"/>
              </a:rPr>
              <a:t>varsinkin</a:t>
            </a:r>
            <a:r>
              <a:rPr lang="en-US" sz="1100">
                <a:cs typeface="Arial"/>
              </a:rPr>
              <a:t> </a:t>
            </a:r>
            <a:r>
              <a:rPr lang="en-US" sz="1100" err="1">
                <a:cs typeface="Arial"/>
              </a:rPr>
              <a:t>hyvinvointialueilla</a:t>
            </a:r>
            <a:r>
              <a:rPr lang="en-US" sz="1100">
                <a:cs typeface="Arial"/>
              </a:rPr>
              <a:t>. Ei ole </a:t>
            </a:r>
            <a:r>
              <a:rPr lang="en-US" sz="1100" err="1">
                <a:cs typeface="Arial"/>
              </a:rPr>
              <a:t>aikaa</a:t>
            </a:r>
            <a:r>
              <a:rPr lang="en-US" sz="1100">
                <a:cs typeface="Arial"/>
              </a:rPr>
              <a:t> </a:t>
            </a:r>
            <a:r>
              <a:rPr lang="en-US" sz="1100" err="1">
                <a:cs typeface="Arial"/>
              </a:rPr>
              <a:t>soveltaa</a:t>
            </a:r>
            <a:r>
              <a:rPr lang="en-US" sz="1100">
                <a:cs typeface="Arial"/>
              </a:rPr>
              <a:t> </a:t>
            </a:r>
            <a:r>
              <a:rPr lang="en-US" sz="1100" err="1">
                <a:cs typeface="Arial"/>
              </a:rPr>
              <a:t>uusia</a:t>
            </a:r>
            <a:r>
              <a:rPr lang="en-US" sz="1100">
                <a:cs typeface="Arial"/>
              </a:rPr>
              <a:t> </a:t>
            </a:r>
            <a:r>
              <a:rPr lang="en-US" sz="1100" err="1">
                <a:cs typeface="Arial"/>
              </a:rPr>
              <a:t>ideoita</a:t>
            </a:r>
            <a:r>
              <a:rPr lang="en-US" sz="1100">
                <a:cs typeface="Arial"/>
              </a:rPr>
              <a:t> </a:t>
            </a:r>
            <a:r>
              <a:rPr lang="en-US" sz="1100" err="1">
                <a:cs typeface="Arial"/>
              </a:rPr>
              <a:t>työssä</a:t>
            </a:r>
            <a:r>
              <a:rPr lang="en-US" sz="1100">
                <a:cs typeface="Arial"/>
              </a:rPr>
              <a:t>. </a:t>
            </a:r>
            <a:endParaRPr lang="en-US"/>
          </a:p>
          <a:p>
            <a:pPr marL="267970" indent="-267970">
              <a:spcBef>
                <a:spcPts val="0"/>
              </a:spcBef>
              <a:buFont typeface="+mj-lt"/>
              <a:buChar char="•"/>
            </a:pPr>
            <a:endParaRPr lang="en-US" sz="1100" b="1">
              <a:cs typeface="Arial"/>
            </a:endParaRPr>
          </a:p>
          <a:p>
            <a:pPr marL="267970" indent="-267970">
              <a:spcBef>
                <a:spcPts val="0"/>
              </a:spcBef>
              <a:buFont typeface="+mj-lt"/>
              <a:buChar char="•"/>
            </a:pPr>
            <a:r>
              <a:rPr lang="en-US" sz="1100" b="1" err="1">
                <a:cs typeface="Arial"/>
              </a:rPr>
              <a:t>Työelämä</a:t>
            </a:r>
            <a:r>
              <a:rPr lang="en-US" sz="1100" b="1">
                <a:cs typeface="Arial"/>
              </a:rPr>
              <a:t> </a:t>
            </a:r>
            <a:r>
              <a:rPr lang="en-US" sz="1100" b="1" err="1">
                <a:cs typeface="Arial"/>
              </a:rPr>
              <a:t>monimuotoistuu</a:t>
            </a:r>
            <a:r>
              <a:rPr lang="en-US" sz="1100" b="1">
                <a:cs typeface="Arial"/>
              </a:rPr>
              <a:t> ja </a:t>
            </a:r>
            <a:r>
              <a:rPr lang="en-US" sz="1100" b="1" err="1">
                <a:cs typeface="Arial"/>
              </a:rPr>
              <a:t>tuo</a:t>
            </a:r>
            <a:r>
              <a:rPr lang="en-US" sz="1100" b="1">
                <a:cs typeface="Arial"/>
              </a:rPr>
              <a:t> </a:t>
            </a:r>
            <a:r>
              <a:rPr lang="en-US" sz="1100" b="1" err="1">
                <a:cs typeface="Arial"/>
              </a:rPr>
              <a:t>mukanaan</a:t>
            </a:r>
            <a:r>
              <a:rPr lang="en-US" sz="1100" b="1">
                <a:cs typeface="Arial"/>
              </a:rPr>
              <a:t> </a:t>
            </a:r>
            <a:r>
              <a:rPr lang="en-US" sz="1100" b="1" err="1">
                <a:cs typeface="Arial"/>
              </a:rPr>
              <a:t>erilaisia</a:t>
            </a:r>
            <a:r>
              <a:rPr lang="en-US" sz="1100" b="1">
                <a:cs typeface="Arial"/>
              </a:rPr>
              <a:t> </a:t>
            </a:r>
            <a:r>
              <a:rPr lang="en-US" sz="1100" b="1" err="1">
                <a:cs typeface="Arial"/>
              </a:rPr>
              <a:t>tarpeita</a:t>
            </a:r>
            <a:r>
              <a:rPr lang="en-US" sz="1100" b="1">
                <a:cs typeface="Arial"/>
              </a:rPr>
              <a:t> ja </a:t>
            </a:r>
            <a:r>
              <a:rPr lang="en-US" sz="1100" b="1" err="1">
                <a:cs typeface="Arial"/>
              </a:rPr>
              <a:t>toimintatapoja</a:t>
            </a:r>
            <a:r>
              <a:rPr lang="en-US" sz="1100" b="1">
                <a:cs typeface="Arial"/>
              </a:rPr>
              <a:t> tai </a:t>
            </a:r>
            <a:r>
              <a:rPr lang="en-US" sz="1100" b="1" err="1">
                <a:cs typeface="Arial"/>
              </a:rPr>
              <a:t>näkökulmia</a:t>
            </a:r>
            <a:r>
              <a:rPr lang="en-US" sz="1100" b="1">
                <a:cs typeface="Arial"/>
              </a:rPr>
              <a:t>. </a:t>
            </a:r>
            <a:r>
              <a:rPr lang="en-US" sz="1100" err="1">
                <a:cs typeface="Arial"/>
              </a:rPr>
              <a:t>Luottamuksellinen</a:t>
            </a:r>
            <a:r>
              <a:rPr lang="en-US" sz="1100">
                <a:cs typeface="Arial"/>
              </a:rPr>
              <a:t> </a:t>
            </a:r>
            <a:r>
              <a:rPr lang="en-US" sz="1100" err="1">
                <a:cs typeface="Arial"/>
              </a:rPr>
              <a:t>ilmapiiri</a:t>
            </a:r>
            <a:r>
              <a:rPr lang="en-US" sz="1100">
                <a:cs typeface="Arial"/>
              </a:rPr>
              <a:t> </a:t>
            </a:r>
            <a:r>
              <a:rPr lang="en-US" sz="1100" err="1">
                <a:cs typeface="Arial"/>
              </a:rPr>
              <a:t>sekä</a:t>
            </a:r>
            <a:r>
              <a:rPr lang="en-US" sz="1100">
                <a:cs typeface="Arial"/>
              </a:rPr>
              <a:t> </a:t>
            </a:r>
            <a:r>
              <a:rPr lang="en-US" sz="1100" err="1">
                <a:cs typeface="Arial"/>
              </a:rPr>
              <a:t>oikeudenmukaisuuden</a:t>
            </a:r>
            <a:r>
              <a:rPr lang="en-US" sz="1100">
                <a:cs typeface="Arial"/>
              </a:rPr>
              <a:t> ja </a:t>
            </a:r>
            <a:r>
              <a:rPr lang="en-US" sz="1100" err="1">
                <a:cs typeface="Arial"/>
              </a:rPr>
              <a:t>tasapuolisen</a:t>
            </a:r>
            <a:r>
              <a:rPr lang="en-US" sz="1100">
                <a:cs typeface="Arial"/>
              </a:rPr>
              <a:t> </a:t>
            </a:r>
            <a:r>
              <a:rPr lang="en-US" sz="1100" err="1">
                <a:cs typeface="Arial"/>
              </a:rPr>
              <a:t>kohtelun</a:t>
            </a:r>
            <a:r>
              <a:rPr lang="en-US" sz="1100">
                <a:cs typeface="Arial"/>
              </a:rPr>
              <a:t> </a:t>
            </a:r>
            <a:r>
              <a:rPr lang="en-US" sz="1100" err="1">
                <a:cs typeface="Arial"/>
              </a:rPr>
              <a:t>kokemus</a:t>
            </a:r>
            <a:r>
              <a:rPr lang="en-US" sz="1100">
                <a:cs typeface="Arial"/>
              </a:rPr>
              <a:t> </a:t>
            </a:r>
            <a:r>
              <a:rPr lang="en-US" sz="1100" err="1">
                <a:cs typeface="Arial"/>
              </a:rPr>
              <a:t>työpaikoilla</a:t>
            </a:r>
            <a:r>
              <a:rPr lang="en-US" sz="1100">
                <a:cs typeface="Arial"/>
              </a:rPr>
              <a:t> on </a:t>
            </a:r>
            <a:r>
              <a:rPr lang="en-US" sz="1100" err="1">
                <a:cs typeface="Arial"/>
              </a:rPr>
              <a:t>vahvistunut</a:t>
            </a:r>
            <a:r>
              <a:rPr lang="en-US" sz="1100">
                <a:cs typeface="Arial"/>
              </a:rPr>
              <a:t>. </a:t>
            </a:r>
            <a:r>
              <a:rPr lang="en-US" sz="1100" err="1">
                <a:cs typeface="Arial"/>
              </a:rPr>
              <a:t>Kolme</a:t>
            </a:r>
            <a:r>
              <a:rPr lang="en-US" sz="1100">
                <a:cs typeface="Arial"/>
              </a:rPr>
              <a:t> </a:t>
            </a:r>
            <a:r>
              <a:rPr lang="en-US" sz="1100" err="1">
                <a:cs typeface="Arial"/>
              </a:rPr>
              <a:t>neljäsosaa</a:t>
            </a:r>
            <a:r>
              <a:rPr lang="en-US" sz="1100">
                <a:cs typeface="Arial"/>
              </a:rPr>
              <a:t> </a:t>
            </a:r>
            <a:r>
              <a:rPr lang="en-US" sz="1100" err="1">
                <a:cs typeface="Arial"/>
              </a:rPr>
              <a:t>palkansaajista</a:t>
            </a:r>
            <a:r>
              <a:rPr lang="en-US" sz="1100">
                <a:cs typeface="Arial"/>
              </a:rPr>
              <a:t> </a:t>
            </a:r>
            <a:r>
              <a:rPr lang="en-US" sz="1100" err="1">
                <a:cs typeface="Arial"/>
              </a:rPr>
              <a:t>kertoo</a:t>
            </a:r>
            <a:r>
              <a:rPr lang="en-US" sz="1100">
                <a:cs typeface="Arial"/>
              </a:rPr>
              <a:t>, </a:t>
            </a:r>
            <a:r>
              <a:rPr lang="en-US" sz="1100" err="1">
                <a:cs typeface="Arial"/>
              </a:rPr>
              <a:t>että</a:t>
            </a:r>
            <a:r>
              <a:rPr lang="en-US" sz="1100">
                <a:cs typeface="Arial"/>
              </a:rPr>
              <a:t> </a:t>
            </a:r>
            <a:r>
              <a:rPr lang="en-US" sz="1100" err="1">
                <a:cs typeface="Arial"/>
              </a:rPr>
              <a:t>työnantajan</a:t>
            </a:r>
            <a:r>
              <a:rPr lang="en-US" sz="1100">
                <a:cs typeface="Arial"/>
              </a:rPr>
              <a:t> </a:t>
            </a:r>
            <a:r>
              <a:rPr lang="en-US" sz="1100" err="1">
                <a:cs typeface="Arial"/>
              </a:rPr>
              <a:t>palveluksessa</a:t>
            </a:r>
            <a:r>
              <a:rPr lang="en-US" sz="1100">
                <a:cs typeface="Arial"/>
              </a:rPr>
              <a:t> on </a:t>
            </a:r>
            <a:r>
              <a:rPr lang="en-US" sz="1100" err="1">
                <a:cs typeface="Arial"/>
              </a:rPr>
              <a:t>ulkomaalaistaustaisia</a:t>
            </a:r>
            <a:r>
              <a:rPr lang="en-US" sz="1100">
                <a:cs typeface="Arial"/>
              </a:rPr>
              <a:t> </a:t>
            </a:r>
            <a:r>
              <a:rPr lang="en-US" sz="1100" err="1">
                <a:cs typeface="Arial"/>
              </a:rPr>
              <a:t>työntekijöistä</a:t>
            </a:r>
            <a:r>
              <a:rPr lang="en-US" sz="1100">
                <a:cs typeface="Arial"/>
              </a:rPr>
              <a:t>.</a:t>
            </a:r>
          </a:p>
          <a:p>
            <a:pPr marL="267970" indent="-267970">
              <a:spcBef>
                <a:spcPts val="0"/>
              </a:spcBef>
              <a:buFont typeface="+mj-lt"/>
              <a:buChar char="•"/>
            </a:pPr>
            <a:endParaRPr lang="en-US" sz="1100">
              <a:cs typeface="Arial"/>
            </a:endParaRPr>
          </a:p>
          <a:p>
            <a:pPr marL="267970" indent="-267970">
              <a:spcBef>
                <a:spcPts val="0"/>
              </a:spcBef>
              <a:buFont typeface="+mj-lt"/>
              <a:buChar char="•"/>
            </a:pPr>
            <a:r>
              <a:rPr lang="en-US" sz="1100" b="1" err="1">
                <a:cs typeface="Arial"/>
              </a:rPr>
              <a:t>Eläkkeelle</a:t>
            </a:r>
            <a:r>
              <a:rPr lang="en-US" sz="1100" b="1">
                <a:cs typeface="Arial"/>
              </a:rPr>
              <a:t> </a:t>
            </a:r>
            <a:r>
              <a:rPr lang="en-US" sz="1100" b="1" err="1">
                <a:cs typeface="Arial"/>
              </a:rPr>
              <a:t>aiotaan</a:t>
            </a:r>
            <a:r>
              <a:rPr lang="en-US" sz="1100" b="1">
                <a:cs typeface="Arial"/>
              </a:rPr>
              <a:t> </a:t>
            </a:r>
            <a:r>
              <a:rPr lang="en-US" sz="1100" b="1" err="1">
                <a:cs typeface="Arial"/>
              </a:rPr>
              <a:t>siirtyä</a:t>
            </a:r>
            <a:r>
              <a:rPr lang="en-US" sz="1100" b="1">
                <a:cs typeface="Arial"/>
              </a:rPr>
              <a:t> </a:t>
            </a:r>
            <a:r>
              <a:rPr lang="en-US" sz="1100" b="1" err="1">
                <a:cs typeface="Arial"/>
              </a:rPr>
              <a:t>yhä</a:t>
            </a:r>
            <a:r>
              <a:rPr lang="en-US" sz="1100" b="1">
                <a:cs typeface="Arial"/>
              </a:rPr>
              <a:t> </a:t>
            </a:r>
            <a:r>
              <a:rPr lang="en-US" sz="1100" b="1" err="1">
                <a:cs typeface="Arial"/>
              </a:rPr>
              <a:t>myöhemmässä</a:t>
            </a:r>
            <a:r>
              <a:rPr lang="en-US" sz="1100" b="1">
                <a:cs typeface="Arial"/>
              </a:rPr>
              <a:t> </a:t>
            </a:r>
            <a:r>
              <a:rPr lang="en-US" sz="1100" b="1" err="1">
                <a:cs typeface="Arial"/>
              </a:rPr>
              <a:t>vaiheessa</a:t>
            </a:r>
            <a:r>
              <a:rPr lang="en-US" sz="1100" b="1">
                <a:cs typeface="Arial"/>
              </a:rPr>
              <a:t>.</a:t>
            </a:r>
            <a:r>
              <a:rPr lang="en-US" sz="1100">
                <a:cs typeface="Arial"/>
              </a:rPr>
              <a:t> </a:t>
            </a:r>
            <a:r>
              <a:rPr lang="en-US" sz="1100" err="1">
                <a:cs typeface="Arial"/>
              </a:rPr>
              <a:t>Kolmasosassa</a:t>
            </a:r>
            <a:r>
              <a:rPr lang="en-US" sz="1100">
                <a:cs typeface="Arial"/>
              </a:rPr>
              <a:t> </a:t>
            </a:r>
            <a:r>
              <a:rPr lang="en-US" sz="1100" err="1">
                <a:cs typeface="Arial"/>
              </a:rPr>
              <a:t>työpaikoista</a:t>
            </a:r>
            <a:r>
              <a:rPr lang="en-US" sz="1100">
                <a:cs typeface="Arial"/>
              </a:rPr>
              <a:t> </a:t>
            </a:r>
            <a:r>
              <a:rPr lang="en-US" sz="1100" err="1">
                <a:cs typeface="Arial"/>
              </a:rPr>
              <a:t>edistetään</a:t>
            </a:r>
            <a:r>
              <a:rPr lang="en-US" sz="1100">
                <a:cs typeface="Arial"/>
              </a:rPr>
              <a:t> </a:t>
            </a:r>
            <a:r>
              <a:rPr lang="en-US" sz="1100" err="1">
                <a:cs typeface="Arial"/>
              </a:rPr>
              <a:t>ikääntyvien</a:t>
            </a:r>
            <a:r>
              <a:rPr lang="en-US" sz="1100">
                <a:cs typeface="Arial"/>
              </a:rPr>
              <a:t> </a:t>
            </a:r>
            <a:r>
              <a:rPr lang="en-US" sz="1100" err="1">
                <a:cs typeface="Arial"/>
              </a:rPr>
              <a:t>työntekijöiden</a:t>
            </a:r>
            <a:r>
              <a:rPr lang="en-US" sz="1100">
                <a:cs typeface="Arial"/>
              </a:rPr>
              <a:t> </a:t>
            </a:r>
            <a:r>
              <a:rPr lang="en-US" sz="1100" err="1">
                <a:cs typeface="Arial"/>
              </a:rPr>
              <a:t>työssä</a:t>
            </a:r>
            <a:r>
              <a:rPr lang="en-US" sz="1100">
                <a:cs typeface="Arial"/>
              </a:rPr>
              <a:t> </a:t>
            </a:r>
            <a:r>
              <a:rPr lang="en-US" sz="1100" err="1">
                <a:cs typeface="Arial"/>
              </a:rPr>
              <a:t>pysymistä</a:t>
            </a:r>
            <a:r>
              <a:rPr lang="en-US" sz="1100">
                <a:cs typeface="Arial"/>
              </a:rPr>
              <a:t>. </a:t>
            </a:r>
          </a:p>
          <a:p>
            <a:pPr marL="267970" indent="-267970">
              <a:spcBef>
                <a:spcPts val="0"/>
              </a:spcBef>
              <a:buFont typeface="+mj-lt"/>
              <a:buChar char="•"/>
            </a:pPr>
            <a:endParaRPr lang="en-US" sz="1100">
              <a:cs typeface="Arial"/>
            </a:endParaRPr>
          </a:p>
          <a:p>
            <a:pPr marL="267970" indent="-267970">
              <a:spcBef>
                <a:spcPts val="0"/>
              </a:spcBef>
              <a:buFont typeface="+mj-lt"/>
              <a:buChar char="•"/>
            </a:pPr>
            <a:r>
              <a:rPr lang="en-US" sz="1100" b="1" err="1">
                <a:cs typeface="Arial"/>
              </a:rPr>
              <a:t>Esihenkilötyössä</a:t>
            </a:r>
            <a:r>
              <a:rPr lang="en-US" sz="1100" b="1">
                <a:cs typeface="Arial"/>
              </a:rPr>
              <a:t> on </a:t>
            </a:r>
            <a:r>
              <a:rPr lang="en-US" sz="1100" b="1" err="1">
                <a:cs typeface="Arial"/>
              </a:rPr>
              <a:t>tapahtunut</a:t>
            </a:r>
            <a:r>
              <a:rPr lang="en-US" sz="1100" b="1">
                <a:cs typeface="Arial"/>
              </a:rPr>
              <a:t> </a:t>
            </a:r>
            <a:r>
              <a:rPr lang="en-US" sz="1100" b="1" err="1">
                <a:cs typeface="Arial"/>
              </a:rPr>
              <a:t>paljon</a:t>
            </a:r>
            <a:r>
              <a:rPr lang="en-US" sz="1100" b="1">
                <a:cs typeface="Arial"/>
              </a:rPr>
              <a:t> </a:t>
            </a:r>
            <a:r>
              <a:rPr lang="en-US" sz="1100" b="1" err="1">
                <a:cs typeface="Arial"/>
              </a:rPr>
              <a:t>myönteistä</a:t>
            </a:r>
            <a:r>
              <a:rPr lang="en-US" sz="1100" b="1">
                <a:cs typeface="Arial"/>
              </a:rPr>
              <a:t> </a:t>
            </a:r>
            <a:r>
              <a:rPr lang="en-US" sz="1100" b="1" err="1">
                <a:cs typeface="Arial"/>
              </a:rPr>
              <a:t>kehitystä</a:t>
            </a:r>
            <a:r>
              <a:rPr lang="en-US" sz="1100" b="1">
                <a:cs typeface="Arial"/>
              </a:rPr>
              <a:t> 2000-luvulla.</a:t>
            </a:r>
            <a:r>
              <a:rPr lang="en-US" sz="1100">
                <a:cs typeface="Arial"/>
              </a:rPr>
              <a:t> </a:t>
            </a:r>
            <a:r>
              <a:rPr lang="en-US" sz="1100" err="1">
                <a:cs typeface="Arial"/>
              </a:rPr>
              <a:t>Parannettavaa</a:t>
            </a:r>
            <a:r>
              <a:rPr lang="en-US" sz="1100">
                <a:cs typeface="Arial"/>
              </a:rPr>
              <a:t> on </a:t>
            </a:r>
            <a:r>
              <a:rPr lang="en-US" sz="1100" err="1">
                <a:cs typeface="Arial"/>
              </a:rPr>
              <a:t>erityisesti</a:t>
            </a:r>
            <a:r>
              <a:rPr lang="en-US" sz="1100">
                <a:cs typeface="Arial"/>
              </a:rPr>
              <a:t> </a:t>
            </a:r>
            <a:r>
              <a:rPr lang="en-US" sz="1100" err="1">
                <a:cs typeface="Arial"/>
              </a:rPr>
              <a:t>työntekijäammateissa</a:t>
            </a:r>
            <a:r>
              <a:rPr lang="en-US" sz="1100">
                <a:cs typeface="Arial"/>
              </a:rPr>
              <a:t> </a:t>
            </a:r>
            <a:r>
              <a:rPr lang="en-US" sz="1100" err="1">
                <a:cs typeface="Arial"/>
              </a:rPr>
              <a:t>toimivien</a:t>
            </a:r>
            <a:r>
              <a:rPr lang="en-US" sz="1100">
                <a:cs typeface="Arial"/>
              </a:rPr>
              <a:t> </a:t>
            </a:r>
            <a:r>
              <a:rPr lang="en-US" sz="1100" err="1">
                <a:cs typeface="Arial"/>
              </a:rPr>
              <a:t>osalta</a:t>
            </a:r>
            <a:r>
              <a:rPr lang="en-US" sz="1100">
                <a:cs typeface="Arial"/>
              </a:rPr>
              <a:t> </a:t>
            </a:r>
            <a:r>
              <a:rPr lang="en-US" sz="1100" err="1">
                <a:cs typeface="Arial"/>
              </a:rPr>
              <a:t>sekä</a:t>
            </a:r>
            <a:r>
              <a:rPr lang="en-US" sz="1100">
                <a:cs typeface="Arial"/>
              </a:rPr>
              <a:t> </a:t>
            </a:r>
            <a:r>
              <a:rPr lang="en-US" sz="1100" err="1">
                <a:cs typeface="Arial"/>
              </a:rPr>
              <a:t>hyvinvointialueilla</a:t>
            </a:r>
            <a:r>
              <a:rPr lang="en-US" sz="1100">
                <a:cs typeface="Arial"/>
              </a:rPr>
              <a:t>. </a:t>
            </a:r>
          </a:p>
          <a:p>
            <a:pPr marL="267970" indent="-267970">
              <a:spcBef>
                <a:spcPts val="0"/>
              </a:spcBef>
              <a:buFont typeface="+mj-lt"/>
              <a:buChar char="•"/>
            </a:pPr>
            <a:endParaRPr lang="en-US" sz="1100">
              <a:cs typeface="Arial"/>
            </a:endParaRPr>
          </a:p>
          <a:p>
            <a:pPr marL="267970" indent="-267970">
              <a:spcBef>
                <a:spcPts val="0"/>
              </a:spcBef>
              <a:buFont typeface="+mj-lt"/>
              <a:buChar char="•"/>
            </a:pPr>
            <a:r>
              <a:rPr lang="en-US" sz="1100" b="1" err="1">
                <a:cs typeface="Arial"/>
              </a:rPr>
              <a:t>Työstään</a:t>
            </a:r>
            <a:r>
              <a:rPr lang="en-US" sz="1100" b="1">
                <a:cs typeface="Arial"/>
              </a:rPr>
              <a:t> </a:t>
            </a:r>
            <a:r>
              <a:rPr lang="en-US" sz="1100" b="1" err="1">
                <a:cs typeface="Arial"/>
              </a:rPr>
              <a:t>innostunut</a:t>
            </a:r>
            <a:r>
              <a:rPr lang="en-US" sz="1100" b="1">
                <a:cs typeface="Arial"/>
              </a:rPr>
              <a:t> </a:t>
            </a:r>
            <a:r>
              <a:rPr lang="en-US" sz="1100" b="1" err="1">
                <a:cs typeface="Arial"/>
              </a:rPr>
              <a:t>esihenkilö</a:t>
            </a:r>
            <a:r>
              <a:rPr lang="en-US" sz="1100" b="1">
                <a:cs typeface="Arial"/>
              </a:rPr>
              <a:t> </a:t>
            </a:r>
            <a:r>
              <a:rPr lang="en-US" sz="1100" b="1" err="1">
                <a:cs typeface="Arial"/>
              </a:rPr>
              <a:t>kykenee</a:t>
            </a:r>
            <a:r>
              <a:rPr lang="en-US" sz="1100" b="1">
                <a:cs typeface="Arial"/>
              </a:rPr>
              <a:t> </a:t>
            </a:r>
            <a:r>
              <a:rPr lang="en-US" sz="1100" b="1" err="1">
                <a:cs typeface="Arial"/>
              </a:rPr>
              <a:t>innostamaan</a:t>
            </a:r>
            <a:r>
              <a:rPr lang="en-US" sz="1100" b="1">
                <a:cs typeface="Arial"/>
              </a:rPr>
              <a:t> ja </a:t>
            </a:r>
            <a:r>
              <a:rPr lang="en-US" sz="1100" b="1" err="1">
                <a:cs typeface="Arial"/>
              </a:rPr>
              <a:t>valmentamaan</a:t>
            </a:r>
            <a:r>
              <a:rPr lang="en-US" sz="1100" b="1">
                <a:cs typeface="Arial"/>
              </a:rPr>
              <a:t> </a:t>
            </a:r>
            <a:r>
              <a:rPr lang="en-US" sz="1100" b="1" err="1">
                <a:cs typeface="Arial"/>
              </a:rPr>
              <a:t>ihmisiä</a:t>
            </a:r>
            <a:r>
              <a:rPr lang="en-US" sz="1100" b="1">
                <a:cs typeface="Arial"/>
              </a:rPr>
              <a:t> </a:t>
            </a:r>
            <a:r>
              <a:rPr lang="en-US" sz="1100" b="1" err="1">
                <a:cs typeface="Arial"/>
              </a:rPr>
              <a:t>kasvamaan</a:t>
            </a:r>
            <a:r>
              <a:rPr lang="en-US" sz="1100" b="1">
                <a:cs typeface="Arial"/>
              </a:rPr>
              <a:t> </a:t>
            </a:r>
            <a:r>
              <a:rPr lang="en-US" sz="1100" b="1" err="1">
                <a:cs typeface="Arial"/>
              </a:rPr>
              <a:t>heidän</a:t>
            </a:r>
            <a:r>
              <a:rPr lang="en-US" sz="1100" b="1">
                <a:cs typeface="Arial"/>
              </a:rPr>
              <a:t> </a:t>
            </a:r>
            <a:r>
              <a:rPr lang="en-US" sz="1100" b="1" err="1">
                <a:cs typeface="Arial"/>
              </a:rPr>
              <a:t>omassa</a:t>
            </a:r>
            <a:r>
              <a:rPr lang="en-US" sz="1100" b="1">
                <a:cs typeface="Arial"/>
              </a:rPr>
              <a:t> </a:t>
            </a:r>
            <a:r>
              <a:rPr lang="en-US" sz="1100" b="1" err="1">
                <a:cs typeface="Arial"/>
              </a:rPr>
              <a:t>työssään</a:t>
            </a:r>
            <a:r>
              <a:rPr lang="en-US" sz="1100" b="1">
                <a:cs typeface="Arial"/>
              </a:rPr>
              <a:t>. </a:t>
            </a:r>
            <a:r>
              <a:rPr lang="en-US" sz="1100" err="1">
                <a:cs typeface="Arial"/>
              </a:rPr>
              <a:t>Esihenkilöiden</a:t>
            </a:r>
            <a:r>
              <a:rPr lang="en-US" sz="1100">
                <a:cs typeface="Arial"/>
              </a:rPr>
              <a:t> </a:t>
            </a:r>
            <a:r>
              <a:rPr lang="en-US" sz="1100" err="1">
                <a:cs typeface="Arial"/>
              </a:rPr>
              <a:t>työssä</a:t>
            </a:r>
            <a:r>
              <a:rPr lang="en-US" sz="1100">
                <a:cs typeface="Arial"/>
              </a:rPr>
              <a:t> </a:t>
            </a:r>
            <a:r>
              <a:rPr lang="en-US" sz="1100" err="1">
                <a:cs typeface="Arial"/>
              </a:rPr>
              <a:t>jaksaminen</a:t>
            </a:r>
            <a:r>
              <a:rPr lang="en-US" sz="1100">
                <a:cs typeface="Arial"/>
              </a:rPr>
              <a:t> ja </a:t>
            </a:r>
            <a:r>
              <a:rPr lang="en-US" sz="1100" err="1">
                <a:cs typeface="Arial"/>
              </a:rPr>
              <a:t>työn</a:t>
            </a:r>
            <a:r>
              <a:rPr lang="en-US" sz="1100">
                <a:cs typeface="Arial"/>
              </a:rPr>
              <a:t> imu on </a:t>
            </a:r>
            <a:r>
              <a:rPr lang="en-US" sz="1100" err="1">
                <a:cs typeface="Arial"/>
              </a:rPr>
              <a:t>heikentynyt</a:t>
            </a:r>
            <a:r>
              <a:rPr lang="en-US" sz="1100">
                <a:cs typeface="Arial"/>
              </a:rPr>
              <a:t>. </a:t>
            </a:r>
            <a:r>
              <a:rPr lang="en-US" sz="1100" err="1">
                <a:cs typeface="Arial"/>
              </a:rPr>
              <a:t>Esihenkilöitä</a:t>
            </a:r>
            <a:r>
              <a:rPr lang="en-US" sz="1100">
                <a:cs typeface="Arial"/>
              </a:rPr>
              <a:t> </a:t>
            </a:r>
            <a:r>
              <a:rPr lang="en-US" sz="1100" err="1">
                <a:cs typeface="Arial"/>
              </a:rPr>
              <a:t>kuormittaa</a:t>
            </a:r>
            <a:r>
              <a:rPr lang="en-US" sz="1100">
                <a:cs typeface="Arial"/>
              </a:rPr>
              <a:t> </a:t>
            </a:r>
            <a:r>
              <a:rPr lang="en-US" sz="1100" err="1">
                <a:cs typeface="Arial"/>
              </a:rPr>
              <a:t>ennen</a:t>
            </a:r>
            <a:r>
              <a:rPr lang="en-US" sz="1100">
                <a:cs typeface="Arial"/>
              </a:rPr>
              <a:t> </a:t>
            </a:r>
            <a:r>
              <a:rPr lang="en-US" sz="1100" err="1">
                <a:cs typeface="Arial"/>
              </a:rPr>
              <a:t>kaikkea</a:t>
            </a:r>
            <a:r>
              <a:rPr lang="en-US" sz="1100">
                <a:cs typeface="Arial"/>
              </a:rPr>
              <a:t> </a:t>
            </a:r>
            <a:r>
              <a:rPr lang="en-US" sz="1100" err="1">
                <a:cs typeface="Arial"/>
              </a:rPr>
              <a:t>työn</a:t>
            </a:r>
            <a:r>
              <a:rPr lang="en-US" sz="1100">
                <a:cs typeface="Arial"/>
              </a:rPr>
              <a:t> </a:t>
            </a:r>
            <a:r>
              <a:rPr lang="en-US" sz="1100" err="1">
                <a:cs typeface="Arial"/>
              </a:rPr>
              <a:t>liiallinen</a:t>
            </a:r>
            <a:r>
              <a:rPr lang="en-US" sz="1100">
                <a:cs typeface="Arial"/>
              </a:rPr>
              <a:t> </a:t>
            </a:r>
            <a:r>
              <a:rPr lang="en-US" sz="1100" err="1">
                <a:cs typeface="Arial"/>
              </a:rPr>
              <a:t>määrä</a:t>
            </a:r>
            <a:r>
              <a:rPr lang="en-US" sz="1100">
                <a:cs typeface="Arial"/>
              </a:rPr>
              <a:t>. </a:t>
            </a:r>
          </a:p>
          <a:p>
            <a:pPr marL="267970" indent="-267970">
              <a:spcBef>
                <a:spcPts val="0"/>
              </a:spcBef>
              <a:buFont typeface="+mj-lt"/>
              <a:buChar char="•"/>
            </a:pPr>
            <a:endParaRPr lang="en-US" sz="1100">
              <a:cs typeface="Arial"/>
            </a:endParaRPr>
          </a:p>
          <a:p>
            <a:pPr marL="267970" indent="-267970">
              <a:spcBef>
                <a:spcPts val="0"/>
              </a:spcBef>
              <a:buFont typeface="+mj-lt"/>
              <a:buChar char="•"/>
            </a:pPr>
            <a:r>
              <a:rPr lang="en-US" sz="1100" b="1" err="1">
                <a:cs typeface="Arial"/>
              </a:rPr>
              <a:t>Itseohjautuvassa</a:t>
            </a:r>
            <a:r>
              <a:rPr lang="en-US" sz="1100" b="1">
                <a:cs typeface="Arial"/>
              </a:rPr>
              <a:t> </a:t>
            </a:r>
            <a:r>
              <a:rPr lang="en-US" sz="1100" b="1" err="1">
                <a:cs typeface="Arial"/>
              </a:rPr>
              <a:t>työssä</a:t>
            </a:r>
            <a:r>
              <a:rPr lang="en-US" sz="1100" b="1">
                <a:cs typeface="Arial"/>
              </a:rPr>
              <a:t> </a:t>
            </a:r>
            <a:r>
              <a:rPr lang="en-US" sz="1100" b="1" err="1">
                <a:cs typeface="Arial"/>
              </a:rPr>
              <a:t>esihenkilön</a:t>
            </a:r>
            <a:r>
              <a:rPr lang="en-US" sz="1100" b="1">
                <a:cs typeface="Arial"/>
              </a:rPr>
              <a:t> </a:t>
            </a:r>
            <a:r>
              <a:rPr lang="en-US" sz="1100" b="1" err="1">
                <a:cs typeface="Arial"/>
              </a:rPr>
              <a:t>fasilitoiva</a:t>
            </a:r>
            <a:r>
              <a:rPr lang="en-US" sz="1100" b="1">
                <a:cs typeface="Arial"/>
              </a:rPr>
              <a:t>, </a:t>
            </a:r>
            <a:r>
              <a:rPr lang="en-US" sz="1100" b="1" err="1">
                <a:cs typeface="Arial"/>
              </a:rPr>
              <a:t>oppimista</a:t>
            </a:r>
            <a:r>
              <a:rPr lang="en-US" sz="1100" b="1">
                <a:cs typeface="Arial"/>
              </a:rPr>
              <a:t> ja </a:t>
            </a:r>
            <a:r>
              <a:rPr lang="en-US" sz="1100" b="1" err="1">
                <a:cs typeface="Arial"/>
              </a:rPr>
              <a:t>työhyvinvointia</a:t>
            </a:r>
            <a:r>
              <a:rPr lang="en-US" sz="1100" b="1">
                <a:cs typeface="Arial"/>
              </a:rPr>
              <a:t> </a:t>
            </a:r>
            <a:r>
              <a:rPr lang="en-US" sz="1100" b="1" err="1">
                <a:cs typeface="Arial"/>
              </a:rPr>
              <a:t>edistävä</a:t>
            </a:r>
            <a:r>
              <a:rPr lang="en-US" sz="1100" b="1">
                <a:cs typeface="Arial"/>
              </a:rPr>
              <a:t> </a:t>
            </a:r>
            <a:r>
              <a:rPr lang="en-US" sz="1100" b="1" err="1">
                <a:cs typeface="Arial"/>
              </a:rPr>
              <a:t>rooli</a:t>
            </a:r>
            <a:r>
              <a:rPr lang="en-US" sz="1100" b="1">
                <a:cs typeface="Arial"/>
              </a:rPr>
              <a:t> </a:t>
            </a:r>
            <a:r>
              <a:rPr lang="en-US" sz="1100" b="1" err="1">
                <a:cs typeface="Arial"/>
              </a:rPr>
              <a:t>korostuu</a:t>
            </a:r>
            <a:r>
              <a:rPr lang="en-US" sz="1100" b="1">
                <a:cs typeface="Arial"/>
              </a:rPr>
              <a:t>. </a:t>
            </a:r>
            <a:r>
              <a:rPr lang="en-US" sz="1100" err="1">
                <a:cs typeface="Arial"/>
              </a:rPr>
              <a:t>Hybrityö</a:t>
            </a:r>
            <a:r>
              <a:rPr lang="en-US" sz="1100">
                <a:cs typeface="Arial"/>
              </a:rPr>
              <a:t> on </a:t>
            </a:r>
            <a:r>
              <a:rPr lang="en-US" sz="1100" err="1">
                <a:cs typeface="Arial"/>
              </a:rPr>
              <a:t>lisännyt</a:t>
            </a:r>
            <a:r>
              <a:rPr lang="en-US" sz="1100">
                <a:cs typeface="Arial"/>
              </a:rPr>
              <a:t> </a:t>
            </a:r>
            <a:r>
              <a:rPr lang="en-US" sz="1100" err="1">
                <a:cs typeface="Arial"/>
              </a:rPr>
              <a:t>työn</a:t>
            </a:r>
            <a:r>
              <a:rPr lang="en-US" sz="1100">
                <a:cs typeface="Arial"/>
              </a:rPr>
              <a:t> </a:t>
            </a:r>
            <a:r>
              <a:rPr lang="en-US" sz="1100" err="1">
                <a:cs typeface="Arial"/>
              </a:rPr>
              <a:t>itseohjautuvuutta</a:t>
            </a:r>
            <a:r>
              <a:rPr lang="en-US" sz="1100">
                <a:cs typeface="Arial"/>
              </a:rPr>
              <a:t>.</a:t>
            </a:r>
            <a:br>
              <a:rPr lang="en-US" sz="1100">
                <a:cs typeface="Arial"/>
              </a:rPr>
            </a:br>
            <a:endParaRPr lang="en-US" sz="1100">
              <a:cs typeface="Arial"/>
            </a:endParaRPr>
          </a:p>
        </p:txBody>
      </p:sp>
      <p:sp>
        <p:nvSpPr>
          <p:cNvPr id="5" name="Title 3">
            <a:extLst>
              <a:ext uri="{FF2B5EF4-FFF2-40B4-BE49-F238E27FC236}">
                <a16:creationId xmlns:a16="http://schemas.microsoft.com/office/drawing/2014/main" id="{C0AB5454-91A9-2F7B-3D92-D9F5872D44C9}"/>
              </a:ext>
            </a:extLst>
          </p:cNvPr>
          <p:cNvSpPr>
            <a:spLocks noGrp="1"/>
          </p:cNvSpPr>
          <p:nvPr>
            <p:ph type="title"/>
          </p:nvPr>
        </p:nvSpPr>
        <p:spPr>
          <a:xfrm>
            <a:off x="629841" y="708422"/>
            <a:ext cx="7723428" cy="580500"/>
          </a:xfrm>
        </p:spPr>
        <p:txBody>
          <a:bodyPr/>
          <a:lstStyle/>
          <a:p>
            <a:r>
              <a:rPr lang="fi-FI">
                <a:latin typeface="Arial Narrow"/>
              </a:rPr>
              <a:t>Tilannekuvaraportista poimitut havainnot 2/4</a:t>
            </a:r>
            <a:br>
              <a:rPr lang="fi-FI"/>
            </a:br>
            <a:endParaRPr lang="fi-FI" sz="2000"/>
          </a:p>
        </p:txBody>
      </p:sp>
    </p:spTree>
    <p:extLst>
      <p:ext uri="{BB962C8B-B14F-4D97-AF65-F5344CB8AC3E}">
        <p14:creationId xmlns:p14="http://schemas.microsoft.com/office/powerpoint/2010/main" val="2454003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EB681B4-D846-B9FC-3DE4-ADC996BE0299}"/>
              </a:ext>
            </a:extLst>
          </p:cNvPr>
          <p:cNvSpPr>
            <a:spLocks noGrp="1"/>
          </p:cNvSpPr>
          <p:nvPr>
            <p:ph type="body" sz="quarter" idx="10"/>
          </p:nvPr>
        </p:nvSpPr>
        <p:spPr>
          <a:xfrm>
            <a:off x="550329" y="1126996"/>
            <a:ext cx="7723428" cy="3103626"/>
          </a:xfrm>
        </p:spPr>
        <p:txBody>
          <a:bodyPr vert="horz" lIns="0" tIns="45720" rIns="0" bIns="0" rtlCol="0" anchor="t">
            <a:noAutofit/>
          </a:bodyPr>
          <a:lstStyle/>
          <a:p>
            <a:pPr>
              <a:spcBef>
                <a:spcPts val="0"/>
              </a:spcBef>
              <a:spcAft>
                <a:spcPts val="600"/>
              </a:spcAft>
              <a:buFont typeface="+mj-lt"/>
              <a:buChar char="•"/>
            </a:pPr>
            <a:r>
              <a:rPr lang="en-US" sz="1100" b="1" dirty="0" err="1">
                <a:cs typeface="Arial"/>
              </a:rPr>
              <a:t>Työntekijäammatit</a:t>
            </a:r>
            <a:r>
              <a:rPr lang="en-US" sz="1100" b="1" dirty="0">
                <a:cs typeface="Arial"/>
              </a:rPr>
              <a:t> </a:t>
            </a:r>
            <a:r>
              <a:rPr lang="en-US" sz="1100" b="1" dirty="0" err="1">
                <a:cs typeface="Arial"/>
              </a:rPr>
              <a:t>ovat</a:t>
            </a:r>
            <a:r>
              <a:rPr lang="en-US" sz="1100" b="1" dirty="0">
                <a:cs typeface="Arial"/>
              </a:rPr>
              <a:t> </a:t>
            </a:r>
            <a:r>
              <a:rPr lang="en-US" sz="1100" b="1" dirty="0" err="1">
                <a:cs typeface="Arial"/>
              </a:rPr>
              <a:t>vähentyneet</a:t>
            </a:r>
            <a:r>
              <a:rPr lang="en-US" sz="1100" b="1" dirty="0">
                <a:cs typeface="Arial"/>
              </a:rPr>
              <a:t> ja </a:t>
            </a:r>
            <a:r>
              <a:rPr lang="en-US" sz="1100" b="1" dirty="0" err="1">
                <a:cs typeface="Arial"/>
              </a:rPr>
              <a:t>palkansaajakunta</a:t>
            </a:r>
            <a:r>
              <a:rPr lang="en-US" sz="1100" b="1" dirty="0">
                <a:cs typeface="Arial"/>
              </a:rPr>
              <a:t> on </a:t>
            </a:r>
            <a:r>
              <a:rPr lang="en-US" sz="1100" b="1" dirty="0" err="1">
                <a:cs typeface="Arial"/>
              </a:rPr>
              <a:t>toimihenkilöistynyt</a:t>
            </a:r>
            <a:r>
              <a:rPr lang="en-US" sz="1100" dirty="0">
                <a:cs typeface="Arial"/>
              </a:rPr>
              <a:t>. </a:t>
            </a:r>
            <a:r>
              <a:rPr lang="en-US" sz="1100" dirty="0" err="1">
                <a:cs typeface="Arial"/>
              </a:rPr>
              <a:t>Korkeasti</a:t>
            </a:r>
            <a:r>
              <a:rPr lang="en-US" sz="1100" dirty="0">
                <a:cs typeface="Arial"/>
              </a:rPr>
              <a:t> </a:t>
            </a:r>
            <a:r>
              <a:rPr lang="en-US" sz="1100" dirty="0" err="1">
                <a:cs typeface="Arial"/>
              </a:rPr>
              <a:t>koulutettujen</a:t>
            </a:r>
            <a:r>
              <a:rPr lang="en-US" sz="1100" dirty="0">
                <a:cs typeface="Arial"/>
              </a:rPr>
              <a:t> </a:t>
            </a:r>
            <a:r>
              <a:rPr lang="en-US" sz="1100" dirty="0" err="1">
                <a:cs typeface="Arial"/>
              </a:rPr>
              <a:t>työssä</a:t>
            </a:r>
            <a:r>
              <a:rPr lang="en-US" sz="1100" dirty="0">
                <a:cs typeface="Arial"/>
              </a:rPr>
              <a:t> </a:t>
            </a:r>
            <a:r>
              <a:rPr lang="en-US" sz="1100" dirty="0" err="1">
                <a:cs typeface="Arial"/>
              </a:rPr>
              <a:t>oppimisen</a:t>
            </a:r>
            <a:r>
              <a:rPr lang="en-US" sz="1100" dirty="0">
                <a:cs typeface="Arial"/>
              </a:rPr>
              <a:t> </a:t>
            </a:r>
            <a:r>
              <a:rPr lang="en-US" sz="1100" dirty="0" err="1">
                <a:cs typeface="Arial"/>
              </a:rPr>
              <a:t>hyvä</a:t>
            </a:r>
            <a:r>
              <a:rPr lang="en-US" sz="1100" dirty="0">
                <a:cs typeface="Arial"/>
              </a:rPr>
              <a:t> </a:t>
            </a:r>
            <a:r>
              <a:rPr lang="en-US" sz="1100" dirty="0" err="1">
                <a:cs typeface="Arial"/>
              </a:rPr>
              <a:t>kehitys</a:t>
            </a:r>
            <a:r>
              <a:rPr lang="en-US" sz="1100" dirty="0">
                <a:cs typeface="Arial"/>
              </a:rPr>
              <a:t> </a:t>
            </a:r>
            <a:r>
              <a:rPr lang="en-US" sz="1100" dirty="0" err="1">
                <a:cs typeface="Arial"/>
              </a:rPr>
              <a:t>näyttäisi</a:t>
            </a:r>
            <a:r>
              <a:rPr lang="en-US" sz="1100" dirty="0">
                <a:cs typeface="Arial"/>
              </a:rPr>
              <a:t> </a:t>
            </a:r>
            <a:r>
              <a:rPr lang="en-US" sz="1100" dirty="0" err="1">
                <a:cs typeface="Arial"/>
              </a:rPr>
              <a:t>pysähtyneen</a:t>
            </a:r>
            <a:r>
              <a:rPr lang="en-US" sz="1100" dirty="0">
                <a:cs typeface="Arial"/>
              </a:rPr>
              <a:t>. </a:t>
            </a:r>
            <a:r>
              <a:rPr lang="en-US" sz="1100" dirty="0" err="1">
                <a:cs typeface="Arial"/>
              </a:rPr>
              <a:t>Valmiudet</a:t>
            </a:r>
            <a:r>
              <a:rPr lang="en-US" sz="1100" dirty="0">
                <a:cs typeface="Arial"/>
              </a:rPr>
              <a:t> </a:t>
            </a:r>
            <a:r>
              <a:rPr lang="en-US" sz="1100" dirty="0" err="1">
                <a:cs typeface="Arial"/>
              </a:rPr>
              <a:t>oppimiseen</a:t>
            </a:r>
            <a:r>
              <a:rPr lang="en-US" sz="1100" dirty="0">
                <a:cs typeface="Arial"/>
              </a:rPr>
              <a:t> </a:t>
            </a:r>
            <a:r>
              <a:rPr lang="en-US" sz="1100" dirty="0" err="1">
                <a:cs typeface="Arial"/>
              </a:rPr>
              <a:t>ovat</a:t>
            </a:r>
            <a:r>
              <a:rPr lang="en-US" sz="1100" dirty="0">
                <a:cs typeface="Arial"/>
              </a:rPr>
              <a:t> </a:t>
            </a:r>
            <a:r>
              <a:rPr lang="en-US" sz="1100" dirty="0" err="1">
                <a:cs typeface="Arial"/>
              </a:rPr>
              <a:t>hyvät</a:t>
            </a:r>
            <a:r>
              <a:rPr lang="en-US" sz="1100" dirty="0">
                <a:cs typeface="Arial"/>
              </a:rPr>
              <a:t>. </a:t>
            </a:r>
            <a:r>
              <a:rPr lang="en-US" sz="1100" dirty="0" err="1">
                <a:cs typeface="Arial"/>
              </a:rPr>
              <a:t>Työn</a:t>
            </a:r>
            <a:r>
              <a:rPr lang="en-US" sz="1100" dirty="0">
                <a:cs typeface="Arial"/>
              </a:rPr>
              <a:t> tempo ja </a:t>
            </a:r>
            <a:r>
              <a:rPr lang="en-US" sz="1100" dirty="0" err="1">
                <a:cs typeface="Arial"/>
              </a:rPr>
              <a:t>kuormittavuus</a:t>
            </a:r>
            <a:r>
              <a:rPr lang="en-US" sz="1100" dirty="0">
                <a:cs typeface="Arial"/>
              </a:rPr>
              <a:t> on </a:t>
            </a:r>
            <a:r>
              <a:rPr lang="en-US" sz="1100" dirty="0" err="1">
                <a:cs typeface="Arial"/>
              </a:rPr>
              <a:t>lisääntynyt</a:t>
            </a:r>
            <a:r>
              <a:rPr lang="en-US" sz="1100" dirty="0">
                <a:cs typeface="Arial"/>
              </a:rPr>
              <a:t> </a:t>
            </a:r>
            <a:r>
              <a:rPr lang="en-US" sz="1100" dirty="0" err="1">
                <a:cs typeface="Arial"/>
              </a:rPr>
              <a:t>erityisesti</a:t>
            </a:r>
            <a:r>
              <a:rPr lang="en-US" sz="1100" dirty="0">
                <a:cs typeface="Arial"/>
              </a:rPr>
              <a:t> </a:t>
            </a:r>
            <a:r>
              <a:rPr lang="en-US" sz="1100" dirty="0" err="1">
                <a:cs typeface="Arial"/>
              </a:rPr>
              <a:t>ylemmillä</a:t>
            </a:r>
            <a:r>
              <a:rPr lang="en-US" sz="1100" dirty="0">
                <a:cs typeface="Arial"/>
              </a:rPr>
              <a:t> </a:t>
            </a:r>
            <a:r>
              <a:rPr lang="en-US" sz="1100" dirty="0" err="1">
                <a:cs typeface="Arial"/>
              </a:rPr>
              <a:t>toimihenkilöillä</a:t>
            </a:r>
            <a:r>
              <a:rPr lang="en-US" sz="1100" dirty="0">
                <a:cs typeface="Arial"/>
              </a:rPr>
              <a:t>.</a:t>
            </a:r>
            <a:endParaRPr lang="en-US" sz="1100" dirty="0"/>
          </a:p>
          <a:p>
            <a:pPr>
              <a:spcBef>
                <a:spcPts val="0"/>
              </a:spcBef>
              <a:spcAft>
                <a:spcPts val="600"/>
              </a:spcAft>
              <a:buFont typeface="+mj-lt"/>
              <a:buChar char="•"/>
            </a:pPr>
            <a:r>
              <a:rPr lang="en-US" sz="1100" b="1" dirty="0" err="1">
                <a:cs typeface="Arial"/>
              </a:rPr>
              <a:t>Jatkuva</a:t>
            </a:r>
            <a:r>
              <a:rPr lang="en-US" sz="1100" b="1" dirty="0">
                <a:cs typeface="Arial"/>
              </a:rPr>
              <a:t> </a:t>
            </a:r>
            <a:r>
              <a:rPr lang="en-US" sz="1100" b="1" dirty="0" err="1">
                <a:cs typeface="Arial"/>
              </a:rPr>
              <a:t>oppiminen</a:t>
            </a:r>
            <a:r>
              <a:rPr lang="en-US" sz="1100" b="1" dirty="0">
                <a:cs typeface="Arial"/>
              </a:rPr>
              <a:t> on </a:t>
            </a:r>
            <a:r>
              <a:rPr lang="en-US" sz="1100" b="1" dirty="0" err="1">
                <a:cs typeface="Arial"/>
              </a:rPr>
              <a:t>välttämätöntä</a:t>
            </a:r>
            <a:r>
              <a:rPr lang="en-US" sz="1100" b="1" dirty="0">
                <a:cs typeface="Arial"/>
              </a:rPr>
              <a:t> </a:t>
            </a:r>
            <a:r>
              <a:rPr lang="en-US" sz="1100" b="1" dirty="0" err="1">
                <a:cs typeface="Arial"/>
              </a:rPr>
              <a:t>liki</a:t>
            </a:r>
            <a:r>
              <a:rPr lang="en-US" sz="1100" b="1" dirty="0">
                <a:cs typeface="Arial"/>
              </a:rPr>
              <a:t> </a:t>
            </a:r>
            <a:r>
              <a:rPr lang="en-US" sz="1100" b="1" dirty="0" err="1">
                <a:cs typeface="Arial"/>
              </a:rPr>
              <a:t>jokaisessa</a:t>
            </a:r>
            <a:r>
              <a:rPr lang="en-US" sz="1100" b="1" dirty="0">
                <a:cs typeface="Arial"/>
              </a:rPr>
              <a:t> </a:t>
            </a:r>
            <a:r>
              <a:rPr lang="en-US" sz="1100" b="1" dirty="0" err="1">
                <a:cs typeface="Arial"/>
              </a:rPr>
              <a:t>työssä</a:t>
            </a:r>
            <a:r>
              <a:rPr lang="en-US" sz="1100" b="1" dirty="0">
                <a:cs typeface="Arial"/>
              </a:rPr>
              <a:t>.</a:t>
            </a:r>
            <a:r>
              <a:rPr lang="en-US" sz="1100" dirty="0">
                <a:cs typeface="Arial"/>
              </a:rPr>
              <a:t>  </a:t>
            </a:r>
            <a:r>
              <a:rPr lang="en-US" sz="1100" dirty="0" err="1">
                <a:cs typeface="Arial"/>
              </a:rPr>
              <a:t>Työssä</a:t>
            </a:r>
            <a:r>
              <a:rPr lang="en-US" sz="1100" dirty="0">
                <a:cs typeface="Arial"/>
              </a:rPr>
              <a:t> </a:t>
            </a:r>
            <a:r>
              <a:rPr lang="en-US" sz="1100" dirty="0" err="1">
                <a:cs typeface="Arial"/>
              </a:rPr>
              <a:t>olevat</a:t>
            </a:r>
            <a:r>
              <a:rPr lang="en-US" sz="1100" dirty="0">
                <a:cs typeface="Arial"/>
              </a:rPr>
              <a:t> </a:t>
            </a:r>
            <a:r>
              <a:rPr lang="en-US" sz="1100" dirty="0" err="1">
                <a:cs typeface="Arial"/>
              </a:rPr>
              <a:t>kehittävät</a:t>
            </a:r>
            <a:r>
              <a:rPr lang="en-US" sz="1100" dirty="0">
                <a:cs typeface="Arial"/>
              </a:rPr>
              <a:t> </a:t>
            </a:r>
            <a:r>
              <a:rPr lang="en-US" sz="1100" dirty="0" err="1">
                <a:cs typeface="Arial"/>
              </a:rPr>
              <a:t>osaamistaan</a:t>
            </a:r>
            <a:r>
              <a:rPr lang="en-US" sz="1100" dirty="0">
                <a:cs typeface="Arial"/>
              </a:rPr>
              <a:t> </a:t>
            </a:r>
            <a:r>
              <a:rPr lang="en-US" sz="1100" dirty="0" err="1">
                <a:cs typeface="Arial"/>
              </a:rPr>
              <a:t>enemmän</a:t>
            </a:r>
            <a:r>
              <a:rPr lang="en-US" sz="1100" dirty="0">
                <a:cs typeface="Arial"/>
              </a:rPr>
              <a:t> </a:t>
            </a:r>
            <a:r>
              <a:rPr lang="en-US" sz="1100" dirty="0" err="1">
                <a:cs typeface="Arial"/>
              </a:rPr>
              <a:t>kuin</a:t>
            </a:r>
            <a:r>
              <a:rPr lang="en-US" sz="1100" dirty="0">
                <a:cs typeface="Arial"/>
              </a:rPr>
              <a:t> </a:t>
            </a:r>
            <a:r>
              <a:rPr lang="en-US" sz="1100" dirty="0" err="1">
                <a:cs typeface="Arial"/>
              </a:rPr>
              <a:t>sen</a:t>
            </a:r>
            <a:r>
              <a:rPr lang="en-US" sz="1100" dirty="0">
                <a:cs typeface="Arial"/>
              </a:rPr>
              <a:t> </a:t>
            </a:r>
            <a:r>
              <a:rPr lang="en-US" sz="1100" dirty="0" err="1">
                <a:cs typeface="Arial"/>
              </a:rPr>
              <a:t>ulkopuolella</a:t>
            </a:r>
            <a:r>
              <a:rPr lang="en-US" sz="1100" dirty="0">
                <a:cs typeface="Arial"/>
              </a:rPr>
              <a:t> </a:t>
            </a:r>
            <a:r>
              <a:rPr lang="en-US" sz="1100" dirty="0" err="1">
                <a:cs typeface="Arial"/>
              </a:rPr>
              <a:t>olevat</a:t>
            </a:r>
            <a:r>
              <a:rPr lang="en-US" sz="1100" dirty="0">
                <a:cs typeface="Arial"/>
              </a:rPr>
              <a:t>, </a:t>
            </a:r>
            <a:r>
              <a:rPr lang="en-US" sz="1100" dirty="0" err="1">
                <a:cs typeface="Arial"/>
              </a:rPr>
              <a:t>palkansaajat</a:t>
            </a:r>
            <a:r>
              <a:rPr lang="en-US" sz="1100" dirty="0">
                <a:cs typeface="Arial"/>
              </a:rPr>
              <a:t> </a:t>
            </a:r>
            <a:r>
              <a:rPr lang="en-US" sz="1100" dirty="0" err="1">
                <a:cs typeface="Arial"/>
              </a:rPr>
              <a:t>enemmän</a:t>
            </a:r>
            <a:r>
              <a:rPr lang="en-US" sz="1100" dirty="0">
                <a:cs typeface="Arial"/>
              </a:rPr>
              <a:t> </a:t>
            </a:r>
            <a:r>
              <a:rPr lang="en-US" sz="1100" dirty="0" err="1">
                <a:cs typeface="Arial"/>
              </a:rPr>
              <a:t>kuin</a:t>
            </a:r>
            <a:r>
              <a:rPr lang="en-US" sz="1100" dirty="0">
                <a:cs typeface="Arial"/>
              </a:rPr>
              <a:t> </a:t>
            </a:r>
            <a:r>
              <a:rPr lang="en-US" sz="1100" dirty="0" err="1">
                <a:cs typeface="Arial"/>
              </a:rPr>
              <a:t>yrittäjät</a:t>
            </a:r>
            <a:r>
              <a:rPr lang="en-US" sz="1100" dirty="0">
                <a:cs typeface="Arial"/>
              </a:rPr>
              <a:t>, </a:t>
            </a:r>
            <a:r>
              <a:rPr lang="en-US" sz="1100" dirty="0" err="1">
                <a:cs typeface="Arial"/>
              </a:rPr>
              <a:t>palkansaajista</a:t>
            </a:r>
            <a:r>
              <a:rPr lang="en-US" sz="1100" dirty="0">
                <a:cs typeface="Arial"/>
              </a:rPr>
              <a:t> </a:t>
            </a:r>
            <a:r>
              <a:rPr lang="en-US" sz="1100" dirty="0" err="1">
                <a:cs typeface="Arial"/>
              </a:rPr>
              <a:t>korkeammin</a:t>
            </a:r>
            <a:r>
              <a:rPr lang="en-US" sz="1100" dirty="0">
                <a:cs typeface="Arial"/>
              </a:rPr>
              <a:t> </a:t>
            </a:r>
            <a:r>
              <a:rPr lang="en-US" sz="1100" dirty="0" err="1">
                <a:cs typeface="Arial"/>
              </a:rPr>
              <a:t>koulutetut</a:t>
            </a:r>
            <a:r>
              <a:rPr lang="en-US" sz="1100" dirty="0">
                <a:cs typeface="Arial"/>
              </a:rPr>
              <a:t> </a:t>
            </a:r>
            <a:r>
              <a:rPr lang="en-US" sz="1100" dirty="0" err="1">
                <a:cs typeface="Arial"/>
              </a:rPr>
              <a:t>enemmän</a:t>
            </a:r>
            <a:r>
              <a:rPr lang="en-US" sz="1100" dirty="0">
                <a:cs typeface="Arial"/>
              </a:rPr>
              <a:t> </a:t>
            </a:r>
            <a:r>
              <a:rPr lang="en-US" sz="1100" dirty="0" err="1">
                <a:cs typeface="Arial"/>
              </a:rPr>
              <a:t>kuin</a:t>
            </a:r>
            <a:r>
              <a:rPr lang="en-US" sz="1100" dirty="0">
                <a:cs typeface="Arial"/>
              </a:rPr>
              <a:t> </a:t>
            </a:r>
            <a:r>
              <a:rPr lang="en-US" sz="1100" dirty="0" err="1">
                <a:cs typeface="Arial"/>
              </a:rPr>
              <a:t>matalammin</a:t>
            </a:r>
            <a:r>
              <a:rPr lang="en-US" sz="1100" dirty="0">
                <a:cs typeface="Arial"/>
              </a:rPr>
              <a:t> </a:t>
            </a:r>
            <a:r>
              <a:rPr lang="en-US" sz="1100" dirty="0" err="1">
                <a:cs typeface="Arial"/>
              </a:rPr>
              <a:t>koulutetut</a:t>
            </a:r>
            <a:r>
              <a:rPr lang="en-US" sz="1100" dirty="0">
                <a:cs typeface="Arial"/>
              </a:rPr>
              <a:t>. </a:t>
            </a:r>
          </a:p>
          <a:p>
            <a:pPr>
              <a:spcBef>
                <a:spcPts val="0"/>
              </a:spcBef>
              <a:spcAft>
                <a:spcPts val="600"/>
              </a:spcAft>
              <a:buFont typeface="+mj-lt"/>
              <a:buChar char="•"/>
            </a:pPr>
            <a:r>
              <a:rPr lang="en-US" sz="1100" b="1" dirty="0" err="1">
                <a:cs typeface="Arial"/>
              </a:rPr>
              <a:t>Uuden</a:t>
            </a:r>
            <a:r>
              <a:rPr lang="en-US" sz="1100" b="1" dirty="0">
                <a:cs typeface="Arial"/>
              </a:rPr>
              <a:t> </a:t>
            </a:r>
            <a:r>
              <a:rPr lang="en-US" sz="1100" b="1" dirty="0" err="1">
                <a:cs typeface="Arial"/>
              </a:rPr>
              <a:t>oppiminen</a:t>
            </a:r>
            <a:r>
              <a:rPr lang="en-US" sz="1100" b="1" dirty="0">
                <a:cs typeface="Arial"/>
              </a:rPr>
              <a:t> on </a:t>
            </a:r>
            <a:r>
              <a:rPr lang="en-US" sz="1100" b="1" dirty="0" err="1">
                <a:cs typeface="Arial"/>
              </a:rPr>
              <a:t>tärkeää</a:t>
            </a:r>
            <a:r>
              <a:rPr lang="en-US" sz="1100" b="1" dirty="0">
                <a:cs typeface="Arial"/>
              </a:rPr>
              <a:t> ja </a:t>
            </a:r>
            <a:r>
              <a:rPr lang="en-US" sz="1100" b="1" dirty="0" err="1">
                <a:cs typeface="Arial"/>
              </a:rPr>
              <a:t>siitä</a:t>
            </a:r>
            <a:r>
              <a:rPr lang="en-US" sz="1100" b="1" dirty="0">
                <a:cs typeface="Arial"/>
              </a:rPr>
              <a:t> </a:t>
            </a:r>
            <a:r>
              <a:rPr lang="en-US" sz="1100" b="1" dirty="0" err="1">
                <a:cs typeface="Arial"/>
              </a:rPr>
              <a:t>nautitaan</a:t>
            </a:r>
            <a:r>
              <a:rPr lang="en-US" sz="1100" b="1" dirty="0">
                <a:cs typeface="Arial"/>
              </a:rPr>
              <a:t>.</a:t>
            </a:r>
            <a:r>
              <a:rPr lang="en-US" sz="1100" dirty="0">
                <a:cs typeface="Arial"/>
              </a:rPr>
              <a:t> </a:t>
            </a:r>
            <a:r>
              <a:rPr lang="en-US" sz="1100" dirty="0" err="1">
                <a:cs typeface="Arial"/>
              </a:rPr>
              <a:t>Tekemällä</a:t>
            </a:r>
            <a:r>
              <a:rPr lang="en-US" sz="1100" dirty="0">
                <a:cs typeface="Arial"/>
              </a:rPr>
              <a:t> </a:t>
            </a:r>
            <a:r>
              <a:rPr lang="en-US" sz="1100" dirty="0" err="1">
                <a:cs typeface="Arial"/>
              </a:rPr>
              <a:t>oppiminen</a:t>
            </a:r>
            <a:r>
              <a:rPr lang="en-US" sz="1100" dirty="0">
                <a:cs typeface="Arial"/>
              </a:rPr>
              <a:t> </a:t>
            </a:r>
            <a:r>
              <a:rPr lang="en-US" sz="1100" dirty="0" err="1">
                <a:cs typeface="Arial"/>
              </a:rPr>
              <a:t>työssä</a:t>
            </a:r>
            <a:r>
              <a:rPr lang="en-US" sz="1100" dirty="0">
                <a:cs typeface="Arial"/>
              </a:rPr>
              <a:t> on </a:t>
            </a:r>
            <a:r>
              <a:rPr lang="en-US" sz="1100" dirty="0" err="1">
                <a:cs typeface="Arial"/>
              </a:rPr>
              <a:t>mieluisinta</a:t>
            </a:r>
            <a:r>
              <a:rPr lang="en-US" sz="1100" dirty="0">
                <a:cs typeface="Arial"/>
              </a:rPr>
              <a:t>. </a:t>
            </a:r>
            <a:r>
              <a:rPr lang="en-US" sz="1100" dirty="0" err="1">
                <a:cs typeface="Arial"/>
              </a:rPr>
              <a:t>Vertaisoppiminen</a:t>
            </a:r>
            <a:r>
              <a:rPr lang="en-US" sz="1100" dirty="0">
                <a:cs typeface="Arial"/>
              </a:rPr>
              <a:t> </a:t>
            </a:r>
            <a:r>
              <a:rPr lang="en-US" sz="1100" dirty="0" err="1">
                <a:cs typeface="Arial"/>
              </a:rPr>
              <a:t>työkavereilta</a:t>
            </a:r>
            <a:r>
              <a:rPr lang="en-US" sz="1100" dirty="0">
                <a:cs typeface="Arial"/>
              </a:rPr>
              <a:t> on </a:t>
            </a:r>
            <a:r>
              <a:rPr lang="en-US" sz="1100" dirty="0" err="1">
                <a:cs typeface="Arial"/>
              </a:rPr>
              <a:t>tärkein</a:t>
            </a:r>
            <a:r>
              <a:rPr lang="en-US" sz="1100" dirty="0">
                <a:cs typeface="Arial"/>
              </a:rPr>
              <a:t> </a:t>
            </a:r>
            <a:r>
              <a:rPr lang="en-US" sz="1100" dirty="0" err="1">
                <a:cs typeface="Arial"/>
              </a:rPr>
              <a:t>osaamisen</a:t>
            </a:r>
            <a:r>
              <a:rPr lang="en-US" sz="1100" dirty="0">
                <a:cs typeface="Arial"/>
              </a:rPr>
              <a:t> </a:t>
            </a:r>
            <a:r>
              <a:rPr lang="en-US" sz="1100" dirty="0" err="1">
                <a:cs typeface="Arial"/>
              </a:rPr>
              <a:t>kehittämisen</a:t>
            </a:r>
            <a:r>
              <a:rPr lang="en-US" sz="1100" dirty="0">
                <a:cs typeface="Arial"/>
              </a:rPr>
              <a:t> </a:t>
            </a:r>
            <a:r>
              <a:rPr lang="en-US" sz="1100" dirty="0" err="1">
                <a:cs typeface="Arial"/>
              </a:rPr>
              <a:t>muoto</a:t>
            </a:r>
            <a:r>
              <a:rPr lang="en-US" sz="1100" dirty="0">
                <a:cs typeface="Arial"/>
              </a:rPr>
              <a:t>.  </a:t>
            </a:r>
          </a:p>
          <a:p>
            <a:pPr>
              <a:spcBef>
                <a:spcPts val="0"/>
              </a:spcBef>
              <a:spcAft>
                <a:spcPts val="600"/>
              </a:spcAft>
              <a:buFont typeface="+mj-lt"/>
              <a:buChar char="•"/>
            </a:pPr>
            <a:r>
              <a:rPr lang="en-US" sz="1100" b="1" dirty="0" err="1">
                <a:cs typeface="Arial"/>
              </a:rPr>
              <a:t>Teollisuudessa</a:t>
            </a:r>
            <a:r>
              <a:rPr lang="en-US" sz="1100" b="1" dirty="0">
                <a:cs typeface="Arial"/>
              </a:rPr>
              <a:t> </a:t>
            </a:r>
            <a:r>
              <a:rPr lang="en-US" sz="1100" b="1" dirty="0" err="1">
                <a:cs typeface="Arial"/>
              </a:rPr>
              <a:t>työ</a:t>
            </a:r>
            <a:r>
              <a:rPr lang="en-US" sz="1100" b="1" dirty="0">
                <a:cs typeface="Arial"/>
              </a:rPr>
              <a:t> </a:t>
            </a:r>
            <a:r>
              <a:rPr lang="en-US" sz="1100" b="1" dirty="0" err="1">
                <a:cs typeface="Arial"/>
              </a:rPr>
              <a:t>muuttuu</a:t>
            </a:r>
            <a:r>
              <a:rPr lang="en-US" sz="1100" b="1" dirty="0">
                <a:cs typeface="Arial"/>
              </a:rPr>
              <a:t> </a:t>
            </a:r>
            <a:r>
              <a:rPr lang="en-US" sz="1100" b="1" dirty="0" err="1">
                <a:cs typeface="Arial"/>
              </a:rPr>
              <a:t>voimakkaasti</a:t>
            </a:r>
            <a:r>
              <a:rPr lang="en-US" sz="1100" b="1" dirty="0">
                <a:cs typeface="Arial"/>
              </a:rPr>
              <a:t>. </a:t>
            </a:r>
            <a:r>
              <a:rPr lang="en-US" sz="1100" dirty="0" err="1">
                <a:cs typeface="Arial"/>
              </a:rPr>
              <a:t>Teollisuudessa</a:t>
            </a:r>
            <a:r>
              <a:rPr lang="en-US" sz="1100" dirty="0">
                <a:cs typeface="Arial"/>
              </a:rPr>
              <a:t> </a:t>
            </a:r>
            <a:r>
              <a:rPr lang="en-US" sz="1100" dirty="0" err="1">
                <a:cs typeface="Arial"/>
              </a:rPr>
              <a:t>osaamisen</a:t>
            </a:r>
            <a:r>
              <a:rPr lang="en-US" sz="1100" dirty="0">
                <a:cs typeface="Arial"/>
              </a:rPr>
              <a:t> </a:t>
            </a:r>
            <a:r>
              <a:rPr lang="en-US" sz="1100" dirty="0" err="1">
                <a:cs typeface="Arial"/>
              </a:rPr>
              <a:t>kehittäminen</a:t>
            </a:r>
            <a:r>
              <a:rPr lang="en-US" sz="1100" dirty="0">
                <a:cs typeface="Arial"/>
              </a:rPr>
              <a:t> on </a:t>
            </a:r>
            <a:r>
              <a:rPr lang="en-US" sz="1100" dirty="0" err="1">
                <a:cs typeface="Arial"/>
              </a:rPr>
              <a:t>vähäistä</a:t>
            </a:r>
            <a:r>
              <a:rPr lang="en-US" sz="1100" dirty="0">
                <a:cs typeface="Arial"/>
              </a:rPr>
              <a:t>. </a:t>
            </a:r>
          </a:p>
          <a:p>
            <a:pPr>
              <a:spcBef>
                <a:spcPts val="0"/>
              </a:spcBef>
              <a:spcAft>
                <a:spcPts val="600"/>
              </a:spcAft>
              <a:buFont typeface="+mj-lt"/>
              <a:buChar char="•"/>
            </a:pPr>
            <a:r>
              <a:rPr lang="en-US" sz="1100" b="1" dirty="0" err="1">
                <a:cs typeface="Arial"/>
              </a:rPr>
              <a:t>Digitalisaatio</a:t>
            </a:r>
            <a:r>
              <a:rPr lang="en-US" sz="1100" b="1" dirty="0">
                <a:cs typeface="Arial"/>
              </a:rPr>
              <a:t> ja </a:t>
            </a:r>
            <a:r>
              <a:rPr lang="en-US" sz="1100" b="1" dirty="0" err="1">
                <a:cs typeface="Arial"/>
              </a:rPr>
              <a:t>vihreä</a:t>
            </a:r>
            <a:r>
              <a:rPr lang="en-US" sz="1100" b="1" dirty="0">
                <a:cs typeface="Arial"/>
              </a:rPr>
              <a:t> </a:t>
            </a:r>
            <a:r>
              <a:rPr lang="en-US" sz="1100" b="1" dirty="0" err="1">
                <a:cs typeface="Arial"/>
              </a:rPr>
              <a:t>siirtymä</a:t>
            </a:r>
            <a:r>
              <a:rPr lang="en-US" sz="1100" b="1" dirty="0">
                <a:cs typeface="Arial"/>
              </a:rPr>
              <a:t> </a:t>
            </a:r>
            <a:r>
              <a:rPr lang="en-US" sz="1100" b="1" dirty="0" err="1">
                <a:cs typeface="Arial"/>
              </a:rPr>
              <a:t>edellyttävät</a:t>
            </a:r>
            <a:r>
              <a:rPr lang="en-US" sz="1100" b="1" dirty="0">
                <a:cs typeface="Arial"/>
              </a:rPr>
              <a:t> </a:t>
            </a:r>
            <a:r>
              <a:rPr lang="en-US" sz="1100" b="1" dirty="0" err="1">
                <a:cs typeface="Arial"/>
              </a:rPr>
              <a:t>aikuisväestöltä</a:t>
            </a:r>
            <a:r>
              <a:rPr lang="en-US" sz="1100" b="1" dirty="0">
                <a:cs typeface="Arial"/>
              </a:rPr>
              <a:t> </a:t>
            </a:r>
            <a:r>
              <a:rPr lang="en-US" sz="1100" b="1" dirty="0" err="1">
                <a:cs typeface="Arial"/>
              </a:rPr>
              <a:t>uusien</a:t>
            </a:r>
            <a:r>
              <a:rPr lang="en-US" sz="1100" b="1" dirty="0">
                <a:cs typeface="Arial"/>
              </a:rPr>
              <a:t> </a:t>
            </a:r>
            <a:r>
              <a:rPr lang="en-US" sz="1100" b="1" dirty="0" err="1">
                <a:cs typeface="Arial"/>
              </a:rPr>
              <a:t>taitojen</a:t>
            </a:r>
            <a:r>
              <a:rPr lang="en-US" sz="1100" b="1" dirty="0">
                <a:cs typeface="Arial"/>
              </a:rPr>
              <a:t> </a:t>
            </a:r>
            <a:r>
              <a:rPr lang="en-US" sz="1100" b="1" dirty="0" err="1">
                <a:cs typeface="Arial"/>
              </a:rPr>
              <a:t>oppimista</a:t>
            </a:r>
            <a:r>
              <a:rPr lang="en-US" sz="1100" b="1" dirty="0">
                <a:cs typeface="Arial"/>
              </a:rPr>
              <a:t>. </a:t>
            </a:r>
            <a:r>
              <a:rPr lang="en-US" sz="1100" dirty="0" err="1">
                <a:cs typeface="Arial"/>
              </a:rPr>
              <a:t>Työnantajan</a:t>
            </a:r>
            <a:r>
              <a:rPr lang="en-US" sz="1100" dirty="0">
                <a:cs typeface="Arial"/>
              </a:rPr>
              <a:t> </a:t>
            </a:r>
            <a:r>
              <a:rPr lang="en-US" sz="1100" dirty="0" err="1">
                <a:cs typeface="Arial"/>
              </a:rPr>
              <a:t>tarjoama</a:t>
            </a:r>
            <a:r>
              <a:rPr lang="en-US" sz="1100" dirty="0">
                <a:cs typeface="Arial"/>
              </a:rPr>
              <a:t> </a:t>
            </a:r>
            <a:r>
              <a:rPr lang="en-US" sz="1100" dirty="0" err="1">
                <a:cs typeface="Arial"/>
              </a:rPr>
              <a:t>koulutus</a:t>
            </a:r>
            <a:r>
              <a:rPr lang="en-US" sz="1100" dirty="0">
                <a:cs typeface="Arial"/>
              </a:rPr>
              <a:t> </a:t>
            </a:r>
            <a:r>
              <a:rPr lang="en-US" sz="1100" dirty="0" err="1">
                <a:cs typeface="Arial"/>
              </a:rPr>
              <a:t>vähentynyt</a:t>
            </a:r>
            <a:r>
              <a:rPr lang="en-US" sz="1100" dirty="0">
                <a:cs typeface="Arial"/>
              </a:rPr>
              <a:t>.</a:t>
            </a:r>
          </a:p>
          <a:p>
            <a:pPr>
              <a:spcBef>
                <a:spcPts val="0"/>
              </a:spcBef>
              <a:spcAft>
                <a:spcPts val="600"/>
              </a:spcAft>
              <a:buFont typeface="+mj-lt"/>
              <a:buChar char="•"/>
            </a:pPr>
            <a:r>
              <a:rPr lang="en-US" sz="1100" b="1" dirty="0" err="1">
                <a:cs typeface="Arial"/>
              </a:rPr>
              <a:t>Suomesta</a:t>
            </a:r>
            <a:r>
              <a:rPr lang="en-US" sz="1100" b="1" dirty="0">
                <a:cs typeface="Arial"/>
              </a:rPr>
              <a:t> </a:t>
            </a:r>
            <a:r>
              <a:rPr lang="en-US" sz="1100" b="1" dirty="0" err="1">
                <a:cs typeface="Arial"/>
              </a:rPr>
              <a:t>puuttuu</a:t>
            </a:r>
            <a:r>
              <a:rPr lang="en-US" sz="1100" b="1" dirty="0">
                <a:cs typeface="Arial"/>
              </a:rPr>
              <a:t> </a:t>
            </a:r>
            <a:r>
              <a:rPr lang="en-US" sz="1100" b="1" dirty="0" err="1">
                <a:cs typeface="Arial"/>
              </a:rPr>
              <a:t>korkean</a:t>
            </a:r>
            <a:r>
              <a:rPr lang="en-US" sz="1100" b="1" dirty="0">
                <a:cs typeface="Arial"/>
              </a:rPr>
              <a:t> </a:t>
            </a:r>
            <a:r>
              <a:rPr lang="en-US" sz="1100" b="1" dirty="0" err="1">
                <a:cs typeface="Arial"/>
              </a:rPr>
              <a:t>tuottavuuden</a:t>
            </a:r>
            <a:r>
              <a:rPr lang="en-US" sz="1100" b="1" dirty="0">
                <a:cs typeface="Arial"/>
              </a:rPr>
              <a:t> </a:t>
            </a:r>
            <a:r>
              <a:rPr lang="en-US" sz="1100" b="1" dirty="0" err="1">
                <a:cs typeface="Arial"/>
              </a:rPr>
              <a:t>eturintaman</a:t>
            </a:r>
            <a:r>
              <a:rPr lang="en-US" sz="1100" b="1" dirty="0">
                <a:cs typeface="Arial"/>
              </a:rPr>
              <a:t> </a:t>
            </a:r>
            <a:r>
              <a:rPr lang="en-US" sz="1100" b="1" dirty="0" err="1">
                <a:cs typeface="Arial"/>
              </a:rPr>
              <a:t>yrityksiä</a:t>
            </a:r>
            <a:r>
              <a:rPr lang="en-US" sz="1100" b="1" dirty="0">
                <a:cs typeface="Arial"/>
              </a:rPr>
              <a:t>.</a:t>
            </a:r>
            <a:r>
              <a:rPr lang="en-US" sz="1100" dirty="0">
                <a:cs typeface="Arial"/>
              </a:rPr>
              <a:t> </a:t>
            </a:r>
            <a:r>
              <a:rPr lang="en-US" sz="1100" dirty="0" err="1">
                <a:cs typeface="Arial"/>
              </a:rPr>
              <a:t>Eturintaman</a:t>
            </a:r>
            <a:r>
              <a:rPr lang="en-US" sz="1100" dirty="0">
                <a:cs typeface="Arial"/>
              </a:rPr>
              <a:t> </a:t>
            </a:r>
            <a:r>
              <a:rPr lang="en-US" sz="1100" dirty="0" err="1">
                <a:cs typeface="Arial"/>
              </a:rPr>
              <a:t>yritykset</a:t>
            </a:r>
            <a:r>
              <a:rPr lang="en-US" sz="1100" dirty="0">
                <a:cs typeface="Arial"/>
              </a:rPr>
              <a:t> </a:t>
            </a:r>
            <a:r>
              <a:rPr lang="en-US" sz="1100" dirty="0" err="1">
                <a:cs typeface="Arial"/>
              </a:rPr>
              <a:t>ovat</a:t>
            </a:r>
            <a:r>
              <a:rPr lang="en-US" sz="1100" dirty="0">
                <a:cs typeface="Arial"/>
              </a:rPr>
              <a:t> </a:t>
            </a:r>
            <a:r>
              <a:rPr lang="en-US" sz="1100" dirty="0" err="1">
                <a:cs typeface="Arial"/>
              </a:rPr>
              <a:t>digitalisaation</a:t>
            </a:r>
            <a:r>
              <a:rPr lang="en-US" sz="1100" dirty="0">
                <a:cs typeface="Arial"/>
              </a:rPr>
              <a:t> </a:t>
            </a:r>
            <a:r>
              <a:rPr lang="en-US" sz="1100" dirty="0" err="1">
                <a:cs typeface="Arial"/>
              </a:rPr>
              <a:t>edelläkävijöitä</a:t>
            </a:r>
            <a:r>
              <a:rPr lang="en-US" sz="1100" dirty="0">
                <a:cs typeface="Arial"/>
              </a:rPr>
              <a:t>, ne </a:t>
            </a:r>
            <a:r>
              <a:rPr lang="en-US" sz="1100" dirty="0" err="1">
                <a:cs typeface="Arial"/>
              </a:rPr>
              <a:t>toimivat</a:t>
            </a:r>
            <a:r>
              <a:rPr lang="en-US" sz="1100" dirty="0">
                <a:cs typeface="Arial"/>
              </a:rPr>
              <a:t> </a:t>
            </a:r>
            <a:r>
              <a:rPr lang="en-US" sz="1100" dirty="0" err="1">
                <a:cs typeface="Arial"/>
              </a:rPr>
              <a:t>kansainvälisillä</a:t>
            </a:r>
            <a:r>
              <a:rPr lang="en-US" sz="1100" dirty="0">
                <a:cs typeface="Arial"/>
              </a:rPr>
              <a:t> </a:t>
            </a:r>
            <a:r>
              <a:rPr lang="en-US" sz="1100" dirty="0" err="1">
                <a:cs typeface="Arial"/>
              </a:rPr>
              <a:t>markkinoilla</a:t>
            </a:r>
            <a:r>
              <a:rPr lang="en-US" sz="1100" dirty="0">
                <a:cs typeface="Arial"/>
              </a:rPr>
              <a:t>, </a:t>
            </a:r>
            <a:r>
              <a:rPr lang="en-US" sz="1100" dirty="0" err="1">
                <a:cs typeface="Arial"/>
              </a:rPr>
              <a:t>sijaitsevat</a:t>
            </a:r>
            <a:r>
              <a:rPr lang="en-US" sz="1100" dirty="0">
                <a:cs typeface="Arial"/>
              </a:rPr>
              <a:t> </a:t>
            </a:r>
            <a:r>
              <a:rPr lang="en-US" sz="1100" dirty="0" err="1">
                <a:cs typeface="Arial"/>
              </a:rPr>
              <a:t>kasvukeskuksissa</a:t>
            </a:r>
            <a:r>
              <a:rPr lang="en-US" sz="1100" dirty="0">
                <a:cs typeface="Arial"/>
              </a:rPr>
              <a:t>, </a:t>
            </a:r>
            <a:r>
              <a:rPr lang="en-US" sz="1100" dirty="0" err="1">
                <a:cs typeface="Arial"/>
              </a:rPr>
              <a:t>niillä</a:t>
            </a:r>
            <a:r>
              <a:rPr lang="en-US" sz="1100" dirty="0">
                <a:cs typeface="Arial"/>
              </a:rPr>
              <a:t> on </a:t>
            </a:r>
            <a:r>
              <a:rPr lang="en-US" sz="1100" dirty="0" err="1">
                <a:cs typeface="Arial"/>
              </a:rPr>
              <a:t>tiivistä</a:t>
            </a:r>
            <a:r>
              <a:rPr lang="en-US" sz="1100" dirty="0">
                <a:cs typeface="Arial"/>
              </a:rPr>
              <a:t> </a:t>
            </a:r>
            <a:r>
              <a:rPr lang="en-US" sz="1100" dirty="0" err="1">
                <a:cs typeface="Arial"/>
              </a:rPr>
              <a:t>yhteistyötä</a:t>
            </a:r>
            <a:r>
              <a:rPr lang="en-US" sz="1100" dirty="0">
                <a:cs typeface="Arial"/>
              </a:rPr>
              <a:t> </a:t>
            </a:r>
            <a:r>
              <a:rPr lang="en-US" sz="1100" dirty="0" err="1">
                <a:cs typeface="Arial"/>
              </a:rPr>
              <a:t>tutkimusyhteisöjen</a:t>
            </a:r>
            <a:r>
              <a:rPr lang="en-US" sz="1100" dirty="0">
                <a:cs typeface="Arial"/>
              </a:rPr>
              <a:t> </a:t>
            </a:r>
            <a:r>
              <a:rPr lang="en-US" sz="1100" dirty="0" err="1">
                <a:cs typeface="Arial"/>
              </a:rPr>
              <a:t>kanssa</a:t>
            </a:r>
            <a:r>
              <a:rPr lang="en-US" sz="1100" dirty="0">
                <a:cs typeface="Arial"/>
              </a:rPr>
              <a:t> ja </a:t>
            </a:r>
            <a:r>
              <a:rPr lang="en-US" sz="1100" dirty="0" err="1">
                <a:cs typeface="Arial"/>
              </a:rPr>
              <a:t>niissä</a:t>
            </a:r>
            <a:r>
              <a:rPr lang="en-US" sz="1100" dirty="0">
                <a:cs typeface="Arial"/>
              </a:rPr>
              <a:t> </a:t>
            </a:r>
            <a:r>
              <a:rPr lang="en-US" sz="1100" dirty="0" err="1">
                <a:cs typeface="Arial"/>
              </a:rPr>
              <a:t>henkilöstö</a:t>
            </a:r>
            <a:r>
              <a:rPr lang="en-US" sz="1100" dirty="0">
                <a:cs typeface="Arial"/>
              </a:rPr>
              <a:t> </a:t>
            </a:r>
            <a:r>
              <a:rPr lang="en-US" sz="1100" dirty="0" err="1">
                <a:cs typeface="Arial"/>
              </a:rPr>
              <a:t>osallistuu</a:t>
            </a:r>
            <a:r>
              <a:rPr lang="en-US" sz="1100" dirty="0">
                <a:cs typeface="Arial"/>
              </a:rPr>
              <a:t> </a:t>
            </a:r>
            <a:r>
              <a:rPr lang="en-US" sz="1100" dirty="0" err="1">
                <a:cs typeface="Arial"/>
              </a:rPr>
              <a:t>laajasti</a:t>
            </a:r>
            <a:r>
              <a:rPr lang="en-US" sz="1100" dirty="0">
                <a:cs typeface="Arial"/>
              </a:rPr>
              <a:t> </a:t>
            </a:r>
            <a:r>
              <a:rPr lang="en-US" sz="1100" dirty="0" err="1">
                <a:cs typeface="Arial"/>
              </a:rPr>
              <a:t>kehittämistyöhön</a:t>
            </a:r>
            <a:r>
              <a:rPr lang="en-US" sz="1100" dirty="0">
                <a:cs typeface="Arial"/>
              </a:rPr>
              <a:t>. </a:t>
            </a:r>
          </a:p>
          <a:p>
            <a:pPr>
              <a:spcBef>
                <a:spcPts val="0"/>
              </a:spcBef>
              <a:spcAft>
                <a:spcPts val="600"/>
              </a:spcAft>
              <a:buFont typeface="+mj-lt"/>
              <a:buChar char="•"/>
            </a:pPr>
            <a:r>
              <a:rPr lang="en-US" sz="1100" b="1" dirty="0" err="1">
                <a:cs typeface="Arial"/>
              </a:rPr>
              <a:t>Korkean</a:t>
            </a:r>
            <a:r>
              <a:rPr lang="en-US" sz="1100" b="1" dirty="0">
                <a:cs typeface="Arial"/>
              </a:rPr>
              <a:t> </a:t>
            </a:r>
            <a:r>
              <a:rPr lang="en-US" sz="1100" b="1" dirty="0" err="1">
                <a:cs typeface="Arial"/>
              </a:rPr>
              <a:t>tuottavuuden</a:t>
            </a:r>
            <a:r>
              <a:rPr lang="en-US" sz="1100" b="1" dirty="0">
                <a:cs typeface="Arial"/>
              </a:rPr>
              <a:t> </a:t>
            </a:r>
            <a:r>
              <a:rPr lang="en-US" sz="1100" b="1" dirty="0" err="1">
                <a:cs typeface="Arial"/>
              </a:rPr>
              <a:t>työtä</a:t>
            </a:r>
            <a:r>
              <a:rPr lang="en-US" sz="1100" b="1" dirty="0">
                <a:cs typeface="Arial"/>
              </a:rPr>
              <a:t> </a:t>
            </a:r>
            <a:r>
              <a:rPr lang="en-US" sz="1100" b="1" dirty="0" err="1">
                <a:cs typeface="Arial"/>
              </a:rPr>
              <a:t>tekevillä</a:t>
            </a:r>
            <a:r>
              <a:rPr lang="en-US" sz="1100" b="1" dirty="0">
                <a:cs typeface="Arial"/>
              </a:rPr>
              <a:t> on </a:t>
            </a:r>
            <a:r>
              <a:rPr lang="en-US" sz="1100" b="1" dirty="0" err="1">
                <a:cs typeface="Arial"/>
              </a:rPr>
              <a:t>hyvät</a:t>
            </a:r>
            <a:r>
              <a:rPr lang="en-US" sz="1100" b="1" dirty="0">
                <a:cs typeface="Arial"/>
              </a:rPr>
              <a:t> </a:t>
            </a:r>
            <a:r>
              <a:rPr lang="en-US" sz="1100" b="1" dirty="0" err="1">
                <a:cs typeface="Arial"/>
              </a:rPr>
              <a:t>digitaidot</a:t>
            </a:r>
            <a:r>
              <a:rPr lang="en-US" sz="1100" b="1" dirty="0">
                <a:cs typeface="Arial"/>
              </a:rPr>
              <a:t>. </a:t>
            </a:r>
            <a:r>
              <a:rPr lang="en-US" sz="1100" dirty="0">
                <a:cs typeface="Arial"/>
              </a:rPr>
              <a:t>Kaksi </a:t>
            </a:r>
            <a:r>
              <a:rPr lang="en-US" sz="1100" dirty="0" err="1">
                <a:cs typeface="Arial"/>
              </a:rPr>
              <a:t>kolmesta</a:t>
            </a:r>
            <a:r>
              <a:rPr lang="en-US" sz="1100" dirty="0">
                <a:cs typeface="Arial"/>
              </a:rPr>
              <a:t> </a:t>
            </a:r>
            <a:r>
              <a:rPr lang="en-US" sz="1100" dirty="0" err="1">
                <a:cs typeface="Arial"/>
              </a:rPr>
              <a:t>palkansaajasta</a:t>
            </a:r>
            <a:r>
              <a:rPr lang="en-US" sz="1100" dirty="0">
                <a:cs typeface="Arial"/>
              </a:rPr>
              <a:t> </a:t>
            </a:r>
            <a:r>
              <a:rPr lang="en-US" sz="1100" dirty="0" err="1">
                <a:cs typeface="Arial"/>
              </a:rPr>
              <a:t>käyttää</a:t>
            </a:r>
            <a:r>
              <a:rPr lang="en-US" sz="1100" dirty="0">
                <a:cs typeface="Arial"/>
              </a:rPr>
              <a:t> </a:t>
            </a:r>
            <a:r>
              <a:rPr lang="en-US" sz="1100" dirty="0" err="1">
                <a:cs typeface="Arial"/>
              </a:rPr>
              <a:t>digitaalisia</a:t>
            </a:r>
            <a:r>
              <a:rPr lang="en-US" sz="1100" dirty="0">
                <a:cs typeface="Arial"/>
              </a:rPr>
              <a:t> </a:t>
            </a:r>
            <a:r>
              <a:rPr lang="en-US" sz="1100" dirty="0" err="1">
                <a:cs typeface="Arial"/>
              </a:rPr>
              <a:t>työvälineitä</a:t>
            </a:r>
            <a:r>
              <a:rPr lang="en-US" sz="1100" dirty="0">
                <a:cs typeface="Arial"/>
              </a:rPr>
              <a:t> </a:t>
            </a:r>
            <a:r>
              <a:rPr lang="en-US" sz="1100" dirty="0" err="1">
                <a:cs typeface="Arial"/>
              </a:rPr>
              <a:t>jatkuvasti</a:t>
            </a:r>
            <a:r>
              <a:rPr lang="en-US" sz="1100" dirty="0">
                <a:cs typeface="Arial"/>
              </a:rPr>
              <a:t>. </a:t>
            </a:r>
            <a:r>
              <a:rPr lang="en-US" sz="1100" dirty="0" err="1">
                <a:cs typeface="Arial"/>
              </a:rPr>
              <a:t>Viidennes</a:t>
            </a:r>
            <a:r>
              <a:rPr lang="en-US" sz="1100" dirty="0">
                <a:cs typeface="Arial"/>
              </a:rPr>
              <a:t> </a:t>
            </a:r>
            <a:r>
              <a:rPr lang="en-US" sz="1100" dirty="0" err="1">
                <a:cs typeface="Arial"/>
              </a:rPr>
              <a:t>palkansaajista</a:t>
            </a:r>
            <a:r>
              <a:rPr lang="en-US" sz="1100" dirty="0">
                <a:cs typeface="Arial"/>
              </a:rPr>
              <a:t> </a:t>
            </a:r>
            <a:r>
              <a:rPr lang="en-US" sz="1100" dirty="0" err="1">
                <a:cs typeface="Arial"/>
              </a:rPr>
              <a:t>ei</a:t>
            </a:r>
            <a:r>
              <a:rPr lang="en-US" sz="1100" dirty="0">
                <a:cs typeface="Arial"/>
              </a:rPr>
              <a:t> </a:t>
            </a:r>
            <a:r>
              <a:rPr lang="en-US" sz="1100" dirty="0" err="1">
                <a:cs typeface="Arial"/>
              </a:rPr>
              <a:t>käytä</a:t>
            </a:r>
            <a:r>
              <a:rPr lang="en-US" sz="1100" dirty="0">
                <a:cs typeface="Arial"/>
              </a:rPr>
              <a:t> </a:t>
            </a:r>
            <a:r>
              <a:rPr lang="en-US" sz="1100" dirty="0" err="1">
                <a:cs typeface="Arial"/>
              </a:rPr>
              <a:t>digivälineitä</a:t>
            </a:r>
            <a:r>
              <a:rPr lang="en-US" sz="1100" dirty="0">
                <a:cs typeface="Arial"/>
              </a:rPr>
              <a:t> </a:t>
            </a:r>
            <a:r>
              <a:rPr lang="en-US" sz="1100" dirty="0" err="1">
                <a:cs typeface="Arial"/>
              </a:rPr>
              <a:t>työssään</a:t>
            </a:r>
            <a:r>
              <a:rPr lang="en-US" sz="1100" dirty="0">
                <a:cs typeface="Arial"/>
              </a:rPr>
              <a:t>. </a:t>
            </a:r>
          </a:p>
          <a:p>
            <a:pPr>
              <a:spcBef>
                <a:spcPts val="0"/>
              </a:spcBef>
              <a:spcAft>
                <a:spcPts val="600"/>
              </a:spcAft>
              <a:buFont typeface="+mj-lt"/>
              <a:buChar char="•"/>
            </a:pPr>
            <a:r>
              <a:rPr lang="en-US" sz="1100" b="1" dirty="0" err="1">
                <a:cs typeface="Arial"/>
              </a:rPr>
              <a:t>Tekoälyn</a:t>
            </a:r>
            <a:r>
              <a:rPr lang="en-US" sz="1100" b="1" dirty="0">
                <a:cs typeface="Arial"/>
              </a:rPr>
              <a:t> </a:t>
            </a:r>
            <a:r>
              <a:rPr lang="en-US" sz="1100" b="1" dirty="0" err="1">
                <a:cs typeface="Arial"/>
              </a:rPr>
              <a:t>odotetaan</a:t>
            </a:r>
            <a:r>
              <a:rPr lang="en-US" sz="1100" b="1" dirty="0">
                <a:cs typeface="Arial"/>
              </a:rPr>
              <a:t> </a:t>
            </a:r>
            <a:r>
              <a:rPr lang="en-US" sz="1100" b="1" dirty="0" err="1">
                <a:cs typeface="Arial"/>
              </a:rPr>
              <a:t>mullistavan</a:t>
            </a:r>
            <a:r>
              <a:rPr lang="en-US" sz="1100" b="1" dirty="0">
                <a:cs typeface="Arial"/>
              </a:rPr>
              <a:t> </a:t>
            </a:r>
            <a:r>
              <a:rPr lang="en-US" sz="1100" b="1" dirty="0" err="1">
                <a:cs typeface="Arial"/>
              </a:rPr>
              <a:t>ennen</a:t>
            </a:r>
            <a:r>
              <a:rPr lang="en-US" sz="1100" b="1" dirty="0">
                <a:cs typeface="Arial"/>
              </a:rPr>
              <a:t> </a:t>
            </a:r>
            <a:r>
              <a:rPr lang="en-US" sz="1100" b="1" dirty="0" err="1">
                <a:cs typeface="Arial"/>
              </a:rPr>
              <a:t>kaikkea</a:t>
            </a:r>
            <a:r>
              <a:rPr lang="en-US" sz="1100" b="1" dirty="0">
                <a:cs typeface="Arial"/>
              </a:rPr>
              <a:t> </a:t>
            </a:r>
            <a:r>
              <a:rPr lang="en-US" sz="1100" b="1" dirty="0" err="1">
                <a:cs typeface="Arial"/>
              </a:rPr>
              <a:t>asiantuntijatyötä</a:t>
            </a:r>
            <a:r>
              <a:rPr lang="en-US" sz="1100" b="1" dirty="0">
                <a:cs typeface="Arial"/>
              </a:rPr>
              <a:t>. </a:t>
            </a:r>
            <a:r>
              <a:rPr lang="en-US" sz="1100" dirty="0" err="1">
                <a:cs typeface="Arial"/>
              </a:rPr>
              <a:t>Viisi</a:t>
            </a:r>
            <a:r>
              <a:rPr lang="en-US" sz="1100" dirty="0">
                <a:cs typeface="Arial"/>
              </a:rPr>
              <a:t> </a:t>
            </a:r>
            <a:r>
              <a:rPr lang="en-US" sz="1100" dirty="0" err="1">
                <a:cs typeface="Arial"/>
              </a:rPr>
              <a:t>prosenttia</a:t>
            </a:r>
            <a:r>
              <a:rPr lang="en-US" sz="1100" dirty="0">
                <a:cs typeface="Arial"/>
              </a:rPr>
              <a:t> </a:t>
            </a:r>
            <a:r>
              <a:rPr lang="en-US" sz="1100" dirty="0" err="1">
                <a:cs typeface="Arial"/>
              </a:rPr>
              <a:t>käyttää</a:t>
            </a:r>
            <a:r>
              <a:rPr lang="en-US" sz="1100" dirty="0">
                <a:cs typeface="Arial"/>
              </a:rPr>
              <a:t> </a:t>
            </a:r>
            <a:r>
              <a:rPr lang="en-US" sz="1100" dirty="0" err="1">
                <a:cs typeface="Arial"/>
              </a:rPr>
              <a:t>tekoälyä</a:t>
            </a:r>
            <a:r>
              <a:rPr lang="en-US" sz="1100" dirty="0">
                <a:cs typeface="Arial"/>
              </a:rPr>
              <a:t> </a:t>
            </a:r>
            <a:r>
              <a:rPr lang="en-US" sz="1100" dirty="0" err="1">
                <a:cs typeface="Arial"/>
              </a:rPr>
              <a:t>keskeisesti</a:t>
            </a:r>
            <a:r>
              <a:rPr lang="en-US" sz="1100" dirty="0">
                <a:cs typeface="Arial"/>
              </a:rPr>
              <a:t> </a:t>
            </a:r>
            <a:r>
              <a:rPr lang="en-US" sz="1100" dirty="0" err="1">
                <a:cs typeface="Arial"/>
              </a:rPr>
              <a:t>työssään</a:t>
            </a:r>
            <a:r>
              <a:rPr lang="en-US" sz="1100" dirty="0">
                <a:cs typeface="Arial"/>
              </a:rPr>
              <a:t>. 83 </a:t>
            </a:r>
            <a:r>
              <a:rPr lang="en-US" sz="1100" dirty="0" err="1">
                <a:cs typeface="Arial"/>
              </a:rPr>
              <a:t>prosenttia</a:t>
            </a:r>
            <a:r>
              <a:rPr lang="en-US" sz="1100" dirty="0">
                <a:cs typeface="Arial"/>
              </a:rPr>
              <a:t> </a:t>
            </a:r>
            <a:r>
              <a:rPr lang="en-US" sz="1100" dirty="0" err="1">
                <a:cs typeface="Arial"/>
              </a:rPr>
              <a:t>palkansaajista</a:t>
            </a:r>
            <a:r>
              <a:rPr lang="en-US" sz="1100" dirty="0">
                <a:cs typeface="Arial"/>
              </a:rPr>
              <a:t> </a:t>
            </a:r>
            <a:r>
              <a:rPr lang="en-US" sz="1100" dirty="0" err="1">
                <a:cs typeface="Arial"/>
              </a:rPr>
              <a:t>ei</a:t>
            </a:r>
            <a:r>
              <a:rPr lang="en-US" sz="1100" dirty="0">
                <a:cs typeface="Arial"/>
              </a:rPr>
              <a:t> </a:t>
            </a:r>
            <a:r>
              <a:rPr lang="en-US" sz="1100" dirty="0" err="1">
                <a:cs typeface="Arial"/>
              </a:rPr>
              <a:t>näe</a:t>
            </a:r>
            <a:r>
              <a:rPr lang="en-US" sz="1100" dirty="0">
                <a:cs typeface="Arial"/>
              </a:rPr>
              <a:t>, </a:t>
            </a:r>
            <a:r>
              <a:rPr lang="en-US" sz="1100" dirty="0" err="1">
                <a:cs typeface="Arial"/>
              </a:rPr>
              <a:t>että</a:t>
            </a:r>
            <a:r>
              <a:rPr lang="en-US" sz="1100" dirty="0">
                <a:cs typeface="Arial"/>
              </a:rPr>
              <a:t> </a:t>
            </a:r>
            <a:r>
              <a:rPr lang="en-US" sz="1100" dirty="0" err="1">
                <a:cs typeface="Arial"/>
              </a:rPr>
              <a:t>tekoäly</a:t>
            </a:r>
            <a:r>
              <a:rPr lang="en-US" sz="1100" dirty="0">
                <a:cs typeface="Arial"/>
              </a:rPr>
              <a:t> </a:t>
            </a:r>
            <a:r>
              <a:rPr lang="en-US" sz="1100" dirty="0" err="1">
                <a:cs typeface="Arial"/>
              </a:rPr>
              <a:t>muuttaisi</a:t>
            </a:r>
            <a:r>
              <a:rPr lang="en-US" sz="1100" dirty="0">
                <a:cs typeface="Arial"/>
              </a:rPr>
              <a:t> </a:t>
            </a:r>
            <a:r>
              <a:rPr lang="en-US" sz="1100" dirty="0" err="1">
                <a:cs typeface="Arial"/>
              </a:rPr>
              <a:t>heidän</a:t>
            </a:r>
            <a:r>
              <a:rPr lang="en-US" sz="1100" dirty="0">
                <a:cs typeface="Arial"/>
              </a:rPr>
              <a:t> </a:t>
            </a:r>
            <a:r>
              <a:rPr lang="en-US" sz="1100" dirty="0" err="1">
                <a:cs typeface="Arial"/>
              </a:rPr>
              <a:t>työtään</a:t>
            </a:r>
            <a:r>
              <a:rPr lang="en-US" sz="1100" dirty="0">
                <a:cs typeface="Arial"/>
              </a:rPr>
              <a:t> </a:t>
            </a:r>
            <a:r>
              <a:rPr lang="en-US" sz="1100" dirty="0" err="1">
                <a:cs typeface="Arial"/>
              </a:rPr>
              <a:t>lähitulevaisuudessa</a:t>
            </a:r>
            <a:r>
              <a:rPr lang="en-US" sz="1100" dirty="0">
                <a:cs typeface="Arial"/>
              </a:rPr>
              <a:t>. </a:t>
            </a:r>
            <a:br>
              <a:rPr lang="en-US" sz="1100" dirty="0">
                <a:cs typeface="Arial"/>
              </a:rPr>
            </a:br>
            <a:endParaRPr lang="en-US" sz="1100" dirty="0">
              <a:cs typeface="Arial"/>
            </a:endParaRPr>
          </a:p>
          <a:p>
            <a:pPr marL="0" indent="0">
              <a:buNone/>
            </a:pPr>
            <a:endParaRPr lang="fi-FI" sz="1100" dirty="0">
              <a:cs typeface="Arial"/>
            </a:endParaRPr>
          </a:p>
        </p:txBody>
      </p:sp>
      <p:sp>
        <p:nvSpPr>
          <p:cNvPr id="4" name="Date Placeholder 3">
            <a:extLst>
              <a:ext uri="{FF2B5EF4-FFF2-40B4-BE49-F238E27FC236}">
                <a16:creationId xmlns:a16="http://schemas.microsoft.com/office/drawing/2014/main" id="{43A3A100-1BF6-DBEC-E09F-97B45D0976DD}"/>
              </a:ext>
            </a:extLst>
          </p:cNvPr>
          <p:cNvSpPr>
            <a:spLocks noGrp="1"/>
          </p:cNvSpPr>
          <p:nvPr>
            <p:ph type="dt" sz="half" idx="2"/>
          </p:nvPr>
        </p:nvSpPr>
        <p:spPr/>
        <p:txBody>
          <a:bodyPr/>
          <a:lstStyle/>
          <a:p>
            <a:r>
              <a:rPr lang="fi-FI"/>
              <a:t>25.11.2024</a:t>
            </a:r>
          </a:p>
        </p:txBody>
      </p:sp>
      <p:sp>
        <p:nvSpPr>
          <p:cNvPr id="5" name="Slide Number Placeholder 4">
            <a:extLst>
              <a:ext uri="{FF2B5EF4-FFF2-40B4-BE49-F238E27FC236}">
                <a16:creationId xmlns:a16="http://schemas.microsoft.com/office/drawing/2014/main" id="{DF8626E6-4C8D-F155-AC4A-D2450F5A352E}"/>
              </a:ext>
            </a:extLst>
          </p:cNvPr>
          <p:cNvSpPr>
            <a:spLocks noGrp="1"/>
          </p:cNvSpPr>
          <p:nvPr>
            <p:ph type="sldNum" sz="quarter" idx="4"/>
          </p:nvPr>
        </p:nvSpPr>
        <p:spPr/>
        <p:txBody>
          <a:bodyPr/>
          <a:lstStyle/>
          <a:p>
            <a:fld id="{0CED4B1A-FCA2-483F-A5D4-2A977CA5EF49}" type="slidenum">
              <a:rPr lang="fi-FI" smtClean="0"/>
              <a:pPr/>
              <a:t>16</a:t>
            </a:fld>
            <a:endParaRPr lang="fi-FI"/>
          </a:p>
        </p:txBody>
      </p:sp>
      <p:sp>
        <p:nvSpPr>
          <p:cNvPr id="6" name="Title 3">
            <a:extLst>
              <a:ext uri="{FF2B5EF4-FFF2-40B4-BE49-F238E27FC236}">
                <a16:creationId xmlns:a16="http://schemas.microsoft.com/office/drawing/2014/main" id="{A7FA0EF1-3F5F-EC74-98E0-706FCE097B69}"/>
              </a:ext>
            </a:extLst>
          </p:cNvPr>
          <p:cNvSpPr txBox="1">
            <a:spLocks/>
          </p:cNvSpPr>
          <p:nvPr/>
        </p:nvSpPr>
        <p:spPr>
          <a:xfrm>
            <a:off x="629842" y="546496"/>
            <a:ext cx="7723428" cy="580500"/>
          </a:xfrm>
          <a:prstGeom prst="rect">
            <a:avLst/>
          </a:prstGeom>
        </p:spPr>
        <p:txBody>
          <a:bodyPr vert="horz" lIns="0" tIns="0" rIns="0" bIns="0" rtlCol="0" anchor="b" anchorCtr="0">
            <a:noAutofit/>
          </a:bodyPr>
          <a:lstStyle>
            <a:lvl1pPr algn="l" defTabSz="914400" rtl="0" eaLnBrk="1" latinLnBrk="0" hangingPunct="1">
              <a:spcBef>
                <a:spcPct val="0"/>
              </a:spcBef>
              <a:buNone/>
              <a:defRPr sz="3200" b="1" kern="1200">
                <a:solidFill>
                  <a:schemeClr val="tx2"/>
                </a:solidFill>
                <a:latin typeface="Arial Narrow" panose="020B0606020202030204" pitchFamily="34" charset="0"/>
                <a:ea typeface="+mj-ea"/>
                <a:cs typeface="+mj-cs"/>
              </a:defRPr>
            </a:lvl1pPr>
          </a:lstStyle>
          <a:p>
            <a:r>
              <a:rPr lang="fi-FI" dirty="0">
                <a:latin typeface="Arial Narrow"/>
              </a:rPr>
              <a:t>Tilannekuvaraportista poimitut havainnot 3/4</a:t>
            </a:r>
            <a:br>
              <a:rPr lang="fi-FI" dirty="0"/>
            </a:br>
            <a:endParaRPr lang="fi-FI" sz="2000" dirty="0"/>
          </a:p>
        </p:txBody>
      </p:sp>
    </p:spTree>
    <p:extLst>
      <p:ext uri="{BB962C8B-B14F-4D97-AF65-F5344CB8AC3E}">
        <p14:creationId xmlns:p14="http://schemas.microsoft.com/office/powerpoint/2010/main" val="1108648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2C8475-5AD1-7E2B-020A-5A5D64B16B08}"/>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181DD419-FF13-1747-92F7-756585F59E1B}"/>
              </a:ext>
            </a:extLst>
          </p:cNvPr>
          <p:cNvSpPr>
            <a:spLocks noGrp="1"/>
          </p:cNvSpPr>
          <p:nvPr>
            <p:ph type="sldNum" sz="quarter" idx="12"/>
          </p:nvPr>
        </p:nvSpPr>
        <p:spPr/>
        <p:txBody>
          <a:bodyPr/>
          <a:lstStyle/>
          <a:p>
            <a:fld id="{1EA1DD0D-7089-48C5-B116-A19F892CF1D9}" type="slidenum">
              <a:rPr lang="fi-FI" smtClean="0"/>
              <a:pPr/>
              <a:t>17</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E78D1622-4D1A-C085-5805-9EC5914F6311}"/>
              </a:ext>
            </a:extLst>
          </p:cNvPr>
          <p:cNvSpPr>
            <a:spLocks noGrp="1"/>
          </p:cNvSpPr>
          <p:nvPr>
            <p:ph idx="1"/>
          </p:nvPr>
        </p:nvSpPr>
        <p:spPr>
          <a:xfrm>
            <a:off x="404210" y="1134316"/>
            <a:ext cx="8244764" cy="3101079"/>
          </a:xfrm>
        </p:spPr>
        <p:txBody>
          <a:bodyPr vert="horz" lIns="91440" tIns="45720" rIns="91440" bIns="45720" rtlCol="0" anchor="t">
            <a:noAutofit/>
          </a:bodyPr>
          <a:lstStyle/>
          <a:p>
            <a:pPr marL="267970" indent="-267970">
              <a:spcBef>
                <a:spcPts val="0"/>
              </a:spcBef>
              <a:buFont typeface="+mj-lt"/>
              <a:buChar char="•"/>
            </a:pPr>
            <a:r>
              <a:rPr lang="en-US" sz="1100" b="1" dirty="0" err="1">
                <a:cs typeface="Arial"/>
              </a:rPr>
              <a:t>Ennakointitietoa</a:t>
            </a:r>
            <a:r>
              <a:rPr lang="en-US" sz="1100" b="1" dirty="0">
                <a:cs typeface="Arial"/>
              </a:rPr>
              <a:t> on </a:t>
            </a:r>
            <a:r>
              <a:rPr lang="en-US" sz="1100" b="1" dirty="0" err="1">
                <a:cs typeface="Arial"/>
              </a:rPr>
              <a:t>paljon</a:t>
            </a:r>
            <a:r>
              <a:rPr lang="en-US" sz="1100" b="1" dirty="0">
                <a:cs typeface="Arial"/>
              </a:rPr>
              <a:t> </a:t>
            </a:r>
            <a:r>
              <a:rPr lang="en-US" sz="1100" b="1" dirty="0" err="1">
                <a:cs typeface="Arial"/>
              </a:rPr>
              <a:t>saatavilla</a:t>
            </a:r>
            <a:r>
              <a:rPr lang="en-US" sz="1100" b="1" dirty="0">
                <a:cs typeface="Arial"/>
              </a:rPr>
              <a:t>. </a:t>
            </a:r>
            <a:r>
              <a:rPr lang="en-US" sz="1100" dirty="0" err="1">
                <a:cs typeface="Arial"/>
              </a:rPr>
              <a:t>Kolmannes</a:t>
            </a:r>
            <a:r>
              <a:rPr lang="en-US" sz="1100" dirty="0">
                <a:cs typeface="Arial"/>
              </a:rPr>
              <a:t> </a:t>
            </a:r>
            <a:r>
              <a:rPr lang="en-US" sz="1100" dirty="0" err="1">
                <a:cs typeface="Arial"/>
              </a:rPr>
              <a:t>työpaikoista</a:t>
            </a:r>
            <a:r>
              <a:rPr lang="en-US" sz="1100" dirty="0">
                <a:cs typeface="Arial"/>
              </a:rPr>
              <a:t> </a:t>
            </a:r>
            <a:r>
              <a:rPr lang="en-US" sz="1100" dirty="0" err="1">
                <a:cs typeface="Arial"/>
              </a:rPr>
              <a:t>käy</a:t>
            </a:r>
            <a:r>
              <a:rPr lang="en-US" sz="1100" dirty="0">
                <a:cs typeface="Arial"/>
              </a:rPr>
              <a:t> </a:t>
            </a:r>
            <a:r>
              <a:rPr lang="en-US" sz="1100" dirty="0" err="1">
                <a:cs typeface="Arial"/>
              </a:rPr>
              <a:t>säännöllistä</a:t>
            </a:r>
            <a:r>
              <a:rPr lang="en-US" sz="1100" dirty="0">
                <a:cs typeface="Arial"/>
              </a:rPr>
              <a:t> </a:t>
            </a:r>
            <a:r>
              <a:rPr lang="en-US" sz="1100" dirty="0" err="1">
                <a:cs typeface="Arial"/>
              </a:rPr>
              <a:t>keskustelua</a:t>
            </a:r>
            <a:r>
              <a:rPr lang="en-US" sz="1100" dirty="0">
                <a:cs typeface="Arial"/>
              </a:rPr>
              <a:t> </a:t>
            </a:r>
            <a:r>
              <a:rPr lang="en-US" sz="1100" dirty="0" err="1">
                <a:cs typeface="Arial"/>
              </a:rPr>
              <a:t>tulevaisuudesta</a:t>
            </a:r>
            <a:r>
              <a:rPr lang="en-US" sz="1100" dirty="0">
                <a:cs typeface="Arial"/>
              </a:rPr>
              <a:t>. </a:t>
            </a:r>
            <a:r>
              <a:rPr lang="en-US" sz="1100" dirty="0" err="1">
                <a:cs typeface="Arial"/>
              </a:rPr>
              <a:t>Ennakointiin</a:t>
            </a:r>
            <a:r>
              <a:rPr lang="en-US" sz="1100" dirty="0">
                <a:cs typeface="Arial"/>
              </a:rPr>
              <a:t> </a:t>
            </a:r>
            <a:r>
              <a:rPr lang="en-US" sz="1100" dirty="0" err="1">
                <a:cs typeface="Arial"/>
              </a:rPr>
              <a:t>osallistaa</a:t>
            </a:r>
            <a:r>
              <a:rPr lang="en-US" sz="1100" dirty="0">
                <a:cs typeface="Arial"/>
              </a:rPr>
              <a:t> </a:t>
            </a:r>
            <a:r>
              <a:rPr lang="en-US" sz="1100" dirty="0" err="1">
                <a:cs typeface="Arial"/>
              </a:rPr>
              <a:t>laajemmin</a:t>
            </a:r>
            <a:r>
              <a:rPr lang="en-US" sz="1100" dirty="0">
                <a:cs typeface="Arial"/>
              </a:rPr>
              <a:t> </a:t>
            </a:r>
            <a:r>
              <a:rPr lang="en-US" sz="1100" dirty="0" err="1">
                <a:cs typeface="Arial"/>
              </a:rPr>
              <a:t>henkilöstöä</a:t>
            </a:r>
            <a:r>
              <a:rPr lang="en-US" sz="1100" dirty="0">
                <a:cs typeface="Arial"/>
              </a:rPr>
              <a:t> 15% </a:t>
            </a:r>
            <a:r>
              <a:rPr lang="en-US" sz="1100" dirty="0" err="1">
                <a:cs typeface="Arial"/>
              </a:rPr>
              <a:t>työpaikoista</a:t>
            </a:r>
            <a:r>
              <a:rPr lang="en-US" sz="1100" dirty="0">
                <a:cs typeface="Arial"/>
              </a:rPr>
              <a:t>. </a:t>
            </a:r>
            <a:endParaRPr lang="en-US" sz="1100" dirty="0"/>
          </a:p>
          <a:p>
            <a:pPr marL="267970" indent="-267970">
              <a:spcBef>
                <a:spcPts val="0"/>
              </a:spcBef>
              <a:buFont typeface="+mj-lt"/>
              <a:buChar char="•"/>
            </a:pPr>
            <a:endParaRPr lang="en-US" sz="1100" b="1" dirty="0">
              <a:highlight>
                <a:srgbClr val="00FF00"/>
              </a:highlight>
              <a:cs typeface="Arial"/>
            </a:endParaRPr>
          </a:p>
          <a:p>
            <a:pPr marL="267970" indent="-267970">
              <a:spcBef>
                <a:spcPts val="0"/>
              </a:spcBef>
              <a:buFont typeface="+mj-lt"/>
              <a:buChar char="•"/>
            </a:pPr>
            <a:r>
              <a:rPr lang="en-US" sz="1100" b="1" dirty="0">
                <a:cs typeface="Arial"/>
              </a:rPr>
              <a:t>Koko </a:t>
            </a:r>
            <a:r>
              <a:rPr lang="en-US" sz="1100" b="1" dirty="0" err="1">
                <a:cs typeface="Arial"/>
              </a:rPr>
              <a:t>kansantalouden</a:t>
            </a:r>
            <a:r>
              <a:rPr lang="en-US" sz="1100" b="1" dirty="0">
                <a:cs typeface="Arial"/>
              </a:rPr>
              <a:t> </a:t>
            </a:r>
            <a:r>
              <a:rPr lang="en-US" sz="1100" b="1" dirty="0" err="1">
                <a:cs typeface="Arial"/>
              </a:rPr>
              <a:t>tuottavuus</a:t>
            </a:r>
            <a:r>
              <a:rPr lang="en-US" sz="1100" b="1" dirty="0">
                <a:cs typeface="Arial"/>
              </a:rPr>
              <a:t> </a:t>
            </a:r>
            <a:r>
              <a:rPr lang="en-US" sz="1100" b="1" dirty="0" err="1">
                <a:cs typeface="Arial"/>
              </a:rPr>
              <a:t>kasvaisi</a:t>
            </a:r>
            <a:r>
              <a:rPr lang="en-US" sz="1100" b="1" dirty="0">
                <a:cs typeface="Arial"/>
              </a:rPr>
              <a:t>, </a:t>
            </a:r>
            <a:r>
              <a:rPr lang="en-US" sz="1100" b="1" dirty="0" err="1">
                <a:cs typeface="Arial"/>
              </a:rPr>
              <a:t>jos</a:t>
            </a:r>
            <a:r>
              <a:rPr lang="en-US" sz="1100" b="1" dirty="0">
                <a:cs typeface="Arial"/>
              </a:rPr>
              <a:t> </a:t>
            </a:r>
            <a:r>
              <a:rPr lang="en-US" sz="1100" b="1" dirty="0" err="1">
                <a:cs typeface="Arial"/>
              </a:rPr>
              <a:t>teknologiat</a:t>
            </a:r>
            <a:r>
              <a:rPr lang="en-US" sz="1100" b="1" dirty="0">
                <a:cs typeface="Arial"/>
              </a:rPr>
              <a:t>, </a:t>
            </a:r>
            <a:r>
              <a:rPr lang="en-US" sz="1100" b="1" dirty="0" err="1">
                <a:cs typeface="Arial"/>
              </a:rPr>
              <a:t>pääoma</a:t>
            </a:r>
            <a:r>
              <a:rPr lang="en-US" sz="1100" b="1" dirty="0">
                <a:cs typeface="Arial"/>
              </a:rPr>
              <a:t> ja </a:t>
            </a:r>
            <a:r>
              <a:rPr lang="en-US" sz="1100" b="1" dirty="0" err="1">
                <a:cs typeface="Arial"/>
              </a:rPr>
              <a:t>työvoima</a:t>
            </a:r>
            <a:r>
              <a:rPr lang="en-US" sz="1100" b="1" dirty="0">
                <a:cs typeface="Arial"/>
              </a:rPr>
              <a:t> </a:t>
            </a:r>
            <a:r>
              <a:rPr lang="en-US" sz="1100" b="1" dirty="0" err="1">
                <a:cs typeface="Arial"/>
              </a:rPr>
              <a:t>kohdistuisivat</a:t>
            </a:r>
            <a:r>
              <a:rPr lang="en-US" sz="1100" b="1" dirty="0">
                <a:cs typeface="Arial"/>
              </a:rPr>
              <a:t> </a:t>
            </a:r>
            <a:r>
              <a:rPr lang="en-US" sz="1100" b="1" dirty="0" err="1">
                <a:cs typeface="Arial"/>
              </a:rPr>
              <a:t>nykyistä</a:t>
            </a:r>
            <a:r>
              <a:rPr lang="en-US" sz="1100" b="1" dirty="0">
                <a:cs typeface="Arial"/>
              </a:rPr>
              <a:t> </a:t>
            </a:r>
            <a:r>
              <a:rPr lang="en-US" sz="1100" b="1" dirty="0" err="1">
                <a:cs typeface="Arial"/>
              </a:rPr>
              <a:t>paremmin</a:t>
            </a:r>
            <a:r>
              <a:rPr lang="en-US" sz="1100" b="1" dirty="0">
                <a:cs typeface="Arial"/>
              </a:rPr>
              <a:t>. </a:t>
            </a:r>
            <a:r>
              <a:rPr lang="en-US" sz="1100" dirty="0" err="1">
                <a:cs typeface="Arial"/>
              </a:rPr>
              <a:t>Kokonaistuottavuus</a:t>
            </a:r>
            <a:r>
              <a:rPr lang="en-US" sz="1100" dirty="0">
                <a:cs typeface="Arial"/>
              </a:rPr>
              <a:t> </a:t>
            </a:r>
            <a:r>
              <a:rPr lang="en-US" sz="1100" dirty="0" err="1">
                <a:cs typeface="Arial"/>
              </a:rPr>
              <a:t>kasvaa</a:t>
            </a:r>
            <a:r>
              <a:rPr lang="en-US" sz="1100" dirty="0">
                <a:cs typeface="Arial"/>
              </a:rPr>
              <a:t>, </a:t>
            </a:r>
            <a:r>
              <a:rPr lang="en-US" sz="1100" dirty="0" err="1">
                <a:cs typeface="Arial"/>
              </a:rPr>
              <a:t>kun</a:t>
            </a:r>
            <a:r>
              <a:rPr lang="en-US" sz="1100" dirty="0">
                <a:cs typeface="Arial"/>
              </a:rPr>
              <a:t> </a:t>
            </a:r>
            <a:r>
              <a:rPr lang="en-US" sz="1100" dirty="0" err="1">
                <a:cs typeface="Arial"/>
              </a:rPr>
              <a:t>työtä</a:t>
            </a:r>
            <a:r>
              <a:rPr lang="en-US" sz="1100" dirty="0">
                <a:cs typeface="Arial"/>
              </a:rPr>
              <a:t> ja </a:t>
            </a:r>
            <a:r>
              <a:rPr lang="en-US" sz="1100" dirty="0" err="1">
                <a:cs typeface="Arial"/>
              </a:rPr>
              <a:t>resursseja</a:t>
            </a:r>
            <a:r>
              <a:rPr lang="en-US" sz="1100" dirty="0">
                <a:cs typeface="Arial"/>
              </a:rPr>
              <a:t> </a:t>
            </a:r>
            <a:r>
              <a:rPr lang="en-US" sz="1100" dirty="0" err="1">
                <a:cs typeface="Arial"/>
              </a:rPr>
              <a:t>siirtyy</a:t>
            </a:r>
            <a:r>
              <a:rPr lang="en-US" sz="1100" dirty="0">
                <a:cs typeface="Arial"/>
              </a:rPr>
              <a:t> </a:t>
            </a:r>
            <a:r>
              <a:rPr lang="en-US" sz="1100" dirty="0" err="1">
                <a:cs typeface="Arial"/>
              </a:rPr>
              <a:t>matalan</a:t>
            </a:r>
            <a:r>
              <a:rPr lang="en-US" sz="1100" dirty="0">
                <a:cs typeface="Arial"/>
              </a:rPr>
              <a:t> </a:t>
            </a:r>
            <a:r>
              <a:rPr lang="en-US" sz="1100" dirty="0" err="1">
                <a:cs typeface="Arial"/>
              </a:rPr>
              <a:t>tuottavuuden</a:t>
            </a:r>
            <a:r>
              <a:rPr lang="en-US" sz="1100" dirty="0">
                <a:cs typeface="Arial"/>
              </a:rPr>
              <a:t> </a:t>
            </a:r>
            <a:r>
              <a:rPr lang="en-US" sz="1100" dirty="0" err="1">
                <a:cs typeface="Arial"/>
              </a:rPr>
              <a:t>yrityksistä</a:t>
            </a:r>
            <a:r>
              <a:rPr lang="en-US" sz="1100" dirty="0">
                <a:cs typeface="Arial"/>
              </a:rPr>
              <a:t> ja </a:t>
            </a:r>
            <a:r>
              <a:rPr lang="en-US" sz="1100" dirty="0" err="1">
                <a:cs typeface="Arial"/>
              </a:rPr>
              <a:t>aloilta</a:t>
            </a:r>
            <a:r>
              <a:rPr lang="en-US" sz="1100" dirty="0">
                <a:cs typeface="Arial"/>
              </a:rPr>
              <a:t> </a:t>
            </a:r>
            <a:r>
              <a:rPr lang="en-US" sz="1100" dirty="0" err="1">
                <a:cs typeface="Arial"/>
              </a:rPr>
              <a:t>korkeamman</a:t>
            </a:r>
            <a:r>
              <a:rPr lang="en-US" sz="1100" dirty="0">
                <a:cs typeface="Arial"/>
              </a:rPr>
              <a:t> </a:t>
            </a:r>
            <a:r>
              <a:rPr lang="en-US" sz="1100" dirty="0" err="1">
                <a:cs typeface="Arial"/>
              </a:rPr>
              <a:t>tuottavuuden</a:t>
            </a:r>
            <a:r>
              <a:rPr lang="en-US" sz="1100" dirty="0">
                <a:cs typeface="Arial"/>
              </a:rPr>
              <a:t> </a:t>
            </a:r>
            <a:r>
              <a:rPr lang="en-US" sz="1100" dirty="0" err="1">
                <a:cs typeface="Arial"/>
              </a:rPr>
              <a:t>aloille</a:t>
            </a:r>
            <a:r>
              <a:rPr lang="en-US" sz="1100" dirty="0">
                <a:cs typeface="Arial"/>
              </a:rPr>
              <a:t>.</a:t>
            </a:r>
            <a:r>
              <a:rPr lang="en-US" sz="1100" b="1" dirty="0">
                <a:cs typeface="Arial"/>
              </a:rPr>
              <a:t> </a:t>
            </a:r>
            <a:r>
              <a:rPr lang="en-US" sz="1100" dirty="0" err="1">
                <a:cs typeface="Arial"/>
              </a:rPr>
              <a:t>Liian</a:t>
            </a:r>
            <a:r>
              <a:rPr lang="en-US" sz="1100" dirty="0">
                <a:cs typeface="Arial"/>
              </a:rPr>
              <a:t> </a:t>
            </a:r>
            <a:r>
              <a:rPr lang="en-US" sz="1100" dirty="0" err="1">
                <a:cs typeface="Arial"/>
              </a:rPr>
              <a:t>vähän</a:t>
            </a:r>
            <a:r>
              <a:rPr lang="en-US" sz="1100" dirty="0">
                <a:cs typeface="Arial"/>
              </a:rPr>
              <a:t> </a:t>
            </a:r>
            <a:r>
              <a:rPr lang="en-US" sz="1100" dirty="0" err="1">
                <a:cs typeface="Arial"/>
              </a:rPr>
              <a:t>voimavaroja</a:t>
            </a:r>
            <a:r>
              <a:rPr lang="en-US" sz="1100" dirty="0">
                <a:cs typeface="Arial"/>
              </a:rPr>
              <a:t> on </a:t>
            </a:r>
            <a:r>
              <a:rPr lang="en-US" sz="1100" dirty="0" err="1">
                <a:cs typeface="Arial"/>
              </a:rPr>
              <a:t>tuottavampien</a:t>
            </a:r>
            <a:r>
              <a:rPr lang="en-US" sz="1100" dirty="0">
                <a:cs typeface="Arial"/>
              </a:rPr>
              <a:t> </a:t>
            </a:r>
            <a:r>
              <a:rPr lang="en-US" sz="1100" dirty="0" err="1">
                <a:cs typeface="Arial"/>
              </a:rPr>
              <a:t>yritysten</a:t>
            </a:r>
            <a:r>
              <a:rPr lang="en-US" sz="1100" dirty="0">
                <a:cs typeface="Arial"/>
              </a:rPr>
              <a:t> </a:t>
            </a:r>
            <a:r>
              <a:rPr lang="en-US" sz="1100" dirty="0" err="1">
                <a:cs typeface="Arial"/>
              </a:rPr>
              <a:t>käytössä</a:t>
            </a:r>
            <a:r>
              <a:rPr lang="en-US" sz="1100" dirty="0">
                <a:cs typeface="Arial"/>
              </a:rPr>
              <a:t>, ja </a:t>
            </a:r>
            <a:r>
              <a:rPr lang="en-US" sz="1100" dirty="0" err="1">
                <a:cs typeface="Arial"/>
              </a:rPr>
              <a:t>lisäksi</a:t>
            </a:r>
            <a:r>
              <a:rPr lang="en-US" sz="1100" dirty="0">
                <a:cs typeface="Arial"/>
              </a:rPr>
              <a:t> </a:t>
            </a:r>
            <a:r>
              <a:rPr lang="en-US" sz="1100" dirty="0" err="1">
                <a:cs typeface="Arial"/>
              </a:rPr>
              <a:t>moni</a:t>
            </a:r>
            <a:r>
              <a:rPr lang="en-US" sz="1100" dirty="0">
                <a:cs typeface="Arial"/>
              </a:rPr>
              <a:t> </a:t>
            </a:r>
            <a:r>
              <a:rPr lang="en-US" sz="1100" dirty="0" err="1">
                <a:cs typeface="Arial"/>
              </a:rPr>
              <a:t>yritys</a:t>
            </a:r>
            <a:r>
              <a:rPr lang="en-US" sz="1100" dirty="0">
                <a:cs typeface="Arial"/>
              </a:rPr>
              <a:t> </a:t>
            </a:r>
            <a:r>
              <a:rPr lang="en-US" sz="1100" dirty="0" err="1">
                <a:cs typeface="Arial"/>
              </a:rPr>
              <a:t>käyttää</a:t>
            </a:r>
            <a:r>
              <a:rPr lang="en-US" sz="1100" dirty="0">
                <a:cs typeface="Arial"/>
              </a:rPr>
              <a:t> </a:t>
            </a:r>
            <a:r>
              <a:rPr lang="en-US" sz="1100" dirty="0" err="1">
                <a:cs typeface="Arial"/>
              </a:rPr>
              <a:t>liian</a:t>
            </a:r>
            <a:r>
              <a:rPr lang="en-US" sz="1100" dirty="0">
                <a:cs typeface="Arial"/>
              </a:rPr>
              <a:t> </a:t>
            </a:r>
            <a:r>
              <a:rPr lang="en-US" sz="1100" dirty="0" err="1">
                <a:cs typeface="Arial"/>
              </a:rPr>
              <a:t>vähän</a:t>
            </a:r>
            <a:r>
              <a:rPr lang="en-US" sz="1100" dirty="0">
                <a:cs typeface="Arial"/>
              </a:rPr>
              <a:t> </a:t>
            </a:r>
            <a:r>
              <a:rPr lang="en-US" sz="1100" dirty="0" err="1">
                <a:cs typeface="Arial"/>
              </a:rPr>
              <a:t>työvoimaa</a:t>
            </a:r>
            <a:r>
              <a:rPr lang="en-US" sz="1100" dirty="0">
                <a:cs typeface="Arial"/>
              </a:rPr>
              <a:t> ja </a:t>
            </a:r>
            <a:r>
              <a:rPr lang="en-US" sz="1100" dirty="0" err="1">
                <a:cs typeface="Arial"/>
              </a:rPr>
              <a:t>liikaa</a:t>
            </a:r>
            <a:r>
              <a:rPr lang="en-US" sz="1100" dirty="0">
                <a:cs typeface="Arial"/>
              </a:rPr>
              <a:t> </a:t>
            </a:r>
            <a:r>
              <a:rPr lang="en-US" sz="1100" dirty="0" err="1">
                <a:cs typeface="Arial"/>
              </a:rPr>
              <a:t>pääomapanoksia</a:t>
            </a:r>
            <a:r>
              <a:rPr lang="en-US" sz="1100" dirty="0">
                <a:cs typeface="Arial"/>
              </a:rPr>
              <a:t> </a:t>
            </a:r>
            <a:r>
              <a:rPr lang="en-US" sz="1100" dirty="0" err="1">
                <a:cs typeface="Arial"/>
              </a:rPr>
              <a:t>suhteessa</a:t>
            </a:r>
            <a:r>
              <a:rPr lang="en-US" sz="1100" dirty="0">
                <a:cs typeface="Arial"/>
              </a:rPr>
              <a:t> </a:t>
            </a:r>
            <a:r>
              <a:rPr lang="en-US" sz="1100" dirty="0" err="1">
                <a:cs typeface="Arial"/>
              </a:rPr>
              <a:t>siihen</a:t>
            </a:r>
            <a:r>
              <a:rPr lang="en-US" sz="1100" dirty="0">
                <a:cs typeface="Arial"/>
              </a:rPr>
              <a:t>, </a:t>
            </a:r>
            <a:r>
              <a:rPr lang="en-US" sz="1100" dirty="0" err="1">
                <a:cs typeface="Arial"/>
              </a:rPr>
              <a:t>mitä</a:t>
            </a:r>
            <a:r>
              <a:rPr lang="en-US" sz="1100" dirty="0">
                <a:cs typeface="Arial"/>
              </a:rPr>
              <a:t> </a:t>
            </a:r>
            <a:r>
              <a:rPr lang="en-US" sz="1100" dirty="0" err="1">
                <a:cs typeface="Arial"/>
              </a:rPr>
              <a:t>voitontavoittelu</a:t>
            </a:r>
            <a:r>
              <a:rPr lang="en-US" sz="1100" dirty="0">
                <a:cs typeface="Arial"/>
              </a:rPr>
              <a:t> </a:t>
            </a:r>
            <a:r>
              <a:rPr lang="en-US" sz="1100" dirty="0" err="1">
                <a:cs typeface="Arial"/>
              </a:rPr>
              <a:t>edellyttäisi</a:t>
            </a:r>
            <a:r>
              <a:rPr lang="en-US" sz="1100" dirty="0">
                <a:cs typeface="Arial"/>
              </a:rPr>
              <a:t>.</a:t>
            </a:r>
          </a:p>
          <a:p>
            <a:pPr marL="267970" indent="-267970">
              <a:spcBef>
                <a:spcPts val="0"/>
              </a:spcBef>
              <a:buFont typeface="+mj-lt"/>
              <a:buChar char="•"/>
            </a:pPr>
            <a:endParaRPr lang="en-US" sz="1100" dirty="0">
              <a:cs typeface="Arial"/>
            </a:endParaRPr>
          </a:p>
          <a:p>
            <a:pPr marL="267970" indent="-267970">
              <a:spcBef>
                <a:spcPts val="0"/>
              </a:spcBef>
              <a:buFont typeface="+mj-lt"/>
              <a:buChar char="•"/>
            </a:pPr>
            <a:r>
              <a:rPr lang="en-US" sz="1100" b="1" dirty="0" err="1">
                <a:cs typeface="Arial"/>
              </a:rPr>
              <a:t>Tuottavuuskasvun</a:t>
            </a:r>
            <a:r>
              <a:rPr lang="en-US" sz="1100" b="1" dirty="0">
                <a:cs typeface="Arial"/>
              </a:rPr>
              <a:t> </a:t>
            </a:r>
            <a:r>
              <a:rPr lang="en-US" sz="1100" b="1" dirty="0" err="1">
                <a:cs typeface="Arial"/>
              </a:rPr>
              <a:t>kannalta</a:t>
            </a:r>
            <a:r>
              <a:rPr lang="en-US" sz="1100" b="1" dirty="0">
                <a:cs typeface="Arial"/>
              </a:rPr>
              <a:t> on </a:t>
            </a:r>
            <a:r>
              <a:rPr lang="en-US" sz="1100" b="1" dirty="0" err="1">
                <a:cs typeface="Arial"/>
              </a:rPr>
              <a:t>tärkeää</a:t>
            </a:r>
            <a:r>
              <a:rPr lang="en-US" sz="1100" b="1" dirty="0">
                <a:cs typeface="Arial"/>
              </a:rPr>
              <a:t>, </a:t>
            </a:r>
            <a:r>
              <a:rPr lang="en-US" sz="1100" b="1" dirty="0" err="1">
                <a:cs typeface="Arial"/>
              </a:rPr>
              <a:t>että</a:t>
            </a:r>
            <a:r>
              <a:rPr lang="en-US" sz="1100" b="1" dirty="0">
                <a:cs typeface="Arial"/>
              </a:rPr>
              <a:t> </a:t>
            </a:r>
            <a:r>
              <a:rPr lang="en-US" sz="1100" b="1" dirty="0" err="1">
                <a:cs typeface="Arial"/>
              </a:rPr>
              <a:t>osaamista</a:t>
            </a:r>
            <a:r>
              <a:rPr lang="en-US" sz="1100" b="1" dirty="0">
                <a:cs typeface="Arial"/>
              </a:rPr>
              <a:t> </a:t>
            </a:r>
            <a:r>
              <a:rPr lang="en-US" sz="1100" b="1" dirty="0" err="1">
                <a:cs typeface="Arial"/>
              </a:rPr>
              <a:t>leviää</a:t>
            </a:r>
            <a:r>
              <a:rPr lang="en-US" sz="1100" b="1" dirty="0">
                <a:cs typeface="Arial"/>
              </a:rPr>
              <a:t> </a:t>
            </a:r>
            <a:r>
              <a:rPr lang="en-US" sz="1100" b="1" dirty="0" err="1">
                <a:cs typeface="Arial"/>
              </a:rPr>
              <a:t>työpaikkojen</a:t>
            </a:r>
            <a:r>
              <a:rPr lang="en-US" sz="1100" b="1" dirty="0">
                <a:cs typeface="Arial"/>
              </a:rPr>
              <a:t> </a:t>
            </a:r>
            <a:r>
              <a:rPr lang="en-US" sz="1100" b="1" dirty="0" err="1">
                <a:cs typeface="Arial"/>
              </a:rPr>
              <a:t>välillä</a:t>
            </a:r>
            <a:r>
              <a:rPr lang="en-US" sz="1100" dirty="0">
                <a:cs typeface="Arial"/>
              </a:rPr>
              <a:t>. </a:t>
            </a:r>
            <a:r>
              <a:rPr lang="en-US" sz="1100" dirty="0" err="1">
                <a:cs typeface="Arial"/>
              </a:rPr>
              <a:t>Työpaikat</a:t>
            </a:r>
            <a:r>
              <a:rPr lang="en-US" sz="1100" dirty="0">
                <a:cs typeface="Arial"/>
              </a:rPr>
              <a:t> </a:t>
            </a:r>
            <a:r>
              <a:rPr lang="en-US" sz="1100" dirty="0" err="1">
                <a:cs typeface="Arial"/>
              </a:rPr>
              <a:t>keskittyvät</a:t>
            </a:r>
            <a:r>
              <a:rPr lang="en-US" sz="1100" dirty="0">
                <a:cs typeface="Arial"/>
              </a:rPr>
              <a:t> </a:t>
            </a:r>
            <a:r>
              <a:rPr lang="en-US" sz="1100" dirty="0" err="1">
                <a:cs typeface="Arial"/>
              </a:rPr>
              <a:t>kasvukeskuksiin</a:t>
            </a:r>
            <a:r>
              <a:rPr lang="en-US" sz="1100" dirty="0">
                <a:cs typeface="Arial"/>
              </a:rPr>
              <a:t> ja </a:t>
            </a:r>
            <a:r>
              <a:rPr lang="en-US" sz="1100" dirty="0" err="1">
                <a:cs typeface="Arial"/>
              </a:rPr>
              <a:t>isoihin</a:t>
            </a:r>
            <a:r>
              <a:rPr lang="en-US" sz="1100" dirty="0">
                <a:cs typeface="Arial"/>
              </a:rPr>
              <a:t> </a:t>
            </a:r>
            <a:r>
              <a:rPr lang="en-US" sz="1100" dirty="0" err="1">
                <a:cs typeface="Arial"/>
              </a:rPr>
              <a:t>kaupunkeihin</a:t>
            </a:r>
            <a:r>
              <a:rPr lang="en-US" sz="1100" dirty="0">
                <a:cs typeface="Arial"/>
              </a:rPr>
              <a:t>. </a:t>
            </a:r>
          </a:p>
          <a:p>
            <a:pPr marL="267970" indent="-267970">
              <a:spcBef>
                <a:spcPts val="0"/>
              </a:spcBef>
              <a:buFont typeface="+mj-lt"/>
              <a:buChar char="•"/>
            </a:pPr>
            <a:endParaRPr lang="en-US" sz="1100" dirty="0">
              <a:cs typeface="Arial"/>
            </a:endParaRPr>
          </a:p>
          <a:p>
            <a:pPr marL="267970" indent="-267970">
              <a:spcBef>
                <a:spcPts val="0"/>
              </a:spcBef>
              <a:buFont typeface="+mj-lt"/>
              <a:buChar char="•"/>
            </a:pPr>
            <a:r>
              <a:rPr lang="en-US" sz="1100" b="1" dirty="0" err="1">
                <a:cs typeface="Arial"/>
              </a:rPr>
              <a:t>Yritysten</a:t>
            </a:r>
            <a:r>
              <a:rPr lang="en-US" sz="1100" b="1" dirty="0">
                <a:cs typeface="Arial"/>
              </a:rPr>
              <a:t> </a:t>
            </a:r>
            <a:r>
              <a:rPr lang="en-US" sz="1100" b="1" dirty="0" err="1">
                <a:cs typeface="Arial"/>
              </a:rPr>
              <a:t>määrä</a:t>
            </a:r>
            <a:r>
              <a:rPr lang="en-US" sz="1100" b="1" dirty="0">
                <a:cs typeface="Arial"/>
              </a:rPr>
              <a:t> on </a:t>
            </a:r>
            <a:r>
              <a:rPr lang="en-US" sz="1100" b="1" dirty="0" err="1">
                <a:cs typeface="Arial"/>
              </a:rPr>
              <a:t>vähentynyt</a:t>
            </a:r>
            <a:r>
              <a:rPr lang="en-US" sz="1100" b="1" dirty="0">
                <a:cs typeface="Arial"/>
              </a:rPr>
              <a:t>.</a:t>
            </a:r>
            <a:r>
              <a:rPr lang="en-US" sz="1100" dirty="0">
                <a:cs typeface="Arial"/>
              </a:rPr>
              <a:t> </a:t>
            </a:r>
            <a:r>
              <a:rPr lang="en-US" sz="1100" dirty="0" err="1">
                <a:cs typeface="Arial"/>
              </a:rPr>
              <a:t>Valtaenemmistö</a:t>
            </a:r>
            <a:r>
              <a:rPr lang="en-US" sz="1100" dirty="0">
                <a:cs typeface="Arial"/>
              </a:rPr>
              <a:t> on </a:t>
            </a:r>
            <a:r>
              <a:rPr lang="en-US" sz="1100" dirty="0" err="1">
                <a:cs typeface="Arial"/>
              </a:rPr>
              <a:t>kokoaikaisessa</a:t>
            </a:r>
            <a:r>
              <a:rPr lang="en-US" sz="1100" dirty="0">
                <a:cs typeface="Arial"/>
              </a:rPr>
              <a:t> </a:t>
            </a:r>
            <a:r>
              <a:rPr lang="en-US" sz="1100" dirty="0" err="1">
                <a:cs typeface="Arial"/>
              </a:rPr>
              <a:t>palkkatyössä</a:t>
            </a:r>
            <a:r>
              <a:rPr lang="en-US" sz="1100" dirty="0">
                <a:cs typeface="Arial"/>
              </a:rPr>
              <a:t>. Nuorten </a:t>
            </a:r>
            <a:r>
              <a:rPr lang="en-US" sz="1100" dirty="0" err="1">
                <a:cs typeface="Arial"/>
              </a:rPr>
              <a:t>kiinnostus</a:t>
            </a:r>
            <a:r>
              <a:rPr lang="en-US" sz="1100" dirty="0">
                <a:cs typeface="Arial"/>
              </a:rPr>
              <a:t> </a:t>
            </a:r>
            <a:r>
              <a:rPr lang="en-US" sz="1100" dirty="0" err="1">
                <a:cs typeface="Arial"/>
              </a:rPr>
              <a:t>yrittäjyyttä</a:t>
            </a:r>
            <a:r>
              <a:rPr lang="en-US" sz="1100" dirty="0">
                <a:cs typeface="Arial"/>
              </a:rPr>
              <a:t> </a:t>
            </a:r>
            <a:r>
              <a:rPr lang="en-US" sz="1100" dirty="0" err="1">
                <a:cs typeface="Arial"/>
              </a:rPr>
              <a:t>kohtaan</a:t>
            </a:r>
            <a:r>
              <a:rPr lang="en-US" sz="1100" dirty="0">
                <a:cs typeface="Arial"/>
              </a:rPr>
              <a:t> on </a:t>
            </a:r>
            <a:r>
              <a:rPr lang="en-US" sz="1100" dirty="0" err="1">
                <a:cs typeface="Arial"/>
              </a:rPr>
              <a:t>noussut</a:t>
            </a:r>
            <a:r>
              <a:rPr lang="en-US" sz="1100" dirty="0">
                <a:cs typeface="Arial"/>
              </a:rPr>
              <a:t>. </a:t>
            </a:r>
            <a:r>
              <a:rPr lang="en-US" sz="1100" dirty="0" err="1">
                <a:cs typeface="Arial"/>
              </a:rPr>
              <a:t>Kevytyrittäjyys</a:t>
            </a:r>
            <a:r>
              <a:rPr lang="en-US" sz="1100" dirty="0">
                <a:cs typeface="Arial"/>
              </a:rPr>
              <a:t> on </a:t>
            </a:r>
            <a:r>
              <a:rPr lang="en-US" sz="1100" dirty="0" err="1">
                <a:cs typeface="Arial"/>
              </a:rPr>
              <a:t>uusi</a:t>
            </a:r>
            <a:r>
              <a:rPr lang="en-US" sz="1100" dirty="0">
                <a:cs typeface="Arial"/>
              </a:rPr>
              <a:t> </a:t>
            </a:r>
            <a:r>
              <a:rPr lang="en-US" sz="1100" dirty="0" err="1">
                <a:cs typeface="Arial"/>
              </a:rPr>
              <a:t>työnteon</a:t>
            </a:r>
            <a:r>
              <a:rPr lang="en-US" sz="1100" dirty="0">
                <a:cs typeface="Arial"/>
              </a:rPr>
              <a:t> </a:t>
            </a:r>
            <a:r>
              <a:rPr lang="en-US" sz="1100" dirty="0" err="1">
                <a:cs typeface="Arial"/>
              </a:rPr>
              <a:t>muoto</a:t>
            </a:r>
            <a:r>
              <a:rPr lang="en-US" sz="1100" dirty="0">
                <a:cs typeface="Arial"/>
              </a:rPr>
              <a:t>.</a:t>
            </a:r>
          </a:p>
          <a:p>
            <a:pPr marL="267970" indent="-267970">
              <a:spcBef>
                <a:spcPts val="0"/>
              </a:spcBef>
              <a:buFont typeface="+mj-lt"/>
              <a:buChar char="•"/>
            </a:pPr>
            <a:endParaRPr lang="en-US" sz="1100" dirty="0">
              <a:cs typeface="Arial"/>
            </a:endParaRPr>
          </a:p>
          <a:p>
            <a:pPr marL="267970" indent="-267970">
              <a:spcBef>
                <a:spcPts val="0"/>
              </a:spcBef>
              <a:buFont typeface="+mj-lt"/>
              <a:buChar char="•"/>
            </a:pPr>
            <a:r>
              <a:rPr lang="en-US" sz="1100" b="1" dirty="0" err="1">
                <a:cs typeface="Arial"/>
              </a:rPr>
              <a:t>Palkansaajien</a:t>
            </a:r>
            <a:r>
              <a:rPr lang="en-US" sz="1100" b="1" dirty="0">
                <a:cs typeface="Arial"/>
              </a:rPr>
              <a:t> </a:t>
            </a:r>
            <a:r>
              <a:rPr lang="en-US" sz="1100" b="1" dirty="0" err="1">
                <a:cs typeface="Arial"/>
              </a:rPr>
              <a:t>kokemus</a:t>
            </a:r>
            <a:r>
              <a:rPr lang="en-US" sz="1100" b="1" dirty="0">
                <a:cs typeface="Arial"/>
              </a:rPr>
              <a:t> </a:t>
            </a:r>
            <a:r>
              <a:rPr lang="en-US" sz="1100" b="1" dirty="0" err="1">
                <a:cs typeface="Arial"/>
              </a:rPr>
              <a:t>ansiotyöstä</a:t>
            </a:r>
            <a:r>
              <a:rPr lang="en-US" sz="1100" b="1" dirty="0">
                <a:cs typeface="Arial"/>
              </a:rPr>
              <a:t> </a:t>
            </a:r>
            <a:r>
              <a:rPr lang="en-US" sz="1100" b="1" dirty="0" err="1">
                <a:cs typeface="Arial"/>
              </a:rPr>
              <a:t>elämän</a:t>
            </a:r>
            <a:r>
              <a:rPr lang="en-US" sz="1100" b="1" dirty="0">
                <a:cs typeface="Arial"/>
              </a:rPr>
              <a:t> </a:t>
            </a:r>
            <a:r>
              <a:rPr lang="en-US" sz="1100" b="1" dirty="0" err="1">
                <a:cs typeface="Arial"/>
              </a:rPr>
              <a:t>tärkeänä</a:t>
            </a:r>
            <a:r>
              <a:rPr lang="en-US" sz="1100" b="1" dirty="0">
                <a:cs typeface="Arial"/>
              </a:rPr>
              <a:t> </a:t>
            </a:r>
            <a:r>
              <a:rPr lang="en-US" sz="1100" b="1" dirty="0" err="1">
                <a:cs typeface="Arial"/>
              </a:rPr>
              <a:t>alueena</a:t>
            </a:r>
            <a:r>
              <a:rPr lang="en-US" sz="1100" b="1" dirty="0">
                <a:cs typeface="Arial"/>
              </a:rPr>
              <a:t> on </a:t>
            </a:r>
            <a:r>
              <a:rPr lang="en-US" sz="1100" b="1" dirty="0" err="1">
                <a:cs typeface="Arial"/>
              </a:rPr>
              <a:t>säilynyt</a:t>
            </a:r>
            <a:r>
              <a:rPr lang="en-US" sz="1100" b="1" dirty="0">
                <a:cs typeface="Arial"/>
              </a:rPr>
              <a:t> </a:t>
            </a:r>
            <a:r>
              <a:rPr lang="en-US" sz="1100" b="1" dirty="0" err="1">
                <a:cs typeface="Arial"/>
              </a:rPr>
              <a:t>keskeisenä</a:t>
            </a:r>
            <a:r>
              <a:rPr lang="en-US" sz="1100" b="1" dirty="0">
                <a:cs typeface="Arial"/>
              </a:rPr>
              <a:t> </a:t>
            </a:r>
            <a:r>
              <a:rPr lang="en-US" sz="1100" b="1" dirty="0" err="1">
                <a:cs typeface="Arial"/>
              </a:rPr>
              <a:t>neljän</a:t>
            </a:r>
            <a:r>
              <a:rPr lang="en-US" sz="1100" b="1" dirty="0">
                <a:cs typeface="Arial"/>
              </a:rPr>
              <a:t> </a:t>
            </a:r>
            <a:r>
              <a:rPr lang="en-US" sz="1100" b="1" dirty="0" err="1">
                <a:cs typeface="Arial"/>
              </a:rPr>
              <a:t>vuosikymmenen</a:t>
            </a:r>
            <a:r>
              <a:rPr lang="en-US" sz="1100" b="1" dirty="0">
                <a:cs typeface="Arial"/>
              </a:rPr>
              <a:t> </a:t>
            </a:r>
            <a:r>
              <a:rPr lang="en-US" sz="1100" b="1" dirty="0" err="1">
                <a:cs typeface="Arial"/>
              </a:rPr>
              <a:t>ajan</a:t>
            </a:r>
            <a:r>
              <a:rPr lang="en-US" sz="1100" b="1" dirty="0">
                <a:cs typeface="Arial"/>
              </a:rPr>
              <a:t>.</a:t>
            </a:r>
            <a:r>
              <a:rPr lang="en-US" sz="1100" dirty="0">
                <a:cs typeface="Arial"/>
              </a:rPr>
              <a:t> </a:t>
            </a:r>
            <a:r>
              <a:rPr lang="en-US" sz="1100" dirty="0" err="1">
                <a:cs typeface="Arial"/>
              </a:rPr>
              <a:t>Pitkällä</a:t>
            </a:r>
            <a:r>
              <a:rPr lang="en-US" sz="1100" dirty="0">
                <a:cs typeface="Arial"/>
              </a:rPr>
              <a:t> </a:t>
            </a:r>
            <a:r>
              <a:rPr lang="en-US" sz="1100" dirty="0" err="1">
                <a:cs typeface="Arial"/>
              </a:rPr>
              <a:t>aikavälillä</a:t>
            </a:r>
            <a:r>
              <a:rPr lang="en-US" sz="1100" dirty="0">
                <a:cs typeface="Arial"/>
              </a:rPr>
              <a:t> </a:t>
            </a:r>
            <a:r>
              <a:rPr lang="en-US" sz="1100" dirty="0" err="1">
                <a:cs typeface="Arial"/>
              </a:rPr>
              <a:t>perhe-elämän</a:t>
            </a:r>
            <a:r>
              <a:rPr lang="en-US" sz="1100" dirty="0">
                <a:cs typeface="Arial"/>
              </a:rPr>
              <a:t> </a:t>
            </a:r>
            <a:r>
              <a:rPr lang="en-US" sz="1100" dirty="0" err="1">
                <a:cs typeface="Arial"/>
              </a:rPr>
              <a:t>merkitys</a:t>
            </a:r>
            <a:r>
              <a:rPr lang="en-US" sz="1100" dirty="0">
                <a:cs typeface="Arial"/>
              </a:rPr>
              <a:t> on </a:t>
            </a:r>
            <a:r>
              <a:rPr lang="en-US" sz="1100" dirty="0" err="1">
                <a:cs typeface="Arial"/>
              </a:rPr>
              <a:t>kasvanut</a:t>
            </a:r>
            <a:r>
              <a:rPr lang="en-US" sz="1100" dirty="0">
                <a:cs typeface="Arial"/>
              </a:rPr>
              <a:t>. </a:t>
            </a:r>
            <a:r>
              <a:rPr lang="en-US" sz="1100" dirty="0" err="1">
                <a:cs typeface="Arial"/>
              </a:rPr>
              <a:t>Etenkin</a:t>
            </a:r>
            <a:r>
              <a:rPr lang="en-US" sz="1100" dirty="0">
                <a:cs typeface="Arial"/>
              </a:rPr>
              <a:t> </a:t>
            </a:r>
            <a:r>
              <a:rPr lang="en-US" sz="1100" dirty="0" err="1">
                <a:cs typeface="Arial"/>
              </a:rPr>
              <a:t>naisille</a:t>
            </a:r>
            <a:r>
              <a:rPr lang="en-US" sz="1100" dirty="0">
                <a:cs typeface="Arial"/>
              </a:rPr>
              <a:t> </a:t>
            </a:r>
            <a:r>
              <a:rPr lang="en-US" sz="1100" dirty="0" err="1">
                <a:cs typeface="Arial"/>
              </a:rPr>
              <a:t>vapaa-ajan</a:t>
            </a:r>
            <a:r>
              <a:rPr lang="en-US" sz="1100" dirty="0">
                <a:cs typeface="Arial"/>
              </a:rPr>
              <a:t> </a:t>
            </a:r>
            <a:r>
              <a:rPr lang="en-US" sz="1100" dirty="0" err="1">
                <a:cs typeface="Arial"/>
              </a:rPr>
              <a:t>harrastukset</a:t>
            </a:r>
            <a:r>
              <a:rPr lang="en-US" sz="1100" dirty="0">
                <a:cs typeface="Arial"/>
              </a:rPr>
              <a:t>, </a:t>
            </a:r>
            <a:r>
              <a:rPr lang="en-US" sz="1100" dirty="0" err="1">
                <a:cs typeface="Arial"/>
              </a:rPr>
              <a:t>koti</a:t>
            </a:r>
            <a:r>
              <a:rPr lang="en-US" sz="1100" dirty="0">
                <a:cs typeface="Arial"/>
              </a:rPr>
              <a:t>- ja </a:t>
            </a:r>
            <a:r>
              <a:rPr lang="en-US" sz="1100" dirty="0" err="1">
                <a:cs typeface="Arial"/>
              </a:rPr>
              <a:t>perhe-elämä</a:t>
            </a:r>
            <a:r>
              <a:rPr lang="en-US" sz="1100" dirty="0">
                <a:cs typeface="Arial"/>
              </a:rPr>
              <a:t> ja </a:t>
            </a:r>
            <a:r>
              <a:rPr lang="en-US" sz="1100" dirty="0" err="1">
                <a:cs typeface="Arial"/>
              </a:rPr>
              <a:t>ansiotyö</a:t>
            </a:r>
            <a:r>
              <a:rPr lang="en-US" sz="1100" dirty="0">
                <a:cs typeface="Arial"/>
              </a:rPr>
              <a:t> </a:t>
            </a:r>
            <a:r>
              <a:rPr lang="en-US" sz="1100" dirty="0" err="1">
                <a:cs typeface="Arial"/>
              </a:rPr>
              <a:t>ovat</a:t>
            </a:r>
            <a:r>
              <a:rPr lang="en-US" sz="1100" dirty="0">
                <a:cs typeface="Arial"/>
              </a:rPr>
              <a:t> </a:t>
            </a:r>
            <a:r>
              <a:rPr lang="en-US" sz="1100" dirty="0" err="1">
                <a:cs typeface="Arial"/>
              </a:rPr>
              <a:t>kaikki</a:t>
            </a:r>
            <a:r>
              <a:rPr lang="en-US" sz="1100" dirty="0">
                <a:cs typeface="Arial"/>
              </a:rPr>
              <a:t> </a:t>
            </a:r>
            <a:r>
              <a:rPr lang="en-US" sz="1100" dirty="0" err="1">
                <a:cs typeface="Arial"/>
              </a:rPr>
              <a:t>hyvin</a:t>
            </a:r>
            <a:r>
              <a:rPr lang="en-US" sz="1100" dirty="0">
                <a:cs typeface="Arial"/>
              </a:rPr>
              <a:t> </a:t>
            </a:r>
            <a:r>
              <a:rPr lang="en-US" sz="1100" dirty="0" err="1">
                <a:cs typeface="Arial"/>
              </a:rPr>
              <a:t>tärkeitä</a:t>
            </a:r>
            <a:r>
              <a:rPr lang="en-US" sz="1100" dirty="0">
                <a:cs typeface="Arial"/>
              </a:rPr>
              <a:t>. </a:t>
            </a:r>
          </a:p>
          <a:p>
            <a:pPr marL="267970" indent="-267970">
              <a:spcBef>
                <a:spcPts val="0"/>
              </a:spcBef>
              <a:buFont typeface="+mj-lt"/>
              <a:buChar char="•"/>
            </a:pPr>
            <a:endParaRPr lang="en-US" sz="1100" dirty="0">
              <a:cs typeface="Arial"/>
            </a:endParaRPr>
          </a:p>
          <a:p>
            <a:pPr marL="267970" indent="-267970">
              <a:spcBef>
                <a:spcPts val="0"/>
              </a:spcBef>
              <a:buFont typeface="+mj-lt"/>
              <a:buChar char="•"/>
            </a:pPr>
            <a:r>
              <a:rPr lang="en-US" sz="1100" dirty="0" err="1">
                <a:cs typeface="Arial"/>
              </a:rPr>
              <a:t>Muu</a:t>
            </a:r>
            <a:r>
              <a:rPr lang="en-US" sz="1100" dirty="0">
                <a:cs typeface="Arial"/>
              </a:rPr>
              <a:t>, </a:t>
            </a:r>
            <a:r>
              <a:rPr lang="en-US" sz="1100" dirty="0" err="1">
                <a:cs typeface="Arial"/>
              </a:rPr>
              <a:t>mikä</a:t>
            </a:r>
            <a:r>
              <a:rPr lang="en-US" sz="1100" dirty="0">
                <a:cs typeface="Arial"/>
              </a:rPr>
              <a:t>? =&gt; </a:t>
            </a:r>
            <a:r>
              <a:rPr lang="en-US" sz="1100" dirty="0" err="1">
                <a:cs typeface="Arial"/>
              </a:rPr>
              <a:t>strategiatyössä</a:t>
            </a:r>
            <a:r>
              <a:rPr lang="en-US" sz="1100" dirty="0">
                <a:cs typeface="Arial"/>
              </a:rPr>
              <a:t> </a:t>
            </a:r>
            <a:r>
              <a:rPr lang="en-US" sz="1100" dirty="0" err="1">
                <a:cs typeface="Arial"/>
              </a:rPr>
              <a:t>syntyvät</a:t>
            </a:r>
            <a:r>
              <a:rPr lang="en-US" sz="1100" dirty="0">
                <a:cs typeface="Arial"/>
              </a:rPr>
              <a:t> </a:t>
            </a:r>
            <a:r>
              <a:rPr lang="en-US" sz="1100" dirty="0" err="1">
                <a:cs typeface="Arial"/>
              </a:rPr>
              <a:t>mahdolliset</a:t>
            </a:r>
            <a:r>
              <a:rPr lang="en-US" sz="1100" dirty="0">
                <a:cs typeface="Arial"/>
              </a:rPr>
              <a:t> </a:t>
            </a:r>
            <a:r>
              <a:rPr lang="en-US" sz="1100" dirty="0" err="1">
                <a:cs typeface="Arial"/>
              </a:rPr>
              <a:t>lisäykset</a:t>
            </a:r>
            <a:endParaRPr lang="en-US" sz="1100" dirty="0">
              <a:cs typeface="Arial"/>
            </a:endParaRPr>
          </a:p>
          <a:p>
            <a:pPr marL="718820" lvl="1" indent="-267970">
              <a:spcBef>
                <a:spcPts val="0"/>
              </a:spcBef>
              <a:buFont typeface="+mj-lt"/>
              <a:buChar char="•"/>
            </a:pPr>
            <a:r>
              <a:rPr lang="fi-FI" sz="1000" b="1" dirty="0"/>
              <a:t>Osallisuus työssä ja työpaikalla </a:t>
            </a:r>
            <a:r>
              <a:rPr lang="fi-FI" sz="1000" dirty="0"/>
              <a:t>on keskeinen menestystekijä. </a:t>
            </a:r>
          </a:p>
          <a:p>
            <a:pPr marL="450850" lvl="1" indent="0">
              <a:spcBef>
                <a:spcPts val="0"/>
              </a:spcBef>
              <a:buNone/>
            </a:pPr>
            <a:endParaRPr lang="en-US" sz="900" dirty="0">
              <a:cs typeface="Arial"/>
            </a:endParaRPr>
          </a:p>
        </p:txBody>
      </p:sp>
      <p:sp>
        <p:nvSpPr>
          <p:cNvPr id="5" name="Title 3">
            <a:extLst>
              <a:ext uri="{FF2B5EF4-FFF2-40B4-BE49-F238E27FC236}">
                <a16:creationId xmlns:a16="http://schemas.microsoft.com/office/drawing/2014/main" id="{3CED7BF1-57E6-A70D-9E76-207710454221}"/>
              </a:ext>
            </a:extLst>
          </p:cNvPr>
          <p:cNvSpPr txBox="1">
            <a:spLocks/>
          </p:cNvSpPr>
          <p:nvPr/>
        </p:nvSpPr>
        <p:spPr>
          <a:xfrm>
            <a:off x="774569" y="553816"/>
            <a:ext cx="7723428" cy="580500"/>
          </a:xfrm>
          <a:prstGeom prst="rect">
            <a:avLst/>
          </a:prstGeom>
        </p:spPr>
        <p:txBody>
          <a:bodyPr vert="horz" lIns="0" tIns="0" rIns="0" bIns="0" rtlCol="0" anchor="b" anchorCtr="0">
            <a:noAutofit/>
          </a:bodyPr>
          <a:lstStyle>
            <a:lvl1pPr algn="l" defTabSz="914400" rtl="0" eaLnBrk="1" latinLnBrk="0" hangingPunct="1">
              <a:spcBef>
                <a:spcPct val="0"/>
              </a:spcBef>
              <a:buNone/>
              <a:defRPr sz="3200" b="1" kern="1200">
                <a:solidFill>
                  <a:schemeClr val="tx2"/>
                </a:solidFill>
                <a:latin typeface="Arial Narrow" panose="020B0606020202030204" pitchFamily="34" charset="0"/>
                <a:ea typeface="+mj-ea"/>
                <a:cs typeface="+mj-cs"/>
              </a:defRPr>
            </a:lvl1pPr>
          </a:lstStyle>
          <a:p>
            <a:r>
              <a:rPr lang="fi-FI" dirty="0">
                <a:latin typeface="Arial Narrow"/>
              </a:rPr>
              <a:t>Tilannekuvaraportista poimitut havainnot 4/4</a:t>
            </a:r>
            <a:br>
              <a:rPr lang="fi-FI" dirty="0"/>
            </a:br>
            <a:endParaRPr lang="fi-FI" sz="2000" dirty="0"/>
          </a:p>
        </p:txBody>
      </p:sp>
    </p:spTree>
    <p:extLst>
      <p:ext uri="{BB962C8B-B14F-4D97-AF65-F5344CB8AC3E}">
        <p14:creationId xmlns:p14="http://schemas.microsoft.com/office/powerpoint/2010/main" val="1435769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4974F3-B62F-D065-019C-82A18CBF9428}"/>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98B9F975-F3BF-ABCC-23EF-4F4579F29157}"/>
              </a:ext>
            </a:extLst>
          </p:cNvPr>
          <p:cNvSpPr>
            <a:spLocks noGrp="1"/>
          </p:cNvSpPr>
          <p:nvPr>
            <p:ph type="sldNum" sz="quarter" idx="12"/>
          </p:nvPr>
        </p:nvSpPr>
        <p:spPr/>
        <p:txBody>
          <a:bodyPr/>
          <a:lstStyle/>
          <a:p>
            <a:fld id="{1EA1DD0D-7089-48C5-B116-A19F892CF1D9}" type="slidenum">
              <a:rPr lang="fi-FI" smtClean="0"/>
              <a:pPr/>
              <a:t>2</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D37336D0-6FAE-217D-C377-53F670F9529A}"/>
              </a:ext>
            </a:extLst>
          </p:cNvPr>
          <p:cNvSpPr>
            <a:spLocks noGrp="1"/>
          </p:cNvSpPr>
          <p:nvPr>
            <p:ph idx="1"/>
          </p:nvPr>
        </p:nvSpPr>
        <p:spPr>
          <a:xfrm>
            <a:off x="436559" y="1072055"/>
            <a:ext cx="7885249" cy="3904593"/>
          </a:xfrm>
        </p:spPr>
        <p:txBody>
          <a:bodyPr vert="horz" lIns="91440" tIns="45720" rIns="91440" bIns="45720" rtlCol="0" anchor="t">
            <a:normAutofit fontScale="85000" lnSpcReduction="20000"/>
          </a:bodyPr>
          <a:lstStyle/>
          <a:p>
            <a:pPr marL="267970" indent="-267970"/>
            <a:r>
              <a:rPr lang="fi-FI" dirty="0"/>
              <a:t>Tämä materiaali sisältää keskeisiä tuotoksia strategiatyöstä sitä mukaan, kun työ etenee. </a:t>
            </a:r>
            <a:endParaRPr lang="en-US" dirty="0"/>
          </a:p>
          <a:p>
            <a:pPr marL="267970" indent="-267970"/>
            <a:r>
              <a:rPr lang="fi-FI" dirty="0"/>
              <a:t>Strategiatyön sisällöistä toivotaan laajaa keskustelua eri sidosryhmien kanssa.</a:t>
            </a:r>
            <a:endParaRPr lang="fi-FI" dirty="0">
              <a:cs typeface="Arial"/>
            </a:endParaRPr>
          </a:p>
          <a:p>
            <a:pPr marL="267970" indent="-267970"/>
            <a:r>
              <a:rPr lang="fi-FI" dirty="0"/>
              <a:t>Keskustelun tukipakettia voi </a:t>
            </a:r>
            <a:endParaRPr lang="fi-FI" dirty="0">
              <a:cs typeface="Arial"/>
            </a:endParaRPr>
          </a:p>
          <a:p>
            <a:pPr marL="718820" lvl="1" indent="-261620"/>
            <a:r>
              <a:rPr lang="fi-FI" dirty="0"/>
              <a:t>lähettää itsenäisesti sellaisenaan aktivoimaan osallistumista ja palautetta tai </a:t>
            </a:r>
            <a:endParaRPr lang="fi-FI" dirty="0">
              <a:cs typeface="Arial"/>
            </a:endParaRPr>
          </a:p>
          <a:p>
            <a:pPr marL="718820" lvl="1" indent="-261620"/>
            <a:r>
              <a:rPr lang="fi-FI" dirty="0"/>
              <a:t>hyödyntää keskustelun tukena erilaisissa kokouksissa tai muissa tilaisuuksissa.</a:t>
            </a:r>
            <a:endParaRPr lang="fi-FI" dirty="0">
              <a:cs typeface="Arial"/>
            </a:endParaRPr>
          </a:p>
          <a:p>
            <a:pPr marL="267970" indent="-267970"/>
            <a:r>
              <a:rPr lang="fi-FI" dirty="0"/>
              <a:t>Keskusteluiden käsittely:</a:t>
            </a:r>
            <a:endParaRPr lang="fi-FI" dirty="0">
              <a:cs typeface="Arial"/>
            </a:endParaRPr>
          </a:p>
          <a:p>
            <a:pPr marL="718820" lvl="1" indent="-261620"/>
            <a:r>
              <a:rPr lang="fi-FI" sz="1900" dirty="0"/>
              <a:t>sidosryhmiltä saadut ideat ja muu palaute tuodaan osaksi strategiatyöpajojen keskustelua </a:t>
            </a:r>
          </a:p>
          <a:p>
            <a:pPr marL="718820" lvl="1" indent="-261620"/>
            <a:r>
              <a:rPr lang="fi-FI" sz="1900" dirty="0"/>
              <a:t>kirjallisessa muodossa saatuja sidosryhmäpalautteita voi jakaa strategiatyön sihteeristölle</a:t>
            </a:r>
            <a:endParaRPr lang="fi-FI" sz="1900" dirty="0">
              <a:cs typeface="Arial"/>
            </a:endParaRPr>
          </a:p>
          <a:p>
            <a:pPr marL="267970" indent="-267970"/>
            <a:endParaRPr lang="fi-FI" sz="1400" dirty="0">
              <a:cs typeface="Arial"/>
            </a:endParaRPr>
          </a:p>
        </p:txBody>
      </p:sp>
      <p:sp>
        <p:nvSpPr>
          <p:cNvPr id="5" name="Title 4">
            <a:extLst>
              <a:ext uri="{FF2B5EF4-FFF2-40B4-BE49-F238E27FC236}">
                <a16:creationId xmlns:a16="http://schemas.microsoft.com/office/drawing/2014/main" id="{4BB6B9F0-0336-617F-1316-760E2D86AD40}"/>
              </a:ext>
            </a:extLst>
          </p:cNvPr>
          <p:cNvSpPr>
            <a:spLocks noGrp="1"/>
          </p:cNvSpPr>
          <p:nvPr>
            <p:ph type="title"/>
          </p:nvPr>
        </p:nvSpPr>
        <p:spPr>
          <a:xfrm>
            <a:off x="432785" y="-84953"/>
            <a:ext cx="7739615" cy="974270"/>
          </a:xfrm>
        </p:spPr>
        <p:txBody>
          <a:bodyPr/>
          <a:lstStyle/>
          <a:p>
            <a:r>
              <a:rPr lang="fi-FI" dirty="0"/>
              <a:t>Ohjeet tukimateriaalin käyttöön</a:t>
            </a:r>
          </a:p>
        </p:txBody>
      </p:sp>
    </p:spTree>
    <p:extLst>
      <p:ext uri="{BB962C8B-B14F-4D97-AF65-F5344CB8AC3E}">
        <p14:creationId xmlns:p14="http://schemas.microsoft.com/office/powerpoint/2010/main" val="516208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F75F5-1B0B-E1B2-6DB6-3D64458FC9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714556-8B71-9FAA-0F7A-D7A635FD60FC}"/>
              </a:ext>
            </a:extLst>
          </p:cNvPr>
          <p:cNvSpPr>
            <a:spLocks noGrp="1"/>
          </p:cNvSpPr>
          <p:nvPr>
            <p:ph type="ctrTitle"/>
          </p:nvPr>
        </p:nvSpPr>
        <p:spPr>
          <a:xfrm>
            <a:off x="631016" y="1368194"/>
            <a:ext cx="5832648" cy="2095528"/>
          </a:xfrm>
        </p:spPr>
        <p:txBody>
          <a:bodyPr/>
          <a:lstStyle/>
          <a:p>
            <a:br>
              <a:rPr lang="fi-FI" sz="3200" dirty="0">
                <a:latin typeface="Arial Narrow"/>
                <a:cs typeface="Arial"/>
              </a:rPr>
            </a:br>
            <a:r>
              <a:rPr lang="fi-FI" sz="3200" dirty="0">
                <a:latin typeface="Arial Narrow"/>
                <a:cs typeface="Arial"/>
              </a:rPr>
              <a:t>Työelämän kehittämisen visio</a:t>
            </a:r>
            <a:endParaRPr lang="en-US" dirty="0">
              <a:latin typeface="Arial Narrow"/>
            </a:endParaRPr>
          </a:p>
        </p:txBody>
      </p:sp>
      <p:sp>
        <p:nvSpPr>
          <p:cNvPr id="3" name="Subtitle 2">
            <a:extLst>
              <a:ext uri="{FF2B5EF4-FFF2-40B4-BE49-F238E27FC236}">
                <a16:creationId xmlns:a16="http://schemas.microsoft.com/office/drawing/2014/main" id="{925F06B0-CAA0-479D-97A1-8D07C526EB25}"/>
              </a:ext>
            </a:extLst>
          </p:cNvPr>
          <p:cNvSpPr>
            <a:spLocks noGrp="1"/>
          </p:cNvSpPr>
          <p:nvPr>
            <p:ph type="subTitle" idx="1"/>
          </p:nvPr>
        </p:nvSpPr>
        <p:spPr>
          <a:xfrm>
            <a:off x="683568" y="4064577"/>
            <a:ext cx="6768752" cy="1078923"/>
          </a:xfrm>
        </p:spPr>
        <p:txBody>
          <a:bodyPr vert="horz" lIns="91440" tIns="45720" rIns="91440" bIns="45720" rtlCol="0" anchor="t">
            <a:normAutofit/>
          </a:bodyPr>
          <a:lstStyle/>
          <a:p>
            <a:endParaRPr lang="fi-FI" b="1">
              <a:solidFill>
                <a:schemeClr val="tx2"/>
              </a:solidFill>
              <a:latin typeface="Arial"/>
              <a:cs typeface="Arial"/>
            </a:endParaRPr>
          </a:p>
          <a:p>
            <a:endParaRPr lang="fi-FI" b="1">
              <a:solidFill>
                <a:schemeClr val="tx2"/>
              </a:solidFill>
              <a:latin typeface="Arial"/>
              <a:cs typeface="Arial"/>
            </a:endParaRPr>
          </a:p>
          <a:p>
            <a:endParaRPr lang="fi-FI" b="1">
              <a:solidFill>
                <a:schemeClr val="tx2"/>
              </a:solidFill>
              <a:highlight>
                <a:srgbClr val="FFFF00"/>
              </a:highlight>
              <a:cs typeface="Arial"/>
            </a:endParaRPr>
          </a:p>
        </p:txBody>
      </p:sp>
    </p:spTree>
    <p:extLst>
      <p:ext uri="{BB962C8B-B14F-4D97-AF65-F5344CB8AC3E}">
        <p14:creationId xmlns:p14="http://schemas.microsoft.com/office/powerpoint/2010/main" val="3482391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4495609F-F734-2C70-1B8D-42DAEF08BF9F}"/>
              </a:ext>
            </a:extLst>
          </p:cNvPr>
          <p:cNvSpPr>
            <a:spLocks noGrp="1"/>
          </p:cNvSpPr>
          <p:nvPr>
            <p:ph idx="1"/>
          </p:nvPr>
        </p:nvSpPr>
        <p:spPr>
          <a:xfrm>
            <a:off x="432785" y="1410997"/>
            <a:ext cx="8239677" cy="3393001"/>
          </a:xfrm>
        </p:spPr>
        <p:txBody>
          <a:bodyPr vert="horz" lIns="91440" tIns="45720" rIns="91440" bIns="45720" rtlCol="0" anchor="t">
            <a:noAutofit/>
          </a:bodyPr>
          <a:lstStyle/>
          <a:p>
            <a:pPr marL="0" indent="0">
              <a:buNone/>
            </a:pPr>
            <a:r>
              <a:rPr lang="fi" sz="1400" dirty="0">
                <a:cs typeface="Arial"/>
              </a:rPr>
              <a:t>Vision taustalla vaikuttava tahtotila:</a:t>
            </a:r>
          </a:p>
          <a:p>
            <a:pPr marL="0" indent="0">
              <a:buNone/>
            </a:pPr>
            <a:r>
              <a:rPr lang="fi" sz="1600" i="1" dirty="0">
                <a:solidFill>
                  <a:srgbClr val="000000"/>
                </a:solidFill>
                <a:ea typeface="+mn-lt"/>
                <a:cs typeface="+mn-lt"/>
              </a:rPr>
              <a:t>Työelämään osallistuminen innostaa ja kaikki työn tekeminen on arvokasta. Työelämässä kaikkien osallistuminen, korkea työllisyys ja hyvä tuloksellisuus luovat kestävää talouskasvua. Työ kehittää osaamista ja antaa toimeentulon. Uudistuvassa työelämässä uskaltaa rohkeasti kokeilla uutta ja ottaa riskejä. </a:t>
            </a:r>
            <a:r>
              <a:rPr lang="fi" sz="1600" dirty="0">
                <a:solidFill>
                  <a:srgbClr val="000000"/>
                </a:solidFill>
                <a:ea typeface="+mn-lt"/>
                <a:cs typeface="+mn-lt"/>
              </a:rPr>
              <a:t> </a:t>
            </a:r>
          </a:p>
          <a:p>
            <a:pPr marL="0" indent="0" algn="ctr">
              <a:buNone/>
            </a:pPr>
            <a:br>
              <a:rPr lang="fi" sz="1800" b="1" dirty="0">
                <a:solidFill>
                  <a:srgbClr val="365ABD"/>
                </a:solidFill>
                <a:ea typeface="+mn-lt"/>
                <a:cs typeface="+mn-lt"/>
              </a:rPr>
            </a:br>
            <a:r>
              <a:rPr lang="fi" sz="1800" b="1" dirty="0">
                <a:solidFill>
                  <a:srgbClr val="365ABD"/>
                </a:solidFill>
                <a:ea typeface="+mn-lt"/>
                <a:cs typeface="+mn-lt"/>
              </a:rPr>
              <a:t>VISIO 2035</a:t>
            </a:r>
            <a:br>
              <a:rPr lang="fi" sz="1800" dirty="0">
                <a:solidFill>
                  <a:srgbClr val="365ABD"/>
                </a:solidFill>
                <a:ea typeface="+mn-lt"/>
                <a:cs typeface="+mn-lt"/>
              </a:rPr>
            </a:br>
            <a:r>
              <a:rPr lang="fi" sz="1800" b="1" dirty="0">
                <a:solidFill>
                  <a:schemeClr val="tx2">
                    <a:lumMod val="75000"/>
                  </a:schemeClr>
                </a:solidFill>
                <a:ea typeface="+mn-lt"/>
                <a:cs typeface="+mn-lt"/>
              </a:rPr>
              <a:t>Työelämää kehittämällä rakennamme osaamisen, hyvinvoinnin ja tuottavuuden kasvua</a:t>
            </a:r>
            <a:endParaRPr lang="fi" b="1" dirty="0">
              <a:solidFill>
                <a:schemeClr val="tx2">
                  <a:lumMod val="75000"/>
                </a:schemeClr>
              </a:solidFill>
            </a:endParaRPr>
          </a:p>
          <a:p>
            <a:pPr marL="267970" indent="-267970">
              <a:buNone/>
            </a:pPr>
            <a:endParaRPr lang="fi" sz="1400" i="1" dirty="0">
              <a:solidFill>
                <a:srgbClr val="000000"/>
              </a:solidFill>
              <a:ea typeface="+mn-lt"/>
              <a:cs typeface="+mn-lt"/>
            </a:endParaRPr>
          </a:p>
          <a:p>
            <a:pPr marL="267970" indent="-267970">
              <a:buNone/>
            </a:pPr>
            <a:r>
              <a:rPr lang="fi" sz="1800" dirty="0">
                <a:solidFill>
                  <a:srgbClr val="000000"/>
                </a:solidFill>
                <a:ea typeface="+mn-lt"/>
                <a:cs typeface="+mn-lt"/>
              </a:rPr>
              <a:t> </a:t>
            </a:r>
            <a:br>
              <a:rPr lang="fi" sz="1800" dirty="0">
                <a:solidFill>
                  <a:srgbClr val="000000"/>
                </a:solidFill>
                <a:ea typeface="+mn-lt"/>
                <a:cs typeface="+mn-lt"/>
              </a:rPr>
            </a:br>
            <a:endParaRPr lang="fi" sz="1800" dirty="0">
              <a:cs typeface="Arial"/>
            </a:endParaRPr>
          </a:p>
          <a:p>
            <a:pPr marL="0" indent="0">
              <a:buNone/>
            </a:pPr>
            <a:endParaRPr lang="fi-FI" sz="1400" b="1" dirty="0">
              <a:cs typeface="Arial"/>
            </a:endParaRPr>
          </a:p>
          <a:p>
            <a:pPr marL="0" indent="0">
              <a:buNone/>
            </a:pPr>
            <a:endParaRPr lang="fi-FI" sz="1400" dirty="0">
              <a:cs typeface="Arial"/>
            </a:endParaRPr>
          </a:p>
          <a:p>
            <a:pPr marL="267970" indent="-267970">
              <a:buNone/>
            </a:pPr>
            <a:endParaRPr lang="fi-FI" sz="1400" b="1" dirty="0">
              <a:solidFill>
                <a:srgbClr val="000000"/>
              </a:solidFill>
              <a:latin typeface="Arial"/>
              <a:cs typeface="Arial"/>
            </a:endParaRPr>
          </a:p>
        </p:txBody>
      </p:sp>
      <p:sp>
        <p:nvSpPr>
          <p:cNvPr id="5" name="Title 4">
            <a:extLst>
              <a:ext uri="{FF2B5EF4-FFF2-40B4-BE49-F238E27FC236}">
                <a16:creationId xmlns:a16="http://schemas.microsoft.com/office/drawing/2014/main" id="{62C8DD92-EA2C-0BED-F111-169456591B0D}"/>
              </a:ext>
            </a:extLst>
          </p:cNvPr>
          <p:cNvSpPr>
            <a:spLocks noGrp="1"/>
          </p:cNvSpPr>
          <p:nvPr>
            <p:ph type="title"/>
          </p:nvPr>
        </p:nvSpPr>
        <p:spPr/>
        <p:txBody>
          <a:bodyPr vert="horz" lIns="91440" tIns="45720" rIns="91440" bIns="45720" rtlCol="0" anchor="b" anchorCtr="0">
            <a:noAutofit/>
          </a:bodyPr>
          <a:lstStyle/>
          <a:p>
            <a:endParaRPr lang="fi-FI" sz="2800" dirty="0">
              <a:latin typeface="Arial Narrow"/>
            </a:endParaRPr>
          </a:p>
          <a:p>
            <a:r>
              <a:rPr lang="fi-FI" sz="2800" dirty="0">
                <a:latin typeface="Arial Narrow"/>
              </a:rPr>
              <a:t>Suomalaisen työelämän kehittämisen visio </a:t>
            </a:r>
            <a:br>
              <a:rPr lang="fi-FI" sz="2800" dirty="0">
                <a:latin typeface="Arial Narrow"/>
              </a:rPr>
            </a:br>
            <a:r>
              <a:rPr lang="fi-FI" sz="1800" dirty="0">
                <a:latin typeface="Arial Narrow"/>
              </a:rPr>
              <a:t>(luonnos 7.3.2025)</a:t>
            </a:r>
          </a:p>
        </p:txBody>
      </p:sp>
    </p:spTree>
    <p:extLst>
      <p:ext uri="{BB962C8B-B14F-4D97-AF65-F5344CB8AC3E}">
        <p14:creationId xmlns:p14="http://schemas.microsoft.com/office/powerpoint/2010/main" val="2786467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2303A-D3C5-6C16-3F7C-52F2736F4E8E}"/>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0174FB47-D2C6-7788-92EF-122590617C69}"/>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9270FAE8-333C-CBC9-A8DB-62B82A42FC71}"/>
              </a:ext>
            </a:extLst>
          </p:cNvPr>
          <p:cNvSpPr>
            <a:spLocks noGrp="1"/>
          </p:cNvSpPr>
          <p:nvPr>
            <p:ph type="sldNum" sz="quarter" idx="12"/>
          </p:nvPr>
        </p:nvSpPr>
        <p:spPr/>
        <p:txBody>
          <a:bodyPr/>
          <a:lstStyle/>
          <a:p>
            <a:fld id="{1EA1DD0D-7089-48C5-B116-A19F892CF1D9}" type="slidenum">
              <a:rPr lang="fi-FI" smtClean="0"/>
              <a:pPr/>
              <a:t>5</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3F489025-0663-1503-FF48-DA0BA4B49633}"/>
              </a:ext>
            </a:extLst>
          </p:cNvPr>
          <p:cNvSpPr>
            <a:spLocks noGrp="1"/>
          </p:cNvSpPr>
          <p:nvPr>
            <p:ph idx="1"/>
          </p:nvPr>
        </p:nvSpPr>
        <p:spPr>
          <a:xfrm>
            <a:off x="432785" y="2254469"/>
            <a:ext cx="7739615" cy="2549529"/>
          </a:xfrm>
        </p:spPr>
        <p:txBody>
          <a:bodyPr/>
          <a:lstStyle/>
          <a:p>
            <a:r>
              <a:rPr lang="fi-FI" dirty="0"/>
              <a:t>Mikä visioluonnoksessa innostaa? </a:t>
            </a:r>
          </a:p>
          <a:p>
            <a:r>
              <a:rPr lang="fi-FI" dirty="0"/>
              <a:t>Millaisia muita ajatuksia visioon liittyen sinulla herää?</a:t>
            </a:r>
          </a:p>
        </p:txBody>
      </p:sp>
      <p:sp>
        <p:nvSpPr>
          <p:cNvPr id="5" name="Title 4">
            <a:extLst>
              <a:ext uri="{FF2B5EF4-FFF2-40B4-BE49-F238E27FC236}">
                <a16:creationId xmlns:a16="http://schemas.microsoft.com/office/drawing/2014/main" id="{1179F6CD-7226-A8CE-816B-106FAE3A0265}"/>
              </a:ext>
            </a:extLst>
          </p:cNvPr>
          <p:cNvSpPr>
            <a:spLocks noGrp="1"/>
          </p:cNvSpPr>
          <p:nvPr>
            <p:ph type="title"/>
          </p:nvPr>
        </p:nvSpPr>
        <p:spPr/>
        <p:txBody>
          <a:bodyPr/>
          <a:lstStyle/>
          <a:p>
            <a:r>
              <a:rPr lang="fi-FI" dirty="0"/>
              <a:t>Keskustelu</a:t>
            </a:r>
          </a:p>
        </p:txBody>
      </p:sp>
    </p:spTree>
    <p:extLst>
      <p:ext uri="{BB962C8B-B14F-4D97-AF65-F5344CB8AC3E}">
        <p14:creationId xmlns:p14="http://schemas.microsoft.com/office/powerpoint/2010/main" val="2663843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7FB68-1E90-A454-6F93-D0F0275474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72331-7B89-0F93-3139-B9D25D240791}"/>
              </a:ext>
            </a:extLst>
          </p:cNvPr>
          <p:cNvSpPr>
            <a:spLocks noGrp="1"/>
          </p:cNvSpPr>
          <p:nvPr>
            <p:ph type="ctrTitle"/>
          </p:nvPr>
        </p:nvSpPr>
        <p:spPr>
          <a:xfrm>
            <a:off x="683568" y="2753567"/>
            <a:ext cx="5832648" cy="1693693"/>
          </a:xfrm>
        </p:spPr>
        <p:txBody>
          <a:bodyPr/>
          <a:lstStyle/>
          <a:p>
            <a:br>
              <a:rPr lang="fi-FI">
                <a:latin typeface="Arial Narrow"/>
              </a:rPr>
            </a:br>
            <a:br>
              <a:rPr lang="fi-FI">
                <a:latin typeface="Arial Narrow"/>
              </a:rPr>
            </a:br>
            <a:br>
              <a:rPr lang="fi-FI">
                <a:latin typeface="Arial Narrow"/>
              </a:rPr>
            </a:br>
            <a:endParaRPr lang="fi-FI">
              <a:solidFill>
                <a:srgbClr val="365ABD"/>
              </a:solidFill>
              <a:latin typeface="Arial Narrow"/>
            </a:endParaRPr>
          </a:p>
          <a:p>
            <a:endParaRPr lang="fi-FI"/>
          </a:p>
        </p:txBody>
      </p:sp>
      <p:sp>
        <p:nvSpPr>
          <p:cNvPr id="5" name="Subtitle 4">
            <a:extLst>
              <a:ext uri="{FF2B5EF4-FFF2-40B4-BE49-F238E27FC236}">
                <a16:creationId xmlns:a16="http://schemas.microsoft.com/office/drawing/2014/main" id="{AC1D9371-28BB-732F-25DE-272B432E65D3}"/>
              </a:ext>
            </a:extLst>
          </p:cNvPr>
          <p:cNvSpPr>
            <a:spLocks noGrp="1"/>
          </p:cNvSpPr>
          <p:nvPr>
            <p:ph type="subTitle" idx="1"/>
          </p:nvPr>
        </p:nvSpPr>
        <p:spPr>
          <a:xfrm>
            <a:off x="683568" y="2570513"/>
            <a:ext cx="5832648" cy="1687948"/>
          </a:xfrm>
        </p:spPr>
        <p:txBody>
          <a:bodyPr vert="horz" lIns="91440" tIns="45720" rIns="91440" bIns="45720" rtlCol="0" anchor="t">
            <a:normAutofit fontScale="85000" lnSpcReduction="10000"/>
          </a:bodyPr>
          <a:lstStyle/>
          <a:p>
            <a:r>
              <a:rPr lang="fi-FI" sz="4000" b="1" dirty="0">
                <a:solidFill>
                  <a:srgbClr val="365ABD"/>
                </a:solidFill>
                <a:latin typeface="Arial Narrow"/>
                <a:cs typeface="Arial"/>
              </a:rPr>
              <a:t>Työelämän nykytilaa koskevat havainnot, joihin strategityössä erityisesti pureudutaan</a:t>
            </a:r>
            <a:endParaRPr lang="en-US" dirty="0"/>
          </a:p>
        </p:txBody>
      </p:sp>
    </p:spTree>
    <p:extLst>
      <p:ext uri="{BB962C8B-B14F-4D97-AF65-F5344CB8AC3E}">
        <p14:creationId xmlns:p14="http://schemas.microsoft.com/office/powerpoint/2010/main" val="1564802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33D368-D186-C0B5-EB84-1E68A1CE833A}"/>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03287399-C806-88B5-E0E2-78754EA9D8D2}"/>
              </a:ext>
            </a:extLst>
          </p:cNvPr>
          <p:cNvSpPr>
            <a:spLocks noGrp="1"/>
          </p:cNvSpPr>
          <p:nvPr>
            <p:ph type="sldNum" sz="quarter" idx="12"/>
          </p:nvPr>
        </p:nvSpPr>
        <p:spPr/>
        <p:txBody>
          <a:bodyPr/>
          <a:lstStyle/>
          <a:p>
            <a:fld id="{1EA1DD0D-7089-48C5-B116-A19F892CF1D9}" type="slidenum">
              <a:rPr lang="fi-FI" smtClean="0"/>
              <a:pPr/>
              <a:t>7</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04682B87-4925-29D4-8FD1-D85A04CAE212}"/>
              </a:ext>
            </a:extLst>
          </p:cNvPr>
          <p:cNvSpPr>
            <a:spLocks noGrp="1"/>
          </p:cNvSpPr>
          <p:nvPr>
            <p:ph idx="1"/>
          </p:nvPr>
        </p:nvSpPr>
        <p:spPr>
          <a:xfrm>
            <a:off x="200951" y="958111"/>
            <a:ext cx="8785566" cy="4013023"/>
          </a:xfrm>
        </p:spPr>
        <p:txBody>
          <a:bodyPr vert="horz" lIns="91440" tIns="45720" rIns="91440" bIns="45720" rtlCol="0" anchor="t">
            <a:noAutofit/>
          </a:bodyPr>
          <a:lstStyle/>
          <a:p>
            <a:pPr marL="267970" indent="-267970">
              <a:spcBef>
                <a:spcPts val="600"/>
              </a:spcBef>
              <a:buAutoNum type="arabicPeriod"/>
            </a:pPr>
            <a:r>
              <a:rPr lang="en-US" sz="1100" b="1" dirty="0" err="1">
                <a:cs typeface="Arial"/>
              </a:rPr>
              <a:t>Korkea-asteen</a:t>
            </a:r>
            <a:r>
              <a:rPr lang="en-US" sz="1100" b="1" dirty="0">
                <a:cs typeface="Arial"/>
              </a:rPr>
              <a:t> </a:t>
            </a:r>
            <a:r>
              <a:rPr lang="en-US" sz="1100" b="1" dirty="0" err="1">
                <a:cs typeface="Arial"/>
              </a:rPr>
              <a:t>koulutusta</a:t>
            </a:r>
            <a:r>
              <a:rPr lang="en-US" sz="1100" b="1" dirty="0">
                <a:cs typeface="Arial"/>
              </a:rPr>
              <a:t> </a:t>
            </a:r>
            <a:r>
              <a:rPr lang="en-US" sz="1100" b="1" dirty="0" err="1">
                <a:cs typeface="Arial"/>
              </a:rPr>
              <a:t>vaativissa</a:t>
            </a:r>
            <a:r>
              <a:rPr lang="en-US" sz="1100" b="1" dirty="0">
                <a:cs typeface="Arial"/>
              </a:rPr>
              <a:t> </a:t>
            </a:r>
            <a:r>
              <a:rPr lang="en-US" sz="1100" b="1" dirty="0" err="1">
                <a:cs typeface="Arial"/>
              </a:rPr>
              <a:t>erityisasiantuntija-ammateissa</a:t>
            </a:r>
            <a:r>
              <a:rPr lang="en-US" sz="1100" b="1" dirty="0">
                <a:cs typeface="Arial"/>
              </a:rPr>
              <a:t> </a:t>
            </a:r>
            <a:r>
              <a:rPr lang="en-US" sz="1100" b="1" dirty="0" err="1">
                <a:cs typeface="Arial"/>
              </a:rPr>
              <a:t>työskentelevien</a:t>
            </a:r>
            <a:r>
              <a:rPr lang="en-US" sz="1100" b="1" dirty="0">
                <a:cs typeface="Arial"/>
              </a:rPr>
              <a:t> </a:t>
            </a:r>
            <a:r>
              <a:rPr lang="en-US" sz="1100" b="1" dirty="0" err="1">
                <a:cs typeface="Arial"/>
              </a:rPr>
              <a:t>osuus</a:t>
            </a:r>
            <a:r>
              <a:rPr lang="en-US" sz="1100" b="1" dirty="0">
                <a:cs typeface="Arial"/>
              </a:rPr>
              <a:t> on </a:t>
            </a:r>
            <a:r>
              <a:rPr lang="en-US" sz="1100" b="1" dirty="0" err="1">
                <a:cs typeface="Arial"/>
              </a:rPr>
              <a:t>kasvanut</a:t>
            </a:r>
            <a:r>
              <a:rPr lang="en-US" sz="1100" dirty="0">
                <a:cs typeface="Arial"/>
              </a:rPr>
              <a:t> </a:t>
            </a:r>
            <a:r>
              <a:rPr lang="en-US" sz="1100" dirty="0" err="1">
                <a:cs typeface="Arial"/>
              </a:rPr>
              <a:t>selvästi</a:t>
            </a:r>
            <a:r>
              <a:rPr lang="en-US" sz="1100" dirty="0">
                <a:cs typeface="Arial"/>
              </a:rPr>
              <a:t> 2010-luvulta. </a:t>
            </a:r>
            <a:r>
              <a:rPr lang="en-US" sz="1100" dirty="0" err="1">
                <a:cs typeface="Arial"/>
              </a:rPr>
              <a:t>Osaamista</a:t>
            </a:r>
            <a:r>
              <a:rPr lang="en-US" sz="1100" dirty="0">
                <a:cs typeface="Arial"/>
              </a:rPr>
              <a:t> </a:t>
            </a:r>
            <a:r>
              <a:rPr lang="en-US" sz="1100" dirty="0" err="1">
                <a:cs typeface="Arial"/>
              </a:rPr>
              <a:t>poistuu</a:t>
            </a:r>
            <a:r>
              <a:rPr lang="en-US" sz="1100" dirty="0">
                <a:cs typeface="Arial"/>
              </a:rPr>
              <a:t> </a:t>
            </a:r>
            <a:r>
              <a:rPr lang="en-US" sz="1100" dirty="0" err="1">
                <a:cs typeface="Arial"/>
              </a:rPr>
              <a:t>yhä</a:t>
            </a:r>
            <a:r>
              <a:rPr lang="en-US" sz="1100" dirty="0">
                <a:cs typeface="Arial"/>
              </a:rPr>
              <a:t> </a:t>
            </a:r>
            <a:r>
              <a:rPr lang="en-US" sz="1100" dirty="0" err="1">
                <a:cs typeface="Arial"/>
              </a:rPr>
              <a:t>enemmän</a:t>
            </a:r>
            <a:r>
              <a:rPr lang="en-US" sz="1100" dirty="0">
                <a:cs typeface="Arial"/>
              </a:rPr>
              <a:t> </a:t>
            </a:r>
            <a:r>
              <a:rPr lang="en-US" sz="1100" dirty="0" err="1">
                <a:cs typeface="Arial"/>
              </a:rPr>
              <a:t>eläkkeelle</a:t>
            </a:r>
            <a:r>
              <a:rPr lang="en-US" sz="1100" dirty="0">
                <a:cs typeface="Arial"/>
              </a:rPr>
              <a:t>. </a:t>
            </a:r>
            <a:r>
              <a:rPr lang="en-US" sz="1100" dirty="0" err="1">
                <a:cs typeface="Arial"/>
              </a:rPr>
              <a:t>Työelämään</a:t>
            </a:r>
            <a:r>
              <a:rPr lang="en-US" sz="1100" dirty="0">
                <a:cs typeface="Arial"/>
              </a:rPr>
              <a:t> </a:t>
            </a:r>
            <a:r>
              <a:rPr lang="en-US" sz="1100" dirty="0" err="1">
                <a:cs typeface="Arial"/>
              </a:rPr>
              <a:t>tulevien</a:t>
            </a:r>
            <a:r>
              <a:rPr lang="en-US" sz="1100" dirty="0">
                <a:cs typeface="Arial"/>
              </a:rPr>
              <a:t> </a:t>
            </a:r>
            <a:r>
              <a:rPr lang="en-US" sz="1100" dirty="0" err="1">
                <a:cs typeface="Arial"/>
              </a:rPr>
              <a:t>nuorten</a:t>
            </a:r>
            <a:r>
              <a:rPr lang="en-US" sz="1100" dirty="0">
                <a:cs typeface="Arial"/>
              </a:rPr>
              <a:t> </a:t>
            </a:r>
            <a:r>
              <a:rPr lang="en-US" sz="1100" dirty="0" err="1">
                <a:cs typeface="Arial"/>
              </a:rPr>
              <a:t>koulutuksen</a:t>
            </a:r>
            <a:r>
              <a:rPr lang="en-US" sz="1100" dirty="0">
                <a:cs typeface="Arial"/>
              </a:rPr>
              <a:t> </a:t>
            </a:r>
            <a:r>
              <a:rPr lang="en-US" sz="1100" dirty="0" err="1">
                <a:cs typeface="Arial"/>
              </a:rPr>
              <a:t>taso</a:t>
            </a:r>
            <a:r>
              <a:rPr lang="en-US" sz="1100" dirty="0">
                <a:cs typeface="Arial"/>
              </a:rPr>
              <a:t> on </a:t>
            </a:r>
            <a:r>
              <a:rPr lang="en-US" sz="1100" dirty="0" err="1">
                <a:cs typeface="Arial"/>
              </a:rPr>
              <a:t>jäänyt</a:t>
            </a:r>
            <a:r>
              <a:rPr lang="en-US" sz="1100" dirty="0">
                <a:cs typeface="Arial"/>
              </a:rPr>
              <a:t> </a:t>
            </a:r>
            <a:r>
              <a:rPr lang="en-US" sz="1100" dirty="0" err="1">
                <a:cs typeface="Arial"/>
              </a:rPr>
              <a:t>jälkeen</a:t>
            </a:r>
            <a:r>
              <a:rPr lang="en-US" sz="1100" dirty="0">
                <a:cs typeface="Arial"/>
              </a:rPr>
              <a:t> ja </a:t>
            </a:r>
            <a:r>
              <a:rPr lang="en-US" sz="1100" dirty="0" err="1">
                <a:cs typeface="Arial"/>
              </a:rPr>
              <a:t>osaamisen</a:t>
            </a:r>
            <a:r>
              <a:rPr lang="en-US" sz="1100" dirty="0">
                <a:cs typeface="Arial"/>
              </a:rPr>
              <a:t> </a:t>
            </a:r>
            <a:r>
              <a:rPr lang="en-US" sz="1100" dirty="0" err="1">
                <a:cs typeface="Arial"/>
              </a:rPr>
              <a:t>taso</a:t>
            </a:r>
            <a:r>
              <a:rPr lang="en-US" sz="1100" dirty="0">
                <a:cs typeface="Arial"/>
              </a:rPr>
              <a:t> </a:t>
            </a:r>
            <a:r>
              <a:rPr lang="en-US" sz="1100" dirty="0" err="1">
                <a:cs typeface="Arial"/>
              </a:rPr>
              <a:t>laskenut</a:t>
            </a:r>
            <a:r>
              <a:rPr lang="en-US" sz="1100" dirty="0">
                <a:cs typeface="Arial"/>
              </a:rPr>
              <a:t>.</a:t>
            </a:r>
          </a:p>
          <a:p>
            <a:pPr marL="267970" indent="-267970">
              <a:buAutoNum type="arabicPeriod"/>
            </a:pPr>
            <a:r>
              <a:rPr lang="en-US" sz="1100" b="1" dirty="0" err="1">
                <a:cs typeface="Arial"/>
              </a:rPr>
              <a:t>Tuottavuuskasvun</a:t>
            </a:r>
            <a:r>
              <a:rPr lang="en-US" sz="1100" b="1" dirty="0">
                <a:cs typeface="Arial"/>
              </a:rPr>
              <a:t> </a:t>
            </a:r>
            <a:r>
              <a:rPr lang="en-US" sz="1100" b="1" dirty="0" err="1">
                <a:cs typeface="Arial"/>
              </a:rPr>
              <a:t>vauhdittamiseksi</a:t>
            </a:r>
            <a:r>
              <a:rPr lang="en-US" sz="1100" b="1" dirty="0">
                <a:cs typeface="Arial"/>
              </a:rPr>
              <a:t> </a:t>
            </a:r>
            <a:r>
              <a:rPr lang="en-US" sz="1100" b="1" dirty="0" err="1">
                <a:cs typeface="Arial"/>
              </a:rPr>
              <a:t>tarvitaan</a:t>
            </a:r>
            <a:r>
              <a:rPr lang="en-US" sz="1100" b="1" dirty="0">
                <a:cs typeface="Arial"/>
              </a:rPr>
              <a:t> TKI-</a:t>
            </a:r>
            <a:r>
              <a:rPr lang="en-US" sz="1100" b="1" dirty="0" err="1">
                <a:cs typeface="Arial"/>
              </a:rPr>
              <a:t>investointeja</a:t>
            </a:r>
            <a:r>
              <a:rPr lang="en-US" sz="1100" b="1" dirty="0">
                <a:cs typeface="Arial"/>
              </a:rPr>
              <a:t>.</a:t>
            </a:r>
            <a:r>
              <a:rPr lang="en-US" sz="1100" dirty="0">
                <a:cs typeface="Arial"/>
              </a:rPr>
              <a:t> </a:t>
            </a:r>
            <a:r>
              <a:rPr lang="en-US" sz="1100" dirty="0" err="1">
                <a:cs typeface="Arial"/>
              </a:rPr>
              <a:t>Tutkittu</a:t>
            </a:r>
            <a:r>
              <a:rPr lang="en-US" sz="1100" dirty="0">
                <a:cs typeface="Arial"/>
              </a:rPr>
              <a:t> </a:t>
            </a:r>
            <a:r>
              <a:rPr lang="en-US" sz="1100" dirty="0" err="1">
                <a:cs typeface="Arial"/>
              </a:rPr>
              <a:t>tieto</a:t>
            </a:r>
            <a:r>
              <a:rPr lang="en-US" sz="1100" dirty="0">
                <a:cs typeface="Arial"/>
              </a:rPr>
              <a:t> </a:t>
            </a:r>
            <a:r>
              <a:rPr lang="en-US" sz="1100" dirty="0" err="1">
                <a:cs typeface="Arial"/>
              </a:rPr>
              <a:t>ei</a:t>
            </a:r>
            <a:r>
              <a:rPr lang="en-US" sz="1100" dirty="0">
                <a:cs typeface="Arial"/>
              </a:rPr>
              <a:t> </a:t>
            </a:r>
            <a:r>
              <a:rPr lang="en-US" sz="1100" dirty="0" err="1">
                <a:cs typeface="Arial"/>
              </a:rPr>
              <a:t>vielä</a:t>
            </a:r>
            <a:r>
              <a:rPr lang="en-US" sz="1100" dirty="0">
                <a:cs typeface="Arial"/>
              </a:rPr>
              <a:t> </a:t>
            </a:r>
            <a:r>
              <a:rPr lang="en-US" sz="1100" dirty="0" err="1">
                <a:cs typeface="Arial"/>
              </a:rPr>
              <a:t>riitä</a:t>
            </a:r>
            <a:r>
              <a:rPr lang="en-US" sz="1100" dirty="0">
                <a:cs typeface="Arial"/>
              </a:rPr>
              <a:t>, </a:t>
            </a:r>
            <a:r>
              <a:rPr lang="en-US" sz="1100" dirty="0" err="1">
                <a:cs typeface="Arial"/>
              </a:rPr>
              <a:t>vaan</a:t>
            </a:r>
            <a:r>
              <a:rPr lang="en-US" sz="1100" dirty="0">
                <a:cs typeface="Arial"/>
              </a:rPr>
              <a:t> </a:t>
            </a:r>
            <a:r>
              <a:rPr lang="en-US" sz="1100" dirty="0" err="1">
                <a:cs typeface="Arial"/>
              </a:rPr>
              <a:t>sitä</a:t>
            </a:r>
            <a:r>
              <a:rPr lang="en-US" sz="1100" dirty="0">
                <a:cs typeface="Arial"/>
              </a:rPr>
              <a:t> </a:t>
            </a:r>
            <a:r>
              <a:rPr lang="en-US" sz="1100" dirty="0" err="1">
                <a:cs typeface="Arial"/>
              </a:rPr>
              <a:t>täytyy</a:t>
            </a:r>
            <a:r>
              <a:rPr lang="en-US" sz="1100" dirty="0">
                <a:cs typeface="Arial"/>
              </a:rPr>
              <a:t> </a:t>
            </a:r>
            <a:r>
              <a:rPr lang="en-US" sz="1100" dirty="0" err="1">
                <a:cs typeface="Arial"/>
              </a:rPr>
              <a:t>osata</a:t>
            </a:r>
            <a:r>
              <a:rPr lang="en-US" sz="1100" dirty="0">
                <a:cs typeface="Arial"/>
              </a:rPr>
              <a:t> </a:t>
            </a:r>
            <a:r>
              <a:rPr lang="en-US" sz="1100" dirty="0" err="1">
                <a:cs typeface="Arial"/>
              </a:rPr>
              <a:t>jalostaa</a:t>
            </a:r>
            <a:r>
              <a:rPr lang="en-US" sz="1100" dirty="0">
                <a:cs typeface="Arial"/>
              </a:rPr>
              <a:t> ja </a:t>
            </a:r>
            <a:r>
              <a:rPr lang="en-US" sz="1100" dirty="0" err="1">
                <a:cs typeface="Arial"/>
              </a:rPr>
              <a:t>muuntaa</a:t>
            </a:r>
            <a:r>
              <a:rPr lang="en-US" sz="1100" dirty="0">
                <a:cs typeface="Arial"/>
              </a:rPr>
              <a:t> </a:t>
            </a:r>
            <a:r>
              <a:rPr lang="en-US" sz="1100" dirty="0" err="1">
                <a:cs typeface="Arial"/>
              </a:rPr>
              <a:t>innovaatioiksi</a:t>
            </a:r>
            <a:r>
              <a:rPr lang="en-US" sz="1100" dirty="0">
                <a:cs typeface="Arial"/>
              </a:rPr>
              <a:t>. </a:t>
            </a:r>
            <a:r>
              <a:rPr lang="en-US" sz="1100" dirty="0" err="1">
                <a:cs typeface="Arial"/>
              </a:rPr>
              <a:t>Korkeasti</a:t>
            </a:r>
            <a:r>
              <a:rPr lang="en-US" sz="1100" dirty="0">
                <a:cs typeface="Arial"/>
              </a:rPr>
              <a:t> </a:t>
            </a:r>
            <a:r>
              <a:rPr lang="en-US" sz="1100" dirty="0" err="1">
                <a:cs typeface="Arial"/>
              </a:rPr>
              <a:t>koulutettua</a:t>
            </a:r>
            <a:r>
              <a:rPr lang="en-US" sz="1100" dirty="0">
                <a:cs typeface="Arial"/>
              </a:rPr>
              <a:t> </a:t>
            </a:r>
            <a:r>
              <a:rPr lang="en-US" sz="1100" dirty="0" err="1">
                <a:cs typeface="Arial"/>
              </a:rPr>
              <a:t>työvoimaa</a:t>
            </a:r>
            <a:r>
              <a:rPr lang="en-US" sz="1100" dirty="0">
                <a:cs typeface="Arial"/>
              </a:rPr>
              <a:t> on </a:t>
            </a:r>
            <a:r>
              <a:rPr lang="en-US" sz="1100" dirty="0" err="1">
                <a:cs typeface="Arial"/>
              </a:rPr>
              <a:t>vaikea</a:t>
            </a:r>
            <a:r>
              <a:rPr lang="en-US" sz="1100" dirty="0">
                <a:cs typeface="Arial"/>
              </a:rPr>
              <a:t> </a:t>
            </a:r>
            <a:r>
              <a:rPr lang="en-US" sz="1100" dirty="0" err="1">
                <a:cs typeface="Arial"/>
              </a:rPr>
              <a:t>löytää</a:t>
            </a:r>
            <a:r>
              <a:rPr lang="en-US" sz="1100" dirty="0">
                <a:cs typeface="Arial"/>
              </a:rPr>
              <a:t> </a:t>
            </a:r>
            <a:r>
              <a:rPr lang="en-US" sz="1100" dirty="0" err="1">
                <a:cs typeface="Arial"/>
              </a:rPr>
              <a:t>työmarkkinoilta</a:t>
            </a:r>
            <a:r>
              <a:rPr lang="en-US" sz="1100" dirty="0">
                <a:cs typeface="Arial"/>
              </a:rPr>
              <a:t>. </a:t>
            </a:r>
          </a:p>
          <a:p>
            <a:pPr marL="267970" indent="-267970">
              <a:buAutoNum type="arabicPeriod"/>
            </a:pPr>
            <a:r>
              <a:rPr lang="en-US" sz="1100" b="1" dirty="0" err="1">
                <a:cs typeface="Arial"/>
              </a:rPr>
              <a:t>Uusien</a:t>
            </a:r>
            <a:r>
              <a:rPr lang="en-US" sz="1100" b="1" dirty="0">
                <a:cs typeface="Arial"/>
              </a:rPr>
              <a:t> </a:t>
            </a:r>
            <a:r>
              <a:rPr lang="en-US" sz="1100" b="1" dirty="0" err="1">
                <a:cs typeface="Arial"/>
              </a:rPr>
              <a:t>työkyvyttömyyseläkkeiden</a:t>
            </a:r>
            <a:r>
              <a:rPr lang="en-US" sz="1100" b="1" dirty="0">
                <a:cs typeface="Arial"/>
              </a:rPr>
              <a:t> </a:t>
            </a:r>
            <a:r>
              <a:rPr lang="en-US" sz="1100" b="1" dirty="0" err="1">
                <a:cs typeface="Arial"/>
              </a:rPr>
              <a:t>määrä</a:t>
            </a:r>
            <a:r>
              <a:rPr lang="en-US" sz="1100" b="1" dirty="0">
                <a:cs typeface="Arial"/>
              </a:rPr>
              <a:t> on </a:t>
            </a:r>
            <a:r>
              <a:rPr lang="en-US" sz="1100" b="1" dirty="0" err="1">
                <a:cs typeface="Arial"/>
              </a:rPr>
              <a:t>laskenut</a:t>
            </a:r>
            <a:r>
              <a:rPr lang="en-US" sz="1100" b="1" dirty="0">
                <a:cs typeface="Arial"/>
              </a:rPr>
              <a:t> 20 </a:t>
            </a:r>
            <a:r>
              <a:rPr lang="en-US" sz="1100" b="1" dirty="0" err="1">
                <a:cs typeface="Arial"/>
              </a:rPr>
              <a:t>vuotta</a:t>
            </a:r>
            <a:r>
              <a:rPr lang="en-US" sz="1100" b="1" dirty="0">
                <a:cs typeface="Arial"/>
              </a:rPr>
              <a:t>.</a:t>
            </a:r>
            <a:r>
              <a:rPr lang="en-US" sz="1100" dirty="0">
                <a:cs typeface="Arial"/>
              </a:rPr>
              <a:t> </a:t>
            </a:r>
            <a:r>
              <a:rPr lang="en-US" sz="1100" dirty="0" err="1">
                <a:cs typeface="Arial"/>
              </a:rPr>
              <a:t>Työkyvyttömyyseläkkeelle</a:t>
            </a:r>
            <a:r>
              <a:rPr lang="en-US" sz="1100" dirty="0">
                <a:cs typeface="Arial"/>
              </a:rPr>
              <a:t> </a:t>
            </a:r>
            <a:r>
              <a:rPr lang="en-US" sz="1100" dirty="0" err="1">
                <a:cs typeface="Arial"/>
              </a:rPr>
              <a:t>siirtymiset</a:t>
            </a:r>
            <a:r>
              <a:rPr lang="en-US" sz="1100" dirty="0">
                <a:cs typeface="Arial"/>
              </a:rPr>
              <a:t> </a:t>
            </a:r>
            <a:r>
              <a:rPr lang="en-US" sz="1100" dirty="0" err="1">
                <a:cs typeface="Arial"/>
              </a:rPr>
              <a:t>ovat</a:t>
            </a:r>
            <a:r>
              <a:rPr lang="en-US" sz="1100" dirty="0">
                <a:cs typeface="Arial"/>
              </a:rPr>
              <a:t> </a:t>
            </a:r>
            <a:r>
              <a:rPr lang="en-US" sz="1100" dirty="0" err="1">
                <a:cs typeface="Arial"/>
              </a:rPr>
              <a:t>lisääntyneet</a:t>
            </a:r>
            <a:r>
              <a:rPr lang="en-US" sz="1100" dirty="0">
                <a:cs typeface="Arial"/>
              </a:rPr>
              <a:t> alle 35-vuotiailla.</a:t>
            </a:r>
          </a:p>
          <a:p>
            <a:pPr marL="267970" indent="-267970">
              <a:buAutoNum type="arabicPeriod"/>
            </a:pPr>
            <a:r>
              <a:rPr lang="en-US" sz="1100" b="1" dirty="0" err="1">
                <a:cs typeface="Arial"/>
              </a:rPr>
              <a:t>Työelämä</a:t>
            </a:r>
            <a:r>
              <a:rPr lang="en-US" sz="1100" b="1" dirty="0">
                <a:cs typeface="Arial"/>
              </a:rPr>
              <a:t> </a:t>
            </a:r>
            <a:r>
              <a:rPr lang="en-US" sz="1100" b="1" dirty="0" err="1">
                <a:cs typeface="Arial"/>
              </a:rPr>
              <a:t>monimuotoistuu</a:t>
            </a:r>
            <a:r>
              <a:rPr lang="en-US" sz="1100" b="1" dirty="0">
                <a:cs typeface="Arial"/>
              </a:rPr>
              <a:t> ja </a:t>
            </a:r>
            <a:r>
              <a:rPr lang="en-US" sz="1100" b="1" dirty="0" err="1">
                <a:cs typeface="Arial"/>
              </a:rPr>
              <a:t>tuo</a:t>
            </a:r>
            <a:r>
              <a:rPr lang="en-US" sz="1100" b="1" dirty="0">
                <a:cs typeface="Arial"/>
              </a:rPr>
              <a:t> </a:t>
            </a:r>
            <a:r>
              <a:rPr lang="en-US" sz="1100" b="1" dirty="0" err="1">
                <a:cs typeface="Arial"/>
              </a:rPr>
              <a:t>mukanaan</a:t>
            </a:r>
            <a:r>
              <a:rPr lang="en-US" sz="1100" b="1" dirty="0">
                <a:cs typeface="Arial"/>
              </a:rPr>
              <a:t> </a:t>
            </a:r>
            <a:r>
              <a:rPr lang="en-US" sz="1100" b="1" dirty="0" err="1">
                <a:cs typeface="Arial"/>
              </a:rPr>
              <a:t>erilaisia</a:t>
            </a:r>
            <a:r>
              <a:rPr lang="en-US" sz="1100" b="1" dirty="0">
                <a:cs typeface="Arial"/>
              </a:rPr>
              <a:t> </a:t>
            </a:r>
            <a:r>
              <a:rPr lang="en-US" sz="1100" b="1" dirty="0" err="1">
                <a:cs typeface="Arial"/>
              </a:rPr>
              <a:t>tarpeita</a:t>
            </a:r>
            <a:r>
              <a:rPr lang="en-US" sz="1100" b="1" dirty="0">
                <a:cs typeface="Arial"/>
              </a:rPr>
              <a:t> ja </a:t>
            </a:r>
            <a:r>
              <a:rPr lang="en-US" sz="1100" b="1" dirty="0" err="1">
                <a:cs typeface="Arial"/>
              </a:rPr>
              <a:t>toimintatapoja</a:t>
            </a:r>
            <a:r>
              <a:rPr lang="en-US" sz="1100" b="1" dirty="0">
                <a:cs typeface="Arial"/>
              </a:rPr>
              <a:t> tai </a:t>
            </a:r>
            <a:r>
              <a:rPr lang="en-US" sz="1100" b="1" dirty="0" err="1">
                <a:cs typeface="Arial"/>
              </a:rPr>
              <a:t>näkökulmia</a:t>
            </a:r>
            <a:r>
              <a:rPr lang="en-US" sz="1100" b="1" dirty="0">
                <a:cs typeface="Arial"/>
              </a:rPr>
              <a:t>.</a:t>
            </a:r>
            <a:endParaRPr lang="en-US" sz="1100" dirty="0">
              <a:cs typeface="Arial"/>
            </a:endParaRPr>
          </a:p>
          <a:p>
            <a:pPr marL="267970" indent="-267970">
              <a:buAutoNum type="arabicPeriod"/>
            </a:pPr>
            <a:r>
              <a:rPr lang="en-US" sz="1100" b="1" dirty="0" err="1">
                <a:cs typeface="Arial"/>
              </a:rPr>
              <a:t>Jatkuva</a:t>
            </a:r>
            <a:r>
              <a:rPr lang="en-US" sz="1100" b="1" dirty="0">
                <a:cs typeface="Arial"/>
              </a:rPr>
              <a:t> </a:t>
            </a:r>
            <a:r>
              <a:rPr lang="en-US" sz="1100" b="1" dirty="0" err="1">
                <a:cs typeface="Arial"/>
              </a:rPr>
              <a:t>oppiminen</a:t>
            </a:r>
            <a:r>
              <a:rPr lang="en-US" sz="1100" b="1" dirty="0">
                <a:cs typeface="Arial"/>
              </a:rPr>
              <a:t> on </a:t>
            </a:r>
            <a:r>
              <a:rPr lang="en-US" sz="1100" b="1" dirty="0" err="1">
                <a:cs typeface="Arial"/>
              </a:rPr>
              <a:t>välttämätöntä</a:t>
            </a:r>
            <a:r>
              <a:rPr lang="en-US" sz="1100" b="1" dirty="0">
                <a:cs typeface="Arial"/>
              </a:rPr>
              <a:t> </a:t>
            </a:r>
            <a:r>
              <a:rPr lang="en-US" sz="1100" b="1" dirty="0" err="1">
                <a:cs typeface="Arial"/>
              </a:rPr>
              <a:t>liki</a:t>
            </a:r>
            <a:r>
              <a:rPr lang="en-US" sz="1100" b="1" dirty="0">
                <a:cs typeface="Arial"/>
              </a:rPr>
              <a:t> </a:t>
            </a:r>
            <a:r>
              <a:rPr lang="en-US" sz="1100" b="1" dirty="0" err="1">
                <a:cs typeface="Arial"/>
              </a:rPr>
              <a:t>jokaisessa</a:t>
            </a:r>
            <a:r>
              <a:rPr lang="en-US" sz="1100" b="1" dirty="0">
                <a:cs typeface="Arial"/>
              </a:rPr>
              <a:t> </a:t>
            </a:r>
            <a:r>
              <a:rPr lang="en-US" sz="1100" b="1" dirty="0" err="1">
                <a:cs typeface="Arial"/>
              </a:rPr>
              <a:t>työssä</a:t>
            </a:r>
            <a:r>
              <a:rPr lang="en-US" sz="1100" b="1" dirty="0">
                <a:cs typeface="Arial"/>
              </a:rPr>
              <a:t>.</a:t>
            </a:r>
            <a:r>
              <a:rPr lang="en-US" sz="1100" dirty="0">
                <a:cs typeface="Arial"/>
              </a:rPr>
              <a:t>  </a:t>
            </a:r>
            <a:r>
              <a:rPr lang="en-US" sz="1100" dirty="0" err="1">
                <a:cs typeface="Arial"/>
              </a:rPr>
              <a:t>Työssä</a:t>
            </a:r>
            <a:r>
              <a:rPr lang="en-US" sz="1100" dirty="0">
                <a:cs typeface="Arial"/>
              </a:rPr>
              <a:t> </a:t>
            </a:r>
            <a:r>
              <a:rPr lang="en-US" sz="1100" dirty="0" err="1">
                <a:cs typeface="Arial"/>
              </a:rPr>
              <a:t>olevat</a:t>
            </a:r>
            <a:r>
              <a:rPr lang="en-US" sz="1100" dirty="0">
                <a:cs typeface="Arial"/>
              </a:rPr>
              <a:t> </a:t>
            </a:r>
            <a:r>
              <a:rPr lang="en-US" sz="1100" dirty="0" err="1">
                <a:cs typeface="Arial"/>
              </a:rPr>
              <a:t>kehittävät</a:t>
            </a:r>
            <a:r>
              <a:rPr lang="en-US" sz="1100" dirty="0">
                <a:cs typeface="Arial"/>
              </a:rPr>
              <a:t> </a:t>
            </a:r>
            <a:r>
              <a:rPr lang="en-US" sz="1100" dirty="0" err="1">
                <a:cs typeface="Arial"/>
              </a:rPr>
              <a:t>osaamistaan</a:t>
            </a:r>
            <a:r>
              <a:rPr lang="en-US" sz="1100" dirty="0">
                <a:cs typeface="Arial"/>
              </a:rPr>
              <a:t> </a:t>
            </a:r>
            <a:r>
              <a:rPr lang="en-US" sz="1100" dirty="0" err="1">
                <a:cs typeface="Arial"/>
              </a:rPr>
              <a:t>enemmän</a:t>
            </a:r>
            <a:r>
              <a:rPr lang="en-US" sz="1100" dirty="0">
                <a:cs typeface="Arial"/>
              </a:rPr>
              <a:t> </a:t>
            </a:r>
            <a:r>
              <a:rPr lang="en-US" sz="1100" dirty="0" err="1">
                <a:cs typeface="Arial"/>
              </a:rPr>
              <a:t>kuin</a:t>
            </a:r>
            <a:r>
              <a:rPr lang="en-US" sz="1100" dirty="0">
                <a:cs typeface="Arial"/>
              </a:rPr>
              <a:t> </a:t>
            </a:r>
            <a:r>
              <a:rPr lang="en-US" sz="1100" dirty="0" err="1">
                <a:cs typeface="Arial"/>
              </a:rPr>
              <a:t>sen</a:t>
            </a:r>
            <a:r>
              <a:rPr lang="en-US" sz="1100" dirty="0">
                <a:cs typeface="Arial"/>
              </a:rPr>
              <a:t> </a:t>
            </a:r>
            <a:r>
              <a:rPr lang="en-US" sz="1100" dirty="0" err="1">
                <a:cs typeface="Arial"/>
              </a:rPr>
              <a:t>ulkopuolella</a:t>
            </a:r>
            <a:r>
              <a:rPr lang="en-US" sz="1100" dirty="0">
                <a:cs typeface="Arial"/>
              </a:rPr>
              <a:t> </a:t>
            </a:r>
            <a:r>
              <a:rPr lang="en-US" sz="1100" dirty="0" err="1">
                <a:cs typeface="Arial"/>
              </a:rPr>
              <a:t>olevat</a:t>
            </a:r>
            <a:r>
              <a:rPr lang="en-US" sz="1100" dirty="0">
                <a:cs typeface="Arial"/>
              </a:rPr>
              <a:t>, </a:t>
            </a:r>
            <a:r>
              <a:rPr lang="en-US" sz="1100" dirty="0" err="1">
                <a:cs typeface="Arial"/>
              </a:rPr>
              <a:t>palkansaajat</a:t>
            </a:r>
            <a:r>
              <a:rPr lang="en-US" sz="1100" dirty="0">
                <a:cs typeface="Arial"/>
              </a:rPr>
              <a:t> </a:t>
            </a:r>
            <a:r>
              <a:rPr lang="en-US" sz="1100" dirty="0" err="1">
                <a:cs typeface="Arial"/>
              </a:rPr>
              <a:t>enemmän</a:t>
            </a:r>
            <a:r>
              <a:rPr lang="en-US" sz="1100" dirty="0">
                <a:cs typeface="Arial"/>
              </a:rPr>
              <a:t> </a:t>
            </a:r>
            <a:r>
              <a:rPr lang="en-US" sz="1100" dirty="0" err="1">
                <a:cs typeface="Arial"/>
              </a:rPr>
              <a:t>kuin</a:t>
            </a:r>
            <a:r>
              <a:rPr lang="en-US" sz="1100" dirty="0">
                <a:cs typeface="Arial"/>
              </a:rPr>
              <a:t> </a:t>
            </a:r>
            <a:r>
              <a:rPr lang="en-US" sz="1100" dirty="0" err="1">
                <a:cs typeface="Arial"/>
              </a:rPr>
              <a:t>yrittäjät</a:t>
            </a:r>
            <a:r>
              <a:rPr lang="en-US" sz="1100" dirty="0">
                <a:cs typeface="Arial"/>
              </a:rPr>
              <a:t>, </a:t>
            </a:r>
            <a:r>
              <a:rPr lang="en-US" sz="1100" dirty="0" err="1">
                <a:cs typeface="Arial"/>
              </a:rPr>
              <a:t>palkansaajista</a:t>
            </a:r>
            <a:r>
              <a:rPr lang="en-US" sz="1100" dirty="0">
                <a:cs typeface="Arial"/>
              </a:rPr>
              <a:t> </a:t>
            </a:r>
            <a:r>
              <a:rPr lang="en-US" sz="1100" dirty="0" err="1">
                <a:cs typeface="Arial"/>
              </a:rPr>
              <a:t>korkeammin</a:t>
            </a:r>
            <a:r>
              <a:rPr lang="en-US" sz="1100" dirty="0">
                <a:cs typeface="Arial"/>
              </a:rPr>
              <a:t> </a:t>
            </a:r>
            <a:r>
              <a:rPr lang="en-US" sz="1100" dirty="0" err="1">
                <a:cs typeface="Arial"/>
              </a:rPr>
              <a:t>koulutetut</a:t>
            </a:r>
            <a:r>
              <a:rPr lang="en-US" sz="1100" dirty="0">
                <a:cs typeface="Arial"/>
              </a:rPr>
              <a:t> </a:t>
            </a:r>
            <a:r>
              <a:rPr lang="en-US" sz="1100" dirty="0" err="1">
                <a:cs typeface="Arial"/>
              </a:rPr>
              <a:t>enemmän</a:t>
            </a:r>
            <a:r>
              <a:rPr lang="en-US" sz="1100" dirty="0">
                <a:cs typeface="Arial"/>
              </a:rPr>
              <a:t> </a:t>
            </a:r>
            <a:r>
              <a:rPr lang="en-US" sz="1100" dirty="0" err="1">
                <a:cs typeface="Arial"/>
              </a:rPr>
              <a:t>kuin</a:t>
            </a:r>
            <a:r>
              <a:rPr lang="en-US" sz="1100" dirty="0">
                <a:cs typeface="Arial"/>
              </a:rPr>
              <a:t> </a:t>
            </a:r>
            <a:r>
              <a:rPr lang="en-US" sz="1100" dirty="0" err="1">
                <a:cs typeface="Arial"/>
              </a:rPr>
              <a:t>matalammin</a:t>
            </a:r>
            <a:r>
              <a:rPr lang="en-US" sz="1100" dirty="0">
                <a:cs typeface="Arial"/>
              </a:rPr>
              <a:t> </a:t>
            </a:r>
            <a:r>
              <a:rPr lang="en-US" sz="1100" dirty="0" err="1">
                <a:cs typeface="Arial"/>
              </a:rPr>
              <a:t>koulutetut</a:t>
            </a:r>
            <a:r>
              <a:rPr lang="en-US" sz="1100" dirty="0">
                <a:cs typeface="Arial"/>
              </a:rPr>
              <a:t>. </a:t>
            </a:r>
          </a:p>
          <a:p>
            <a:pPr marL="267970" indent="-267970">
              <a:buAutoNum type="arabicPeriod"/>
            </a:pPr>
            <a:r>
              <a:rPr lang="en-US" sz="1100" b="1" dirty="0" err="1">
                <a:cs typeface="Arial"/>
              </a:rPr>
              <a:t>Suomesta</a:t>
            </a:r>
            <a:r>
              <a:rPr lang="en-US" sz="1100" b="1" dirty="0">
                <a:cs typeface="Arial"/>
              </a:rPr>
              <a:t> </a:t>
            </a:r>
            <a:r>
              <a:rPr lang="en-US" sz="1100" b="1" dirty="0" err="1">
                <a:cs typeface="Arial"/>
              </a:rPr>
              <a:t>puuttuu</a:t>
            </a:r>
            <a:r>
              <a:rPr lang="en-US" sz="1100" b="1" dirty="0">
                <a:cs typeface="Arial"/>
              </a:rPr>
              <a:t> </a:t>
            </a:r>
            <a:r>
              <a:rPr lang="en-US" sz="1100" b="1" dirty="0" err="1">
                <a:cs typeface="Arial"/>
              </a:rPr>
              <a:t>korkean</a:t>
            </a:r>
            <a:r>
              <a:rPr lang="en-US" sz="1100" b="1" dirty="0">
                <a:cs typeface="Arial"/>
              </a:rPr>
              <a:t> </a:t>
            </a:r>
            <a:r>
              <a:rPr lang="en-US" sz="1100" b="1" dirty="0" err="1">
                <a:cs typeface="Arial"/>
              </a:rPr>
              <a:t>tuottavuuden</a:t>
            </a:r>
            <a:r>
              <a:rPr lang="en-US" sz="1100" b="1" dirty="0">
                <a:cs typeface="Arial"/>
              </a:rPr>
              <a:t> </a:t>
            </a:r>
            <a:r>
              <a:rPr lang="en-US" sz="1100" b="1" dirty="0" err="1">
                <a:cs typeface="Arial"/>
              </a:rPr>
              <a:t>eturintaman</a:t>
            </a:r>
            <a:r>
              <a:rPr lang="en-US" sz="1100" b="1" dirty="0">
                <a:cs typeface="Arial"/>
              </a:rPr>
              <a:t> </a:t>
            </a:r>
            <a:r>
              <a:rPr lang="en-US" sz="1100" b="1" dirty="0" err="1">
                <a:cs typeface="Arial"/>
              </a:rPr>
              <a:t>yrityksiä</a:t>
            </a:r>
            <a:r>
              <a:rPr lang="en-US" sz="1100" b="1" dirty="0">
                <a:cs typeface="Arial"/>
              </a:rPr>
              <a:t>.</a:t>
            </a:r>
            <a:r>
              <a:rPr lang="en-US" sz="1100" dirty="0">
                <a:cs typeface="Arial"/>
              </a:rPr>
              <a:t> </a:t>
            </a:r>
            <a:r>
              <a:rPr lang="en-US" sz="1100" dirty="0" err="1">
                <a:cs typeface="Arial"/>
              </a:rPr>
              <a:t>Eturintaman</a:t>
            </a:r>
            <a:r>
              <a:rPr lang="en-US" sz="1100" dirty="0">
                <a:cs typeface="Arial"/>
              </a:rPr>
              <a:t> </a:t>
            </a:r>
            <a:r>
              <a:rPr lang="en-US" sz="1100" dirty="0" err="1">
                <a:cs typeface="Arial"/>
              </a:rPr>
              <a:t>yritykset</a:t>
            </a:r>
            <a:r>
              <a:rPr lang="en-US" sz="1100" dirty="0">
                <a:cs typeface="Arial"/>
              </a:rPr>
              <a:t> </a:t>
            </a:r>
            <a:r>
              <a:rPr lang="en-US" sz="1100" dirty="0" err="1">
                <a:cs typeface="Arial"/>
              </a:rPr>
              <a:t>ovat</a:t>
            </a:r>
            <a:r>
              <a:rPr lang="en-US" sz="1100" dirty="0">
                <a:cs typeface="Arial"/>
              </a:rPr>
              <a:t> </a:t>
            </a:r>
            <a:r>
              <a:rPr lang="en-US" sz="1100" dirty="0" err="1">
                <a:cs typeface="Arial"/>
              </a:rPr>
              <a:t>digitalisaation</a:t>
            </a:r>
            <a:r>
              <a:rPr lang="en-US" sz="1100" dirty="0">
                <a:cs typeface="Arial"/>
              </a:rPr>
              <a:t> </a:t>
            </a:r>
            <a:r>
              <a:rPr lang="en-US" sz="1100" dirty="0" err="1">
                <a:cs typeface="Arial"/>
              </a:rPr>
              <a:t>edelläkävijöitä</a:t>
            </a:r>
            <a:r>
              <a:rPr lang="en-US" sz="1100" dirty="0">
                <a:cs typeface="Arial"/>
              </a:rPr>
              <a:t>, ne </a:t>
            </a:r>
            <a:r>
              <a:rPr lang="en-US" sz="1100" dirty="0" err="1">
                <a:cs typeface="Arial"/>
              </a:rPr>
              <a:t>toimivat</a:t>
            </a:r>
            <a:r>
              <a:rPr lang="en-US" sz="1100" dirty="0">
                <a:cs typeface="Arial"/>
              </a:rPr>
              <a:t> </a:t>
            </a:r>
            <a:r>
              <a:rPr lang="en-US" sz="1100" dirty="0" err="1">
                <a:cs typeface="Arial"/>
              </a:rPr>
              <a:t>kansainvälisillä</a:t>
            </a:r>
            <a:r>
              <a:rPr lang="en-US" sz="1100" dirty="0">
                <a:cs typeface="Arial"/>
              </a:rPr>
              <a:t> </a:t>
            </a:r>
            <a:r>
              <a:rPr lang="en-US" sz="1100" dirty="0" err="1">
                <a:cs typeface="Arial"/>
              </a:rPr>
              <a:t>markkinoilla</a:t>
            </a:r>
            <a:r>
              <a:rPr lang="en-US" sz="1100" dirty="0">
                <a:cs typeface="Arial"/>
              </a:rPr>
              <a:t>, </a:t>
            </a:r>
            <a:r>
              <a:rPr lang="en-US" sz="1100" dirty="0" err="1">
                <a:cs typeface="Arial"/>
              </a:rPr>
              <a:t>sijaitsevat</a:t>
            </a:r>
            <a:r>
              <a:rPr lang="en-US" sz="1100" dirty="0">
                <a:cs typeface="Arial"/>
              </a:rPr>
              <a:t> </a:t>
            </a:r>
            <a:r>
              <a:rPr lang="en-US" sz="1100" dirty="0" err="1">
                <a:cs typeface="Arial"/>
              </a:rPr>
              <a:t>kasvukeskuksissa</a:t>
            </a:r>
            <a:r>
              <a:rPr lang="en-US" sz="1100" dirty="0">
                <a:cs typeface="Arial"/>
              </a:rPr>
              <a:t>, </a:t>
            </a:r>
            <a:r>
              <a:rPr lang="en-US" sz="1100" dirty="0" err="1">
                <a:cs typeface="Arial"/>
              </a:rPr>
              <a:t>niillä</a:t>
            </a:r>
            <a:r>
              <a:rPr lang="en-US" sz="1100" dirty="0">
                <a:cs typeface="Arial"/>
              </a:rPr>
              <a:t> on </a:t>
            </a:r>
            <a:r>
              <a:rPr lang="en-US" sz="1100" dirty="0" err="1">
                <a:cs typeface="Arial"/>
              </a:rPr>
              <a:t>tiivistä</a:t>
            </a:r>
            <a:r>
              <a:rPr lang="en-US" sz="1100" dirty="0">
                <a:cs typeface="Arial"/>
              </a:rPr>
              <a:t> </a:t>
            </a:r>
            <a:r>
              <a:rPr lang="en-US" sz="1100" dirty="0" err="1">
                <a:cs typeface="Arial"/>
              </a:rPr>
              <a:t>yhteistyötä</a:t>
            </a:r>
            <a:r>
              <a:rPr lang="en-US" sz="1100" dirty="0">
                <a:cs typeface="Arial"/>
              </a:rPr>
              <a:t> </a:t>
            </a:r>
            <a:r>
              <a:rPr lang="en-US" sz="1100" dirty="0" err="1">
                <a:cs typeface="Arial"/>
              </a:rPr>
              <a:t>tutkimusyhteisöjen</a:t>
            </a:r>
            <a:r>
              <a:rPr lang="en-US" sz="1100" dirty="0">
                <a:cs typeface="Arial"/>
              </a:rPr>
              <a:t> kanssa ja </a:t>
            </a:r>
            <a:r>
              <a:rPr lang="en-US" sz="1100" dirty="0" err="1">
                <a:cs typeface="Arial"/>
              </a:rPr>
              <a:t>niissä</a:t>
            </a:r>
            <a:r>
              <a:rPr lang="en-US" sz="1100" dirty="0">
                <a:cs typeface="Arial"/>
              </a:rPr>
              <a:t> </a:t>
            </a:r>
            <a:r>
              <a:rPr lang="en-US" sz="1100" dirty="0" err="1">
                <a:cs typeface="Arial"/>
              </a:rPr>
              <a:t>henkilöstö</a:t>
            </a:r>
            <a:r>
              <a:rPr lang="en-US" sz="1100" dirty="0">
                <a:cs typeface="Arial"/>
              </a:rPr>
              <a:t> </a:t>
            </a:r>
            <a:r>
              <a:rPr lang="en-US" sz="1100" dirty="0" err="1">
                <a:cs typeface="Arial"/>
              </a:rPr>
              <a:t>osallistuu</a:t>
            </a:r>
            <a:r>
              <a:rPr lang="en-US" sz="1100" dirty="0">
                <a:cs typeface="Arial"/>
              </a:rPr>
              <a:t> </a:t>
            </a:r>
            <a:r>
              <a:rPr lang="en-US" sz="1100" dirty="0" err="1">
                <a:cs typeface="Arial"/>
              </a:rPr>
              <a:t>laajasti</a:t>
            </a:r>
            <a:r>
              <a:rPr lang="en-US" sz="1100" dirty="0">
                <a:cs typeface="Arial"/>
              </a:rPr>
              <a:t> </a:t>
            </a:r>
            <a:r>
              <a:rPr lang="en-US" sz="1100" dirty="0" err="1">
                <a:cs typeface="Arial"/>
              </a:rPr>
              <a:t>kehittämistyöhön</a:t>
            </a:r>
            <a:r>
              <a:rPr lang="en-US" sz="1100" dirty="0">
                <a:cs typeface="Arial"/>
              </a:rPr>
              <a:t>. </a:t>
            </a:r>
          </a:p>
          <a:p>
            <a:pPr marL="267970" indent="-267970">
              <a:buAutoNum type="arabicPeriod"/>
            </a:pPr>
            <a:r>
              <a:rPr lang="en-US" sz="1100" b="1" dirty="0">
                <a:cs typeface="Arial"/>
              </a:rPr>
              <a:t>Koko </a:t>
            </a:r>
            <a:r>
              <a:rPr lang="en-US" sz="1100" b="1" dirty="0" err="1">
                <a:cs typeface="Arial"/>
              </a:rPr>
              <a:t>kansantalouden</a:t>
            </a:r>
            <a:r>
              <a:rPr lang="en-US" sz="1100" b="1" dirty="0">
                <a:cs typeface="Arial"/>
              </a:rPr>
              <a:t> </a:t>
            </a:r>
            <a:r>
              <a:rPr lang="en-US" sz="1100" b="1" dirty="0" err="1">
                <a:cs typeface="Arial"/>
              </a:rPr>
              <a:t>tuottavuus</a:t>
            </a:r>
            <a:r>
              <a:rPr lang="en-US" sz="1100" b="1" dirty="0">
                <a:cs typeface="Arial"/>
              </a:rPr>
              <a:t> </a:t>
            </a:r>
            <a:r>
              <a:rPr lang="en-US" sz="1100" b="1" dirty="0" err="1">
                <a:cs typeface="Arial"/>
              </a:rPr>
              <a:t>kasvaisi</a:t>
            </a:r>
            <a:r>
              <a:rPr lang="en-US" sz="1100" b="1" dirty="0">
                <a:cs typeface="Arial"/>
              </a:rPr>
              <a:t>, </a:t>
            </a:r>
            <a:r>
              <a:rPr lang="en-US" sz="1100" b="1" dirty="0" err="1">
                <a:cs typeface="Arial"/>
              </a:rPr>
              <a:t>jos</a:t>
            </a:r>
            <a:r>
              <a:rPr lang="en-US" sz="1100" b="1" dirty="0">
                <a:cs typeface="Arial"/>
              </a:rPr>
              <a:t> </a:t>
            </a:r>
            <a:r>
              <a:rPr lang="en-US" sz="1100" b="1" dirty="0" err="1">
                <a:cs typeface="Arial"/>
              </a:rPr>
              <a:t>teknologiat</a:t>
            </a:r>
            <a:r>
              <a:rPr lang="en-US" sz="1100" b="1" dirty="0">
                <a:cs typeface="Arial"/>
              </a:rPr>
              <a:t>, </a:t>
            </a:r>
            <a:r>
              <a:rPr lang="en-US" sz="1100" b="1" dirty="0" err="1">
                <a:cs typeface="Arial"/>
              </a:rPr>
              <a:t>pääoma</a:t>
            </a:r>
            <a:r>
              <a:rPr lang="en-US" sz="1100" b="1" dirty="0">
                <a:cs typeface="Arial"/>
              </a:rPr>
              <a:t> ja </a:t>
            </a:r>
            <a:r>
              <a:rPr lang="en-US" sz="1100" b="1" dirty="0" err="1">
                <a:cs typeface="Arial"/>
              </a:rPr>
              <a:t>työvoima</a:t>
            </a:r>
            <a:r>
              <a:rPr lang="en-US" sz="1100" b="1" dirty="0">
                <a:cs typeface="Arial"/>
              </a:rPr>
              <a:t> </a:t>
            </a:r>
            <a:r>
              <a:rPr lang="en-US" sz="1100" b="1" dirty="0" err="1">
                <a:cs typeface="Arial"/>
              </a:rPr>
              <a:t>kohdistuisivat</a:t>
            </a:r>
            <a:r>
              <a:rPr lang="en-US" sz="1100" b="1" dirty="0">
                <a:cs typeface="Arial"/>
              </a:rPr>
              <a:t> </a:t>
            </a:r>
            <a:r>
              <a:rPr lang="en-US" sz="1100" b="1" dirty="0" err="1">
                <a:cs typeface="Arial"/>
              </a:rPr>
              <a:t>nykyistä</a:t>
            </a:r>
            <a:r>
              <a:rPr lang="en-US" sz="1100" b="1" dirty="0">
                <a:cs typeface="Arial"/>
              </a:rPr>
              <a:t> </a:t>
            </a:r>
            <a:r>
              <a:rPr lang="en-US" sz="1100" b="1" dirty="0" err="1">
                <a:cs typeface="Arial"/>
              </a:rPr>
              <a:t>paremmin</a:t>
            </a:r>
            <a:r>
              <a:rPr lang="en-US" sz="1100" b="1" dirty="0">
                <a:cs typeface="Arial"/>
              </a:rPr>
              <a:t>. </a:t>
            </a:r>
            <a:r>
              <a:rPr lang="en-US" sz="1100" dirty="0" err="1">
                <a:cs typeface="Arial"/>
              </a:rPr>
              <a:t>Kokonaistuottavuus</a:t>
            </a:r>
            <a:r>
              <a:rPr lang="en-US" sz="1100" dirty="0">
                <a:cs typeface="Arial"/>
              </a:rPr>
              <a:t> </a:t>
            </a:r>
            <a:r>
              <a:rPr lang="en-US" sz="1100" dirty="0" err="1">
                <a:cs typeface="Arial"/>
              </a:rPr>
              <a:t>kasvaa</a:t>
            </a:r>
            <a:r>
              <a:rPr lang="en-US" sz="1100" dirty="0">
                <a:cs typeface="Arial"/>
              </a:rPr>
              <a:t>, </a:t>
            </a:r>
            <a:r>
              <a:rPr lang="en-US" sz="1100" dirty="0" err="1">
                <a:cs typeface="Arial"/>
              </a:rPr>
              <a:t>kun</a:t>
            </a:r>
            <a:r>
              <a:rPr lang="en-US" sz="1100" dirty="0">
                <a:cs typeface="Arial"/>
              </a:rPr>
              <a:t> </a:t>
            </a:r>
            <a:r>
              <a:rPr lang="en-US" sz="1100" dirty="0" err="1">
                <a:cs typeface="Arial"/>
              </a:rPr>
              <a:t>työtä</a:t>
            </a:r>
            <a:r>
              <a:rPr lang="en-US" sz="1100" dirty="0">
                <a:cs typeface="Arial"/>
              </a:rPr>
              <a:t> ja </a:t>
            </a:r>
            <a:r>
              <a:rPr lang="en-US" sz="1100" dirty="0" err="1">
                <a:cs typeface="Arial"/>
              </a:rPr>
              <a:t>resursseja</a:t>
            </a:r>
            <a:r>
              <a:rPr lang="en-US" sz="1100" dirty="0">
                <a:cs typeface="Arial"/>
              </a:rPr>
              <a:t> </a:t>
            </a:r>
            <a:r>
              <a:rPr lang="en-US" sz="1100" dirty="0" err="1">
                <a:cs typeface="Arial"/>
              </a:rPr>
              <a:t>siirtyy</a:t>
            </a:r>
            <a:r>
              <a:rPr lang="en-US" sz="1100" dirty="0">
                <a:cs typeface="Arial"/>
              </a:rPr>
              <a:t> </a:t>
            </a:r>
            <a:r>
              <a:rPr lang="en-US" sz="1100" dirty="0" err="1">
                <a:cs typeface="Arial"/>
              </a:rPr>
              <a:t>matalan</a:t>
            </a:r>
            <a:r>
              <a:rPr lang="en-US" sz="1100" dirty="0">
                <a:cs typeface="Arial"/>
              </a:rPr>
              <a:t> </a:t>
            </a:r>
            <a:r>
              <a:rPr lang="en-US" sz="1100" dirty="0" err="1">
                <a:cs typeface="Arial"/>
              </a:rPr>
              <a:t>tuottavuuden</a:t>
            </a:r>
            <a:r>
              <a:rPr lang="en-US" sz="1100" dirty="0">
                <a:cs typeface="Arial"/>
              </a:rPr>
              <a:t> </a:t>
            </a:r>
            <a:r>
              <a:rPr lang="en-US" sz="1100" dirty="0" err="1">
                <a:cs typeface="Arial"/>
              </a:rPr>
              <a:t>yrityksistä</a:t>
            </a:r>
            <a:r>
              <a:rPr lang="en-US" sz="1100" dirty="0">
                <a:cs typeface="Arial"/>
              </a:rPr>
              <a:t> ja </a:t>
            </a:r>
            <a:r>
              <a:rPr lang="en-US" sz="1100" dirty="0" err="1">
                <a:cs typeface="Arial"/>
              </a:rPr>
              <a:t>aloilta</a:t>
            </a:r>
            <a:r>
              <a:rPr lang="en-US" sz="1100" dirty="0">
                <a:cs typeface="Arial"/>
              </a:rPr>
              <a:t> </a:t>
            </a:r>
            <a:r>
              <a:rPr lang="en-US" sz="1100" dirty="0" err="1">
                <a:cs typeface="Arial"/>
              </a:rPr>
              <a:t>korkeamman</a:t>
            </a:r>
            <a:r>
              <a:rPr lang="en-US" sz="1100" dirty="0">
                <a:cs typeface="Arial"/>
              </a:rPr>
              <a:t> </a:t>
            </a:r>
            <a:r>
              <a:rPr lang="en-US" sz="1100" dirty="0" err="1">
                <a:cs typeface="Arial"/>
              </a:rPr>
              <a:t>tuottavuuden</a:t>
            </a:r>
            <a:r>
              <a:rPr lang="en-US" sz="1100" dirty="0">
                <a:cs typeface="Arial"/>
              </a:rPr>
              <a:t> </a:t>
            </a:r>
            <a:r>
              <a:rPr lang="en-US" sz="1100" dirty="0" err="1">
                <a:cs typeface="Arial"/>
              </a:rPr>
              <a:t>aloille</a:t>
            </a:r>
            <a:r>
              <a:rPr lang="en-US" sz="1100" dirty="0">
                <a:cs typeface="Arial"/>
              </a:rPr>
              <a:t>.</a:t>
            </a:r>
          </a:p>
          <a:p>
            <a:pPr marL="267970" indent="-267970">
              <a:buAutoNum type="arabicPeriod"/>
            </a:pPr>
            <a:r>
              <a:rPr lang="en-US" sz="1100" b="1" dirty="0" err="1">
                <a:cs typeface="Arial"/>
              </a:rPr>
              <a:t>Osallisuus</a:t>
            </a:r>
            <a:r>
              <a:rPr lang="en-US" sz="1100" b="1" dirty="0">
                <a:cs typeface="Arial"/>
              </a:rPr>
              <a:t> </a:t>
            </a:r>
            <a:r>
              <a:rPr lang="en-US" sz="1100" b="1" dirty="0" err="1">
                <a:cs typeface="Arial"/>
              </a:rPr>
              <a:t>työssä</a:t>
            </a:r>
            <a:r>
              <a:rPr lang="en-US" sz="1100" b="1" dirty="0">
                <a:cs typeface="Arial"/>
              </a:rPr>
              <a:t> ja </a:t>
            </a:r>
            <a:r>
              <a:rPr lang="en-US" sz="1100" b="1" dirty="0" err="1">
                <a:cs typeface="Arial"/>
              </a:rPr>
              <a:t>työpaikalla</a:t>
            </a:r>
            <a:r>
              <a:rPr lang="en-US" sz="1100" b="1" dirty="0">
                <a:cs typeface="Arial"/>
              </a:rPr>
              <a:t> on </a:t>
            </a:r>
            <a:r>
              <a:rPr lang="en-US" sz="1100" b="1" dirty="0" err="1">
                <a:cs typeface="Arial"/>
              </a:rPr>
              <a:t>keskeinen</a:t>
            </a:r>
            <a:r>
              <a:rPr lang="en-US" sz="1100" b="1" dirty="0">
                <a:cs typeface="Arial"/>
              </a:rPr>
              <a:t> </a:t>
            </a:r>
            <a:r>
              <a:rPr lang="en-US" sz="1100" b="1" dirty="0" err="1">
                <a:cs typeface="Arial"/>
              </a:rPr>
              <a:t>menestystekijä</a:t>
            </a:r>
            <a:r>
              <a:rPr lang="en-US" sz="1100" b="1" dirty="0">
                <a:cs typeface="Arial"/>
              </a:rPr>
              <a:t>.</a:t>
            </a:r>
            <a:endParaRPr lang="en-US" sz="1100" dirty="0">
              <a:cs typeface="Arial"/>
            </a:endParaRPr>
          </a:p>
        </p:txBody>
      </p:sp>
      <p:sp>
        <p:nvSpPr>
          <p:cNvPr id="5" name="Title 4">
            <a:extLst>
              <a:ext uri="{FF2B5EF4-FFF2-40B4-BE49-F238E27FC236}">
                <a16:creationId xmlns:a16="http://schemas.microsoft.com/office/drawing/2014/main" id="{F1A84C55-EB58-41D2-7F20-8AD34B46515A}"/>
              </a:ext>
            </a:extLst>
          </p:cNvPr>
          <p:cNvSpPr>
            <a:spLocks noGrp="1"/>
          </p:cNvSpPr>
          <p:nvPr>
            <p:ph type="title"/>
          </p:nvPr>
        </p:nvSpPr>
        <p:spPr>
          <a:xfrm>
            <a:off x="405828" y="132901"/>
            <a:ext cx="7755789" cy="650780"/>
          </a:xfrm>
        </p:spPr>
        <p:txBody>
          <a:bodyPr/>
          <a:lstStyle/>
          <a:p>
            <a:r>
              <a:rPr lang="en-US" sz="2800" dirty="0" err="1">
                <a:latin typeface="Arial Narrow"/>
              </a:rPr>
              <a:t>Strategiatyöpajassa</a:t>
            </a:r>
            <a:r>
              <a:rPr lang="en-US" sz="2800" dirty="0">
                <a:latin typeface="Arial Narrow"/>
              </a:rPr>
              <a:t> </a:t>
            </a:r>
            <a:r>
              <a:rPr lang="en-US" sz="2800" dirty="0" err="1">
                <a:latin typeface="Arial Narrow"/>
              </a:rPr>
              <a:t>mukaan</a:t>
            </a:r>
            <a:r>
              <a:rPr lang="en-US" sz="2800" dirty="0">
                <a:latin typeface="Arial Narrow"/>
              </a:rPr>
              <a:t> </a:t>
            </a:r>
            <a:r>
              <a:rPr lang="en-US" sz="2800" dirty="0" err="1">
                <a:latin typeface="Arial Narrow"/>
              </a:rPr>
              <a:t>valitut</a:t>
            </a:r>
            <a:r>
              <a:rPr lang="en-US" sz="2800" dirty="0">
                <a:latin typeface="Arial Narrow"/>
              </a:rPr>
              <a:t> </a:t>
            </a:r>
            <a:r>
              <a:rPr lang="en-US" sz="2800" dirty="0" err="1">
                <a:latin typeface="Arial Narrow"/>
              </a:rPr>
              <a:t>havainnot</a:t>
            </a:r>
            <a:r>
              <a:rPr lang="en-US" sz="2800" dirty="0">
                <a:latin typeface="Arial Narrow"/>
              </a:rPr>
              <a:t> </a:t>
            </a:r>
            <a:r>
              <a:rPr lang="en-US" sz="1800" dirty="0">
                <a:latin typeface="Arial Narrow"/>
              </a:rPr>
              <a:t>(17.3.2025)</a:t>
            </a:r>
            <a:endParaRPr lang="en-US" sz="1800" dirty="0"/>
          </a:p>
        </p:txBody>
      </p:sp>
    </p:spTree>
    <p:extLst>
      <p:ext uri="{BB962C8B-B14F-4D97-AF65-F5344CB8AC3E}">
        <p14:creationId xmlns:p14="http://schemas.microsoft.com/office/powerpoint/2010/main" val="1422804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4D58C-74AD-1FB9-6F62-AFF4060FD552}"/>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8CA4A1EF-39A7-D141-1754-9808863FFF78}"/>
              </a:ext>
            </a:extLst>
          </p:cNvPr>
          <p:cNvSpPr>
            <a:spLocks noGrp="1"/>
          </p:cNvSpPr>
          <p:nvPr>
            <p:ph type="sldNum" sz="quarter" idx="12"/>
          </p:nvPr>
        </p:nvSpPr>
        <p:spPr/>
        <p:txBody>
          <a:bodyPr/>
          <a:lstStyle/>
          <a:p>
            <a:fld id="{1EA1DD0D-7089-48C5-B116-A19F892CF1D9}" type="slidenum">
              <a:rPr lang="fi-FI" smtClean="0"/>
              <a:pPr/>
              <a:t>8</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4" name="Content Placeholder 3">
            <a:extLst>
              <a:ext uri="{FF2B5EF4-FFF2-40B4-BE49-F238E27FC236}">
                <a16:creationId xmlns:a16="http://schemas.microsoft.com/office/drawing/2014/main" id="{2300D11D-4FC0-4686-008B-0A64F542FF28}"/>
              </a:ext>
            </a:extLst>
          </p:cNvPr>
          <p:cNvSpPr>
            <a:spLocks noGrp="1"/>
          </p:cNvSpPr>
          <p:nvPr>
            <p:ph idx="1"/>
          </p:nvPr>
        </p:nvSpPr>
        <p:spPr>
          <a:xfrm>
            <a:off x="432785" y="1629103"/>
            <a:ext cx="7739615" cy="3174895"/>
          </a:xfrm>
        </p:spPr>
        <p:txBody>
          <a:bodyPr vert="horz" lIns="91440" tIns="45720" rIns="91440" bIns="45720" rtlCol="0" anchor="t">
            <a:normAutofit/>
          </a:bodyPr>
          <a:lstStyle/>
          <a:p>
            <a:pPr marL="267970" indent="-267970"/>
            <a:r>
              <a:rPr lang="fi-FI" dirty="0"/>
              <a:t>Mitkä työelämää koskevista havainnoista ovat mielestäsi erityisen tärkeitä ja miksi? </a:t>
            </a:r>
            <a:endParaRPr lang="en-US"/>
          </a:p>
          <a:p>
            <a:pPr marL="267970" indent="-267970"/>
            <a:r>
              <a:rPr lang="fi-FI" dirty="0"/>
              <a:t>Millaisia muita työelämään liittyviä havaintoja nostaisit esille ja osaksi strategiatyötä?</a:t>
            </a:r>
            <a:endParaRPr lang="fi-FI" dirty="0">
              <a:cs typeface="Arial"/>
            </a:endParaRPr>
          </a:p>
        </p:txBody>
      </p:sp>
      <p:sp>
        <p:nvSpPr>
          <p:cNvPr id="5" name="Title 4">
            <a:extLst>
              <a:ext uri="{FF2B5EF4-FFF2-40B4-BE49-F238E27FC236}">
                <a16:creationId xmlns:a16="http://schemas.microsoft.com/office/drawing/2014/main" id="{A3932216-1940-01EE-148C-D1A26B5CAE24}"/>
              </a:ext>
            </a:extLst>
          </p:cNvPr>
          <p:cNvSpPr>
            <a:spLocks noGrp="1"/>
          </p:cNvSpPr>
          <p:nvPr>
            <p:ph type="title"/>
          </p:nvPr>
        </p:nvSpPr>
        <p:spPr>
          <a:xfrm>
            <a:off x="432785" y="235340"/>
            <a:ext cx="7739615" cy="974270"/>
          </a:xfrm>
        </p:spPr>
        <p:txBody>
          <a:bodyPr/>
          <a:lstStyle/>
          <a:p>
            <a:r>
              <a:rPr lang="fi-FI" dirty="0"/>
              <a:t>Keskustelu</a:t>
            </a:r>
          </a:p>
        </p:txBody>
      </p:sp>
    </p:spTree>
    <p:extLst>
      <p:ext uri="{BB962C8B-B14F-4D97-AF65-F5344CB8AC3E}">
        <p14:creationId xmlns:p14="http://schemas.microsoft.com/office/powerpoint/2010/main" val="3812017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996C4A-D79C-F7CE-2987-11B936A57651}"/>
              </a:ext>
            </a:extLst>
          </p:cNvPr>
          <p:cNvSpPr>
            <a:spLocks noGrp="1"/>
          </p:cNvSpPr>
          <p:nvPr>
            <p:ph type="dt" sz="half" idx="2"/>
          </p:nvPr>
        </p:nvSpPr>
        <p:spPr/>
        <p:txBody>
          <a:bodyPr/>
          <a:lstStyle/>
          <a:p>
            <a:fld id="{9504BABE-377C-4042-9CE4-D8BB0ACFBA08}" type="datetime1">
              <a:rPr lang="fi-FI" smtClean="0"/>
              <a:pPr/>
              <a:t>17.4.2025</a:t>
            </a:fld>
            <a:endParaRPr lang="fi-FI"/>
          </a:p>
        </p:txBody>
      </p:sp>
      <p:sp>
        <p:nvSpPr>
          <p:cNvPr id="3" name="Slide Number Placeholder 2">
            <a:extLst>
              <a:ext uri="{FF2B5EF4-FFF2-40B4-BE49-F238E27FC236}">
                <a16:creationId xmlns:a16="http://schemas.microsoft.com/office/drawing/2014/main" id="{EBE16F41-5853-D706-EFA0-68F077C2B386}"/>
              </a:ext>
            </a:extLst>
          </p:cNvPr>
          <p:cNvSpPr>
            <a:spLocks noGrp="1"/>
          </p:cNvSpPr>
          <p:nvPr>
            <p:ph type="sldNum" sz="quarter" idx="12"/>
          </p:nvPr>
        </p:nvSpPr>
        <p:spPr/>
        <p:txBody>
          <a:bodyPr/>
          <a:lstStyle/>
          <a:p>
            <a:fld id="{1EA1DD0D-7089-48C5-B116-A19F892CF1D9}" type="slidenum">
              <a:rPr lang="fi-FI" smtClean="0"/>
              <a:pPr/>
              <a:t>9</a:t>
            </a:fld>
            <a:r>
              <a:rPr lang="fi-FI"/>
              <a:t>  </a:t>
            </a:r>
            <a:r>
              <a:rPr lang="fi-FI" b="0">
                <a:solidFill>
                  <a:schemeClr val="bg1">
                    <a:lumMod val="65000"/>
                  </a:schemeClr>
                </a:solidFill>
              </a:rPr>
              <a:t>|</a:t>
            </a:r>
            <a:endParaRPr lang="fi-FI" sz="600" b="0">
              <a:solidFill>
                <a:schemeClr val="bg1">
                  <a:lumMod val="65000"/>
                </a:schemeClr>
              </a:solidFill>
            </a:endParaRPr>
          </a:p>
        </p:txBody>
      </p:sp>
      <p:sp>
        <p:nvSpPr>
          <p:cNvPr id="7" name="Content Placeholder 6">
            <a:extLst>
              <a:ext uri="{FF2B5EF4-FFF2-40B4-BE49-F238E27FC236}">
                <a16:creationId xmlns:a16="http://schemas.microsoft.com/office/drawing/2014/main" id="{00EF8A46-A7DC-BDD3-104B-5E982E3F295E}"/>
              </a:ext>
            </a:extLst>
          </p:cNvPr>
          <p:cNvSpPr>
            <a:spLocks noGrp="1"/>
          </p:cNvSpPr>
          <p:nvPr>
            <p:ph idx="1"/>
          </p:nvPr>
        </p:nvSpPr>
        <p:spPr/>
        <p:txBody>
          <a:bodyPr>
            <a:normAutofit fontScale="70000" lnSpcReduction="20000"/>
          </a:bodyPr>
          <a:lstStyle/>
          <a:p>
            <a:pPr marL="267970" indent="-267970"/>
            <a:r>
              <a:rPr lang="fi-FI" sz="2000" dirty="0"/>
              <a:t>Onko teknologiaan panostaminen näennäistä vai aidosti tuottavuutta parantavaa, erityisesti palvelualalla?</a:t>
            </a:r>
            <a:endParaRPr lang="en-US" dirty="0">
              <a:cs typeface="Arial"/>
            </a:endParaRPr>
          </a:p>
          <a:p>
            <a:pPr marL="267970" indent="-267970"/>
            <a:r>
              <a:rPr lang="fi-FI" sz="2000" dirty="0">
                <a:cs typeface="Arial"/>
              </a:rPr>
              <a:t>Miten edistämme monimuotoista palkkaamista?</a:t>
            </a:r>
          </a:p>
          <a:p>
            <a:pPr marL="267970" indent="-267970"/>
            <a:r>
              <a:rPr lang="fi-FI" sz="2000" dirty="0">
                <a:cs typeface="Arial"/>
              </a:rPr>
              <a:t>Kuka johtaa osaamista ja miten?</a:t>
            </a:r>
            <a:endParaRPr lang="fi-FI" sz="2000" dirty="0"/>
          </a:p>
          <a:p>
            <a:pPr marL="267970" indent="-267970"/>
            <a:r>
              <a:rPr lang="fi-FI" sz="2000" dirty="0">
                <a:cs typeface="Arial"/>
              </a:rPr>
              <a:t>Osataanko työpaikoilla löytää oikeat osaajat ennakkoluulottomasti?</a:t>
            </a:r>
          </a:p>
          <a:p>
            <a:pPr marL="267970" indent="-267970"/>
            <a:r>
              <a:rPr lang="fi-FI" sz="2000" dirty="0"/>
              <a:t>Miten työttömien osaamista voidaan edistää?</a:t>
            </a:r>
            <a:endParaRPr lang="en-US" dirty="0">
              <a:cs typeface="Arial"/>
            </a:endParaRPr>
          </a:p>
          <a:p>
            <a:pPr marL="267970" indent="-267970"/>
            <a:r>
              <a:rPr lang="fi-FI" sz="2000" dirty="0">
                <a:cs typeface="Arial"/>
              </a:rPr>
              <a:t>Miten osallisuutta työssä ja työpaikalla voidaan lisätä?</a:t>
            </a:r>
          </a:p>
          <a:p>
            <a:pPr marL="267970" indent="-267970"/>
            <a:r>
              <a:rPr lang="fi-FI" sz="2000" dirty="0"/>
              <a:t>Miten taataan nuorille hyvä pääsy työelämään ja pärjääminen siellä?</a:t>
            </a:r>
            <a:endParaRPr lang="fi-FI" sz="2000" dirty="0">
              <a:cs typeface="Arial"/>
            </a:endParaRPr>
          </a:p>
          <a:p>
            <a:pPr marL="267970" indent="-267970"/>
            <a:r>
              <a:rPr lang="fi-FI" sz="2000" dirty="0"/>
              <a:t>Löytyykö työpaikoilta ihmisiä, joilta hiljaista tietoa ja työelämäosaamista siirtyy nuorille?</a:t>
            </a:r>
            <a:endParaRPr lang="fi-FI" sz="2000" dirty="0">
              <a:cs typeface="Arial"/>
            </a:endParaRPr>
          </a:p>
          <a:p>
            <a:pPr marL="267970" indent="-267970"/>
            <a:r>
              <a:rPr lang="fi-FI" sz="2000" dirty="0"/>
              <a:t>Miten muutamme keskustelun ”jakojäännöksestä” tärkeäksi panostuskohteeksi (kokonaistuottavuus)?</a:t>
            </a:r>
            <a:endParaRPr lang="fi-FI" sz="2000" dirty="0">
              <a:cs typeface="Arial"/>
            </a:endParaRPr>
          </a:p>
          <a:p>
            <a:pPr marL="0" indent="0">
              <a:buNone/>
            </a:pPr>
            <a:endParaRPr lang="fi-FI" dirty="0"/>
          </a:p>
        </p:txBody>
      </p:sp>
      <p:sp>
        <p:nvSpPr>
          <p:cNvPr id="6" name="Title 5">
            <a:extLst>
              <a:ext uri="{FF2B5EF4-FFF2-40B4-BE49-F238E27FC236}">
                <a16:creationId xmlns:a16="http://schemas.microsoft.com/office/drawing/2014/main" id="{C0B3A291-1D3C-8BA9-0396-6B6C34DE9E14}"/>
              </a:ext>
            </a:extLst>
          </p:cNvPr>
          <p:cNvSpPr>
            <a:spLocks noGrp="1"/>
          </p:cNvSpPr>
          <p:nvPr>
            <p:ph type="title"/>
          </p:nvPr>
        </p:nvSpPr>
        <p:spPr/>
        <p:txBody>
          <a:bodyPr/>
          <a:lstStyle/>
          <a:p>
            <a:r>
              <a:rPr lang="fi-FI" dirty="0"/>
              <a:t>Havainnoista heränneitä kysymyksiä jatkotarkasteluun </a:t>
            </a:r>
            <a:r>
              <a:rPr lang="fi-FI" sz="2000" dirty="0"/>
              <a:t>(17.3.2025)</a:t>
            </a:r>
          </a:p>
        </p:txBody>
      </p:sp>
    </p:spTree>
    <p:extLst>
      <p:ext uri="{BB962C8B-B14F-4D97-AF65-F5344CB8AC3E}">
        <p14:creationId xmlns:p14="http://schemas.microsoft.com/office/powerpoint/2010/main" val="3376315244"/>
      </p:ext>
    </p:extLst>
  </p:cSld>
  <p:clrMapOvr>
    <a:masterClrMapping/>
  </p:clrMapOvr>
</p:sld>
</file>

<file path=ppt/theme/theme1.xml><?xml version="1.0" encoding="utf-8"?>
<a:theme xmlns:a="http://schemas.openxmlformats.org/drawingml/2006/main" name="VN-FI/SV-01/2020">
  <a:themeElements>
    <a:clrScheme name="Custom 14">
      <a:dk1>
        <a:sysClr val="windowText" lastClr="000000"/>
      </a:dk1>
      <a:lt1>
        <a:srgbClr val="FFFFFF"/>
      </a:lt1>
      <a:dk2>
        <a:srgbClr val="365ABD"/>
      </a:dk2>
      <a:lt2>
        <a:srgbClr val="9B9183"/>
      </a:lt2>
      <a:accent1>
        <a:srgbClr val="2699D6"/>
      </a:accent1>
      <a:accent2>
        <a:srgbClr val="00A79F"/>
      </a:accent2>
      <a:accent3>
        <a:srgbClr val="F18700"/>
      </a:accent3>
      <a:accent4>
        <a:srgbClr val="D90066"/>
      </a:accent4>
      <a:accent5>
        <a:srgbClr val="8C4091"/>
      </a:accent5>
      <a:accent6>
        <a:srgbClr val="76B82A"/>
      </a:accent6>
      <a:hlink>
        <a:srgbClr val="3153AF"/>
      </a:hlink>
      <a:folHlink>
        <a:srgbClr val="002F6C"/>
      </a:folHlink>
    </a:clrScheme>
    <a:fontScheme name="V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175CC543-B4EB-48A2-80C6-6E6E85EA7B98}" vid="{8D322699-16F4-4D43-82CE-75BB8B9E3DA9}"/>
    </a:ext>
  </a:extLst>
</a:theme>
</file>

<file path=ppt/theme/theme2.xml><?xml version="1.0" encoding="utf-8"?>
<a:theme xmlns:a="http://schemas.openxmlformats.org/drawingml/2006/main" name="Työ2030">
  <a:themeElements>
    <a:clrScheme name="työ2030">
      <a:dk1>
        <a:sysClr val="windowText" lastClr="000000"/>
      </a:dk1>
      <a:lt1>
        <a:sysClr val="window" lastClr="FFFFFF"/>
      </a:lt1>
      <a:dk2>
        <a:srgbClr val="002F6C"/>
      </a:dk2>
      <a:lt2>
        <a:srgbClr val="E7E6E6"/>
      </a:lt2>
      <a:accent1>
        <a:srgbClr val="F18700"/>
      </a:accent1>
      <a:accent2>
        <a:srgbClr val="365ABD"/>
      </a:accent2>
      <a:accent3>
        <a:srgbClr val="5D626A"/>
      </a:accent3>
      <a:accent4>
        <a:srgbClr val="002F6C"/>
      </a:accent4>
      <a:accent5>
        <a:srgbClr val="EEB973"/>
      </a:accent5>
      <a:accent6>
        <a:srgbClr val="8A9DD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Tyo2030_esitysmallipohja_v2022-01-20.potx" id="{49D6C420-2B34-41BD-BEF0-F08138C94FF9}" vid="{897ACBED-29D0-42FF-846F-0AEE963356B0}"/>
    </a:ext>
  </a:extLst>
</a:theme>
</file>

<file path=ppt/theme/theme3.xml><?xml version="1.0" encoding="utf-8"?>
<a:theme xmlns:a="http://schemas.openxmlformats.org/drawingml/2006/main" name="1_Työ2030">
  <a:themeElements>
    <a:clrScheme name="työ2030">
      <a:dk1>
        <a:sysClr val="windowText" lastClr="000000"/>
      </a:dk1>
      <a:lt1>
        <a:sysClr val="window" lastClr="FFFFFF"/>
      </a:lt1>
      <a:dk2>
        <a:srgbClr val="002F6C"/>
      </a:dk2>
      <a:lt2>
        <a:srgbClr val="E7E6E6"/>
      </a:lt2>
      <a:accent1>
        <a:srgbClr val="F18700"/>
      </a:accent1>
      <a:accent2>
        <a:srgbClr val="365ABD"/>
      </a:accent2>
      <a:accent3>
        <a:srgbClr val="5D626A"/>
      </a:accent3>
      <a:accent4>
        <a:srgbClr val="002F6C"/>
      </a:accent4>
      <a:accent5>
        <a:srgbClr val="EEB973"/>
      </a:accent5>
      <a:accent6>
        <a:srgbClr val="8A9DD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Tyo2030_esitysmallipohja_v2022-01-20.potx" id="{49D6C420-2B34-41BD-BEF0-F08138C94FF9}" vid="{897ACBED-29D0-42FF-846F-0AEE963356B0}"/>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D33286F1C7A842800F1D9B6B6A6F9F" ma:contentTypeVersion="14" ma:contentTypeDescription="Create a new document." ma:contentTypeScope="" ma:versionID="75f7359e68fc5416d5de75de97995a54">
  <xsd:schema xmlns:xsd="http://www.w3.org/2001/XMLSchema" xmlns:xs="http://www.w3.org/2001/XMLSchema" xmlns:p="http://schemas.microsoft.com/office/2006/metadata/properties" xmlns:ns2="47be6b3e-b7ad-428e-ba2a-412dc4b7f3da" xmlns:ns3="b29d0398-cfb1-4ec5-a5c2-1571b08ab544" targetNamespace="http://schemas.microsoft.com/office/2006/metadata/properties" ma:root="true" ma:fieldsID="01992bc43750a848524d41f76f5e7e13" ns2:_="" ns3:_="">
    <xsd:import namespace="47be6b3e-b7ad-428e-ba2a-412dc4b7f3da"/>
    <xsd:import namespace="b29d0398-cfb1-4ec5-a5c2-1571b08ab544"/>
    <xsd:element name="properties">
      <xsd:complexType>
        <xsd:sequence>
          <xsd:element name="documentManagement">
            <xsd:complexType>
              <xsd:all>
                <xsd:element ref="ns2:Tila" minOccurs="0"/>
                <xsd:element ref="ns2:ViedaanVahvaan" minOccurs="0"/>
                <xsd:element ref="ns2:LinkkiVahvaan"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be6b3e-b7ad-428e-ba2a-412dc4b7f3da" elementFormDefault="qualified">
    <xsd:import namespace="http://schemas.microsoft.com/office/2006/documentManagement/types"/>
    <xsd:import namespace="http://schemas.microsoft.com/office/infopath/2007/PartnerControls"/>
    <xsd:element name="Tila" ma:index="8" nillable="true" ma:displayName="Tila" ma:format="Dropdown" ma:internalName="Tila">
      <xsd:simpleType>
        <xsd:restriction base="dms:Choice">
          <xsd:enumeration value="Luonnos"/>
          <xsd:enumeration value="Valmis"/>
        </xsd:restriction>
      </xsd:simpleType>
    </xsd:element>
    <xsd:element name="ViedaanVahvaan" ma:index="9" nillable="true" ma:displayName="Viedään Vahvaan" ma:format="Dropdown" ma:internalName="ViedaanVahvaan">
      <xsd:simpleType>
        <xsd:restriction base="dms:Choice">
          <xsd:enumeration value="Ei"/>
          <xsd:enumeration value="Kyllä"/>
          <xsd:enumeration value="EOS"/>
          <xsd:enumeration value="Viety"/>
        </xsd:restriction>
      </xsd:simpleType>
    </xsd:element>
    <xsd:element name="LinkkiVahvaan" ma:index="10" nillable="true" ma:displayName="Linkki Vahvaan" ma:format="Hyperlink" ma:internalName="LinkkiVahvaan">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f74eb33-bc01-4b65-a333-7b16e5d3bc2c"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29d0398-cfb1-4ec5-a5c2-1571b08ab544"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1ba508e-2b61-421f-b14c-6fd97f38d671}" ma:internalName="TaxCatchAll" ma:showField="CatchAllData" ma:web="b29d0398-cfb1-4ec5-a5c2-1571b08ab54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inkkiVahvaan xmlns="47be6b3e-b7ad-428e-ba2a-412dc4b7f3da">
      <Url xsi:nil="true"/>
      <Description xsi:nil="true"/>
    </LinkkiVahvaan>
    <ViedaanVahvaan xmlns="47be6b3e-b7ad-428e-ba2a-412dc4b7f3da" xsi:nil="true"/>
    <Tila xmlns="47be6b3e-b7ad-428e-ba2a-412dc4b7f3da" xsi:nil="true"/>
    <TaxCatchAll xmlns="b29d0398-cfb1-4ec5-a5c2-1571b08ab544" xsi:nil="true"/>
    <lcf76f155ced4ddcb4097134ff3c332f xmlns="47be6b3e-b7ad-428e-ba2a-412dc4b7f3d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C5B3143-E507-4139-A8CC-2F03F29F52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be6b3e-b7ad-428e-ba2a-412dc4b7f3da"/>
    <ds:schemaRef ds:uri="b29d0398-cfb1-4ec5-a5c2-1571b08ab5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4946850-0B11-4B41-B6C7-8DDD98B75555}">
  <ds:schemaRefs>
    <ds:schemaRef ds:uri="http://schemas.microsoft.com/sharepoint/v3/contenttype/forms"/>
  </ds:schemaRefs>
</ds:datastoreItem>
</file>

<file path=customXml/itemProps3.xml><?xml version="1.0" encoding="utf-8"?>
<ds:datastoreItem xmlns:ds="http://schemas.openxmlformats.org/officeDocument/2006/customXml" ds:itemID="{A4F69570-5D4A-4D1B-8093-0C3236EBB29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7be6b3e-b7ad-428e-ba2a-412dc4b7f3da"/>
    <ds:schemaRef ds:uri="http://purl.org/dc/elements/1.1/"/>
    <ds:schemaRef ds:uri="http://schemas.microsoft.com/office/2006/metadata/properties"/>
    <ds:schemaRef ds:uri="b29d0398-cfb1-4ec5-a5c2-1571b08ab54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Valtioneuvosto fi-sv_140921</Template>
  <TotalTime>0</TotalTime>
  <Words>1249</Words>
  <Application>Microsoft Office PowerPoint</Application>
  <PresentationFormat>On-screen Show (16:9)</PresentationFormat>
  <Paragraphs>125</Paragraphs>
  <Slides>17</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Arial Black</vt:lpstr>
      <vt:lpstr>Arial Narrow</vt:lpstr>
      <vt:lpstr>Calibri</vt:lpstr>
      <vt:lpstr>Montserrat</vt:lpstr>
      <vt:lpstr>Segoe UI Semibold</vt:lpstr>
      <vt:lpstr>VN-FI/SV-01/2020</vt:lpstr>
      <vt:lpstr>Työ2030</vt:lpstr>
      <vt:lpstr>1_Työ2030</vt:lpstr>
      <vt:lpstr>Työelämän kehittämisstrategia: sidosryhmäkeskusteluiden tukimateriaali </vt:lpstr>
      <vt:lpstr>Ohjeet tukimateriaalin käyttöön</vt:lpstr>
      <vt:lpstr> Työelämän kehittämisen visio</vt:lpstr>
      <vt:lpstr> Suomalaisen työelämän kehittämisen visio  (luonnos 7.3.2025)</vt:lpstr>
      <vt:lpstr>Keskustelu</vt:lpstr>
      <vt:lpstr>    </vt:lpstr>
      <vt:lpstr>Strategiatyöpajassa mukaan valitut havainnot (17.3.2025)</vt:lpstr>
      <vt:lpstr>Keskustelu</vt:lpstr>
      <vt:lpstr>Havainnoista heränneitä kysymyksiä jatkotarkasteluun (17.3.2025)</vt:lpstr>
      <vt:lpstr>    </vt:lpstr>
      <vt:lpstr>Keskustelu, muu palaute</vt:lpstr>
      <vt:lpstr>    </vt:lpstr>
      <vt:lpstr>Tutkimukseen pohjaavat työelämän nykytilaa koskevat havainnot</vt:lpstr>
      <vt:lpstr>Tilannekuvaraportista poimitut havainnot 1/4 </vt:lpstr>
      <vt:lpstr>Tilannekuvaraportista poimitut havainnot 2/4 </vt:lpstr>
      <vt:lpstr>PowerPoint Presentation</vt:lpstr>
      <vt:lpstr>PowerPoint Presentation</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Työelämän kehittämisstrategiatyö 2025-2026</dc:title>
  <dc:creator>Närhinen Antti (TEM)</dc:creator>
  <cp:lastModifiedBy>Kulmala Sanna</cp:lastModifiedBy>
  <cp:revision>73</cp:revision>
  <cp:lastPrinted>2025-03-11T09:07:01Z</cp:lastPrinted>
  <dcterms:created xsi:type="dcterms:W3CDTF">2025-02-17T14:44:46Z</dcterms:created>
  <dcterms:modified xsi:type="dcterms:W3CDTF">2025-04-17T10:59:08Z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0x010100FED33286F1C7A842800F1D9B6B6A6F9F</vt:lpwstr>
  </property>
  <property fmtid="{D5CDD505-2E9C-101B-9397-08002B2CF9AE}" pid="3" name="MediaServiceImageTags">
    <vt:lpwstr/>
  </property>
</Properties>
</file>