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717" r:id="rId5"/>
    <p:sldMasterId id="2147483716" r:id="rId6"/>
    <p:sldMasterId id="2147483718" r:id="rId7"/>
  </p:sldMasterIdLst>
  <p:notesMasterIdLst>
    <p:notesMasterId r:id="rId9"/>
  </p:notesMasterIdLst>
  <p:sldIdLst>
    <p:sldId id="29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9474"/>
    <a:srgbClr val="F6F3E5"/>
    <a:srgbClr val="C66E4E"/>
    <a:srgbClr val="2C5234"/>
    <a:srgbClr val="236192"/>
    <a:srgbClr val="FF585D"/>
    <a:srgbClr val="B9D3DC"/>
    <a:srgbClr val="8F993E"/>
    <a:srgbClr val="70AD47"/>
    <a:srgbClr val="253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28" autoAdjust="0"/>
    <p:restoredTop sz="94673" autoAdjust="0"/>
  </p:normalViewPr>
  <p:slideViewPr>
    <p:cSldViewPr snapToGrid="0" showGuides="1">
      <p:cViewPr varScale="1">
        <p:scale>
          <a:sx n="111" d="100"/>
          <a:sy n="111" d="100"/>
        </p:scale>
        <p:origin x="56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B6089-6F46-46DB-BD25-3B015BD2080F}" type="datetimeFigureOut">
              <a:rPr lang="fi-FI" smtClean="0"/>
              <a:t>4.5.2023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2CA85-B453-45E3-A748-B564E6B8D2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86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9F0C5A-10DC-4236-A3E7-39E865D2ABC7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938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F6A4F-76E1-4E05-8284-ED5F61F73732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9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8C13-840C-400E-8400-1BD02E4C06D4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48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3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21A9-60EE-4F81-91AF-B1D3C8194F21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191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F1A755-487A-4279-9BC9-DFEAAF091D89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3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0B1EBC13-26BA-41ED-9AB8-37FCC7493DD3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38A02F32-FC24-498B-B5DC-EA2EE15EDD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D2B7547-5841-430A-BE03-E887AD50A4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0D738C49-FCAB-45AC-92CE-1A4DAFFC59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5" name="Kuva 14">
            <a:extLst>
              <a:ext uri="{FF2B5EF4-FFF2-40B4-BE49-F238E27FC236}">
                <a16:creationId xmlns:a16="http://schemas.microsoft.com/office/drawing/2014/main" id="{60C228F0-E29C-4AE8-BAF2-A1043DF81F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0824" y="2307600"/>
            <a:ext cx="4990430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307600"/>
            <a:ext cx="4990431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C033-98EB-4810-A921-E3689EB9E4B4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9779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B72A65B4-B4AA-4C75-9E45-4ED7D6550170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2D11D198-4616-4BC9-B310-4A051B115A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81FACE6-DEE1-4D53-B4F4-69C19C258F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9F1AF29C-EC35-4003-AB72-32984B1F91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3" name="Kuva 12">
            <a:extLst>
              <a:ext uri="{FF2B5EF4-FFF2-40B4-BE49-F238E27FC236}">
                <a16:creationId xmlns:a16="http://schemas.microsoft.com/office/drawing/2014/main" id="{896B6C9F-5FC9-4537-9183-7F7C6578D6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656" y="2664690"/>
            <a:ext cx="4936144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664690"/>
            <a:ext cx="4990431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57F4-6458-4F33-9607-E7A8BDF674B6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EA723B6F-3AEE-4C1F-A07D-CF62876A1C2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93244" y="2266038"/>
            <a:ext cx="4936144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8F9339DB-CF67-4862-BE88-3EAB6729B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156" y="2266038"/>
            <a:ext cx="4989600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7649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C07F-10BD-44AD-9319-2722E6044C84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09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CA8037-4D34-446C-9D8F-0F7DA0E82018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29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A33E8E-7135-4A68-A76F-30B8A0EB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B85D004C-96C6-4FC0-B203-09F69993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62285FEF-A383-45BC-B43D-0AE341634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06EC-DEE7-48CB-9266-BFF9EB5DD391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006EF8D8-B61E-49B2-BE93-EBACCBB3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9354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0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40ACE2-C0C6-4964-9CDB-1593745C782F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88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 dirty="0"/>
              <a:t>Aleksanterinkatu 7, Helsinki | PL 35, FI-00023 Valtioneuvosto | ym.fi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57713E97-BD14-4CBA-B9A7-8D1F17CA2B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grpSp>
        <p:nvGrpSpPr>
          <p:cNvPr id="8" name="Ryhmä 7">
            <a:extLst>
              <a:ext uri="{FF2B5EF4-FFF2-40B4-BE49-F238E27FC236}">
                <a16:creationId xmlns:a16="http://schemas.microsoft.com/office/drawing/2014/main" id="{201F22C6-9E0C-4B9F-BEC7-0F50A5CF7C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8283AA95-D6CF-4AA1-8EF5-42C325091E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3683C4C9-8ADD-40FB-A76A-A60E1E97D1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3BBD8ED3-AA58-4320-8E9C-A40443255D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6C33C88-6212-40EB-8019-FAFC90F4B5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67BADCDE-B540-4CAC-B255-EBD5E59467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45B2A027-5589-4E5F-832A-5C4D5C7E62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3FB38335-EC1D-443E-BF48-828B4C0B93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63471B87-E8C6-49C0-BBCB-995D66C02A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94F907D-9B55-49B8-90C3-F9F9CDB1232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E7884CE8-D25E-4CE0-9970-E5B29B1E806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8AD838E8-E1B9-4719-9438-EAEF760167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3D4876B7-1F8F-4F68-817D-BEC1E0ECA5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F6FFB1E9-73E7-4788-8A49-9848EBA67C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31E712EC-C35E-4EEC-AFD0-8194425AC6C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B3807498-1C36-4AB9-B34B-4884CD52A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319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2">
    <p:bg>
      <p:bgPr>
        <a:solidFill>
          <a:srgbClr val="BF94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 dirty="0"/>
              <a:t>Aleksanterinkatu 7, Helsinki | PL 35, FI-00023 Valtioneuvosto | ym.fi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EE2D4F6F-A409-4A7B-BE8B-C15AD728F1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FD9F7D09-496E-4045-951B-2016A08C5A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B069986-397C-4BBA-B502-2BDEFB6384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634079C-CC3D-496C-8C26-7BE43A461A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3614D881-BEC3-49C4-8A3D-D9CE330C8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98DE4A0E-2229-4347-8210-DE133082E0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16C83E78-F34B-445D-A88B-09B48E4FFD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92F8BDC7-29B6-415F-BA5F-50D6D2CD7F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A3192873-A14B-437C-A7AB-938E2F7443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BAFE031A-811B-4D9F-B8F8-F9FB62D766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60D67342-7B91-4CF9-B9CA-79D510ACD42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36752632-5820-47E7-9A2C-1D9C6D148E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4C619B01-DAC7-41AE-A38D-AD3CE7300A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AF6060D9-5EB7-454D-8532-A5ABDB0FC9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93A0D6B5-0CE5-4A86-9501-FD892BBEF1A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3F68B0ED-E95F-4AEC-B36A-163011EF1E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48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7708-3456-4BFE-A090-A623FDB16C9E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851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1FE3-62C5-4E05-B2C0-23EE198F1F57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78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95F9-4990-438A-A2DE-F229923B058C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621" y="6124534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440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0863-94E1-4988-BF1A-67768C3C3668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940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E79A-51FD-4D9B-88B8-233B6ACBCE5B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06510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439F-7A81-46BD-97A4-6BACDA3A2A97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196908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A59F80-5CB3-4236-82AE-C1AA3153E274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57876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932DDC-0AA5-4FF3-B47A-FDEC19AB55B0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240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6E4599-8E33-4A6D-A95D-684AF40E8D3C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51037" y="27340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444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C6-1580-4321-BE6A-CE7616588E61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78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94C9-91B8-4C1F-ACF9-2B4BD794698D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36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4B0-E465-4D43-A8B6-7D8EA14EAFEA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770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7BC-2807-4793-826B-B016DD30C455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491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C0B5-2E06-40CC-A400-F52652D82E8A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7286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1577FF-D7D2-488E-B48B-CDBF23E6AD50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929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261A88-DBD0-4F46-BA4D-983F3F8C2F2B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522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284F-BF09-4B4C-9CFC-64A6D53041F3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530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1AEB-ADD7-46F3-BDCC-0C959B6DBD69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927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8788-DC50-43C4-8875-32BA3ECE6D3B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1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FC8255-DDB4-4DE9-A3C2-77789EAEBB9E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31796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05A2-9CFD-4F45-8F0E-41C0D67A2E8F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6033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3C77-0FDF-43D8-A02F-8E5AD9BC00A1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9577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ECC89C3-DBF9-40CE-96BD-3AAF9697E8C1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583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58F6375-566A-4AFD-A28D-F00FF603CCA0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092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57D3-57CC-42CA-8962-6D9EC0B97423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643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399B-6B54-4CD7-BFEC-F85BF6E68D49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5465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1B32-7A46-4903-8F7A-6EB576A2E5DC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702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CC49-0CAB-4A50-943B-7696EE348CD8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66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81AD-2F28-428C-A1D9-453D78FF650B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9832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F345F2-4416-4C57-AA6F-E680C94FB4EF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AB5077A1-D8AA-414A-AC0B-0C5211DD1B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4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2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12BD239C-F1AB-4A00-A627-010EDDD0FAB2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85186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19A1E8-83A5-405E-8A15-9F70DB34E063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8EA35F40-FF2B-48E3-8F69-FDBD969838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708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89D-CD41-4DE4-A9C4-608C8D6DECFC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016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D9D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B3A2-6870-4EEA-8333-F3FF6F04E58F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EB3FFB57-B176-4D74-B604-3C803FFC82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819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3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F99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949E-040A-4FE2-B875-9AC5DD1131D6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613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8A8A-B309-42DB-9F34-85786E06B0CC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2736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F9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FCE0-3B07-4C9C-948D-0C31A58A3C6B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704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3">
    <p:bg>
      <p:bgPr>
        <a:solidFill>
          <a:srgbClr val="2361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71F238-A61D-49F1-B56C-DF199828480E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3526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F538C8-17B5-4ED4-8700-6572F10D1BDE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84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5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4E4CA5-D18D-43A9-AA4E-861D8E6D6940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342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6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958D-706E-4A8C-ABD2-AE3C5F6BD255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7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1D9F3DCD-43C8-464B-9715-0A73878FE56B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023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4">
    <p:bg>
      <p:bgPr>
        <a:solidFill>
          <a:srgbClr val="FFB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301A0A-30FB-4CC9-B550-A6DCE4CD2B7F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199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5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EA30B0-62A7-48EC-89AA-C7D46CE056BA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824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Ryhmä 17">
            <a:extLst>
              <a:ext uri="{FF2B5EF4-FFF2-40B4-BE49-F238E27FC236}">
                <a16:creationId xmlns:a16="http://schemas.microsoft.com/office/drawing/2014/main" id="{EF0C7F69-67FB-4466-89F3-B0AD00AEF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0"/>
            <a:ext cx="12193200" cy="6862264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34792C5-13ED-4754-B07E-752F3FE4F3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13788" y="14288"/>
              <a:ext cx="3449638" cy="3195638"/>
            </a:xfrm>
            <a:custGeom>
              <a:avLst/>
              <a:gdLst>
                <a:gd name="T0" fmla="*/ 9630 w 9630"/>
                <a:gd name="T1" fmla="*/ 8173 h 8914"/>
                <a:gd name="T2" fmla="*/ 9061 w 9630"/>
                <a:gd name="T3" fmla="*/ 5919 h 8914"/>
                <a:gd name="T4" fmla="*/ 7449 w 9630"/>
                <a:gd name="T5" fmla="*/ 3154 h 8914"/>
                <a:gd name="T6" fmla="*/ 6545 w 9630"/>
                <a:gd name="T7" fmla="*/ 2774 h 8914"/>
                <a:gd name="T8" fmla="*/ 6753 w 9630"/>
                <a:gd name="T9" fmla="*/ 6469 h 8914"/>
                <a:gd name="T10" fmla="*/ 3878 w 9630"/>
                <a:gd name="T11" fmla="*/ 6168 h 8914"/>
                <a:gd name="T12" fmla="*/ 3514 w 9630"/>
                <a:gd name="T13" fmla="*/ 1207 h 8914"/>
                <a:gd name="T14" fmla="*/ 3042 w 9630"/>
                <a:gd name="T15" fmla="*/ 710 h 8914"/>
                <a:gd name="T16" fmla="*/ 2328 w 9630"/>
                <a:gd name="T17" fmla="*/ 1269 h 8914"/>
                <a:gd name="T18" fmla="*/ 2328 w 9630"/>
                <a:gd name="T19" fmla="*/ 2375 h 8914"/>
                <a:gd name="T20" fmla="*/ 2206 w 9630"/>
                <a:gd name="T21" fmla="*/ 3367 h 8914"/>
                <a:gd name="T22" fmla="*/ 644 w 9630"/>
                <a:gd name="T23" fmla="*/ 3286 h 8914"/>
                <a:gd name="T24" fmla="*/ 983 w 9630"/>
                <a:gd name="T25" fmla="*/ 0 h 8914"/>
                <a:gd name="T26" fmla="*/ 9630 w 9630"/>
                <a:gd name="T27" fmla="*/ 0 h 8914"/>
                <a:gd name="T28" fmla="*/ 9630 w 9630"/>
                <a:gd name="T29" fmla="*/ 8173 h 8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30" h="8914">
                  <a:moveTo>
                    <a:pt x="9630" y="8173"/>
                  </a:moveTo>
                  <a:cubicBezTo>
                    <a:pt x="9434" y="7424"/>
                    <a:pt x="9281" y="6660"/>
                    <a:pt x="9061" y="5919"/>
                  </a:cubicBezTo>
                  <a:cubicBezTo>
                    <a:pt x="8747" y="4868"/>
                    <a:pt x="8270" y="3830"/>
                    <a:pt x="7449" y="3154"/>
                  </a:cubicBezTo>
                  <a:cubicBezTo>
                    <a:pt x="7097" y="2865"/>
                    <a:pt x="6957" y="2563"/>
                    <a:pt x="6545" y="2774"/>
                  </a:cubicBezTo>
                  <a:cubicBezTo>
                    <a:pt x="6024" y="3040"/>
                    <a:pt x="6602" y="5814"/>
                    <a:pt x="6753" y="6469"/>
                  </a:cubicBezTo>
                  <a:cubicBezTo>
                    <a:pt x="7320" y="8914"/>
                    <a:pt x="4279" y="8559"/>
                    <a:pt x="3878" y="6168"/>
                  </a:cubicBezTo>
                  <a:cubicBezTo>
                    <a:pt x="3555" y="4242"/>
                    <a:pt x="4200" y="2701"/>
                    <a:pt x="3514" y="1207"/>
                  </a:cubicBezTo>
                  <a:cubicBezTo>
                    <a:pt x="3413" y="989"/>
                    <a:pt x="3269" y="765"/>
                    <a:pt x="3042" y="710"/>
                  </a:cubicBezTo>
                  <a:cubicBezTo>
                    <a:pt x="2728" y="635"/>
                    <a:pt x="2415" y="938"/>
                    <a:pt x="2328" y="1269"/>
                  </a:cubicBezTo>
                  <a:cubicBezTo>
                    <a:pt x="2241" y="1599"/>
                    <a:pt x="2283" y="2039"/>
                    <a:pt x="2328" y="2375"/>
                  </a:cubicBezTo>
                  <a:cubicBezTo>
                    <a:pt x="2374" y="2710"/>
                    <a:pt x="2387" y="3079"/>
                    <a:pt x="2206" y="3367"/>
                  </a:cubicBezTo>
                  <a:cubicBezTo>
                    <a:pt x="1864" y="3911"/>
                    <a:pt x="1030" y="3773"/>
                    <a:pt x="644" y="3286"/>
                  </a:cubicBezTo>
                  <a:cubicBezTo>
                    <a:pt x="0" y="2474"/>
                    <a:pt x="675" y="1310"/>
                    <a:pt x="983" y="0"/>
                  </a:cubicBezTo>
                  <a:lnTo>
                    <a:pt x="9630" y="0"/>
                  </a:lnTo>
                  <a:lnTo>
                    <a:pt x="9630" y="81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57D3DC12-2AB8-442E-A2B3-B20C49742C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3703638"/>
              <a:ext cx="2260600" cy="3140075"/>
            </a:xfrm>
            <a:custGeom>
              <a:avLst/>
              <a:gdLst>
                <a:gd name="T0" fmla="*/ 5817 w 6311"/>
                <a:gd name="T1" fmla="*/ 8760 h 8760"/>
                <a:gd name="T2" fmla="*/ 6135 w 6311"/>
                <a:gd name="T3" fmla="*/ 6444 h 8760"/>
                <a:gd name="T4" fmla="*/ 3976 w 6311"/>
                <a:gd name="T5" fmla="*/ 4315 h 8760"/>
                <a:gd name="T6" fmla="*/ 2249 w 6311"/>
                <a:gd name="T7" fmla="*/ 1713 h 8760"/>
                <a:gd name="T8" fmla="*/ 0 w 6311"/>
                <a:gd name="T9" fmla="*/ 65 h 8760"/>
                <a:gd name="T10" fmla="*/ 0 w 6311"/>
                <a:gd name="T11" fmla="*/ 8760 h 8760"/>
                <a:gd name="T12" fmla="*/ 5817 w 6311"/>
                <a:gd name="T13" fmla="*/ 8760 h 8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11" h="8760">
                  <a:moveTo>
                    <a:pt x="5817" y="8760"/>
                  </a:moveTo>
                  <a:cubicBezTo>
                    <a:pt x="6107" y="7955"/>
                    <a:pt x="6311" y="7064"/>
                    <a:pt x="6135" y="6444"/>
                  </a:cubicBezTo>
                  <a:cubicBezTo>
                    <a:pt x="5817" y="5323"/>
                    <a:pt x="4828" y="4874"/>
                    <a:pt x="3976" y="4315"/>
                  </a:cubicBezTo>
                  <a:cubicBezTo>
                    <a:pt x="2850" y="3577"/>
                    <a:pt x="2550" y="2923"/>
                    <a:pt x="2249" y="1713"/>
                  </a:cubicBezTo>
                  <a:cubicBezTo>
                    <a:pt x="2032" y="839"/>
                    <a:pt x="946" y="0"/>
                    <a:pt x="0" y="65"/>
                  </a:cubicBezTo>
                  <a:lnTo>
                    <a:pt x="0" y="8760"/>
                  </a:lnTo>
                  <a:lnTo>
                    <a:pt x="5817" y="876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1C0F6C0-C73C-4038-9828-4802984584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39213" y="4800600"/>
              <a:ext cx="3224213" cy="2043113"/>
            </a:xfrm>
            <a:custGeom>
              <a:avLst/>
              <a:gdLst>
                <a:gd name="T0" fmla="*/ 9001 w 9001"/>
                <a:gd name="T1" fmla="*/ 351 h 5698"/>
                <a:gd name="T2" fmla="*/ 4492 w 9001"/>
                <a:gd name="T3" fmla="*/ 730 h 5698"/>
                <a:gd name="T4" fmla="*/ 2761 w 9001"/>
                <a:gd name="T5" fmla="*/ 1486 h 5698"/>
                <a:gd name="T6" fmla="*/ 196 w 9001"/>
                <a:gd name="T7" fmla="*/ 4004 h 5698"/>
                <a:gd name="T8" fmla="*/ 94 w 9001"/>
                <a:gd name="T9" fmla="*/ 5698 h 5698"/>
                <a:gd name="T10" fmla="*/ 9001 w 9001"/>
                <a:gd name="T11" fmla="*/ 5698 h 5698"/>
                <a:gd name="T12" fmla="*/ 9001 w 9001"/>
                <a:gd name="T13" fmla="*/ 351 h 5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01" h="5698">
                  <a:moveTo>
                    <a:pt x="9001" y="351"/>
                  </a:moveTo>
                  <a:cubicBezTo>
                    <a:pt x="7468" y="0"/>
                    <a:pt x="5988" y="196"/>
                    <a:pt x="4492" y="730"/>
                  </a:cubicBezTo>
                  <a:cubicBezTo>
                    <a:pt x="3897" y="942"/>
                    <a:pt x="3319" y="1196"/>
                    <a:pt x="2761" y="1486"/>
                  </a:cubicBezTo>
                  <a:cubicBezTo>
                    <a:pt x="1712" y="2031"/>
                    <a:pt x="622" y="2783"/>
                    <a:pt x="196" y="4004"/>
                  </a:cubicBezTo>
                  <a:cubicBezTo>
                    <a:pt x="3" y="4557"/>
                    <a:pt x="0" y="5132"/>
                    <a:pt x="94" y="5698"/>
                  </a:cubicBezTo>
                  <a:lnTo>
                    <a:pt x="9001" y="5698"/>
                  </a:lnTo>
                  <a:lnTo>
                    <a:pt x="9001" y="351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D3988B-505C-4A43-9233-C39AB400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0081" y="229365"/>
            <a:ext cx="1026205" cy="204481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fld id="{7D017B63-8D59-4513-993A-2C5ACFE119B0}" type="datetime1">
              <a:rPr lang="fi-FI" smtClean="0"/>
              <a:t>4.5.2023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A39CC0E-82E0-4C8B-92E1-CE7DE6254A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183" y="2351314"/>
            <a:ext cx="7197634" cy="215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0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26" Type="http://schemas.openxmlformats.org/officeDocument/2006/relationships/slideLayout" Target="../slideLayouts/slideLayout47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5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29" Type="http://schemas.openxmlformats.org/officeDocument/2006/relationships/slideLayout" Target="../slideLayouts/slideLayout50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45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slideLayout" Target="../slideLayouts/slideLayout44.xml"/><Relationship Id="rId28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Relationship Id="rId27" Type="http://schemas.openxmlformats.org/officeDocument/2006/relationships/slideLayout" Target="../slideLayouts/slideLayout48.xml"/><Relationship Id="rId30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D17BE848-4BCB-4183-8334-7ED8D2ABCBE6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999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9" r:id="rId3"/>
    <p:sldLayoutId id="2147483659" r:id="rId4"/>
    <p:sldLayoutId id="2147483670" r:id="rId5"/>
    <p:sldLayoutId id="2147483671" r:id="rId6"/>
    <p:sldLayoutId id="2147483672" r:id="rId7"/>
    <p:sldLayoutId id="2147483673" r:id="rId8"/>
    <p:sldLayoutId id="2147483658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51DAEC30-FC9E-44BF-807F-3707BD239B5A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088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2" r:id="rId2"/>
    <p:sldLayoutId id="2147483684" r:id="rId3"/>
    <p:sldLayoutId id="2147483683" r:id="rId4"/>
    <p:sldLayoutId id="2147483652" r:id="rId5"/>
    <p:sldLayoutId id="2147483660" r:id="rId6"/>
    <p:sldLayoutId id="2147483680" r:id="rId7"/>
    <p:sldLayoutId id="2147483681" r:id="rId8"/>
    <p:sldLayoutId id="2147483654" r:id="rId9"/>
    <p:sldLayoutId id="2147483655" r:id="rId10"/>
    <p:sldLayoutId id="2147483666" r:id="rId11"/>
    <p:sldLayoutId id="214748371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5912365F-6B8A-4E3A-9D51-C49087EACFEE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891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1" r:id="rId2"/>
    <p:sldLayoutId id="2147483685" r:id="rId3"/>
    <p:sldLayoutId id="2147483687" r:id="rId4"/>
    <p:sldLayoutId id="2147483690" r:id="rId5"/>
    <p:sldLayoutId id="2147483662" r:id="rId6"/>
    <p:sldLayoutId id="2147483688" r:id="rId7"/>
    <p:sldLayoutId id="2147483689" r:id="rId8"/>
    <p:sldLayoutId id="2147483664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6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665" r:id="rId23"/>
    <p:sldLayoutId id="2147483706" r:id="rId24"/>
    <p:sldLayoutId id="2147483707" r:id="rId25"/>
    <p:sldLayoutId id="2147483708" r:id="rId26"/>
    <p:sldLayoutId id="2147483709" r:id="rId27"/>
    <p:sldLayoutId id="2147483711" r:id="rId28"/>
    <p:sldLayoutId id="2147483712" r:id="rId2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1C8F66A8-7006-4264-9D5E-675C9CB9D201}" type="datetime1">
              <a:rPr lang="fi-FI" smtClean="0"/>
              <a:t>4.5.2023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84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14" r:id="rId2"/>
    <p:sldLayoutId id="2147483715" r:id="rId3"/>
    <p:sldLayoutId id="2147483651" r:id="rId4"/>
    <p:sldLayoutId id="2147483674" r:id="rId5"/>
    <p:sldLayoutId id="2147483675" r:id="rId6"/>
    <p:sldLayoutId id="2147483676" r:id="rId7"/>
    <p:sldLayoutId id="2147483678" r:id="rId8"/>
    <p:sldLayoutId id="214748367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7D75F83-2E2D-6B1B-109B-BC982C7F878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2996" y="-4044"/>
            <a:ext cx="12199188" cy="68620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CAE28B-1C22-8365-2A27-249ADD9F2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1" y="611974"/>
            <a:ext cx="10403617" cy="1475166"/>
          </a:xfrm>
        </p:spPr>
        <p:txBody>
          <a:bodyPr/>
          <a:lstStyle/>
          <a:p>
            <a:r>
              <a:rPr lang="fi-FI" sz="2800" dirty="0"/>
              <a:t>Vesiensuojelun rahoituksen jakautuminen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25F49E1-8D48-842A-4C1A-F2D635251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191" y="2087140"/>
            <a:ext cx="4447829" cy="3715698"/>
          </a:xfrm>
        </p:spPr>
        <p:txBody>
          <a:bodyPr/>
          <a:lstStyle/>
          <a:p>
            <a:pPr marL="0" indent="0">
              <a:buNone/>
            </a:pPr>
            <a:r>
              <a:rPr lang="fi-FI" sz="1400" dirty="0"/>
              <a:t>Tähän tekstiä?</a:t>
            </a:r>
          </a:p>
        </p:txBody>
      </p:sp>
    </p:spTree>
    <p:extLst>
      <p:ext uri="{BB962C8B-B14F-4D97-AF65-F5344CB8AC3E}">
        <p14:creationId xmlns:p14="http://schemas.microsoft.com/office/powerpoint/2010/main" val="3341660770"/>
      </p:ext>
    </p:extLst>
  </p:cSld>
  <p:clrMapOvr>
    <a:masterClrMapping/>
  </p:clrMapOvr>
</p:sld>
</file>

<file path=ppt/theme/theme1.xml><?xml version="1.0" encoding="utf-8"?>
<a:theme xmlns:a="http://schemas.openxmlformats.org/drawingml/2006/main" name="YM - otsikko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CE959E4-A5A3-4673-90D8-0D14FE6E3A8C}"/>
    </a:ext>
  </a:extLst>
</a:theme>
</file>

<file path=ppt/theme/theme2.xml><?xml version="1.0" encoding="utf-8"?>
<a:theme xmlns:a="http://schemas.openxmlformats.org/drawingml/2006/main" name="YM -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CD9BF32-8511-46CC-8743-3622BDABD454}"/>
    </a:ext>
  </a:extLst>
</a:theme>
</file>

<file path=ppt/theme/theme3.xml><?xml version="1.0" encoding="utf-8"?>
<a:theme xmlns:a="http://schemas.openxmlformats.org/drawingml/2006/main" name="YM - kuvalliset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4F5337FF-4956-468D-B7EE-32AC970AEE85}"/>
    </a:ext>
  </a:extLst>
</a:theme>
</file>

<file path=ppt/theme/theme4.xml><?xml version="1.0" encoding="utf-8"?>
<a:theme xmlns:a="http://schemas.openxmlformats.org/drawingml/2006/main" name="YM - nostot ja väli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0024204-4227-4F51-9A10-89D4FD8CDEC4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DEC0BF5199B4040B474C2324380DEC7" ma:contentTypeVersion="1" ma:contentTypeDescription="Luo uusi asiakirja." ma:contentTypeScope="" ma:versionID="7a81dbb76d0ad8cf5e0c1cc8331ebb35">
  <xsd:schema xmlns:xsd="http://www.w3.org/2001/XMLSchema" xmlns:xs="http://www.w3.org/2001/XMLSchema" xmlns:p="http://schemas.microsoft.com/office/2006/metadata/properties" xmlns:ns2="38379a60-7531-4de4-83b3-4f5e4640b8f1" targetNamespace="http://schemas.microsoft.com/office/2006/metadata/properties" ma:root="true" ma:fieldsID="0812b9743c787cd05e36d507bc13430c" ns2:_="">
    <xsd:import namespace="38379a60-7531-4de4-83b3-4f5e4640b8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379a60-7531-4de4-83b3-4f5e4640b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7068A1-00D7-47E0-981B-185F675B6A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379a60-7531-4de4-83b3-4f5e4640b8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CE3121-D4CD-42AC-8FF5-FB08F6D5F2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94AD6D-C008-4ED9-BAD0-518F5A09BE01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8379a60-7531-4de4-83b3-4f5e4640b8f1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YM_esitysmallipohja_2020</Template>
  <TotalTime>0</TotalTime>
  <Words>6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YM - otsikkosivut</vt:lpstr>
      <vt:lpstr>YM - sisältösivut</vt:lpstr>
      <vt:lpstr>YM - kuvalliset sisältösivut</vt:lpstr>
      <vt:lpstr>YM - nostot ja välisivut</vt:lpstr>
      <vt:lpstr>Vesiensuojelun rahoituksen jakautuminen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2021-10-19T11:33:23Z</dcterms:created>
  <dcterms:modified xsi:type="dcterms:W3CDTF">2023-05-04T04:45:49Z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0x010100EDEC0BF5199B4040B474C2324380DEC7</vt:lpwstr>
  </property>
</Properties>
</file>